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86" r:id="rId2"/>
  </p:sldMasterIdLst>
  <p:notesMasterIdLst>
    <p:notesMasterId r:id="rId58"/>
  </p:notesMasterIdLst>
  <p:handoutMasterIdLst>
    <p:handoutMasterId r:id="rId59"/>
  </p:handoutMasterIdLst>
  <p:sldIdLst>
    <p:sldId id="413" r:id="rId3"/>
    <p:sldId id="391" r:id="rId4"/>
    <p:sldId id="372" r:id="rId5"/>
    <p:sldId id="379" r:id="rId6"/>
    <p:sldId id="382" r:id="rId7"/>
    <p:sldId id="386" r:id="rId8"/>
    <p:sldId id="384" r:id="rId9"/>
    <p:sldId id="421" r:id="rId10"/>
    <p:sldId id="378" r:id="rId11"/>
    <p:sldId id="425" r:id="rId12"/>
    <p:sldId id="387" r:id="rId13"/>
    <p:sldId id="388" r:id="rId14"/>
    <p:sldId id="414" r:id="rId15"/>
    <p:sldId id="373" r:id="rId16"/>
    <p:sldId id="402" r:id="rId17"/>
    <p:sldId id="431" r:id="rId18"/>
    <p:sldId id="429" r:id="rId19"/>
    <p:sldId id="385" r:id="rId20"/>
    <p:sldId id="291" r:id="rId21"/>
    <p:sldId id="323" r:id="rId22"/>
    <p:sldId id="325" r:id="rId23"/>
    <p:sldId id="374" r:id="rId24"/>
    <p:sldId id="365" r:id="rId25"/>
    <p:sldId id="285" r:id="rId26"/>
    <p:sldId id="278" r:id="rId27"/>
    <p:sldId id="279" r:id="rId28"/>
    <p:sldId id="360" r:id="rId29"/>
    <p:sldId id="267" r:id="rId30"/>
    <p:sldId id="324" r:id="rId31"/>
    <p:sldId id="375" r:id="rId32"/>
    <p:sldId id="292" r:id="rId33"/>
    <p:sldId id="426" r:id="rId34"/>
    <p:sldId id="427" r:id="rId35"/>
    <p:sldId id="411" r:id="rId36"/>
    <p:sldId id="284" r:id="rId37"/>
    <p:sldId id="416" r:id="rId38"/>
    <p:sldId id="408" r:id="rId39"/>
    <p:sldId id="376" r:id="rId40"/>
    <p:sldId id="338" r:id="rId41"/>
    <p:sldId id="418" r:id="rId42"/>
    <p:sldId id="428" r:id="rId43"/>
    <p:sldId id="394" r:id="rId44"/>
    <p:sldId id="395" r:id="rId45"/>
    <p:sldId id="398" r:id="rId46"/>
    <p:sldId id="399" r:id="rId47"/>
    <p:sldId id="400" r:id="rId48"/>
    <p:sldId id="432" r:id="rId49"/>
    <p:sldId id="404" r:id="rId50"/>
    <p:sldId id="405" r:id="rId51"/>
    <p:sldId id="406" r:id="rId52"/>
    <p:sldId id="422" r:id="rId53"/>
    <p:sldId id="433" r:id="rId54"/>
    <p:sldId id="271" r:id="rId55"/>
    <p:sldId id="1723" r:id="rId56"/>
    <p:sldId id="1728" r:id="rId57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Century Gothic" panose="020B0502020202020204" pitchFamily="34" charset="0"/>
      <p:regular r:id="rId64"/>
      <p:bold r:id="rId65"/>
      <p:italic r:id="rId66"/>
      <p:boldItalic r:id="rId67"/>
    </p:embeddedFont>
    <p:embeddedFont>
      <p:font typeface="Segoe UI" panose="020B0502040204020203" pitchFamily="34" charset="0"/>
      <p:regular r:id="rId68"/>
      <p:bold r:id="rId69"/>
      <p:italic r:id="rId70"/>
      <p:boldItalic r:id="rId71"/>
    </p:embeddedFont>
    <p:embeddedFont>
      <p:font typeface="Segoe UI Light" panose="020B0502040204020203" pitchFamily="34" charset="0"/>
      <p:regular r:id="rId72"/>
      <p:italic r:id="rId73"/>
    </p:embeddedFont>
    <p:embeddedFont>
      <p:font typeface="等线" panose="02010600030101010101" pitchFamily="2" charset="-122"/>
      <p:regular r:id="rId74"/>
      <p:bold r:id="rId75"/>
    </p:embeddedFont>
    <p:embeddedFont>
      <p:font typeface="微软雅黑" panose="020B0503020204020204" pitchFamily="34" charset="-122"/>
      <p:regular r:id="rId76"/>
      <p:bold r:id="rId77"/>
    </p:embeddedFont>
    <p:embeddedFont>
      <p:font typeface="微软雅黑" panose="020B0503020204020204" pitchFamily="34" charset="-122"/>
      <p:regular r:id="rId76"/>
      <p:bold r:id="rId77"/>
    </p:embeddedFont>
  </p:embeddedFontLst>
  <p:custDataLst>
    <p:tags r:id="rId7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页面" id="{10EA6C82-8172-4315-B496-A6CA2051AA1E}">
          <p14:sldIdLst>
            <p14:sldId id="413"/>
            <p14:sldId id="391"/>
            <p14:sldId id="372"/>
            <p14:sldId id="379"/>
            <p14:sldId id="382"/>
            <p14:sldId id="386"/>
            <p14:sldId id="384"/>
            <p14:sldId id="421"/>
            <p14:sldId id="378"/>
            <p14:sldId id="425"/>
            <p14:sldId id="387"/>
            <p14:sldId id="388"/>
            <p14:sldId id="414"/>
            <p14:sldId id="373"/>
            <p14:sldId id="402"/>
            <p14:sldId id="431"/>
            <p14:sldId id="429"/>
            <p14:sldId id="385"/>
            <p14:sldId id="291"/>
            <p14:sldId id="323"/>
            <p14:sldId id="325"/>
            <p14:sldId id="374"/>
            <p14:sldId id="365"/>
            <p14:sldId id="285"/>
            <p14:sldId id="278"/>
            <p14:sldId id="279"/>
            <p14:sldId id="360"/>
            <p14:sldId id="267"/>
            <p14:sldId id="324"/>
            <p14:sldId id="375"/>
            <p14:sldId id="292"/>
            <p14:sldId id="426"/>
            <p14:sldId id="427"/>
            <p14:sldId id="411"/>
            <p14:sldId id="284"/>
            <p14:sldId id="416"/>
            <p14:sldId id="408"/>
            <p14:sldId id="376"/>
            <p14:sldId id="338"/>
            <p14:sldId id="418"/>
            <p14:sldId id="428"/>
            <p14:sldId id="394"/>
            <p14:sldId id="395"/>
            <p14:sldId id="398"/>
          </p14:sldIdLst>
        </p14:section>
        <p14:section name="模板说明（必看）" id="{507EF5BD-F504-446A-8E6A-9F1AD05F3C76}">
          <p14:sldIdLst>
            <p14:sldId id="399"/>
            <p14:sldId id="400"/>
            <p14:sldId id="432"/>
            <p14:sldId id="404"/>
            <p14:sldId id="405"/>
            <p14:sldId id="406"/>
            <p14:sldId id="422"/>
            <p14:sldId id="433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A563"/>
    <a:srgbClr val="767171"/>
    <a:srgbClr val="261404"/>
    <a:srgbClr val="00330A"/>
    <a:srgbClr val="E2F2E5"/>
    <a:srgbClr val="7DC48B"/>
    <a:srgbClr val="A6E0B1"/>
    <a:srgbClr val="D1FFDA"/>
    <a:srgbClr val="52A562"/>
    <a:srgbClr val="FDA5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940" autoAdjust="0"/>
  </p:normalViewPr>
  <p:slideViewPr>
    <p:cSldViewPr snapToGrid="0">
      <p:cViewPr varScale="1">
        <p:scale>
          <a:sx n="72" d="100"/>
          <a:sy n="72" d="100"/>
        </p:scale>
        <p:origin x="66" y="192"/>
      </p:cViewPr>
      <p:guideLst/>
    </p:cSldViewPr>
  </p:slideViewPr>
  <p:outlineViewPr>
    <p:cViewPr>
      <p:scale>
        <a:sx n="33" d="100"/>
        <a:sy n="33" d="100"/>
      </p:scale>
      <p:origin x="0" y="-844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750"/>
    </p:cViewPr>
  </p:sorterViewPr>
  <p:notesViewPr>
    <p:cSldViewPr snapToGrid="0" showGuides="1">
      <p:cViewPr varScale="1">
        <p:scale>
          <a:sx n="61" d="100"/>
          <a:sy n="61" d="100"/>
        </p:scale>
        <p:origin x="2381" y="67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font" Target="fonts/font17.fntdata"/><Relationship Id="rId7" Type="http://schemas.openxmlformats.org/officeDocument/2006/relationships/slide" Target="slides/slide5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7.fntdata"/><Relationship Id="rId74" Type="http://schemas.openxmlformats.org/officeDocument/2006/relationships/font" Target="fonts/font15.fntdata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font" Target="fonts/font2.fntdata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13.fntdata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00520354981757E-2"/>
          <c:y val="0.10973712488145344"/>
          <c:w val="0.93274290007554406"/>
          <c:h val="0.6690586695866215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FFF-4819-B86B-9513291CBB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FFF-4819-B86B-9513291CB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5297480"/>
        <c:axId val="1245298136"/>
      </c:lineChart>
      <c:catAx>
        <c:axId val="12452974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4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  <a:alpha val="47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45298136"/>
        <c:crosses val="autoZero"/>
        <c:auto val="1"/>
        <c:lblAlgn val="ctr"/>
        <c:lblOffset val="100"/>
        <c:tickMarkSkip val="1"/>
        <c:noMultiLvlLbl val="0"/>
      </c:catAx>
      <c:valAx>
        <c:axId val="124529813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 w="6350">
            <a:solidFill>
              <a:schemeClr val="bg2">
                <a:lumMod val="90000"/>
                <a:alpha val="62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45297480"/>
        <c:crosses val="autoZero"/>
        <c:crossBetween val="between"/>
      </c:valAx>
      <c:spPr>
        <a:noFill/>
        <a:ln>
          <a:solidFill>
            <a:schemeClr val="bg1">
              <a:lumMod val="8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5.4255485985577889E-3"/>
          <c:y val="6.4876534080997071E-3"/>
          <c:w val="0.18882226931902943"/>
          <c:h val="8.78014491987364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009833155662834E-2"/>
          <c:y val="0.13883064668443285"/>
          <c:w val="0.88784463514490874"/>
          <c:h val="0.69871084479009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8B-4811-AFAD-4EF851D695A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8B-4811-AFAD-4EF851D695A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0"/>
                  <c:y val="-1.35134919448415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CB-439D-B66A-F75493973E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8B-4811-AFAD-4EF851D695A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8"/>
        <c:overlap val="-17"/>
        <c:axId val="965691080"/>
        <c:axId val="965690752"/>
      </c:barChart>
      <c:catAx>
        <c:axId val="965691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lumMod val="15000"/>
                <a:lumOff val="85000"/>
                <a:alpha val="64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965690752"/>
        <c:crosses val="autoZero"/>
        <c:auto val="1"/>
        <c:lblAlgn val="ctr"/>
        <c:lblOffset val="100"/>
        <c:noMultiLvlLbl val="0"/>
      </c:catAx>
      <c:valAx>
        <c:axId val="965690752"/>
        <c:scaling>
          <c:orientation val="minMax"/>
          <c:max val="5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965691080"/>
        <c:crosses val="autoZero"/>
        <c:crossBetween val="between"/>
      </c:valAx>
      <c:spPr>
        <a:noFill/>
        <a:ln w="9525">
          <a:solidFill>
            <a:schemeClr val="bg1">
              <a:lumMod val="8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9.1561350371685748E-3"/>
          <c:y val="2.0270237917262315E-2"/>
          <c:w val="0.52154198559055476"/>
          <c:h val="9.14432462599815E-2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 sz="1600"/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1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spc="100" baseline="0" dirty="0"/>
              <a:t>2018</a:t>
            </a:r>
            <a:r>
              <a:rPr lang="zh-CN" altLang="en-US" sz="2000" b="1" spc="100" baseline="0" dirty="0"/>
              <a:t>年某公司产品销售额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1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FD6-40C7-8B08-2407AB07E0F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FD6-40C7-8B08-2407AB07E0FB}"/>
              </c:ext>
            </c:extLst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FD6-40C7-8B08-2407AB07E0FB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FD6-40C7-8B08-2407AB07E0F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FD6-40C7-8B08-2407AB07E0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80-4863-911D-8C931107FBC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zh-CN" sz="2400" b="1" dirty="0">
                <a:solidFill>
                  <a:schemeClr val="accent1"/>
                </a:solidFill>
                <a:effectLst/>
              </a:rPr>
              <a:t>输入小标题</a:t>
            </a:r>
            <a:endParaRPr lang="zh-CN" altLang="zh-CN" sz="2400" dirty="0">
              <a:solidFill>
                <a:schemeClr val="accent1"/>
              </a:solidFill>
              <a:effectLst/>
            </a:endParaRPr>
          </a:p>
        </c:rich>
      </c:tx>
      <c:layout>
        <c:manualLayout>
          <c:xMode val="edge"/>
          <c:yMode val="edge"/>
          <c:x val="0.37638167042365872"/>
          <c:y val="0.496165258536605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explosion val="4"/>
          <c:dPt>
            <c:idx val="0"/>
            <c:bubble3D val="0"/>
            <c:explosion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F6-40BD-BCF9-2ADC4C6BB5F3}"/>
              </c:ext>
            </c:extLst>
          </c:dPt>
          <c:dPt>
            <c:idx val="1"/>
            <c:bubble3D val="0"/>
            <c:explosion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2F6-40BD-BCF9-2ADC4C6BB5F3}"/>
              </c:ext>
            </c:extLst>
          </c:dPt>
          <c:dPt>
            <c:idx val="2"/>
            <c:bubble3D val="0"/>
            <c:explosion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F6-40BD-BCF9-2ADC4C6BB5F3}"/>
              </c:ext>
            </c:extLst>
          </c:dPt>
          <c:dPt>
            <c:idx val="3"/>
            <c:bubble3D val="0"/>
            <c:explosion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2F6-40BD-BCF9-2ADC4C6BB5F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F6-40BD-BCF9-2ADC4C6BB5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40C-4D55-901A-0327318E334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0C-4D55-901A-0327318E3349}"/>
              </c:ext>
            </c:extLst>
          </c:dPt>
          <c:dLbls>
            <c:dLbl>
              <c:idx val="0"/>
              <c:layout>
                <c:manualLayout>
                  <c:x val="-0.18190845365415401"/>
                  <c:y val="-0.2614985284284458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8459634217094"/>
                      <c:h val="0.479359212634630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40C-4D55-901A-0327318E334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40C-4D55-901A-0327318E33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0C-4D55-901A-0327318E3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40C-4D55-901A-0327318E334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0C-4D55-901A-0327318E3349}"/>
              </c:ext>
            </c:extLst>
          </c:dPt>
          <c:dLbls>
            <c:dLbl>
              <c:idx val="0"/>
              <c:layout>
                <c:manualLayout>
                  <c:x val="-0.28613139154927159"/>
                  <c:y val="-1.772905884355711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8459634217094"/>
                      <c:h val="0.479359212634630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40C-4D55-901A-0327318E334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40C-4D55-901A-0327318E33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0C-4D55-901A-0327318E3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840C-4D55-901A-0327318E334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0C-4D55-901A-0327318E3349}"/>
              </c:ext>
            </c:extLst>
          </c:dPt>
          <c:dLbls>
            <c:dLbl>
              <c:idx val="0"/>
              <c:layout>
                <c:manualLayout>
                  <c:x val="-0.26800566321968594"/>
                  <c:y val="-0.167886570527501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848459634217094"/>
                      <c:h val="0.4793592126346308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40C-4D55-901A-0327318E334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40C-4D55-901A-0327318E33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0C-4D55-901A-0327318E3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211B2C-9549-4F39-BECD-6936DD59415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53122AE-23A6-44DB-A507-3E09A3889306}">
      <dgm:prSet phldrT="[文本]" custT="1"/>
      <dgm:spPr/>
      <dgm:t>
        <a:bodyPr/>
        <a:lstStyle/>
        <a:p>
          <a:r>
            <a:rPr lang="zh-CN" altLang="en-US" sz="2400" b="1" spc="100" baseline="0" dirty="0"/>
            <a:t>小标题</a:t>
          </a:r>
        </a:p>
      </dgm:t>
    </dgm:pt>
    <dgm:pt modelId="{131EADAE-D337-4D8C-BD7E-6F096CD10774}" type="parTrans" cxnId="{67184ED1-62F1-48E5-BF4A-3EFDBB4C12A9}">
      <dgm:prSet/>
      <dgm:spPr/>
      <dgm:t>
        <a:bodyPr/>
        <a:lstStyle/>
        <a:p>
          <a:endParaRPr lang="zh-CN" altLang="en-US"/>
        </a:p>
      </dgm:t>
    </dgm:pt>
    <dgm:pt modelId="{1FACD0BC-7CC4-43D0-A7A6-8AD4F15FFD06}" type="sibTrans" cxnId="{67184ED1-62F1-48E5-BF4A-3EFDBB4C12A9}">
      <dgm:prSet/>
      <dgm:spPr/>
      <dgm:t>
        <a:bodyPr/>
        <a:lstStyle/>
        <a:p>
          <a:endParaRPr lang="zh-CN" altLang="en-US"/>
        </a:p>
      </dgm:t>
    </dgm:pt>
    <dgm:pt modelId="{1FD4B237-2954-4409-837F-C25373B8BC96}">
      <dgm:prSet phldrT="[文本]"/>
      <dgm:spPr/>
      <dgm:t>
        <a:bodyPr/>
        <a:lstStyle/>
        <a:p>
          <a:r>
            <a:rPr lang="en-US" altLang="zh-CN" dirty="0"/>
            <a:t>S</a:t>
          </a:r>
          <a:endParaRPr lang="zh-CN" altLang="en-US" dirty="0"/>
        </a:p>
      </dgm:t>
    </dgm:pt>
    <dgm:pt modelId="{2311A600-3C11-4727-8ABE-45C019AF8F0F}" type="parTrans" cxnId="{D2240D5E-2119-4761-9D70-CF47C6402942}">
      <dgm:prSet/>
      <dgm:spPr/>
      <dgm:t>
        <a:bodyPr/>
        <a:lstStyle/>
        <a:p>
          <a:endParaRPr lang="zh-CN" altLang="en-US"/>
        </a:p>
      </dgm:t>
    </dgm:pt>
    <dgm:pt modelId="{02574308-17D6-4E10-82AB-B9EDE3026533}" type="sibTrans" cxnId="{D2240D5E-2119-4761-9D70-CF47C6402942}">
      <dgm:prSet/>
      <dgm:spPr/>
      <dgm:t>
        <a:bodyPr/>
        <a:lstStyle/>
        <a:p>
          <a:endParaRPr lang="zh-CN" altLang="en-US"/>
        </a:p>
      </dgm:t>
    </dgm:pt>
    <dgm:pt modelId="{F2359166-A987-4A87-90FF-2E26EC7EBC01}">
      <dgm:prSet phldrT="[文本]"/>
      <dgm:spPr/>
      <dgm:t>
        <a:bodyPr/>
        <a:lstStyle/>
        <a:p>
          <a:r>
            <a:rPr lang="en-US" altLang="zh-CN" dirty="0"/>
            <a:t>W</a:t>
          </a:r>
          <a:endParaRPr lang="zh-CN" altLang="en-US" dirty="0"/>
        </a:p>
      </dgm:t>
    </dgm:pt>
    <dgm:pt modelId="{8AB9E98B-0D1C-46B0-84D4-810D68EA67AF}" type="parTrans" cxnId="{964A9A2B-AADF-4888-8B8E-99138F638F9C}">
      <dgm:prSet/>
      <dgm:spPr/>
      <dgm:t>
        <a:bodyPr/>
        <a:lstStyle/>
        <a:p>
          <a:endParaRPr lang="zh-CN" altLang="en-US"/>
        </a:p>
      </dgm:t>
    </dgm:pt>
    <dgm:pt modelId="{E1CA4A5F-B6E1-465A-A0BB-788A2DBC2D36}" type="sibTrans" cxnId="{964A9A2B-AADF-4888-8B8E-99138F638F9C}">
      <dgm:prSet/>
      <dgm:spPr/>
      <dgm:t>
        <a:bodyPr/>
        <a:lstStyle/>
        <a:p>
          <a:endParaRPr lang="zh-CN" altLang="en-US"/>
        </a:p>
      </dgm:t>
    </dgm:pt>
    <dgm:pt modelId="{3F66FFB3-EBF8-4BC5-8F42-A3FCA52425E0}">
      <dgm:prSet phldrT="[文本]"/>
      <dgm:spPr/>
      <dgm:t>
        <a:bodyPr/>
        <a:lstStyle/>
        <a:p>
          <a:r>
            <a:rPr lang="en-US" altLang="zh-CN" dirty="0"/>
            <a:t>O</a:t>
          </a:r>
          <a:endParaRPr lang="zh-CN" altLang="en-US" dirty="0"/>
        </a:p>
      </dgm:t>
    </dgm:pt>
    <dgm:pt modelId="{DF7FCA48-09D5-47CD-AF6F-3EE7E45ABBFC}" type="parTrans" cxnId="{1D111127-0260-460E-8199-56738D367A7F}">
      <dgm:prSet/>
      <dgm:spPr/>
      <dgm:t>
        <a:bodyPr/>
        <a:lstStyle/>
        <a:p>
          <a:endParaRPr lang="zh-CN" altLang="en-US"/>
        </a:p>
      </dgm:t>
    </dgm:pt>
    <dgm:pt modelId="{29B23DD1-A74F-4510-B9DF-E40BCD120D55}" type="sibTrans" cxnId="{1D111127-0260-460E-8199-56738D367A7F}">
      <dgm:prSet/>
      <dgm:spPr/>
      <dgm:t>
        <a:bodyPr/>
        <a:lstStyle/>
        <a:p>
          <a:endParaRPr lang="zh-CN" altLang="en-US"/>
        </a:p>
      </dgm:t>
    </dgm:pt>
    <dgm:pt modelId="{C524E869-5604-409C-ACA6-4A50E761C2A4}">
      <dgm:prSet phldrT="[文本]"/>
      <dgm:spPr/>
      <dgm:t>
        <a:bodyPr/>
        <a:lstStyle/>
        <a:p>
          <a:r>
            <a:rPr lang="en-US" altLang="zh-CN" dirty="0"/>
            <a:t>T</a:t>
          </a:r>
          <a:endParaRPr lang="zh-CN" altLang="en-US" dirty="0"/>
        </a:p>
      </dgm:t>
    </dgm:pt>
    <dgm:pt modelId="{87E86A2D-4A3E-435C-8553-921B5E8D6719}" type="parTrans" cxnId="{E207F5A4-0989-4BE5-9A3E-3AC5C0A241D8}">
      <dgm:prSet/>
      <dgm:spPr/>
      <dgm:t>
        <a:bodyPr/>
        <a:lstStyle/>
        <a:p>
          <a:endParaRPr lang="zh-CN" altLang="en-US"/>
        </a:p>
      </dgm:t>
    </dgm:pt>
    <dgm:pt modelId="{14838547-CABB-42E6-8161-E50929C95ED6}" type="sibTrans" cxnId="{E207F5A4-0989-4BE5-9A3E-3AC5C0A241D8}">
      <dgm:prSet/>
      <dgm:spPr/>
      <dgm:t>
        <a:bodyPr/>
        <a:lstStyle/>
        <a:p>
          <a:endParaRPr lang="zh-CN" altLang="en-US"/>
        </a:p>
      </dgm:t>
    </dgm:pt>
    <dgm:pt modelId="{31512D9B-A541-43B5-B169-461CB03292BE}" type="pres">
      <dgm:prSet presAssocID="{AE211B2C-9549-4F39-BECD-6936DD59415E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9D4904A-D11B-406F-929D-489D07799C6C}" type="pres">
      <dgm:prSet presAssocID="{F53122AE-23A6-44DB-A507-3E09A3889306}" presName="centerShape" presStyleLbl="node0" presStyleIdx="0" presStyleCnt="1" custScaleX="109332" custScaleY="109332"/>
      <dgm:spPr/>
    </dgm:pt>
    <dgm:pt modelId="{BBBA2D47-33A7-4C93-9792-98462779467E}" type="pres">
      <dgm:prSet presAssocID="{1FD4B237-2954-4409-837F-C25373B8BC96}" presName="node" presStyleLbl="node1" presStyleIdx="0" presStyleCnt="4">
        <dgm:presLayoutVars>
          <dgm:bulletEnabled val="1"/>
        </dgm:presLayoutVars>
      </dgm:prSet>
      <dgm:spPr/>
    </dgm:pt>
    <dgm:pt modelId="{E25FB64B-9160-4747-84E8-E11229BB7C72}" type="pres">
      <dgm:prSet presAssocID="{1FD4B237-2954-4409-837F-C25373B8BC96}" presName="dummy" presStyleCnt="0"/>
      <dgm:spPr/>
    </dgm:pt>
    <dgm:pt modelId="{CDC9D12E-B6EF-4330-ABFA-78771671C6B7}" type="pres">
      <dgm:prSet presAssocID="{02574308-17D6-4E10-82AB-B9EDE3026533}" presName="sibTrans" presStyleLbl="sibTrans2D1" presStyleIdx="0" presStyleCnt="4"/>
      <dgm:spPr/>
    </dgm:pt>
    <dgm:pt modelId="{05440512-1CF9-4E25-9B8B-9A73EFA8BBC8}" type="pres">
      <dgm:prSet presAssocID="{F2359166-A987-4A87-90FF-2E26EC7EBC01}" presName="node" presStyleLbl="node1" presStyleIdx="1" presStyleCnt="4">
        <dgm:presLayoutVars>
          <dgm:bulletEnabled val="1"/>
        </dgm:presLayoutVars>
      </dgm:prSet>
      <dgm:spPr/>
    </dgm:pt>
    <dgm:pt modelId="{BC57AE11-2696-4A2D-A947-6E17DCBE658A}" type="pres">
      <dgm:prSet presAssocID="{F2359166-A987-4A87-90FF-2E26EC7EBC01}" presName="dummy" presStyleCnt="0"/>
      <dgm:spPr/>
    </dgm:pt>
    <dgm:pt modelId="{825A209A-71E2-4388-82FC-7B8E998F6307}" type="pres">
      <dgm:prSet presAssocID="{E1CA4A5F-B6E1-465A-A0BB-788A2DBC2D36}" presName="sibTrans" presStyleLbl="sibTrans2D1" presStyleIdx="1" presStyleCnt="4"/>
      <dgm:spPr/>
    </dgm:pt>
    <dgm:pt modelId="{1DB70E04-B3A9-4B3B-919B-FFC1F1F99150}" type="pres">
      <dgm:prSet presAssocID="{3F66FFB3-EBF8-4BC5-8F42-A3FCA52425E0}" presName="node" presStyleLbl="node1" presStyleIdx="2" presStyleCnt="4">
        <dgm:presLayoutVars>
          <dgm:bulletEnabled val="1"/>
        </dgm:presLayoutVars>
      </dgm:prSet>
      <dgm:spPr/>
    </dgm:pt>
    <dgm:pt modelId="{5FA0DE79-79AF-4722-9C67-031DE9DAA6B2}" type="pres">
      <dgm:prSet presAssocID="{3F66FFB3-EBF8-4BC5-8F42-A3FCA52425E0}" presName="dummy" presStyleCnt="0"/>
      <dgm:spPr/>
    </dgm:pt>
    <dgm:pt modelId="{112A62C2-1E16-4F00-8EE6-233B0434B90D}" type="pres">
      <dgm:prSet presAssocID="{29B23DD1-A74F-4510-B9DF-E40BCD120D55}" presName="sibTrans" presStyleLbl="sibTrans2D1" presStyleIdx="2" presStyleCnt="4"/>
      <dgm:spPr/>
    </dgm:pt>
    <dgm:pt modelId="{9C1587EA-C609-4868-87C1-67C332C99BAC}" type="pres">
      <dgm:prSet presAssocID="{C524E869-5604-409C-ACA6-4A50E761C2A4}" presName="node" presStyleLbl="node1" presStyleIdx="3" presStyleCnt="4">
        <dgm:presLayoutVars>
          <dgm:bulletEnabled val="1"/>
        </dgm:presLayoutVars>
      </dgm:prSet>
      <dgm:spPr/>
    </dgm:pt>
    <dgm:pt modelId="{05354743-8E3A-4B23-867E-6BDFFB24F601}" type="pres">
      <dgm:prSet presAssocID="{C524E869-5604-409C-ACA6-4A50E761C2A4}" presName="dummy" presStyleCnt="0"/>
      <dgm:spPr/>
    </dgm:pt>
    <dgm:pt modelId="{09F3D4FA-998B-484A-86BB-DC6F91011E88}" type="pres">
      <dgm:prSet presAssocID="{14838547-CABB-42E6-8161-E50929C95ED6}" presName="sibTrans" presStyleLbl="sibTrans2D1" presStyleIdx="3" presStyleCnt="4"/>
      <dgm:spPr/>
    </dgm:pt>
  </dgm:ptLst>
  <dgm:cxnLst>
    <dgm:cxn modelId="{BBEEFE1A-D297-424F-8E89-D207C3FB9BA8}" type="presOf" srcId="{29B23DD1-A74F-4510-B9DF-E40BCD120D55}" destId="{112A62C2-1E16-4F00-8EE6-233B0434B90D}" srcOrd="0" destOrd="0" presId="urn:microsoft.com/office/officeart/2005/8/layout/radial6"/>
    <dgm:cxn modelId="{B6C67726-FBA8-472C-89DF-2803AE3FFD81}" type="presOf" srcId="{F53122AE-23A6-44DB-A507-3E09A3889306}" destId="{F9D4904A-D11B-406F-929D-489D07799C6C}" srcOrd="0" destOrd="0" presId="urn:microsoft.com/office/officeart/2005/8/layout/radial6"/>
    <dgm:cxn modelId="{1D111127-0260-460E-8199-56738D367A7F}" srcId="{F53122AE-23A6-44DB-A507-3E09A3889306}" destId="{3F66FFB3-EBF8-4BC5-8F42-A3FCA52425E0}" srcOrd="2" destOrd="0" parTransId="{DF7FCA48-09D5-47CD-AF6F-3EE7E45ABBFC}" sibTransId="{29B23DD1-A74F-4510-B9DF-E40BCD120D55}"/>
    <dgm:cxn modelId="{964A9A2B-AADF-4888-8B8E-99138F638F9C}" srcId="{F53122AE-23A6-44DB-A507-3E09A3889306}" destId="{F2359166-A987-4A87-90FF-2E26EC7EBC01}" srcOrd="1" destOrd="0" parTransId="{8AB9E98B-0D1C-46B0-84D4-810D68EA67AF}" sibTransId="{E1CA4A5F-B6E1-465A-A0BB-788A2DBC2D36}"/>
    <dgm:cxn modelId="{D2240D5E-2119-4761-9D70-CF47C6402942}" srcId="{F53122AE-23A6-44DB-A507-3E09A3889306}" destId="{1FD4B237-2954-4409-837F-C25373B8BC96}" srcOrd="0" destOrd="0" parTransId="{2311A600-3C11-4727-8ABE-45C019AF8F0F}" sibTransId="{02574308-17D6-4E10-82AB-B9EDE3026533}"/>
    <dgm:cxn modelId="{FD160341-EBC1-4318-89B1-A6902017F08D}" type="presOf" srcId="{E1CA4A5F-B6E1-465A-A0BB-788A2DBC2D36}" destId="{825A209A-71E2-4388-82FC-7B8E998F6307}" srcOrd="0" destOrd="0" presId="urn:microsoft.com/office/officeart/2005/8/layout/radial6"/>
    <dgm:cxn modelId="{14967262-362D-4137-B9BC-CF6BEA2D638E}" type="presOf" srcId="{F2359166-A987-4A87-90FF-2E26EC7EBC01}" destId="{05440512-1CF9-4E25-9B8B-9A73EFA8BBC8}" srcOrd="0" destOrd="0" presId="urn:microsoft.com/office/officeart/2005/8/layout/radial6"/>
    <dgm:cxn modelId="{9DC63848-0003-490F-8593-A841ED57000E}" type="presOf" srcId="{1FD4B237-2954-4409-837F-C25373B8BC96}" destId="{BBBA2D47-33A7-4C93-9792-98462779467E}" srcOrd="0" destOrd="0" presId="urn:microsoft.com/office/officeart/2005/8/layout/radial6"/>
    <dgm:cxn modelId="{B23D094C-7396-4AE5-9472-0DBCA47C1326}" type="presOf" srcId="{AE211B2C-9549-4F39-BECD-6936DD59415E}" destId="{31512D9B-A541-43B5-B169-461CB03292BE}" srcOrd="0" destOrd="0" presId="urn:microsoft.com/office/officeart/2005/8/layout/radial6"/>
    <dgm:cxn modelId="{2E0B2A4D-A637-459A-A73C-E2ECBD757E6F}" type="presOf" srcId="{02574308-17D6-4E10-82AB-B9EDE3026533}" destId="{CDC9D12E-B6EF-4330-ABFA-78771671C6B7}" srcOrd="0" destOrd="0" presId="urn:microsoft.com/office/officeart/2005/8/layout/radial6"/>
    <dgm:cxn modelId="{7B0A919D-B902-40A9-8E0F-DBAAC46DC9B0}" type="presOf" srcId="{C524E869-5604-409C-ACA6-4A50E761C2A4}" destId="{9C1587EA-C609-4868-87C1-67C332C99BAC}" srcOrd="0" destOrd="0" presId="urn:microsoft.com/office/officeart/2005/8/layout/radial6"/>
    <dgm:cxn modelId="{E207F5A4-0989-4BE5-9A3E-3AC5C0A241D8}" srcId="{F53122AE-23A6-44DB-A507-3E09A3889306}" destId="{C524E869-5604-409C-ACA6-4A50E761C2A4}" srcOrd="3" destOrd="0" parTransId="{87E86A2D-4A3E-435C-8553-921B5E8D6719}" sibTransId="{14838547-CABB-42E6-8161-E50929C95ED6}"/>
    <dgm:cxn modelId="{67184ED1-62F1-48E5-BF4A-3EFDBB4C12A9}" srcId="{AE211B2C-9549-4F39-BECD-6936DD59415E}" destId="{F53122AE-23A6-44DB-A507-3E09A3889306}" srcOrd="0" destOrd="0" parTransId="{131EADAE-D337-4D8C-BD7E-6F096CD10774}" sibTransId="{1FACD0BC-7CC4-43D0-A7A6-8AD4F15FFD06}"/>
    <dgm:cxn modelId="{30864BE4-23A3-4B99-95A0-462DB49C2A2F}" type="presOf" srcId="{3F66FFB3-EBF8-4BC5-8F42-A3FCA52425E0}" destId="{1DB70E04-B3A9-4B3B-919B-FFC1F1F99150}" srcOrd="0" destOrd="0" presId="urn:microsoft.com/office/officeart/2005/8/layout/radial6"/>
    <dgm:cxn modelId="{A30F2CF2-F7DB-4C05-AE86-C9F51B58F32E}" type="presOf" srcId="{14838547-CABB-42E6-8161-E50929C95ED6}" destId="{09F3D4FA-998B-484A-86BB-DC6F91011E88}" srcOrd="0" destOrd="0" presId="urn:microsoft.com/office/officeart/2005/8/layout/radial6"/>
    <dgm:cxn modelId="{60AF7CE4-89A2-4E3F-BFC6-73D0C9AF0D1C}" type="presParOf" srcId="{31512D9B-A541-43B5-B169-461CB03292BE}" destId="{F9D4904A-D11B-406F-929D-489D07799C6C}" srcOrd="0" destOrd="0" presId="urn:microsoft.com/office/officeart/2005/8/layout/radial6"/>
    <dgm:cxn modelId="{F7EA9CE2-A2FB-41D8-96B3-D15BE0710CD7}" type="presParOf" srcId="{31512D9B-A541-43B5-B169-461CB03292BE}" destId="{BBBA2D47-33A7-4C93-9792-98462779467E}" srcOrd="1" destOrd="0" presId="urn:microsoft.com/office/officeart/2005/8/layout/radial6"/>
    <dgm:cxn modelId="{0072F643-4E78-40FC-B40B-16A74CF42AE1}" type="presParOf" srcId="{31512D9B-A541-43B5-B169-461CB03292BE}" destId="{E25FB64B-9160-4747-84E8-E11229BB7C72}" srcOrd="2" destOrd="0" presId="urn:microsoft.com/office/officeart/2005/8/layout/radial6"/>
    <dgm:cxn modelId="{AC8649AB-754E-4218-9A6D-1881A14376C2}" type="presParOf" srcId="{31512D9B-A541-43B5-B169-461CB03292BE}" destId="{CDC9D12E-B6EF-4330-ABFA-78771671C6B7}" srcOrd="3" destOrd="0" presId="urn:microsoft.com/office/officeart/2005/8/layout/radial6"/>
    <dgm:cxn modelId="{AA9A1DB7-D369-4774-BB83-9F0BE6374506}" type="presParOf" srcId="{31512D9B-A541-43B5-B169-461CB03292BE}" destId="{05440512-1CF9-4E25-9B8B-9A73EFA8BBC8}" srcOrd="4" destOrd="0" presId="urn:microsoft.com/office/officeart/2005/8/layout/radial6"/>
    <dgm:cxn modelId="{DF15F78B-565A-4BC6-B081-0B72E3AEC8AC}" type="presParOf" srcId="{31512D9B-A541-43B5-B169-461CB03292BE}" destId="{BC57AE11-2696-4A2D-A947-6E17DCBE658A}" srcOrd="5" destOrd="0" presId="urn:microsoft.com/office/officeart/2005/8/layout/radial6"/>
    <dgm:cxn modelId="{5D142F00-1359-40D4-A571-547EE49AE6F9}" type="presParOf" srcId="{31512D9B-A541-43B5-B169-461CB03292BE}" destId="{825A209A-71E2-4388-82FC-7B8E998F6307}" srcOrd="6" destOrd="0" presId="urn:microsoft.com/office/officeart/2005/8/layout/radial6"/>
    <dgm:cxn modelId="{10A9D5CC-BED2-4E33-BF89-68CE11AFAAB2}" type="presParOf" srcId="{31512D9B-A541-43B5-B169-461CB03292BE}" destId="{1DB70E04-B3A9-4B3B-919B-FFC1F1F99150}" srcOrd="7" destOrd="0" presId="urn:microsoft.com/office/officeart/2005/8/layout/radial6"/>
    <dgm:cxn modelId="{226CC4AD-3C63-4C05-9987-2F61083BECC2}" type="presParOf" srcId="{31512D9B-A541-43B5-B169-461CB03292BE}" destId="{5FA0DE79-79AF-4722-9C67-031DE9DAA6B2}" srcOrd="8" destOrd="0" presId="urn:microsoft.com/office/officeart/2005/8/layout/radial6"/>
    <dgm:cxn modelId="{D60391D3-B9C2-4E4C-8548-17EB0EC3762B}" type="presParOf" srcId="{31512D9B-A541-43B5-B169-461CB03292BE}" destId="{112A62C2-1E16-4F00-8EE6-233B0434B90D}" srcOrd="9" destOrd="0" presId="urn:microsoft.com/office/officeart/2005/8/layout/radial6"/>
    <dgm:cxn modelId="{8220A3B0-0C60-45DB-BE3D-40B6DFD40156}" type="presParOf" srcId="{31512D9B-A541-43B5-B169-461CB03292BE}" destId="{9C1587EA-C609-4868-87C1-67C332C99BAC}" srcOrd="10" destOrd="0" presId="urn:microsoft.com/office/officeart/2005/8/layout/radial6"/>
    <dgm:cxn modelId="{65C38072-FC5C-48E4-AFA7-D6942A792818}" type="presParOf" srcId="{31512D9B-A541-43B5-B169-461CB03292BE}" destId="{05354743-8E3A-4B23-867E-6BDFFB24F601}" srcOrd="11" destOrd="0" presId="urn:microsoft.com/office/officeart/2005/8/layout/radial6"/>
    <dgm:cxn modelId="{E5B8E064-1EEB-472B-AE14-7505B4D1D759}" type="presParOf" srcId="{31512D9B-A541-43B5-B169-461CB03292BE}" destId="{09F3D4FA-998B-484A-86BB-DC6F91011E88}" srcOrd="12" destOrd="0" presId="urn:microsoft.com/office/officeart/2005/8/layout/radial6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3D4FA-998B-484A-86BB-DC6F91011E88}">
      <dsp:nvSpPr>
        <dsp:cNvPr id="0" name=""/>
        <dsp:cNvSpPr/>
      </dsp:nvSpPr>
      <dsp:spPr>
        <a:xfrm>
          <a:off x="1490671" y="470987"/>
          <a:ext cx="3136761" cy="3136761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2A62C2-1E16-4F00-8EE6-233B0434B90D}">
      <dsp:nvSpPr>
        <dsp:cNvPr id="0" name=""/>
        <dsp:cNvSpPr/>
      </dsp:nvSpPr>
      <dsp:spPr>
        <a:xfrm>
          <a:off x="1490671" y="470987"/>
          <a:ext cx="3136761" cy="3136761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A209A-71E2-4388-82FC-7B8E998F6307}">
      <dsp:nvSpPr>
        <dsp:cNvPr id="0" name=""/>
        <dsp:cNvSpPr/>
      </dsp:nvSpPr>
      <dsp:spPr>
        <a:xfrm>
          <a:off x="1490671" y="470987"/>
          <a:ext cx="3136761" cy="3136761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C9D12E-B6EF-4330-ABFA-78771671C6B7}">
      <dsp:nvSpPr>
        <dsp:cNvPr id="0" name=""/>
        <dsp:cNvSpPr/>
      </dsp:nvSpPr>
      <dsp:spPr>
        <a:xfrm>
          <a:off x="1490671" y="470987"/>
          <a:ext cx="3136761" cy="3136761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4904A-D11B-406F-929D-489D07799C6C}">
      <dsp:nvSpPr>
        <dsp:cNvPr id="0" name=""/>
        <dsp:cNvSpPr/>
      </dsp:nvSpPr>
      <dsp:spPr>
        <a:xfrm>
          <a:off x="2269463" y="1249779"/>
          <a:ext cx="1579176" cy="157917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spc="100" baseline="0" dirty="0"/>
            <a:t>小标题</a:t>
          </a:r>
        </a:p>
      </dsp:txBody>
      <dsp:txXfrm>
        <a:off x="2500728" y="1481044"/>
        <a:ext cx="1116646" cy="1116646"/>
      </dsp:txXfrm>
    </dsp:sp>
    <dsp:sp modelId="{BBBA2D47-33A7-4C93-9792-98462779467E}">
      <dsp:nvSpPr>
        <dsp:cNvPr id="0" name=""/>
        <dsp:cNvSpPr/>
      </dsp:nvSpPr>
      <dsp:spPr>
        <a:xfrm>
          <a:off x="2553516" y="1850"/>
          <a:ext cx="1011070" cy="1011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/>
            <a:t>S</a:t>
          </a:r>
          <a:endParaRPr lang="zh-CN" altLang="en-US" sz="4000" kern="1200" dirty="0"/>
        </a:p>
      </dsp:txBody>
      <dsp:txXfrm>
        <a:off x="2701584" y="149918"/>
        <a:ext cx="714934" cy="714934"/>
      </dsp:txXfrm>
    </dsp:sp>
    <dsp:sp modelId="{05440512-1CF9-4E25-9B8B-9A73EFA8BBC8}">
      <dsp:nvSpPr>
        <dsp:cNvPr id="0" name=""/>
        <dsp:cNvSpPr/>
      </dsp:nvSpPr>
      <dsp:spPr>
        <a:xfrm>
          <a:off x="4085499" y="1533832"/>
          <a:ext cx="1011070" cy="1011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/>
            <a:t>W</a:t>
          </a:r>
          <a:endParaRPr lang="zh-CN" altLang="en-US" sz="4000" kern="1200" dirty="0"/>
        </a:p>
      </dsp:txBody>
      <dsp:txXfrm>
        <a:off x="4233567" y="1681900"/>
        <a:ext cx="714934" cy="714934"/>
      </dsp:txXfrm>
    </dsp:sp>
    <dsp:sp modelId="{1DB70E04-B3A9-4B3B-919B-FFC1F1F99150}">
      <dsp:nvSpPr>
        <dsp:cNvPr id="0" name=""/>
        <dsp:cNvSpPr/>
      </dsp:nvSpPr>
      <dsp:spPr>
        <a:xfrm>
          <a:off x="2553516" y="3065815"/>
          <a:ext cx="1011070" cy="1011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/>
            <a:t>O</a:t>
          </a:r>
          <a:endParaRPr lang="zh-CN" altLang="en-US" sz="4000" kern="1200" dirty="0"/>
        </a:p>
      </dsp:txBody>
      <dsp:txXfrm>
        <a:off x="2701584" y="3213883"/>
        <a:ext cx="714934" cy="714934"/>
      </dsp:txXfrm>
    </dsp:sp>
    <dsp:sp modelId="{9C1587EA-C609-4868-87C1-67C332C99BAC}">
      <dsp:nvSpPr>
        <dsp:cNvPr id="0" name=""/>
        <dsp:cNvSpPr/>
      </dsp:nvSpPr>
      <dsp:spPr>
        <a:xfrm>
          <a:off x="1021534" y="1533832"/>
          <a:ext cx="1011070" cy="1011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/>
            <a:t>T</a:t>
          </a:r>
          <a:endParaRPr lang="zh-CN" altLang="en-US" sz="4000" kern="1200" dirty="0"/>
        </a:p>
      </dsp:txBody>
      <dsp:txXfrm>
        <a:off x="1169602" y="1681900"/>
        <a:ext cx="714934" cy="7149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E492CD1-8A77-45AD-A7D0-7CE47A6792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2FE5804-BC73-45F8-9497-C7E1503F5A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3AF33-C464-4E95-AEC9-AB36CB726F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786865C-A88C-4AC2-B234-9D4C515F38D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EFF739A-1EE3-4B5E-A955-6EB4820AFD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31429-5D19-4E7D-A3ED-6DF96BD681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8627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1F3BE-E1C9-4E08-B6A3-B0820E6E79B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C24892-0458-4076-A18C-785F6911D7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8659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24892-0458-4076-A18C-785F6911D74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238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C24892-0458-4076-A18C-785F6911D746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45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id="{815499AA-7948-4B8E-883F-B16AFC0F60B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3200" cy="3333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点击中心图标插入新图片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8E9AB092-0D22-4E0B-86F3-36546F41F8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3739495"/>
            <a:ext cx="11582400" cy="92551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5400" b="1" spc="100" baseline="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请输入你的标题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CDFF0ACE-D853-4935-9255-49F66D18A0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17044" y="4872764"/>
            <a:ext cx="6157913" cy="3667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spc="300" baseline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 marL="9144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 marL="13716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 marL="18288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zh-CN" altLang="en-US" dirty="0"/>
              <a:t>请在这里输入标题的英文翻译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3D0490-D91B-4B91-808D-00E48F68B73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4900522-9006-4775-8B21-AC7304FCADB4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78065" y="568171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29" name="文本占位符 6">
            <a:extLst>
              <a:ext uri="{FF2B5EF4-FFF2-40B4-BE49-F238E27FC236}">
                <a16:creationId xmlns:a16="http://schemas.microsoft.com/office/drawing/2014/main" id="{A0E189ED-3E90-412F-9AE5-6DC872AEF504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607134" y="568171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30" name="文本占位符 6">
            <a:extLst>
              <a:ext uri="{FF2B5EF4-FFF2-40B4-BE49-F238E27FC236}">
                <a16:creationId xmlns:a16="http://schemas.microsoft.com/office/drawing/2014/main" id="{4ADF5863-6EEF-4A1A-B417-A5C34AB668B1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301476" y="568171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31" name="文本占位符 6">
            <a:extLst>
              <a:ext uri="{FF2B5EF4-FFF2-40B4-BE49-F238E27FC236}">
                <a16:creationId xmlns:a16="http://schemas.microsoft.com/office/drawing/2014/main" id="{B0BC46EF-3C20-48CC-99D4-6D825E138B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52678" y="5681714"/>
            <a:ext cx="1800000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32" name="文本占位符 6">
            <a:extLst>
              <a:ext uri="{FF2B5EF4-FFF2-40B4-BE49-F238E27FC236}">
                <a16:creationId xmlns:a16="http://schemas.microsoft.com/office/drawing/2014/main" id="{FAD66D76-8C22-476B-8795-B335DBA42DD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7021" y="5681714"/>
            <a:ext cx="1800000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33" name="文本占位符 6">
            <a:extLst>
              <a:ext uri="{FF2B5EF4-FFF2-40B4-BE49-F238E27FC236}">
                <a16:creationId xmlns:a16="http://schemas.microsoft.com/office/drawing/2014/main" id="{A8D1C21B-3388-4E48-8FE2-E5EF2F8FE18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41364" y="5681714"/>
            <a:ext cx="1945836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</p:spTree>
    <p:extLst>
      <p:ext uri="{BB962C8B-B14F-4D97-AF65-F5344CB8AC3E}">
        <p14:creationId xmlns:p14="http://schemas.microsoft.com/office/powerpoint/2010/main" val="248945790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展示页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>
            <a:extLst>
              <a:ext uri="{FF2B5EF4-FFF2-40B4-BE49-F238E27FC236}">
                <a16:creationId xmlns:a16="http://schemas.microsoft.com/office/drawing/2014/main" id="{B80FD0A3-8E06-4B55-BBFE-4334D3BEC01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A57E963D-458E-4AF7-8A4F-F325A2D6DD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B57D89C-71C8-4D74-80F1-9B3FD82FCB83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E8D3ADFC-183B-4397-80ED-5937DE11E0E6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0F0B4852-E38F-487C-B87E-AB695BDA5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3A7033F-77EE-4085-A85B-C7A362697641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1C6D7DFA-E0E3-4276-99F3-D2660E1A5C28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CFDEE6-4904-4524-859C-03B8C0EDC619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E65807-C5A9-4E8A-8F83-88CDAC4E2E3C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5B4EB87-31BE-483E-B521-16E15414D1C4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DDCDBEB-4D11-495F-859D-CB29EA990600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A38515E-67B3-423D-AB30-D44CD57D447D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7F3776C-D734-4972-A480-7AB873D0EECE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C8B1FA1-C7BE-4311-AECB-078B43559C70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C0AE7D1-712F-4F1E-BCCC-2053E6296F28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E0A3992-0EA5-47E6-A0C1-28908878A10A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A7CD5AC-89FE-462A-8C04-E6E4CCB6E947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F28EE35-B8FB-48A5-A8D5-844EB39EB97E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4C7883B-D5D3-42EA-B88E-7C7150D81319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9145DBA-6475-4AD2-932D-57DD6ACB0927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8016132-109A-4596-9CD7-2A10C25E11F9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670559F-ACBF-4132-9863-F2D8364B2CC3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C3D1C7B-A2FD-44F1-AF9B-68465AEDDEA8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EFA398A-6266-494E-83FE-9756E2FDBEC2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E1DD5C-610B-4E43-AAA8-19175EB64CB2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37896B4-7385-494B-83BD-30D06BD81DE6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E1BEAD3E-E368-4EB6-975A-506B79A53891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E50E03E-F849-4BB3-8C86-7060B2446408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FAD54A5-0270-4750-AEA9-62E732F0EF22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3" name="图片 12  图片校徽">
            <a:extLst>
              <a:ext uri="{FF2B5EF4-FFF2-40B4-BE49-F238E27FC236}">
                <a16:creationId xmlns:a16="http://schemas.microsoft.com/office/drawing/2014/main" id="{FD5E05F2-D133-45AE-B032-725C0EA457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53B76EA-D6C3-4019-B64E-6BDB3A38D7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AAEBA819-A382-439C-8B01-A090D109D617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36A17CC-9F4E-4196-B0D9-0E3BF31BF5F6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7199B26-C0B5-4967-9C06-BE7F6391FE6F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000DBE0-99D8-4B74-A713-E464D8A5B41E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6886C9BA-3834-4A50-A2E4-393D430B4B16}"/>
              </a:ext>
            </a:extLst>
          </p:cNvPr>
          <p:cNvSpPr/>
          <p:nvPr userDrawn="1"/>
        </p:nvSpPr>
        <p:spPr>
          <a:xfrm>
            <a:off x="715254" y="1167765"/>
            <a:ext cx="4198306" cy="516027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00000">
                  <a:lumMod val="75000"/>
                  <a:lumOff val="25000"/>
                </a:srgbClr>
              </a:solidFill>
              <a:latin typeface="Segoe UI"/>
              <a:ea typeface="微软雅黑"/>
            </a:endParaRP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4B19B1A-FAC1-4CC0-8658-B4311D4E8C35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613654" y="1076325"/>
            <a:ext cx="4198938" cy="5151438"/>
          </a:xfrm>
          <a:prstGeom prst="rect">
            <a:avLst/>
          </a:prstGeom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点击下方图标插入新图片</a:t>
            </a:r>
          </a:p>
        </p:txBody>
      </p:sp>
      <p:sp>
        <p:nvSpPr>
          <p:cNvPr id="46" name="文本占位符 4">
            <a:extLst>
              <a:ext uri="{FF2B5EF4-FFF2-40B4-BE49-F238E27FC236}">
                <a16:creationId xmlns:a16="http://schemas.microsoft.com/office/drawing/2014/main" id="{4CD27867-B894-449C-B5B7-C9533E71D3A0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5465270" y="1862774"/>
            <a:ext cx="5792400" cy="1980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7" name="文本占位符 4">
            <a:extLst>
              <a:ext uri="{FF2B5EF4-FFF2-40B4-BE49-F238E27FC236}">
                <a16:creationId xmlns:a16="http://schemas.microsoft.com/office/drawing/2014/main" id="{1B7A7A2A-9A5E-4ED5-876F-BE4C45D3B348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5465270" y="1312883"/>
            <a:ext cx="3605157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8" name="文本占位符 4">
            <a:extLst>
              <a:ext uri="{FF2B5EF4-FFF2-40B4-BE49-F238E27FC236}">
                <a16:creationId xmlns:a16="http://schemas.microsoft.com/office/drawing/2014/main" id="{BC6C53FA-2A38-4F80-A0F3-59A9D66863A5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5461800" y="4078556"/>
            <a:ext cx="58248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grpSp>
        <p:nvGrpSpPr>
          <p:cNvPr id="43" name="图形 8  矢量校徽" hidden="1">
            <a:extLst>
              <a:ext uri="{FF2B5EF4-FFF2-40B4-BE49-F238E27FC236}">
                <a16:creationId xmlns:a16="http://schemas.microsoft.com/office/drawing/2014/main" id="{95D1FF93-98A1-4238-9F26-A8AE0D5E0FB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DB44249-1266-4BCB-94E4-63A10160E602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B25999E-2378-4CAD-A472-7BF545FAC5B4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A84E956-9428-4788-846C-67D6EFE1D937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A8D92E5-F10A-4D01-9A26-9F57C3C1819B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7C13E1E-629A-4010-A0B0-2D33CC25E2B0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E6BA86F-F181-4E45-B7F2-456A4E11261B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E8E767D-8127-4EC9-8E75-B00386250EE0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EA3F142-3ED2-4D57-822F-F96CA4185160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1D131D3-0E16-4AF3-995D-68D50FEE6E4D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9226743-490F-4A30-A5E7-2C8EA8CD3C43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52FECEF-EA19-4E11-82FF-F6E92F20374A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6164C45-33B7-425B-ACC0-34E82302913C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FD9EC98-08C0-4429-B8A2-2AEC0FBB7882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B015B29-568A-4C0E-8945-A005681FE0C9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47312BF-6E58-437D-934A-5CA4A4D13187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0075EBE-2628-4B98-884F-DCC27FE4A9FD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500AAD7-C9E9-4637-B2E7-9B0789475CDB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17BFCA8-CC29-4AA3-A34C-CF583DED9602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4562999-AAEC-4C53-A763-45D02C5FF999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3E310F5-6ABE-4D90-A576-325496DA9DFA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B5DC7ED-7305-45E0-84AA-2CE678375E6E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AA141B8-C469-4780-B86D-19A1580F4C29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2EF1EE8-3F99-4A01-B1F7-AE6F9DBC9433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0FB8194-463D-4D8C-8EA9-2AC86A04E00F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F530166-7BA5-4C35-B514-DCB972B91822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DEF5DE2-28B5-405F-AE69-4F1EEF879720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DA14E3B-D0D8-44E3-9B57-71BEFD2CA669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DA5DC76-3DFF-4B4D-B6D2-7DE744BB5164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CA713C0-1F3E-4490-BE27-66C10CC547BC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7EF8D3F-F2C2-4857-9277-066744089427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B3D680B-5A1A-43F9-B7C6-0167171CA642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3BEF6BD-10FD-41D1-8A54-DB412816F917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ECBE088-6A26-4786-83DB-2488D1CEA8A9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0948D94-7E77-4501-9746-BF9788A71C4F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03B3BC4-740B-40F0-BB8B-8AB42FF1E006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B755E583-431E-42C0-9C6A-223369B6BD3A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AE047F8E-8BDE-4884-A2B9-73B68CD4B20F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3F95B84-8B9F-4CD7-9B02-012DF78111F3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8E609D9-725B-4F20-B64B-D1A1B6DC3FF1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E702F02-4FDC-470D-A01E-6BB7B59AD0EF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31FC437-E8DC-404D-AE7C-3CF5AE7AAE26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B8D5B266-9AF8-4B3C-AD18-27CCB4807E96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D4D2A24-F0A7-451F-B704-0556EFFACC41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25BB7DA-F466-4BD8-85FE-4874BB3A54A4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459AA77C-1B6C-433B-B758-41F3095B3803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A2EA91A-CA6C-4B06-9EEF-591587464547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1F64FE5-F7CB-4FD5-B1B8-D54F9533A2BD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92904847-247B-447B-9D17-D16295238E82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9ED2387-4AE7-409E-8E65-FAB3D7B655CC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DC56C17-A697-46D5-98BA-47C2472982BC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8EDF2B3-2624-4EB1-984C-414B03E59060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3313059-AEFD-425F-882B-F242406E3558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4716D09-7F75-4C2F-9C7B-BC9DEA5A53C8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9A2CB59-80BE-4D24-B86E-B384A8964097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1C49A6B-A5F2-403A-B58A-B3472A1538E4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3C867A2-D73D-4073-A5C4-F5579F375294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8FA23BC-45F6-4F2A-9FE8-A3E584AE38BF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50CB961-AA39-47AF-BC61-02AB4FCFA0CB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D804A4D-BA31-46C7-A5C7-CBD44A8D9522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56C5F42-0DEF-4FF2-98E1-8C5A1BC8AD90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53F3DA4-211C-44A6-81E7-EC0E227210F5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7C395C6-5EDD-42E2-9CDB-21250F34542E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CC620CE-8E53-4FA6-9F27-15D19AA4C1EC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921E829-C251-418A-A7A7-20AA179F2A9E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B8016FF2-9396-4A4D-836F-157B3E916B40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21DC5BA-84D0-4236-8D0B-B4C55CE25245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451CAE30-4E02-4E2F-8E80-7803D6C1DBC0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DFA1245-C692-4A50-A074-712959A49E01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8B70634A-0BC1-4219-94DF-1C72971E0191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B51177F-46CC-4AB8-947F-F83111459733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EC9029A-4AEC-4CED-A6B9-7A4F54B7AAEC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8426567-A452-4113-9806-303106FA8E00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C0C0FF1-F7DF-4485-AAD7-74DDF1B8499B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370A4A4-31FA-416B-83D9-1D1AE5B3F8E1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88EFDEE-B814-4BD3-B8B5-109D1BA17007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1F7F234-7A1D-4A49-8449-1B627EE61C16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FB18D56-8536-441D-97CE-32C7A5FA7F98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54C04CC-D226-4772-9FE4-616070C4DB57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000BD56-97E2-406B-9D19-48B969C2D0C4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0AC3C06-6D65-4A5B-9BA1-3B865BB8F821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2439D513-D9F1-430E-ADFD-2B8555481583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ECEF666-82DB-4625-A929-5939FB1F9C51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250EFBE2-C11E-4C5B-93DD-8FA084A9D8BD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156345C-ADBC-4888-978D-0F628DB3FF76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28B3EF4-6444-43FF-BE12-9E226E1F996D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5563AB4D-A95D-44A8-91E1-95FE44C17302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4FD40F5-FFB3-45A9-8BA1-94C596C75556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03302BF-F8EA-494D-8D45-3572D86A6E3F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87422FB-A760-4281-8F01-D94DC7A46407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33D1DAB-1B46-479D-B02D-55DE292476B1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DB0318EE-A809-4347-87AA-7457B4E5E802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3CDCA3F-3E92-472A-B932-C6D90C61BF13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8A3786F-8BA4-4ED6-A3B1-08AA006E675F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F6A6A27-984C-4BBD-9A35-D33F776067AA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4B0C25B-2712-47D7-AF57-136451065901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8A197C3-6461-4C49-B86E-89886B6E8E3F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BCC991B-5B7C-45AD-BD93-ECBF02BBFA4E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BE36030-57EE-43B9-A981-A7AE22E5D692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4011F19-409E-4415-9B6B-7D09775EC7AD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49F7D74A-153D-44A6-B32E-456229CF04BA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9506D9E-16FD-4C6C-ABC7-A43F007364D3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FA9C1ADC-3B35-4A5D-A3CA-18B7D9396FCE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1889C3F-8BCC-4152-A668-D494AB21E19E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B4E38B9-25AE-474A-879F-EEA9D2F33A4D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1886AEB-8072-49D2-87CD-C881B4CEAF40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1AB2A87-2D4A-4B00-A8FF-BCEDF2524824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6A1AFF7-E058-415C-A621-7ED2BF1118A6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FBE5678-8C85-4437-B51E-C70CC1741900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07F87E6-5A25-4E18-8146-B57E53DB262D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2AB8E54D-2EEF-4011-8A6C-50C20E7F75DE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1032D12B-AB3B-4A1B-A043-D0858E082CAA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B94E474-FA19-4B73-9588-3104D267073C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72C6A36-2DB4-4BCA-8504-252CF32B3DA6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1E902BFE-C5D0-4CB5-82A6-38629FEC9FB6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A292D55-35DC-4BE4-B9D0-48522486259F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8DADDB6-17B6-425E-BBE0-C4F2C04CB8DF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73825C5-6FA1-4F22-8868-116BA5FB2720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D579246-1264-4084-9DB2-EC03C8C87EFE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BA9C280-DEB2-474D-A83A-070E082AB156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357E1D6-7D65-4DBF-91EB-19BEE52C14CF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1AD3938C-4974-44AA-8B18-ED25DDB09605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5FE96C0-36BF-4620-B079-B10DBF37A06F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31403F3A-F4CD-4BFA-B40B-18EB4E409263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50D802CA-6D3B-4119-BF88-69C0FA343D27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49A0B86-FC36-4BDA-828B-48047628C593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15B05C93-EAE0-4E57-97A1-BDD0A5BCB109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63439CB-F97C-4B17-82A1-8F7906EB6D50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B0E9DFC0-55D4-4B6F-A05D-C1F707124E3A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342455C-514B-4559-B4C6-F272C5414E78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5384583-30AC-489B-8846-2522666612A8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7CA78863-B497-435C-9437-5CE50C4C5C05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92839A8-9BB2-4A7D-B2E8-E55F6C102CFC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531E1BC-5ADA-4E7D-8B7C-29BA744EAEC6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EAE6082D-BC2F-426B-BD48-D69D186F426B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8D1CDC5E-0D7C-443C-B8BD-D1C296292B03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49CF1B38-8019-4138-8198-F023DE208582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A2E89C5-1E3C-4367-B838-5F0E5B96341D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BD2AF038-362F-46FF-A258-7EAC12020FE4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4D4B9819-F245-41B9-A514-0C34490322FB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41C6D62-B2C1-4FE5-BEB1-8CA70C43DB53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5C93F051-C983-4DA3-BBDB-DEE8C6530D44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63EED992-B7D0-4A09-8875-A09CF0A917AC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DA82DA2-086B-4F47-85DB-976DDA66D90F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D43B7075-31C1-446B-992D-CA5C3407668C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38241693-B096-4A83-90D1-E2090DF6785A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EEBA870-8059-4021-9657-AF329CAC1B9C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05C14FE-F2D7-4130-86AF-E0547BE61A9F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868A966E-10C0-4429-96AE-3304F264E151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5603117-50D4-4A34-9B7B-5DC48BAEAE35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9B7204C-9C25-4203-B68D-78CD0446704B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59C9E3A-2783-44DF-9279-116859F38765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C14ECBB8-68B3-4187-A264-51640F4238E0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92A88080-2AA9-48E7-8DE8-1FF65A0A07E3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D2EACDAD-0F6A-483C-BE2E-4AAE4ED44FA7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684560E0-D4EF-42C9-A6BA-E09447FBB838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5F37B0AE-8352-42E8-8987-61BB5F1231A8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84FD579-A40F-46D3-B710-9FF118107C90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F7CCBD9-0B69-4F82-B708-7D72840AEB4C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7F558C5-67F8-4CFF-8A62-1C15903DE3A1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2408B091-07C1-419B-A75C-F619DA02BB60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BE13685-C317-4ED4-8B57-4DFD3EDE7B96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8877260-6EF0-470F-A467-61F5A1C17060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B40C942C-8560-46CD-BF80-5FE64B30AAF0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0167AF7B-16D2-4936-87A3-F25F339A0CFB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8990341-D8AE-449C-B022-7875D42C5240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4CF3FEE6-6EDE-409F-AB90-C4C01B9EA932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CCC6C46D-92E1-41F5-BCF3-661B0DF4D852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AE9C4685-E410-4E4B-9734-3765579F15A4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F84B48CC-6A59-449D-9972-6728D2021075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C34EC905-F1CB-44F4-8168-DE7235E56EE6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D7523FD-1831-4CA4-8F73-C8031F86D944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8835974-9313-4155-A6E9-777E17F9210E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B0B4C819-A316-4DF8-B4A1-63430676DABF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DD52B6A-D038-485B-9DE9-3BB573ED7396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88257429-CD3F-4101-9985-F11BEAD10D0A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9498A3B-9B3D-46D7-94FD-078B7CFE35F8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793435FF-7B29-42EB-AE31-B13C6DC6D253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A15ADAAE-6BD1-4D69-8511-36FA2714B826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FB709E3E-225C-43F9-8DDA-8FCFECABAE40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3A598FC5-5804-45C2-8978-16B666A7CB39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32E05AE-5A52-4FC3-AC1C-E6E6B50556C2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813C0CCF-9997-4261-81DB-66E57CCADE8A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A1B25272-2465-4F1C-B092-FDA6288B2631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B4B0634-0192-4978-A9D6-1F998128D1F9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11D059E-BCAE-4761-897C-90CAA2D55192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E9757CE3-1356-4B2C-B321-00D1B07FDBB1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56EBFBE-CC87-4705-A04B-2035B6643B4E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FBA46BDE-CF0E-44E9-877F-0D04C3599A26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7860F0E-0E36-485D-9864-8899BF2FD504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5EFD841A-52CE-4AA8-8FAA-4B9D7B82B880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92CC5D01-8F10-4A8C-9DE9-B9737E85C5D2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7AA263A-D89B-47EA-B74A-F138FF44245F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3C32EE90-E719-488B-A7CE-BB405508A236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A8420A4-284E-4DFB-85B1-C11D8C745393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84075F50-0AF8-4267-A8C9-FC2EBA07442B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86CAF31F-0434-46C1-ADDD-29D493DB6271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6FBF31E-033F-4F71-954A-C2208ECD4325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D7D27B6-34A9-4E99-98A5-1C0DC9DA7855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0C808670-9863-47E8-B350-DE3F173957E9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664EBF3-7648-4D01-9FC1-82DEE3CBB88A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9C9C5F2-B6D5-479D-93EB-4CE8E8AB116F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091ED027-D6D6-4A2B-A214-80EABD548F10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E224192-CAB9-4C46-A942-73F7159C746E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1782B7C-94DE-4943-800F-D7E08CB44401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BD1E3D9-21B2-4121-8271-245058954A1B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8574B049-754E-46A4-9D79-BA7EF4B02620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EC91D23-4079-4473-B515-5315AA9442E6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5F3FA8B6-E1C6-4DAA-B496-310F95EEDEC7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C08518D7-CE1C-436B-A487-6CEECC3850FA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516FE8D-FFBA-42C9-BDB7-A1B9759DA8FC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D9A630C-1795-445E-A454-B81ACB413218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2627652-458C-43CB-9C61-74A3C852447E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4A2A118-F434-48C0-8D64-8493D3AEE2B3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306F137A-5E8D-4CD8-B66C-F4AAAB15DAD6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20754C65-D50F-49EE-8598-6E051A23FF92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D95F6DC4-4E74-4E6F-9DF2-5759381706E2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E6D8E5F7-BD1F-43AB-8443-50135C6C5636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3FE1E7F5-4FA7-4159-92CF-F169A8A1BE45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7AD6E618-956A-4FC5-B85D-A4427D8B2F55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364151C4-7AD3-4210-B756-EC173FE5E4DA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FD111C7C-2DF0-4372-A89C-21277016BA82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89738D7B-65D8-40CA-977B-3A0814C37EED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0735694B-DB57-4551-BAB1-34612A613170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4A31C1B-CF22-4C67-8AC7-3DDF054C725F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A32D5777-236A-4E1C-ACB6-C8847498C7C7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ACF45F13-4BFC-4EAF-9BE1-F482B5117A56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CDDB156-F644-4F8E-94E0-1AA8556332F4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7A5100A6-45D3-47F1-A043-8137CC63AFCD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52FE05D-FD35-45D2-9CC8-2CB089DA6B71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ECAA6D1E-65CE-44D9-AA58-76A4FDA1D290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F48D07F4-4AE5-4595-BEB7-D140C2D8E039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F2A09F4-7D13-42AE-9193-62923D529D15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3CAEEC6E-73ED-4DCE-9215-EF208E633578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9815606-0C4F-4216-8AE4-9A23B5C9A269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DA3E4A29-42AF-4D98-B59E-9197BE5EE688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35C3F5A-B1B7-47B6-A9B1-3A777171C8A6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813EF6BC-B44D-4A77-8546-F62F6B3D0AE3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4C2B7F90-0DD3-4792-8D7C-714132680F26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7C0FA7DA-9416-4699-8B41-3C411F5317CF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0CFDE718-647D-4A60-9D2F-1975C7E0F9FE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9A5E7ED5-090C-460D-B3A6-529DCADD728B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BCAF36D-BD78-4D87-827F-CB2266BD19C2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C415A684-9017-4ED0-8611-6AFA5B08A29F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22E8465-ED35-49C4-88FB-0D60DA2F89CE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22670FF6-51F1-44DB-B3C0-98CC74CBF9BB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18E31DF4-0B8D-434E-9DEB-E8B9DD16EAEA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A1932B95-7835-417E-AC05-4A9EB807DEA6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D319EFED-DE20-43D2-A899-F3D0E83CF9D7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55C6A9B-D7DC-4F59-8E7F-F13EADE25B7C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B7D64390-B771-4633-82C1-22C1B6D77C38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DD00EE6-D7BB-41E1-AD2F-73BEDCB65951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26C26548-B1A3-40B0-BF24-4C46428CA295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E507A38A-17EF-4E71-8948-A01B0C19E230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6ED5C019-FF07-4FA3-945D-482447285C8C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75DEE740-3F7D-473C-9C44-014EE9DDCC9B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B6BF820E-287F-4951-B171-1B739CA465C4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DBA610BA-0F1A-4E66-9CB4-B361AF909314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C805CD0E-EC64-4106-B849-459816B25651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F157AD7A-B6E2-4173-8FBF-153ED0AAE5BD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C11C53AC-0E66-4C20-A97F-B94D44D33C7C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8273A411-BC2B-4E15-BE60-214212BAE12A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FE16238D-20B5-43E6-922C-7A8581C071F1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895F538-0A0B-4561-A0FE-CBBB7A03C9E6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E1B53265-FD4B-4980-85B4-F61829A7F64E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CE6E885-F6A7-4785-A5D2-E845E6159C47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8562C5F-E2E3-4F9B-AFCC-2706781A0AE1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D6D1E0E8-CFF5-469C-9C84-2248C61ADF85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ABA7417F-9698-4A19-9266-C77A839A7D5D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BE08A63C-2372-4AE2-BD69-924018F53D90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A182596-E3D2-4EC4-AA81-D2330AE38ED2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BD9BA30-9284-4314-A9AB-DB625AAC8046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9C093A7E-3CC3-41AE-9D86-2C7457B7A239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E5BF7DF-8E25-48DD-A6F1-86AAA0F8EA95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070B9505-C2F0-40EE-A519-0A2B48D8AD82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03838FF3-88F1-4347-B5DC-ECEF0728F7EB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A3BACAD2-AEAA-44BE-A0CE-685AD20CE826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6E1639F-7002-44F5-B264-C00784AED9A1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412F6145-D374-485F-B037-D271874C4207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A73FFC2F-E5BA-4C86-98BF-8160A8D2BACE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2A590F25-AC34-4866-B9C1-C73711D1D19C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97911B9-CBA1-4146-90CF-2647A37D9595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4FCFA63C-D579-478D-8D82-E233842E07A8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A473986A-AD01-43D9-A49C-841719DF4750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55595C5B-ADAB-4893-81C7-E0CCC7F3E7FD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D116AED0-F94F-42C9-846C-3363426AB290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1E47885-F86C-44F7-9DC5-0F15D96D28AC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59C89336-21D7-4E64-AF43-38722A4C9B9E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94183B13-8711-405B-ADB4-C07D628ED2BB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E769A754-9AA3-4910-B5A9-7E018B451800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8B4782B0-52FF-4749-AB8E-67A45B6A3BDE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BDF44767-11BE-48A5-B8E3-742D92B54D29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6265C6D7-CB24-4D86-BE3A-C38373672B6C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4C5F169-C195-43DA-8E5A-54D411654992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A1098F5-6131-4F33-8983-9571CED2D9EC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BF37F0B-2726-4EC1-844C-47E2DB30C6DF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F5BA878-0CB5-4277-9299-E5048D2146FA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907C4F60-8953-440E-8E2D-C48CDA89D75C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55B44871-FC6F-4318-BA1E-8E73234D14E1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8D9EA2D6-B169-4966-B4C7-F1968CB81698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3B810969-8BB8-46FC-A8C8-40507BA560D5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463195F-E81B-481F-AECD-71626B7CAC4F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246CDA4E-A32A-4695-AC83-8F952195EFCA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64B1920-564E-40BD-9C39-689B6F0FA1DD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390ADAFA-FE8F-4A66-AA24-A42B6A1531E6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3FE98052-9D31-475C-BDDB-39E20B357C7F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983D843B-25F6-41E7-ABEB-011F906C1337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B2C3C9CD-DE37-43ED-8287-CDAE0E832272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FA303642-3C86-499B-B6D0-A755EF597470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C7B7929F-4CAA-4A24-A1A0-3E58261D6A22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54961DDC-7856-4688-B9C4-F4003759FF4E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9CAEC719-D813-4175-AF27-EFB64269DFA6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31377EE-6665-4243-91CC-9D65737940EB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5FCBCF18-3773-4D6A-8C4A-B6872D5DC632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2515EA68-3606-4BE4-81DD-2D426012BF14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E38CC07-0828-41CB-B812-3AEC064EAD6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30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展示页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1BD16FC-DB2D-4B0A-8858-D5A12BFB756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AA1F6A4-E0CC-4FC4-AFF8-485BBB372E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2AB4D0E-A29A-44EC-83D0-DA5166E8B047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 5">
            <a:extLst>
              <a:ext uri="{FF2B5EF4-FFF2-40B4-BE49-F238E27FC236}">
                <a16:creationId xmlns:a16="http://schemas.microsoft.com/office/drawing/2014/main" id="{4AF9CF62-9CFC-48A9-AB3A-CC6037DE28BA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79C9B57-15EF-4383-AF27-0A6908687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E18E779-FECE-4974-9A0E-20D3271A9142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D2061C68-A7F4-4405-967A-57FCF1A6A20D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73D3ED-65E6-40B4-9418-4A839E11677A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0E63F2F-D890-4B66-9FEA-075E36D4894C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76128D1-5A24-4D84-ADFA-1C9D72473C30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47A22A8-0122-432F-A0B7-33D45EA57BA9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8A998655-FC25-4148-8791-B065798CFB33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722A8DB-CBFA-4735-91F4-13097ACDE3FC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82F66E8-7BDB-49D7-954F-C28E3921C94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C07D610-F51D-47B0-90C0-A3A266C1E72E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3DE2EA7-5DBB-4BFE-B81C-409154EB7C84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EF8996A-C2B8-4B43-9DDA-EA37B36EDF71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DA3AA72-F40D-4277-82B9-922DB538C228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6692985-0877-4F45-AA54-9EEFF3D03A8A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4691DE9-1F20-4A55-8947-899CF7620AC2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51663656-C11E-4266-8273-C75475F41D02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23952D4-A849-467B-A78A-4708BA238BC3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CB60D4-9E28-496B-B6A3-4E7EBD9CD469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95A1EED-2902-4724-8147-A0754CFAB101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675CFC0-0366-4715-9164-C07719447308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74CB942-C8CE-4C94-A1CD-D96E5C019221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8CCAE9B-C321-41AB-B093-D7F8D2B917E6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DB54CC4-A54E-4046-AF14-5FB3F4E15F93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1F628A2-2530-4D7E-A644-7E8F5E5CDD01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6" name="图片 15  图片校徽">
            <a:extLst>
              <a:ext uri="{FF2B5EF4-FFF2-40B4-BE49-F238E27FC236}">
                <a16:creationId xmlns:a16="http://schemas.microsoft.com/office/drawing/2014/main" id="{8C55ABF6-2479-4559-8764-63D7DDDCE29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CADE365-73C8-4EFF-8BD9-696709CD25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3DF05EE8-69C1-4B2F-B45E-00A335931683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FA8FBE8-7F37-444B-8266-D2328B96B764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C1DD4D5-3CB1-4B2D-BE42-D560460789C7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C86476E-0D44-4374-8562-1EA111B73EF3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7" name="图片占位符 46">
            <a:extLst>
              <a:ext uri="{FF2B5EF4-FFF2-40B4-BE49-F238E27FC236}">
                <a16:creationId xmlns:a16="http://schemas.microsoft.com/office/drawing/2014/main" id="{6B746A4A-26DC-4979-9D6B-3A79B0ADC3CF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479425" y="1016000"/>
            <a:ext cx="11201400" cy="3009600"/>
          </a:xfrm>
          <a:prstGeom prst="rect">
            <a:avLst/>
          </a:prstGeom>
        </p:spPr>
        <p:txBody>
          <a:bodyPr/>
          <a:lstStyle>
            <a:lvl1pPr>
              <a:defRPr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点击下方图标插入新图片</a:t>
            </a:r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EB37990B-DE8B-4CF3-96EB-4FDDF2A9B3DC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79425" y="3396950"/>
            <a:ext cx="2332800" cy="628650"/>
          </a:xfrm>
          <a:prstGeom prst="parallelogram">
            <a:avLst/>
          </a:prstGeom>
          <a:solidFill>
            <a:schemeClr val="accent1">
              <a:alpha val="85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 dirty="0"/>
              <a:t>输入小标题</a:t>
            </a:r>
          </a:p>
        </p:txBody>
      </p:sp>
      <p:sp>
        <p:nvSpPr>
          <p:cNvPr id="65" name="文本占位符 4">
            <a:extLst>
              <a:ext uri="{FF2B5EF4-FFF2-40B4-BE49-F238E27FC236}">
                <a16:creationId xmlns:a16="http://schemas.microsoft.com/office/drawing/2014/main" id="{12DE10E1-2754-4196-8CF0-3B0DBA4A7934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480575" y="4268690"/>
            <a:ext cx="11232000" cy="1342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grpSp>
        <p:nvGrpSpPr>
          <p:cNvPr id="42" name="图形 8  矢量校徽" hidden="1">
            <a:extLst>
              <a:ext uri="{FF2B5EF4-FFF2-40B4-BE49-F238E27FC236}">
                <a16:creationId xmlns:a16="http://schemas.microsoft.com/office/drawing/2014/main" id="{18C6E858-E8FF-4C01-9CE4-27E9F09EFAC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AF1BC91-6810-4298-B3EC-5A71E773A759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5BC63B6-4073-4064-839E-6DA6873CCD52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3F834D7-BEBE-454C-BDB9-FBF9FD1861B2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48E4BA6-1121-4999-9FCA-76B5D563A29B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992415D-F24B-4055-A826-231C0827BA6E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549C9D4-A181-4D02-9193-C8DFB6FADDCA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E47045F-3EE1-4E42-B1C1-AC75365F4F28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D9F6EF1-5164-43A9-BBDB-5BD3D5057A9D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5EAB18B-AB90-4464-AB1C-13D1B40A3A92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5EE4CEB-19BE-46F9-BEEB-939ED5AD7796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6EC43C0-131B-4019-96C4-D95DF9BB198C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AA300F4-5CFF-43E7-ABC0-C744ADADE760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C87A6BE-83DF-4BEF-8642-475CF8222CB7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A33352D-1CDC-4F8C-9657-DB990116EF4B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2B37278-D67F-447B-975C-AE65D51054A1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6A20D3FA-92F0-4021-BF7B-0E7ADDD54CAA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B9993E2-7C12-47D1-84FC-DBE0E655C45A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D939A74-173A-4708-93D6-E347F064D422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56A5505-C150-4342-989B-904D64E586ED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1C8E424-2230-4C6D-9DF5-63F28098DCD4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81B6897-6E06-4E56-B68A-19D9B4CC6B3A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A5C5A10-C39C-49FF-BF80-0BD7FDEC29AE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D8F675AE-3EC6-4BA8-B6E8-0C7C7DE02D1A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1DAC075-2A70-4E4B-AB0C-12022A3D3A64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58B5B9C-0884-49F3-984E-41C8B89F2214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D6469FE-4F8A-4D93-847B-FFF6438484B6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E5CCF08-D94D-478E-908D-DD02804C9247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E3FE5EE-AAD9-42B5-8BB9-039970D54E41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67EC75E-89E0-46F8-8398-D11381F94EDA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483697-105E-4A97-B5F0-59EC77012CE2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0911AD9-B019-45DB-9F86-49E74AF53576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4AFE69F-EE9D-4850-A076-48B74306D728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128B957E-3B3D-4230-90E8-069C709F72BF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926AE25-3DE3-4FAF-ABA6-DD9BB4DD934C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018FC46-37F6-408D-B774-946EA6A74143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BBC917A-ECDE-444A-9311-D5433A3C3677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6072A12-51B7-4FEF-A1FD-5E0D98484496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9B6B877-0CBC-4DE4-B921-786DCDB93673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20DE7E5-E431-4002-816A-A9CA096BE3EC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B4209DF-BD82-4AE9-8E0B-EDA6A3925F35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842A6E8-A4AB-40CA-AA92-B8813280C37A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F163577-826D-473E-9212-BC2D90E020E8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87A408B-2BFA-4F07-BA2D-2061A7CE67DF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5A3BDE2-50FD-4DE3-8977-9EAE9A2B37C1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E034FBA-C881-4926-8843-586F9E380270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9AAFD70F-3298-40E5-8E80-0227DC16080F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03BD4AC-5A5E-466F-AE28-C02DC8DA4CF9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2701617-508D-438E-A9A5-3253B6E0E901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FAF84D4-EB98-42D4-99FC-3E9E700FE254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9AF14B5-27E0-4CDD-AC43-57422E9C1F5B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AD2AE7C8-D647-44DA-9638-14673CA36D22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E36FFEE-EB76-4C3B-BF42-1832B28D5C13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1551DF0-51FE-4F87-8BB4-FA6ECC9F6479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573165A-8BC7-41F3-8048-75E312C6E135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812D96F-F4DA-403E-A8ED-030E46934A60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73D384E-2248-4329-A962-15FAD7197693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A980A22-B1B6-4E66-BF06-8010C81088DA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646FAAA-937A-4247-9DA2-6CDF26AC0901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AF29838-C11B-4B16-B7AE-FEE23A9B970F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86253B1-9EB6-4269-8EBC-776A51899879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8F72531-C4B3-4E24-9E80-EE6194706808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870D119-337A-4E48-B562-5210A4E71464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C1CE9CD-C50B-413A-92D2-74794B9B5ECF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B967240-7E8F-4AD4-A55E-8BBC989FC9E6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2CC9385-D32D-484F-87DB-CD3F472A2328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06759B0-D174-4B09-8E51-E73A65EFC6B4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62C6DD4-AA2D-4157-ADA0-EFB9681FF921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343B2BEA-B9CD-4BD9-BC8A-D5FD40FD7140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BEF67B6-9592-494F-BF5B-E1563556EC1C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9AB4C28-BD85-4185-ACF8-04366EF3E51D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4CCA406-2F8F-4EE3-96DA-38094FBE97B4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1DB7277-BF38-4D81-AB6B-51DA9DF827F3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3E07128-3888-47B3-B7E5-249D7A756D9A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6518FCA-8495-4D98-8A58-C4AFC41A4FC0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41F6D51-89AF-476E-BF89-BC311CAF4E8C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D901B7AF-7AB2-4C1E-BF51-9F0C783B0F94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C8D0C640-5AF0-472A-9F04-57D4DD63FC78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8A790C8-3536-445F-88B5-10D7E6B606A3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6BB2B1C-7771-4D91-AF17-BE5F096395E2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67407E6-81F0-4E05-B0EA-3135CF096FA6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670EE745-7F78-4E9A-82D1-4535AE379459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0D93CA9-AF39-479C-ADAF-FDA2F74FEB3B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DFA85F-C242-4DE4-8ECA-A53938E238DD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2D10006-4AF5-4753-9BEA-6FE796A25E35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F961157-835E-44B1-A425-F51749E1232A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11CD0A9-7AFA-4574-A504-DD2C9C45A693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ED05C04-3EC3-4124-B6C1-1DAC4794545B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5951316-F6A6-4AF7-897B-88D93E38FCAF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3346EEE-F4F1-4011-9E22-BC5F03BFF22B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231F515E-BF92-4284-B67F-6A952DC7C465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8BB4874-3A71-49CD-9B2B-9A16264CA154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7BFE55E-9606-4A3F-8C96-04644A46931C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95CD94D-C8BD-44DF-9E2F-B2312D3F1888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519A92A-8CE1-4D92-9F5E-14FCCF8D2831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93069C0-ADA1-4073-9DC4-BE50B20DD309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4B6CA6F-3E4D-4646-81FA-CD7A849A11B4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022DA10-65E8-466E-97EF-29493BFCB08D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E01A0D0-5B61-4792-ACE4-5A9B209432E3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1E6DE0D4-7200-4B5E-867A-36A6F998145F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9C1B34D-DE18-4076-845B-9598D8A44700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01BF9082-138B-41BD-9D4E-91C8EF1B79F8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FBD7D72C-9F22-45BE-9970-1C8B9478E098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F803972-2B93-49A5-BFE3-3F30433F5B1F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B61EE85-A0D9-47E9-AB23-7CD2EB980A30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63C13A1-457B-4BF0-971F-A7AC2EDCA0A8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9560AFF-5F74-482C-9F69-D763038CCDE4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917A54B-AB9A-4F2F-B5FC-81F2FE162553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B35EC53-BC37-4C4D-854F-8E528245F8CE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4057440-52EF-483B-9F5A-59C14CBDE625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66D9899-9F0A-4753-99FD-96D05B19F3B8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C1DA4EA-27EC-4DA7-B03A-0F156B22B817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95E8343-4E9D-41C5-A065-0BE11CD759FB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B8767EE-F685-4118-8724-E67EE395CAC0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71EE268-65BB-441D-B86A-9A525DCBE901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B076A6D4-710E-4706-8F9B-576CC6D917C4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C9C9B80-8D98-4AC5-AAFE-A9F9FD48BA2A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964575F-FFA0-48C9-84FE-021CA3FD52E0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70DAE75E-6877-4273-B55A-8895C80F503F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2353CC8-3DE9-492F-87B4-036E7D391830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B6C21AA-8795-4D2E-B762-8789954AB363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8B5ACFA-68CA-430B-A96E-A5B068362F1F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DF24A5C-54E5-4B02-90E9-A0C280A505BA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0CAAC72-D396-4456-8A5B-B952092C4F64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E765011-9A93-42E5-810A-2D6FE9DF3044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3ECFD46-A200-45AE-AD4E-915FE19F4AE4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8C0F83C-2541-4E92-BEA4-F72D0528FB5E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CE55464-0E80-47A7-9CFD-5FE4E342A51E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DECD60D-1B0D-44CB-B0CF-73AEA7EE9804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055CD10-1DBB-403F-8F22-9B94E5ECFA8D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60920402-4C28-45FE-AFB0-2100CE2592C8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9E3096AC-E801-4161-B1F0-F5D8C7D7C060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3769B5A-4685-4F78-A54D-B97DC4FA01B6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22580B9F-313B-41BF-B983-61F42AA58F96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A41AA80-E9FB-4CF6-A714-A79A05030944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B0E5681A-720B-4394-80EF-C3EC902E31E7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5E6D9D3A-04E5-4A63-BDB5-C70AF2664EBD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27E6B997-CD00-40D3-98D2-CE472E993AD3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A6706C1-B5E0-4C3C-AD22-B4F13346DA79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A0D98448-A4EB-4C7F-93DC-11E8D4909CC0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55664773-18B2-46F9-B5EF-A95456520CA8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F272ECE-CDA3-465E-BD03-181757986763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C2B7419-E0EF-4A92-8671-A6E2187B844B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2AE4F146-99F7-45F5-908B-B7B2FFEC1E8A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385EF9AA-8F95-4FBA-B441-F5162EAFD430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269FA21E-5EE6-47D3-8B3D-0F26E99DA628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57B565A-FBDE-482E-8A7F-22E8D4A99F2C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8EC66E5-A693-407B-A0D1-34F5073F3952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BFE77122-9EAA-450F-A503-556275BCBD67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03AFED93-0F4A-48CD-B1E5-2AD4CF5CFE21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C0CCA3C-534F-495A-B601-ABF3065DB46C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8B629075-8F3E-426E-959D-15EEC7ADDD88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24C7BC32-BE32-44EE-9FA2-2E41D1A68278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4D18FFC-C049-43BF-B781-4FAA4BDFDBA8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F3CA1260-BFC2-4280-9ECE-1656906A8817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4F871D99-FC63-422C-B6F7-A6B6DDB683E2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AB871EFA-1E14-4AF2-98A6-E3370E4E8BA4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9AE7011-B548-4EAE-BB42-23E8508648FC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C411C3D3-89B1-4447-897E-DD91E0482ED1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44EF8F59-6376-4DF9-85F9-9D11248ABCA1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F957ACB-35ED-456D-B5B5-8383080EF4C6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E2736B2-346B-4967-9D70-0C76C87AE801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F6E6070B-D87C-4609-B674-74A1BD2B49D4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4A8BA190-0E01-431F-BF34-45556F0EAB28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DF9096B-B319-4CDC-9D4F-B758E9AAF32A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543DEE7-273B-44B4-BDBC-982A3950ABD9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7021FCB-9F3E-4147-9A80-DFF889F1BDDD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A8578A8-E05C-42E8-BDC0-BA8B9ACA2A5F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1E5FE2C-B43A-49AC-ACD3-21FEA0115FA6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92F8C4D-F640-463E-9AF8-081F4A47B9CA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9A499382-EC38-4192-861D-A9E16C9BAFA2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F1858C8-9F1B-4414-93F5-E6AA8881B30B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BA5411D-8112-4214-82F1-31B1525647E2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62B6BAF-5421-47AA-90BF-4312342CB855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26B093E4-9620-4FBC-ADAD-DEB829CE6FA2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53B3EB9C-8F42-4EE5-9AB2-FF3C4B968338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062ADCFC-10D1-4C39-83F6-48007EA557EF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AC999FB-9F18-4BE4-B9C1-4EF65E1420A7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80E0671-016A-455C-9860-F6D9BE96C292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7F97BF4-2B3E-46B3-B7E2-9A18329511B6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A30D1787-F5DB-4DA8-9DD2-07692B16A6FD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9DFB7D36-343E-4895-A0DF-9E4F9085A9A5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6AA2C42-BAA4-43B8-8674-B6D7C183E246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B109DC8E-C6ED-4826-866C-700C98BD015E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5E519A34-069B-4922-8426-C6C12256AE87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DC58645A-A1F6-4E29-9F04-07E2E605A923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CCBC2751-F569-450D-8CA7-8B71248E3EEB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E936E0E-04F0-4E0F-B368-3CEF4C8ADB61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98A3603-9953-442F-A231-CCDAB9D6A7F1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2B46BF92-4D8E-427B-A8BD-D11EA3F8C36B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25D99C9D-1B34-4E59-AE99-D280DD5E1E53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526ADA44-A23C-4623-ABA2-DF83392FE5B5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2B1BFD14-E018-43DE-A764-12ECB775B636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BAA99CB-680C-49C0-A47C-0BB21664951B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21A174F9-FF06-44D0-AA07-BAEA9968B243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0E2DD48-F8B3-4B1D-883A-A3317AA1785A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251E5A8-8418-4F45-B9FF-DFA8217D56CE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599032D-05FB-4351-B0B5-977C3ADC7ACE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B4671D45-6B0A-4E2C-AC47-8F7780CFFB9C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12F92EF7-47B0-45D9-9E61-6BEE7A4A755D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8A119D66-EC61-4BB7-AAB5-FA9C0F0EF78C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0BF9237-1FD0-4D5C-AD4B-ADB275F084F3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EC5CA4B5-7EFC-4199-8956-7EEF21E802CD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658D590F-E0BE-443C-9557-1B6AD302A0D4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1CF181BB-E09A-4048-AAA9-4E9232B25CB2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0BC1060D-997E-401F-8B9E-70FFE7981514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5832E627-74C9-4AFB-B15A-E2AECD66A890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201EBB3-417E-48FD-AE5C-3318B1411EEE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7A97573-77C2-45FA-908C-8CC2B6910412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E1B97EA7-A030-406F-818A-BF9A9CA42746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9C40E67-9352-40B4-9A06-D2CF9E1F21A5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1D8C733F-6472-44C2-939F-B149284DD2E5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8CDB67B6-F635-4DC9-B872-7559210ACC52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2C45F6D-6559-4606-89EB-7C0765C2D71B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A9F1358C-D9B1-4C76-915D-E76F06A2ED11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5A2CD0E1-3359-4911-8DAD-2592BBA0BE88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6621F13-C2F8-47C0-8230-63F91AA40600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1B42BCED-C681-4A05-8B7D-6DD1930D3142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3B3F075-73B1-4350-8C70-3E8E52D5DCEA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F1AF3064-FFD5-458D-B82D-6E25FEA0573A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BD9ABD45-D271-44F9-A228-60022152B26B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D0462181-E5D2-45B0-A1DC-BBA5EE6F33D2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A32D232-1BD4-440B-8805-EB796364136A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31F76E70-FCC3-4C52-80F3-7516E5F14319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7ABBEACC-EE08-49CF-AAAD-3AFB66953BBB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C2758C5-105F-4873-B5F1-F25328F73AA9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AA6169B8-AF41-421C-A845-5FDC96204D95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44840909-ED42-4ACF-BD23-38D8236BBD71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91A9E24-00AC-4109-B8F7-0647030E64E6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3C5EE2D2-5785-4374-ABA1-72A2EE498EF4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E7E1273-C193-4E6F-BA38-6A6607431FA7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1BEFFB48-BA3F-463A-AEB9-0FF51B8D2257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2C41B84-C982-4A05-92B8-17190424557F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05CF2F0D-2BDC-4E76-93F3-8CAEB1E0E763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37C3D393-5214-4A57-9ACF-737F63AFB997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23A5DDB-2C14-422B-AC29-4B159B97A747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A529F55-F656-4DA9-8C6B-8A31C0C789BE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484E8D17-46C5-4753-BC31-67E0C4784B76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19083DD-1A53-4396-895F-C3C6252845CE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A3927BAF-102C-42E1-82BC-7B4114E7A021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EEF03146-01A6-4F2A-98A5-197751B2965F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3BDDDBC6-E837-4B11-B9D4-A5EC91A55C86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E541F7C1-511A-43A9-BC29-1001594299B6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DBACA32C-FEF6-4C2A-B6E0-E8C96C65CDF6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B1B30F01-1213-4D40-8086-B9F398373A08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1B49375C-7CBA-4763-BA92-E22ACCC06809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D27B78CD-5C5B-41E8-A3A5-B6FBF0B185D0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9BC9126D-B2AD-4EEA-9985-AE110008083B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6D10AE8B-D1EB-4A46-B0C4-CF1CECF048FD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4E6D6DF-6B44-4E59-88FF-44ED26AAB77C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1698DFD-D0DD-45B8-BEF0-E1AB45CF6C64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BC05F9BB-ACA4-4C53-AE14-CB9812AA08C0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37BC747-703B-4843-8061-2E0BD7F984AE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3CFC337-7253-4641-A8F4-77C23EF31058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2F6D9C3-E93B-4AAB-AF74-5EB10A08E901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95AB6E5C-E097-4679-85A0-18FB2C14B4EC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3467312-550B-4366-9945-55581D88E9C2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430C32C0-756F-460C-AA09-785FB1384293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C08B3BD4-683C-40AB-B5E2-6FAB6C571338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9A5E1ABC-E348-4276-8C45-058908E17BA6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9CDCC59F-9ACB-45CA-AC21-0EE16DE2416B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003C4949-A197-4FC8-B9F6-51CE3452E97B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2374DBC4-CCD9-4EAD-9A92-7EC69DF721C7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3C3D8F91-F85E-4DBD-9DAA-181F33B54916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4323B57A-21DE-477C-8EA0-5698C579EFA3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A0FB0329-BA31-40BE-BC21-96617D356B22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79C9C7C7-42F0-4190-AA25-58EDBE3FBF61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BC2091D4-939E-4F7A-914D-853727D812B5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34E67D71-7809-4A64-90C6-FE98BE945296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C88B684A-9141-4187-875A-F9C21C31A3B0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00153EC5-6866-4FAF-8A42-54F960F89058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F185AEA-3410-4194-87E1-334CCA9E3596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743547A-5F79-424C-A456-C57BB30146EA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97B350C-C4E2-4217-A281-F35AE0077587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FCC46ED4-3FE6-4A4B-B973-9E17826A66E1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2ED66F23-034D-4E7D-92FE-413558DD8378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C5748DEC-F7DA-483A-9F63-23C9F067AA41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8FDFC501-E1B2-4ABE-B94E-2700AFB0E7C5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FD03F7B2-A0F6-4E6D-8501-F00CA9FAC6AE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A1DF3D06-734F-4E04-BDB4-D4DEF99E9682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C71D6DEF-2A5C-4108-BB6E-801298B700F0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868F792D-DD27-4E09-B9EC-CF8D9378F187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FEBA77DB-FFF3-4F8D-8008-97686EE2B2AA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7F7F4410-46D0-4FCF-A3A6-917462F70647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CBA8110F-B556-49EA-B09D-0D6F2ADFBF1E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3D305AE6-AF1F-4F97-A29B-E07B85BE4F7F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1DDC0674-756A-4626-8948-B0880CAD24AD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4ED93CB-B4A3-4359-A0D0-8506F8D8CFA2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7C7AC742-3DB5-42D0-AB95-A90E088776D1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1AE02DE7-86AE-481B-A8F1-EDFB9C14146E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EC2C70F-6D7A-45AB-A2A4-FF6904FF8B59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D12A6CB-C03B-4FDF-B042-DF58B588341E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1A3FE241-74F1-49DC-84FB-5C9F641ABB7F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618C92EB-6B82-4BF1-A06D-03A30A1DCAC7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2C82DC85-3E0D-4EE4-992F-2BC75281E1F4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A35EFB83-4E6F-4EB1-ACEE-0A74E2686BA0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FFF4D25-D0B9-4F01-8508-6C2C15BD262A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4B51A89-AACD-4E05-AF94-EE808AE8A949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95986E69-4633-40FF-8987-3ED6339D7940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ECB7E8F5-9D65-4804-BE0D-8C7709F73B74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27438340-57F4-44F3-AA11-6FB8F68DF30F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43433749-FC09-46D3-89A9-E3EE98B50561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85C667B3-50C6-42AE-B30B-85F18912FF1A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B7F68395-6EBA-428E-B306-8FB8A814D3E7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EB476837-1623-4BA0-AFF5-5C33BD30E838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30D66242-FBBC-4111-8876-BC3AC0732159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1FC5ED48-8AC9-4CDB-BDE4-612A58F1ED57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C0D9B905-9129-4132-AF2C-0293CD4C4226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0D4DA210-66D8-40CB-BF83-37082E3589C0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386C985D-B092-46CE-A835-9C0383767FC0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63CF22EB-EA18-4819-8833-76183AC3B44F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32D6D0B5-C284-44A6-A44B-68BE7F0CB6A7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9ECB2F6F-6964-47C9-8316-D1EF0DD960BB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A03F806-2547-4BBB-B243-0E0BEFE7B50D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FC3619F-2020-4FD6-BE09-D25036136A27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B9B8C63-7DAE-4408-A416-35F47E0112C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0778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图展示页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0872218-901A-408D-B06F-A849B1602D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7690CC8-C24F-4C67-9FD0-D5385DD612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E54C59C-1352-4478-A276-1B8AC0E69D68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 5">
            <a:extLst>
              <a:ext uri="{FF2B5EF4-FFF2-40B4-BE49-F238E27FC236}">
                <a16:creationId xmlns:a16="http://schemas.microsoft.com/office/drawing/2014/main" id="{69445F9B-A732-416E-8714-6BBE84E0F397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FE4B46BE-0C69-4ED5-B224-A9901877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476038E-8C4C-4B04-BDCA-C0CF98BB48E1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87DA104B-2EE3-419A-B258-B80C6BB56E09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F9109C6-AF02-4D88-87E2-4F1E4C467379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F21D159-7854-4802-8865-0462B379F564}"/>
              </a:ext>
            </a:extLst>
          </p:cNvPr>
          <p:cNvGrpSpPr/>
          <p:nvPr userDrawn="1"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36BCFFE-DE42-4D9B-9CFC-548615660C54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0A6770A-5B30-4230-97DB-28A0EED82CD2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E343D07-E00D-4CCA-8336-8F5FAA5C1544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0C44B73-7E22-46A1-9D46-8E945CC7E75E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075DEC9-33B8-492A-9147-C0AEF1BD179E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CB4216C-77A5-4C8D-A95A-4F6199CD075D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774C219-08E1-4809-B211-88B5261F2D7B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BAC081B-658D-41F3-8459-08D98D566180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968ABE9-E615-4A4A-B726-7AC6EB0431B0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85EC6EC-9E5E-44A9-8E7E-B30BB0E5A3D6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6E28E1F-A7A9-4E8F-8414-C310CC253DCF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B3280AA-B9AA-426A-BBA7-64F7ED9E0489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C7CA172-E6B3-49AC-A517-C6A147D61C28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D7D5302A-BE53-4452-9275-BADB7ED3CB40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90384DD-33B0-470A-A84D-4028AC23432D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8D3B871-DA21-4E19-A653-673FC7610CE5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060DB59-A58F-43C8-A21F-AD0A5AA4169B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9638133-F1D4-4B87-ADEF-29942EA13D7A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1809BDD-8059-4C04-8F5B-E9153873187C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E56361C-B8AB-42E9-9098-5BAB8108DA97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8" name="图片 72  图片校徽">
            <a:extLst>
              <a:ext uri="{FF2B5EF4-FFF2-40B4-BE49-F238E27FC236}">
                <a16:creationId xmlns:a16="http://schemas.microsoft.com/office/drawing/2014/main" id="{0685F027-EBCB-4A51-B75D-FB99B5E2422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777F0D6C-E281-464C-AFE0-F7015786A0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74D2007C-1317-4DCB-B4AD-2BDECFA91532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208D945-FAFA-4C97-99DC-2D694AA249A1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5BD1EBD-26DF-4CD7-8453-A5B4B1E94CA7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C455182-646B-433D-8B85-123854F7D9DE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E691007-F808-4A08-9FAC-AC29AB58EC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7932BBF-CA75-4B7A-BD46-2C291B28FE1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46459" y="2061405"/>
            <a:ext cx="7855200" cy="134827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E098658E-10CD-4BB2-82E5-CCC72D594C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46460" y="1330294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6A07880-C3D3-4D91-9164-AA965F6324C8}"/>
              </a:ext>
            </a:extLst>
          </p:cNvPr>
          <p:cNvSpPr/>
          <p:nvPr userDrawn="1"/>
        </p:nvSpPr>
        <p:spPr>
          <a:xfrm>
            <a:off x="1067570" y="1485492"/>
            <a:ext cx="1827768" cy="183940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00000">
                  <a:lumMod val="75000"/>
                  <a:lumOff val="25000"/>
                </a:srgbClr>
              </a:solidFill>
              <a:latin typeface="Segoe UI"/>
              <a:ea typeface="微软雅黑"/>
            </a:endParaRPr>
          </a:p>
        </p:txBody>
      </p:sp>
      <p:sp>
        <p:nvSpPr>
          <p:cNvPr id="45" name="图片占位符 44">
            <a:extLst>
              <a:ext uri="{FF2B5EF4-FFF2-40B4-BE49-F238E27FC236}">
                <a16:creationId xmlns:a16="http://schemas.microsoft.com/office/drawing/2014/main" id="{A2BBC73C-C6EF-48B7-8946-9BEB20C3953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96313" y="1415948"/>
            <a:ext cx="1828800" cy="1836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47" name="文本占位符 4">
            <a:extLst>
              <a:ext uri="{FF2B5EF4-FFF2-40B4-BE49-F238E27FC236}">
                <a16:creationId xmlns:a16="http://schemas.microsoft.com/office/drawing/2014/main" id="{2D409CCB-8F6C-464F-B864-04665FDFD2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46459" y="4571638"/>
            <a:ext cx="7855200" cy="134827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8" name="文本占位符 4">
            <a:extLst>
              <a:ext uri="{FF2B5EF4-FFF2-40B4-BE49-F238E27FC236}">
                <a16:creationId xmlns:a16="http://schemas.microsoft.com/office/drawing/2014/main" id="{52F94761-CDED-490B-8FEF-46BE80C609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46460" y="3840527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FE66CFC-F37A-4BAB-8CA1-0DCEB31D7B5B}"/>
              </a:ext>
            </a:extLst>
          </p:cNvPr>
          <p:cNvSpPr/>
          <p:nvPr userDrawn="1"/>
        </p:nvSpPr>
        <p:spPr>
          <a:xfrm>
            <a:off x="1067570" y="3995725"/>
            <a:ext cx="1827768" cy="183940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rgbClr val="000000">
                  <a:lumMod val="75000"/>
                  <a:lumOff val="25000"/>
                </a:srgbClr>
              </a:solidFill>
              <a:latin typeface="Segoe UI"/>
              <a:ea typeface="微软雅黑"/>
            </a:endParaRPr>
          </a:p>
        </p:txBody>
      </p:sp>
      <p:sp>
        <p:nvSpPr>
          <p:cNvPr id="50" name="图片占位符 44">
            <a:extLst>
              <a:ext uri="{FF2B5EF4-FFF2-40B4-BE49-F238E27FC236}">
                <a16:creationId xmlns:a16="http://schemas.microsoft.com/office/drawing/2014/main" id="{0FA32F85-2FB2-457C-8C50-E9A56B7C9DC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96313" y="3926181"/>
            <a:ext cx="1828800" cy="1836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404350361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72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图展示页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32C843D-3FED-4E48-9F2D-0B9B2FBE68F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BFA2ACF-A4C7-4DD0-AFD0-0D64FCA4F9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B95E06A-DABB-4AC0-BB67-ECE4E72572E9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矩形 5">
            <a:extLst>
              <a:ext uri="{FF2B5EF4-FFF2-40B4-BE49-F238E27FC236}">
                <a16:creationId xmlns:a16="http://schemas.microsoft.com/office/drawing/2014/main" id="{91A22974-5D28-4335-9116-8BA57E067107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9721448F-F6B6-41CB-AA17-70DBADB5D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8A8BE93-0115-4848-B20B-E44B7FF819F8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6D277B4-6D17-47FC-89AC-C68790BEDFAD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E18A33-B145-45CA-8429-6E3DCACEB6B1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3E2CB56-2FF8-490E-B44F-CA080C3E8293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FCD0D68-D434-443A-A2CB-C0A633E898E8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CF33AED-9A7A-4254-9BCC-091E6837A21C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EC4A275-E784-4833-9CEB-6907B4133248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42676FF-53C0-4254-BC8F-0CF71EF59CC9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100BC9D-8D8A-4C54-AD46-2CB1C573A0A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F806F3-FA2B-4B20-96A8-FEDFD69BB58D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53BB0F8-7048-4F46-8857-64960C25AF29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323199D-345E-4741-B259-83ECF6063F1A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F1D3D68-FAD9-48BD-9D08-24717185E1A0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D7A2AE68-CBB1-40BB-B3EA-E4E0950592DC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1A1FC76-2124-4C3A-BBB4-CAA736DDB6FA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4A19EF2-BDF0-4E4D-8815-921437BD25BB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07F6DD6-A76F-4013-832E-887E63C09219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479808C-41CE-4EF5-A2F0-7701B4E216F4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176678D-8EA1-4602-8610-9DD0ABC1D471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844C5EA-30FE-4147-A0DA-677724D33720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C66CCC7-C684-4802-8299-41FDC2FF330C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8CE1D428-1E0A-46AE-990A-309496F0E14A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0D3ADF7-2279-4A2A-A764-EAE5C88A9B18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32A40CC-07E5-4AFE-9D86-2D3236159A08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8" name="图片 17  图片校徽">
            <a:extLst>
              <a:ext uri="{FF2B5EF4-FFF2-40B4-BE49-F238E27FC236}">
                <a16:creationId xmlns:a16="http://schemas.microsoft.com/office/drawing/2014/main" id="{EE08BF82-6808-4302-9993-7A02B08187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BE3FFF9-1C7C-4B31-9F9E-3B52D17822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480BB5BE-5C00-4B42-9F4A-F69D2A85F06E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BC9DFE6-E43A-4505-BD81-34ED386476F7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F16BDF2D-9356-4040-9490-4BC59EB89EB3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8FC9A3D-0ADB-4DFE-B585-42BDAC02B693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05D12C0-0D74-4463-BB81-3CE69795F64C}"/>
              </a:ext>
            </a:extLst>
          </p:cNvPr>
          <p:cNvSpPr>
            <a:spLocks noGrp="1" noChangeAspect="1"/>
          </p:cNvSpPr>
          <p:nvPr userDrawn="1">
            <p:ph type="pic" sz="quarter" idx="10" hasCustomPrompt="1"/>
          </p:nvPr>
        </p:nvSpPr>
        <p:spPr>
          <a:xfrm>
            <a:off x="1307963" y="1435242"/>
            <a:ext cx="1753200" cy="1752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52" name="图片占位符 2">
            <a:extLst>
              <a:ext uri="{FF2B5EF4-FFF2-40B4-BE49-F238E27FC236}">
                <a16:creationId xmlns:a16="http://schemas.microsoft.com/office/drawing/2014/main" id="{057784F6-F93B-401A-9C46-26CF7FF20A92}"/>
              </a:ext>
            </a:extLst>
          </p:cNvPr>
          <p:cNvSpPr>
            <a:spLocks noGrp="1" noChangeAspect="1"/>
          </p:cNvSpPr>
          <p:nvPr userDrawn="1">
            <p:ph type="pic" sz="quarter" idx="13" hasCustomPrompt="1"/>
          </p:nvPr>
        </p:nvSpPr>
        <p:spPr>
          <a:xfrm>
            <a:off x="9124184" y="4149374"/>
            <a:ext cx="1753200" cy="17526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0CDB476-5E3A-4721-ADD6-397E0CED0712}"/>
              </a:ext>
            </a:extLst>
          </p:cNvPr>
          <p:cNvCxnSpPr>
            <a:cxnSpLocks/>
          </p:cNvCxnSpPr>
          <p:nvPr userDrawn="1"/>
        </p:nvCxnSpPr>
        <p:spPr>
          <a:xfrm>
            <a:off x="1307963" y="3668608"/>
            <a:ext cx="9575937" cy="0"/>
          </a:xfrm>
          <a:prstGeom prst="line">
            <a:avLst/>
          </a:prstGeom>
          <a:ln w="1905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4973A152-28B7-4CB9-A298-9122FD39DD7D}"/>
              </a:ext>
            </a:extLst>
          </p:cNvPr>
          <p:cNvCxnSpPr>
            <a:cxnSpLocks/>
          </p:cNvCxnSpPr>
          <p:nvPr userDrawn="1"/>
        </p:nvCxnSpPr>
        <p:spPr>
          <a:xfrm>
            <a:off x="3338697" y="1985580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1163D6-12BF-470D-BB0B-140ACD2637E6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246459" y="2160466"/>
            <a:ext cx="7855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3" name="文本占位符 4">
            <a:extLst>
              <a:ext uri="{FF2B5EF4-FFF2-40B4-BE49-F238E27FC236}">
                <a16:creationId xmlns:a16="http://schemas.microsoft.com/office/drawing/2014/main" id="{CEABC8AC-ED4F-4A48-927B-11CE33BE630C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3246460" y="1429354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5" name="文本占位符 4">
            <a:extLst>
              <a:ext uri="{FF2B5EF4-FFF2-40B4-BE49-F238E27FC236}">
                <a16:creationId xmlns:a16="http://schemas.microsoft.com/office/drawing/2014/main" id="{BA29BD91-D4D6-450F-A81B-E95D7959015C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223088" y="4870659"/>
            <a:ext cx="7855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6" name="文本占位符 4">
            <a:extLst>
              <a:ext uri="{FF2B5EF4-FFF2-40B4-BE49-F238E27FC236}">
                <a16:creationId xmlns:a16="http://schemas.microsoft.com/office/drawing/2014/main" id="{9AD79F2D-1E83-45BE-B3C9-395C5C7E582F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1223089" y="4145435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85E344D9-90D0-41E4-B395-B4C4EF5E5FCD}"/>
              </a:ext>
            </a:extLst>
          </p:cNvPr>
          <p:cNvCxnSpPr>
            <a:cxnSpLocks/>
          </p:cNvCxnSpPr>
          <p:nvPr userDrawn="1"/>
        </p:nvCxnSpPr>
        <p:spPr>
          <a:xfrm>
            <a:off x="1315326" y="4695773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图形 8  矢量校徽" hidden="1">
            <a:extLst>
              <a:ext uri="{FF2B5EF4-FFF2-40B4-BE49-F238E27FC236}">
                <a16:creationId xmlns:a16="http://schemas.microsoft.com/office/drawing/2014/main" id="{1B5B4F42-1114-4357-85D9-B519A7AA422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D159438-FBD0-4F89-90F1-8730730B2DF1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C66674-5337-4216-AF51-81CBFD8E19C9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8C9A953-296B-4EA4-BD5C-1DCE8A872347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941AA04-FEE4-4CCC-AEAF-38DA5554EF22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7773E18-AA50-44F3-A229-25F1E8EE850C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C551D552-25A0-4545-AA60-BD9923194DA2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B9BBA54-E207-45D0-B02B-2394382FF75C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5A4BA5F-1BF7-4EBC-9327-CED33C4AAA43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448153D-405A-474D-A8D7-4A521080DE14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D36334A-D349-491F-BCBB-3E36A6F264B3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7AE4F4D-DB41-4830-8FDE-A7F5ABB412D7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2AC02DC-84C8-4BBE-BE24-F9045BD77E19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AFD6CD0-489A-40DC-B73E-D2942688DC8B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2A6FCC2-5D6A-4EF9-872B-C9B8A2B5D678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1330A42-E1D1-47F5-9FF2-9AD12A32F563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0F02A62-E387-444E-8DA2-6DCEEAF41306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DAAF4E4-B4BE-4DE7-A147-5CA4BB6EDA0A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B0081FE-BB34-4A73-9726-266EF3963A5A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713947E-2552-4299-B031-72D48C0044D0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181D8B7-E78E-4573-8652-82A6627D58E7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06E1541-EAD4-48F3-8D1D-486E1444AC66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9AB1EB5-00E1-483E-892C-32229E2D7BB4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8709818-4884-4D47-B825-25F8316DBE6A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DCF933A-DC5C-47F2-9266-667D0B2FE70C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F1412FD-2DB8-415A-9972-60433A1CA580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523D0F6-2E69-4C47-8D99-FF699C8ACCBE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8DB2907-6648-437F-9C25-2A0E06A991D3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CCBDF64-16FF-495E-A0D4-357C09B31330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33F5F69-AA26-4047-BEFC-E1A21ED7936C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3FDEE47-6053-4039-86BE-C0EEC1B460DD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331ECB7-1B92-43A1-916B-8D583918F7BF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D2338C03-FFFF-4AB4-9E79-E10132A00519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B88D4C6-1E9F-4027-A0CE-2D2B05807B38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2AAA116-395E-487D-9139-74444B6632B6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7A4EA63-8B71-4B7F-9A10-5CF08332E739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3969E8F-E3BA-452F-9F7A-79E879181133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C40368E-C485-4C60-B85A-1937FD8139D2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2C55DCF-75B8-4C6A-87B1-431C5EBC2210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620981A-9B09-4804-97BA-2855D688D122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D1B9552-F432-4858-9017-A44F77DEB3F5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732EE8-12B0-42E9-961B-8B37CE0DBA48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6CBDD8A-B567-4A5E-9FF2-8C0A1A10257E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87D3D15-70C3-428D-85CB-8595E590A5E7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7057C15-690A-4665-94DA-6EB35FC964B7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88E3EF8-FDBD-404E-B9A5-91EB202AEEDC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BDE49F0-4E9B-49AE-91D8-6E6C57CDE9B1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9487B20-76C1-4A3C-AC3B-6BF91484E7C2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123E337-CFA1-4B25-9BD2-AE31EF4CA5F6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1C5F89B-6907-46FD-AF5A-E4245AD8012A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72F2BB7-9E80-4668-85D7-46FA7C28F9B2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6EE6EF4-B6DA-4EB2-9C73-72403C970EF6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ABA1645-E4CC-41C5-BE60-4F8E41720BC0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0CD8937-5951-407C-BD4B-D46616D9E658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1760C0DC-91DD-42CD-B82E-8781A86185A5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3FC715E-6F60-40E1-B931-3B4C2B5501C0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87238A0-67D9-471F-87A6-90B0F03BA024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496AA3A-FB16-4FAA-92EA-D9476BA43428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E05F8B7-0729-4DC2-91DA-0CE3D31AD25F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CAC2C464-FF55-4E61-B96E-74E55C721C30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50C41DD-D8CF-4286-A044-13AA6FBC640A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3E2BF7BB-399D-4D58-88A3-501001E4FD29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C1D1A63-941D-44CC-A3DA-52C171476659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620F3F3-FB45-4F29-BC4C-79E59344C831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0AE140C-BD61-4DD4-9AC3-D5A5B9361D35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B7B7073-290F-4F8D-8A25-A7CAD15B901E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016DA55-7066-4F24-BAD5-891F49A6BFF4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524DA13-1968-4932-8E52-9A22E194AB22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949762C-3902-459E-849F-BAA90E0C5782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7369625-799B-46B0-B851-68DDFB5919CE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C33EBDC-F548-4B25-A7E5-EAABE951EE87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BC69CFC-78DC-4A0B-A539-141D487F200B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CA295D4-8E69-4B1F-9155-82EC01DFA657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DCCFD1E-658F-469E-A5D7-7C7EDC7A24C8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C88C4781-0C61-4D4B-8032-024BAE93E5EE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A1F4195-156E-427D-8DF5-2900CDD0AE78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402572E-424C-4886-8D59-EAB934454009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E564004E-FA75-45BA-ABB8-210137AB729E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FD28630-5E95-4515-AF40-DAF6C5E4C7F2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B2080BC7-ADAA-4D30-9ED8-B147FDF90F2E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3168E25-E276-4DEF-B2A2-BCB780704AC3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5554929-15C7-486F-B4A8-9BCCE8B14846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77395E46-A028-4939-9309-3F3A6727DE41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2D1AF8D-1109-4FD4-A16A-4D2518B7BC77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234F7859-8213-436C-BDCB-2E6DFD78D3B5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A8D27C2A-D603-42B2-BFCC-F6CE9F4A9FC1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D0DFEC3-AC00-40C7-8884-07EE1C656FBE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952FD23-CD5B-48DA-8C91-819C41619E5A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353E76BE-4C89-4828-806E-5B55B14CB4FD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BCFC6DD-87A3-4642-8ADD-1C09A1A79242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D62244F-E1B7-4381-BE83-FD87F21B21D4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5D4CF70-8313-49FE-A34C-DC2456419668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1AF7C60C-9F78-45B9-9085-CF28D13BFD5F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77F2DE9-6F55-4783-AB48-DE3CF8CEF8BD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3CA3449-2E5B-45F1-A3A9-7D6DC3931CAE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CE7B74B-05E4-4A59-B0EB-4DC019010D87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F162CA0-859A-436D-B8DF-7FAAC6915A02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BA381B8-3D58-416C-8B44-0DC26C124C8D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D2FA3235-FEE8-475E-92E5-F815DB171F65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36FB811-C2C0-4463-A6EE-1DF0D56897EE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B6302A2-58AA-48EF-BF34-13F755A6C12E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8D208DC0-7156-45C5-97A3-AD1D35965490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673CB64D-758C-4725-8135-BAD389A25B93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50AB166-358C-4EAA-B8F6-9BD3197401CC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D7ECAB3-2960-419E-BDEB-193E75C92297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21AB0644-D7DF-42A2-A4A2-0C09F177CA5F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E2153626-2FB1-4500-AB61-DD7326539F61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C47333EA-0A4B-4090-A04D-9AFF53BFCC65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9EA83747-9245-4319-BF3B-E7373865F530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0542B7D-6613-46F7-9BBC-3C9E44AC6799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0BF1DF5F-56DA-46AF-80FE-F3BBD980F452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212DECE7-B661-4730-A730-0173B137267B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980A8B0-505D-482F-BF64-43FE6E9CEF92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0067FF0-A292-40F4-BE9E-16346AA0111E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E626EBD-526B-4EBF-828E-F5F6AF5876C6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BD0FBAE-E5A6-483C-9380-D7ECC5F2B734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9A2BA6D0-ED83-4F7C-8065-935286160DE9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B699F2DD-5716-4B03-B0C2-BD31BF6463C8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AB648FF-BCBA-4642-BADC-CD9021A8581F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C2FC6D0-5BC5-4E1C-8E51-83AA111BE78A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1806122F-4537-42CD-9318-D225D2043074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D64E3E1-4487-44FF-A603-4B0CAAD22CC1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1679EFD8-7C20-4E7E-BD6C-2DBBEEE1CC43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6D53D724-9C7B-497B-8DEC-47EB33577FCC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955E9183-9131-44F6-8FA1-2FFCA7DE44DF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4B73F781-E5E3-4356-8727-87CE92AC71DB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CD4F66F-9DC1-422C-9F58-729E0DFD0526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34BBD7B5-F57A-40FC-895C-89B3F9306329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7AD2125-8D35-4187-9002-A6FAD9A5FA31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2902E5AA-DE9F-4865-905F-0B75B3001805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98B38E71-0A51-4F51-91AD-BDBE340FF583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0253FBBB-E979-4542-AB57-9C4EDB21B69E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8F9DBE6E-F796-46B2-BEAD-5C77B87999F8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D21BF59-D74D-4864-BCCA-F1811DC7FF21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AA8A5C5C-AA98-4AA2-BC90-4E10E11F54B8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AF30F97-C66F-4DA5-AA02-AA20E300B817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70BFECAE-6DA3-410B-A58E-94533C724E0D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E20179C-BA43-4DFB-8702-889C6362751D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6F572D30-6B0F-48CF-B41C-6291C24FAFE2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CEB034C1-CD32-42C2-BC42-A3C6EBA525A0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A26C402-6092-4E5E-BF6B-809F60C07B74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5B5A90D-6755-4FCA-91D2-EAAF03A6BCE3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50D8BA4E-D19D-476C-837C-7E2A1460359D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36750C45-518B-432D-B9D2-7A9C26B4ACC2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DF93B5D5-D229-4B00-BCBC-EF38087A0CF9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5281F733-233A-4E3D-A3A5-9393DD50D4F8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85FB978-02CF-46C6-AF1F-9457C3E4A9D7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A8B416D-E853-4DAE-8988-23EB5ACE7085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5054824-4FF8-4F23-854F-14D13A9092F1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B1EE7CD-A368-4C5F-9377-BBF41FE8D75B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17C454E6-B540-4B5C-BE2D-20CF454BB2D4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EE18B457-187C-4ABE-8466-FD8165F6BF84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2F7032D-8570-46BD-A39D-CC812A321F16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36ABF17-B631-46CF-8D87-E414769CA2B7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D32FC07-43E6-43B8-B206-AC94D0B42C1C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7DCF8E8-D2CF-4089-A743-EFD6A3D4AE14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27AF1A8-3F29-491A-828A-FA3C4124CCEC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D627EE6C-7AD9-4576-8967-346885D7E7DE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35771B9-AF76-4060-9212-64552E6CB029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074212F-5ADB-4FFD-9030-5A00AE19D5D0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0634F296-3226-483C-9731-B656B8704FF5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D597087F-6B26-46AC-8C58-C5B30CFA716D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7069F047-2FF1-4E19-948F-10D61269A593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14BAF3F2-C91B-435D-A623-680B007AA8A3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1097C91-C53C-48B3-86C3-5126996FA944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6AE4E22B-527A-4F9A-95AA-8A1B08E83630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E1F64344-89E5-4508-8A66-9E00326919EC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CDD9EB11-C241-42EC-A42C-7561685858BB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5A85D76E-39DF-4E84-9D08-71D3B77F5CF7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0DD9E0A-C26C-41D9-AFF5-433A3A8E6A48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8ECE8A1-1998-4511-9C2B-64EC688D92AE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E76C1D5-CB0A-41B1-AEF6-AF332140CEC4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5FED0F9-D367-4A1F-B771-82D9A079E698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AC5AE298-329E-4A8C-8B90-2B71187FB7ED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24E3A6FD-2C75-4D36-B12D-0D929B9C2237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626A957D-ACBE-4103-8ADB-9BAF1D90386F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D9258A7-D981-455A-ACAB-4DECBB9D45A1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8D9167E9-DA53-4C85-88A9-F881D99F3C4F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EBB8C3D1-277D-45C5-931F-308808CD1347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A0041EB-7BAA-4FC4-8166-7F825C6E6787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7EFEC2CB-31E1-49E7-938C-D7CA5A9F1E4E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BF6E5186-0412-48B6-AA89-97A0DB694B7F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E7B28327-EA2D-42E5-8764-60163283147E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50AF5CF-D6A8-429A-A347-8C83A81D4FC5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1F93C17-C233-4D34-80BC-B432E3998706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2A2BA22C-F965-4DE6-82CA-6EACB9C6F00B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0B075229-628A-4658-B00A-F205D8594606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B3E9ADE-7ADE-4E47-80AF-8F731377B101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239CD23B-8939-4ACE-81EB-5738F5D09A09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753E791-E10B-4C09-B517-FC243EAFE42E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5150805-3ECB-4CBE-921E-6C7BCFEE7623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EABAEC6-D84D-48BA-BAF4-DA7F57002F16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AB15FCEF-64BC-4232-894C-59556EB9D049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C3922B3C-F43E-4173-AB46-E072CDB1726C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B5D393AE-A345-4A17-96F5-051A602E0770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667046EE-BAA9-4A57-8AA3-8DBA1ED6FC7B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582A86F8-CE07-4D57-9EA1-1B7706E6C17F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F5B019B-817C-4CD4-B96C-BA6D26BFFD8E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1500DCA7-1159-4EEC-9986-B826AFAB756B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A6BE482D-BD2D-4AF5-83B0-CB0B45DB7967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0A5B67E-097F-4901-82D5-47F064527C4C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D87833C9-8358-40B6-B859-25345868FD2D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CD39C5F-9464-48A6-A1D0-916AF8A63980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ABC1B7DD-05F0-4549-9C5F-285F7A2E57DB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10AB4AF0-DB4A-4A7A-8421-A127B54ECA11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14716401-A7B8-4F4E-93EC-6F332B9ED69F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FBD3568E-48D8-4D4E-9789-BC019E5B51AF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6C48D13-1380-4EF9-BE34-B7BC838F53C7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816AFB4F-C9DF-45B5-9946-8A1D6D5A8429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2991352F-B671-4FDE-903A-AEB40AB2778C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49C9F15C-69DF-4611-A039-25A2B89025B1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E08F5731-45AA-4F4E-9A5B-E49A36EB8C40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DFCC958F-8E3A-4B58-BF65-4FE7AB93131B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217455E-8F74-4AFE-BBC9-4A143DB06D7F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A9C57FE4-D5EF-4F3D-8832-E48C5186F83D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257CA780-39C8-44A8-A2DA-107572A323EF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C7B1204C-0F71-48F5-9A6B-4C0864F6AAE2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DEAF200-C08D-4218-8840-795B3E5882DB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01A68EE9-9781-4114-A47E-270C63EA4480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3880C628-D700-4355-BB64-B45BBA54F1AE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79AB4318-331D-4455-8546-22CAD21C0A8A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5BF195A-A5C4-419A-84B2-6B331C329E3A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2EF2FE69-ED8F-4DC0-B69D-178AE43D851F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6A07363-3D00-470F-906D-47098BBD74DF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85EF4D8-C150-4845-9FA8-1D969D1D6568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F912C8D-603C-4FC4-9D73-D5854895B7FF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3F085C74-5644-4BC3-89EC-73BA32F1056F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31DEA9DC-93B6-4C1E-9CCD-4D9E4D4D1E42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EA5712CB-6277-44C7-B237-928168E5F735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8C0701E-585D-4471-A167-B1F6BDE442D9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7DD2F8D6-C467-4DE0-A0A9-95F82B68C673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0881CC46-B9AD-4364-ABFF-BFCDD54939AF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35EA575-6452-4B9F-AECF-071F29D919C8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90FC646-8A1C-4EC8-85C8-798214108895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85211D1-05E5-4363-9AD5-C320F169E515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FF97CBD5-9B41-4656-A7FD-CE3DB599A5FD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6156B15-11CC-4EE2-942E-E87F9A6F71A8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6E6FEC7C-5855-4C11-A36C-D09AE6945DF2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2E51542C-3E4A-497E-8DB3-310CBC7F0E4D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94C014CB-9720-4EE2-BE3F-0A9CC63A951B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3B513261-1294-44CB-8BEA-857E7AC05133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5CE892A-A8F5-4B0E-866E-0F4ECE256FB2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1C4CA6F6-C642-4EAC-9EF8-E8EE2F364969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2C85690C-F20D-43F6-AB76-0069A1E72E34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D6158BDF-A110-466D-A531-C35E4753847C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112F1C7-4C30-4294-9E92-A73FBACFE4D8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C1D0610C-E977-4084-9ACD-7B2F8410434F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C886798-75BB-4EA2-9692-D927F54EACEC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BD941B93-CFB0-40DA-9B91-22A9A68B961E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7241BA61-1DEE-4438-AD22-E56B07437644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8240ADF8-E84B-4F5D-9F93-3470C30BBC79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042570F1-702B-4F04-9F52-DF3E8E8C379D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9F11BFC7-9827-4386-82D0-EFA851EBA06C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DF01AEE-B450-45AE-B104-E2FBAA2FBFCE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C8E8793-25BF-4BED-9B9E-84831B720C49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A40ED70-0E44-43CD-8274-2D808C37009C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267B644C-A3C2-4B88-81BC-38F17C8857A1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22B076BC-927A-4F87-BCC3-01EEB5F687D7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885E20D0-AA0B-4885-9B7A-75B2618BA4F6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90FF3BCD-F97C-44E4-BFB4-906B3FEEDE80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DDE5D089-04CE-488A-AFD8-BA10B0B87251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255D811E-4508-4389-A59F-E86EDF8E5169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AEFCF72C-8993-455B-867E-ADBA97587062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DB325619-45D1-4B8C-8EC2-2B2A7BBD8EBB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D98CB189-A02A-4F1E-8E2F-52605C837216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E385DFFA-3453-4DFE-912B-C6972A124FAD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E314C3AD-BD2C-4B9D-B4DC-907FDD022565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90C7FF59-BCCC-4882-9509-DB8FA522B117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15F11AB9-1411-44ED-8A8E-CD743C1B1A94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53009B40-C661-4113-9DAD-B7CF659E3E38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D14DFB6B-A360-4118-8B1C-FF5964F62F66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AC358A98-19F7-4905-8747-02E419EC64F0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C44FAD5-CC8C-4259-B635-F1C8CE4B6C27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43C2A4F8-4A5F-4CD9-B463-B205D4BD3838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8A75D040-C8A0-4F4D-85FE-34AB1B00CCCC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EAAD1D6-2668-4135-8156-63805D3ADEA3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685EB749-60C8-407A-B409-BC537790178E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AE13BC90-E2F2-4348-B23F-9B782FFD99B4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F9F815C8-BFCF-4906-82DB-DC7F2382A3EC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B1F49AB-B45F-481D-AE25-17F1D46D3CF0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C56C1BA9-C59D-47E3-8896-378AED6308C0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23CBC0E-DAF6-409E-BE4E-734B10C50C67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74E0AAB-6A01-4493-BB6C-9B2480B3BBB1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25BD59AE-4049-40B8-98D6-76A330F33741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F9425DF6-DE99-413F-BB53-B6A4749FAA46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629B9A51-F661-466F-98C5-7E25BAD31AB8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F39AFB70-E601-4362-A2C0-A63FAE68A3F7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655DCDA6-2E8B-4C37-AAB4-7313EB937867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E9CF8A3-0CBD-4139-B0D6-C9B964BD3E00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23A79BA0-CE0B-4B36-9E67-5C1AAFD33182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D0DD861C-DE46-4602-BDCD-D7181289C493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57558083-684B-4CA5-A995-31041251F750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5DD15DA0-61EE-4C53-8F5D-63600922BB91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F401C6DC-1A90-4E94-A829-BB1D8646FA33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AC1381C-6597-4E7B-BD6E-947691C60A44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ED56250F-DB39-41E8-95EB-98EE96760E03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5455CAD6-B3B2-4D34-8E5B-424527E1D6C3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17F64C5C-C125-49AC-9100-9DAD5C11B0FE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F28DF55D-2ED8-4B2A-AE89-7C7C357AB608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8A5C92F8-88BE-42E8-A0A5-3C7019A565C9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66078DEC-1B60-4767-B322-1E02E5AE2590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D55C4489-8E6A-4E14-8648-50372E130131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6B2284CC-2652-4043-9A11-4FDFFCB0A0C7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808FD7D3-6790-4763-B896-CCB249ECBC16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EED401D5-5F6A-41A5-96CE-C22899CF2C1C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7F9412CD-9054-4C5B-8300-0D2174F45E31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B77FD12-D052-4476-BE34-F10FC1754A1C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87C51E6A-E736-48CA-8F1C-F2D43525734F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FFE4FFD-48D0-4A89-A59C-41CC7C8D7FDB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2E1C6B56-9767-4F28-8E84-55B1FBC8A4CF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4C642450-3B03-4A71-A1D7-B0FBCAA79917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8C7C7D38-00D9-4CD1-82CA-F137F8CC965E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BCCFEB24-9E3B-4EDE-8AD8-C5D4C458FAD4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B9E89843-A452-4501-AAD6-B67222CCD768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E5CD3BCA-347D-484D-8138-E12360A9C2C1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C322FE9-B42B-4815-B85C-A3C0261AC3D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90549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展示页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220046C-1740-45D4-8598-F6E58996C7F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D5A03C2-F490-47B1-858F-9591924FC7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C01496C-3401-4123-80C6-D6D7DF576897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矩形 5">
            <a:extLst>
              <a:ext uri="{FF2B5EF4-FFF2-40B4-BE49-F238E27FC236}">
                <a16:creationId xmlns:a16="http://schemas.microsoft.com/office/drawing/2014/main" id="{89093F14-3F4B-47DE-B590-2ED77253F01F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D386E290-85C1-4B6F-9174-0B510807E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596F27B-D061-4F18-B149-E8CDA6CD4036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6262A33A-F6A9-4697-95AD-18C7E8408E54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169E465-D3EC-4033-A657-FCF3743C5E56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45DE20D-7E14-4F70-8866-33542C9B04EE}"/>
              </a:ext>
            </a:extLst>
          </p:cNvPr>
          <p:cNvGrpSpPr/>
          <p:nvPr userDrawn="1"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C7D7162-C820-412E-8BE1-BFAAEB0354E5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2A25930-D16F-4700-AE28-6EB0E2029F32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295C7A7-0D32-4B3F-B327-D8BA00F3BCBA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58298C80-8D05-467F-9442-8E989B99E9A7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C37106F-5F99-4158-B1E5-C4C3977E6882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27CF684-EDDA-4B37-82E6-DE9C7461F002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61C544D-E08A-4923-9E54-8979F28217E3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B2E60E1-9A16-4BE4-957D-45A93DF408EF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9A047E4-0549-4FE7-9F59-E3E91171F3B8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307734B-8718-4080-B2D4-0A0F3CD4AB65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C181807-5C60-4BAC-8A67-90EC84D1F2EC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0427988-9596-4016-9E60-118D459FE347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3FB5822-3A2F-48B0-B847-FCAAEF82F0FD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D449FDF-8F52-4BEA-9778-5FAA8D372651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E2C24CF-4A92-4AA7-88E0-02358DC97EEE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6A6D6A5-67FE-4E2F-86B7-8FBC354C18FA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7148EFB-5A86-43DC-85D0-A889E46C60F0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E5309CD5-8590-4591-A0E3-34A44A290F51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E302BA2-D30B-4E9E-A46D-F379F0A6712C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39BC29E-E804-4289-AD55-CE74EA017211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6" name="图片 72  图片校徽">
            <a:extLst>
              <a:ext uri="{FF2B5EF4-FFF2-40B4-BE49-F238E27FC236}">
                <a16:creationId xmlns:a16="http://schemas.microsoft.com/office/drawing/2014/main" id="{79431E62-56D3-4D33-A55F-A56CA917B8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CB66F1B4-D2C4-4203-A1F5-40437CDEDB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A7043B7-55C4-40B5-9EAF-5CE9598263F0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EEB4AB58-3510-486E-AA2B-E0333A8D9B68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0143017E-5873-4C5F-A1DE-FE582F8779A0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D5B7C1F-136F-4AF6-AC08-6CEA10D2D168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6989A1D-1EE3-4ED3-A743-C0A0968FD0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47" name="图片占位符 45">
            <a:extLst>
              <a:ext uri="{FF2B5EF4-FFF2-40B4-BE49-F238E27FC236}">
                <a16:creationId xmlns:a16="http://schemas.microsoft.com/office/drawing/2014/main" id="{3FADF83F-4ABA-4B6F-B784-635C0038355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64200" y="1430968"/>
            <a:ext cx="3063600" cy="4460400"/>
          </a:xfrm>
          <a:prstGeom prst="rect">
            <a:avLst/>
          </a:prstGeom>
        </p:spPr>
        <p:txBody>
          <a:bodyPr/>
          <a:lstStyle>
            <a:lvl1pPr>
              <a:defRPr sz="2000" spc="100" baseline="0"/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id="{3C544A50-767C-42B1-9E57-F6C9204EFD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40793" y="1774656"/>
            <a:ext cx="2592388" cy="37728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20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点击图标插入图片</a:t>
            </a:r>
          </a:p>
        </p:txBody>
      </p:sp>
      <p:sp>
        <p:nvSpPr>
          <p:cNvPr id="48" name="图片占位符 45">
            <a:extLst>
              <a:ext uri="{FF2B5EF4-FFF2-40B4-BE49-F238E27FC236}">
                <a16:creationId xmlns:a16="http://schemas.microsoft.com/office/drawing/2014/main" id="{0EAC8661-E4F4-438E-A565-40F8E9A7FE1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58819" y="1774656"/>
            <a:ext cx="2592388" cy="37728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2000" kern="1200" spc="1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/>
              <a:t>点击图标插入图片</a:t>
            </a:r>
          </a:p>
        </p:txBody>
      </p:sp>
      <p:sp>
        <p:nvSpPr>
          <p:cNvPr id="51" name="文本占位符 49">
            <a:extLst>
              <a:ext uri="{FF2B5EF4-FFF2-40B4-BE49-F238E27FC236}">
                <a16:creationId xmlns:a16="http://schemas.microsoft.com/office/drawing/2014/main" id="{2989CF3F-B715-40C3-8933-4F315537A0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24744" y="4493679"/>
            <a:ext cx="2590800" cy="108092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55" name="文本占位符 49">
            <a:extLst>
              <a:ext uri="{FF2B5EF4-FFF2-40B4-BE49-F238E27FC236}">
                <a16:creationId xmlns:a16="http://schemas.microsoft.com/office/drawing/2014/main" id="{14BA3BDD-D47C-4F0B-8F7D-B38C055E04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75179" y="4531386"/>
            <a:ext cx="3052621" cy="136979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56" name="文本占位符 49">
            <a:extLst>
              <a:ext uri="{FF2B5EF4-FFF2-40B4-BE49-F238E27FC236}">
                <a16:creationId xmlns:a16="http://schemas.microsoft.com/office/drawing/2014/main" id="{3FF09627-E850-4331-B0DD-B6D2C3E610C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60407" y="4493679"/>
            <a:ext cx="2590800" cy="108092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742B070-5E01-44E5-98B8-8B0BC9B0827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41181" y="4176918"/>
            <a:ext cx="2592000" cy="34391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输入小标题</a:t>
            </a:r>
          </a:p>
        </p:txBody>
      </p:sp>
      <p:sp>
        <p:nvSpPr>
          <p:cNvPr id="49" name="文本占位符 4">
            <a:extLst>
              <a:ext uri="{FF2B5EF4-FFF2-40B4-BE49-F238E27FC236}">
                <a16:creationId xmlns:a16="http://schemas.microsoft.com/office/drawing/2014/main" id="{6BDE2BF5-9219-4F67-8B8C-0CC45622431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60676" y="4176918"/>
            <a:ext cx="3067124" cy="34391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输入小标题</a:t>
            </a:r>
          </a:p>
        </p:txBody>
      </p:sp>
      <p:sp>
        <p:nvSpPr>
          <p:cNvPr id="50" name="文本占位符 4">
            <a:extLst>
              <a:ext uri="{FF2B5EF4-FFF2-40B4-BE49-F238E27FC236}">
                <a16:creationId xmlns:a16="http://schemas.microsoft.com/office/drawing/2014/main" id="{C4FF9B2A-B1CB-417F-B8C0-E0D5EEAFFC1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58819" y="4176918"/>
            <a:ext cx="2592000" cy="34391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1119143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展示页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DAA9FCE-10B9-4B6F-BED2-B516741EF4B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F81BA12-F48B-443A-BF38-29B0117DD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BE1535B-1A36-42CF-98A6-CB43EDCEF25C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矩形 5">
            <a:extLst>
              <a:ext uri="{FF2B5EF4-FFF2-40B4-BE49-F238E27FC236}">
                <a16:creationId xmlns:a16="http://schemas.microsoft.com/office/drawing/2014/main" id="{0D65C470-691B-4043-94A1-B5B654E4250F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:a16="http://schemas.microsoft.com/office/drawing/2014/main" id="{44FE7712-AFB1-41C8-9E98-E6190D46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EF754E0-47A2-4E59-99C9-00918FD82588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A7EC0DD1-8728-409D-A5A4-7A4CBB91B66E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2A7BF66-3F5A-480A-95E8-A3DC2BD19113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7C279E-C069-49D3-B512-414A12E95987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FE97CA1-D568-4343-9EF3-EE1A808813A4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1C9FE69-E346-4280-8BA1-824CA210285D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8F764A4B-5412-4947-81E8-BB5682915790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5D70D1A-DD73-4E43-B551-10F0C87CBD41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67B8339-9875-4C74-9742-0BB962AB2CFF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9915AC8-9CE4-44CC-A232-99AA92CD89E7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88219AF-B29B-46E2-9917-FEFFEDCAF100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3F9BC11E-B23E-4086-B0C1-34F75215837C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5EFAF0A9-E0D1-410A-A178-B7278057D6BB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3FFBEC8-31B8-451B-886A-12669FF03E78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5D98B22-EA67-4042-95C8-D4E38BBED8DF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D08B074-7EBC-4287-85A8-5FE2252D2747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A3FFDAC-B719-479A-802F-EBE1D4FDDA61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B9741A4-F9BD-47C7-BF9F-2C8213FBB12C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C71C74E-68BE-4B6C-8311-F56694752896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010F8D3-B742-494E-A85A-9196BA5D5DFE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1EDE15C-83B9-435D-BE14-41ACC096A35E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FBF3C37-05F4-4D39-99C7-B431596687EB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3B2F0A3-A11E-4A83-8598-578BB8F88678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E1AD219-2458-4556-90F6-DD75BDE283BF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5" name="图片 24 图片校徽">
            <a:extLst>
              <a:ext uri="{FF2B5EF4-FFF2-40B4-BE49-F238E27FC236}">
                <a16:creationId xmlns:a16="http://schemas.microsoft.com/office/drawing/2014/main" id="{4C453DC7-0E51-4787-B4AE-6E13CD7AF1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30D54F2-621D-444F-B2BE-C1E63E2D5F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88041A-2908-4FC4-96A1-DBDA3BF56646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19B47F6-562C-4591-B024-CB2A7CF2476A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5F20286-B1BD-493C-8CFF-A25E15323B6A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C61726F-5E26-4CE1-A8AE-03A16D533A47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图片占位符 51">
            <a:extLst>
              <a:ext uri="{FF2B5EF4-FFF2-40B4-BE49-F238E27FC236}">
                <a16:creationId xmlns:a16="http://schemas.microsoft.com/office/drawing/2014/main" id="{2A81D57D-D924-4CE5-BF61-77AD10AE3338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6096000" y="1009030"/>
            <a:ext cx="1785938" cy="535463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53" name="图片占位符 51">
            <a:extLst>
              <a:ext uri="{FF2B5EF4-FFF2-40B4-BE49-F238E27FC236}">
                <a16:creationId xmlns:a16="http://schemas.microsoft.com/office/drawing/2014/main" id="{986C8C24-8FF5-4D09-92B9-8313CFD43074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9926319" y="1016000"/>
            <a:ext cx="1785938" cy="535463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54" name="图片占位符 51">
            <a:extLst>
              <a:ext uri="{FF2B5EF4-FFF2-40B4-BE49-F238E27FC236}">
                <a16:creationId xmlns:a16="http://schemas.microsoft.com/office/drawing/2014/main" id="{947E3408-0048-41D7-95E6-E57AD48FEBCB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8011159" y="1009030"/>
            <a:ext cx="1785938" cy="535463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68" name="文本占位符 4">
            <a:extLst>
              <a:ext uri="{FF2B5EF4-FFF2-40B4-BE49-F238E27FC236}">
                <a16:creationId xmlns:a16="http://schemas.microsoft.com/office/drawing/2014/main" id="{B5C9239B-7DF8-4E58-BB29-C77481E78F31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515778" y="1625106"/>
            <a:ext cx="53640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9" name="文本占位符 4">
            <a:extLst>
              <a:ext uri="{FF2B5EF4-FFF2-40B4-BE49-F238E27FC236}">
                <a16:creationId xmlns:a16="http://schemas.microsoft.com/office/drawing/2014/main" id="{CA4D176C-5D6C-4E05-BCA2-54EC0D22C174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19589" y="1093989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  <a:latin typeface="+mn-lt"/>
                <a:ea typeface="+mj-ea"/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70" name="文本占位符 4">
            <a:extLst>
              <a:ext uri="{FF2B5EF4-FFF2-40B4-BE49-F238E27FC236}">
                <a16:creationId xmlns:a16="http://schemas.microsoft.com/office/drawing/2014/main" id="{21E0D525-2302-46F2-910D-C3A230FE4F77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515778" y="3412645"/>
            <a:ext cx="53640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1" name="文本占位符 4">
            <a:extLst>
              <a:ext uri="{FF2B5EF4-FFF2-40B4-BE49-F238E27FC236}">
                <a16:creationId xmlns:a16="http://schemas.microsoft.com/office/drawing/2014/main" id="{9F579CB0-706F-4F15-B695-88BF85B8CF79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19589" y="2881528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spc="100" baseline="0">
                <a:solidFill>
                  <a:schemeClr val="accent5"/>
                </a:solidFill>
                <a:latin typeface="+mn-lt"/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请输入小标题</a:t>
            </a:r>
          </a:p>
        </p:txBody>
      </p:sp>
      <p:sp>
        <p:nvSpPr>
          <p:cNvPr id="72" name="文本占位符 4">
            <a:extLst>
              <a:ext uri="{FF2B5EF4-FFF2-40B4-BE49-F238E27FC236}">
                <a16:creationId xmlns:a16="http://schemas.microsoft.com/office/drawing/2014/main" id="{8FE27753-F943-4DE5-A30F-AE8E719B8E0E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515778" y="5169876"/>
            <a:ext cx="53640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3" name="文本占位符 4">
            <a:extLst>
              <a:ext uri="{FF2B5EF4-FFF2-40B4-BE49-F238E27FC236}">
                <a16:creationId xmlns:a16="http://schemas.microsoft.com/office/drawing/2014/main" id="{A4EF6997-FB56-4373-8C48-E2826996BE57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519589" y="4638759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spc="100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请输入小标题</a:t>
            </a:r>
          </a:p>
        </p:txBody>
      </p:sp>
      <p:grpSp>
        <p:nvGrpSpPr>
          <p:cNvPr id="51" name="图形 8   矢量校徽" hidden="1">
            <a:extLst>
              <a:ext uri="{FF2B5EF4-FFF2-40B4-BE49-F238E27FC236}">
                <a16:creationId xmlns:a16="http://schemas.microsoft.com/office/drawing/2014/main" id="{38E85A33-64D7-4E8A-8FB3-8A4EFECDD01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D769C26-2575-4768-BAE9-4E13237B76C8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F668898-9FA3-4B4E-86AC-82B1CF4A8163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40650F2-3B9F-44FA-9C35-0BAB047E8667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BDBC65A-80DF-4758-81AB-9006D537BEAE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1A7B6C4-E90C-4972-9EBF-66C512E15784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6307B0C-CFDD-4F99-A49E-C78AFBDF7FB3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9B1E617-83EA-4960-8886-97AFAC2BDCC9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A4DD758C-8A8D-4F06-BA79-C5F15EE83648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BF4A584-B515-46A3-8EF1-B8B9E81349DE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90B72AE-5D3C-46A2-9579-2EC728661ED5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B18E1B6-31F7-4CA0-A794-28D4A8B4A2D2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E0E783F8-3A51-453D-A260-AAD905C6A110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D0CD609-2C3E-4706-8AF5-EED9979F9439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554790E-464A-4449-BD10-63F9F919D7A1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772FBFD-DBD2-4F49-B509-4E6F5C0BBB3E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7ECD3A0-07A0-42EF-8134-1AD0AE630C12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4C5E96A-344E-47CC-AF26-700C685FA5D7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CFCB2B5-B934-4182-A402-4EE5C2F6BCE7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A340870-8728-45C5-BEBA-3982DAB5FE82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EED29541-15F8-4E15-BD29-EDA6E9B1A894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BB8EC18-24E0-4FE5-BEED-6E8599B1CCCE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A28332D-1364-44BF-AF8E-D975692EB1C4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E49D97C-4FDC-49BD-B066-9D87924491F8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E31FC8B3-0290-451F-AF79-56585B086F5F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AB30488-DEDA-4F4E-8059-CC70D5389C1B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DFE84F8-489D-447D-A8AE-76DEF2051220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7B0DC30-7360-4209-ACFF-8DA32E55D79F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349702B1-DB8D-4650-B135-1674A28CA5D6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A072A48-1B70-4BD7-8917-8162E11BB635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991F9EC-E3D6-402E-978F-7BD767A68DE4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98E800F-0647-44FC-B086-8DF18F2AF703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84EE504-7654-4374-8BCD-A186E4E6EE20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6F7BB9A-7B2C-42AB-A21C-52210E702650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17C61C2-05DF-454A-852A-A069DF4A8113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F4A1C899-1EA0-4A09-B38C-1FFE826D3BE8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720C67D-686C-4128-B80D-5AA40B8718AB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42440C2-2EC7-4B87-B872-DB81659D6418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0EBA88B-93C8-42DC-B804-387CA7DD8C9E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DB4D255-8072-42C0-B826-D667D47D1B53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BC50EB8-B4A2-4969-94ED-0D59060A02E1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61ABDD8-F89C-41ED-A0D1-2F804E74C212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A7EB00A4-0E14-4EFB-A8E4-59590FB95B4D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02892CF-4D17-41AE-B492-5D4E7E2B16DE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1252832-6D97-4236-B467-F4D4105D46DF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AE9A970-B15E-4BD1-B2CF-3EBB6A5C4290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41C3964-A372-45BE-8BA6-72EB58FC8B5E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7A8F00FC-7DD6-4AAA-98D3-C93AE7B8C4DD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4E4A3A6-D3A7-4967-BEAA-D366B9D35AF1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91B77C5-BA84-4FFA-B6F3-560A4211BAE4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0CA5C07A-D8FC-41A6-9184-8D23748127CB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9F392442-7589-4772-A974-B7179278C487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395F5F8-69B1-4F41-9A5C-7F5CE0E38DF2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E875FF3-768C-48FA-AD91-0DE26159306E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93F793D-11BE-4E12-A3A3-EAAF7FFC7632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BBF5635-528F-4843-A527-64DC0A07F283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E1802504-4D59-4AB5-AC1E-216A549F51B1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067E8D4-A1A4-4920-B2DD-E96E56D9D16D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5931133-BFB7-439E-9413-5308010C0C7E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B73575E-F847-4BDF-A33C-00FDFFE38D4C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2723E85-E9FD-4497-98D1-DEC93ED59C61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625EC14-36AB-4B9E-BC9A-3CEEE640F463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F3B7B80-0CCC-466F-9BC5-585031964D3B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B2383D94-1739-4706-B7F1-195B2DC6D8AC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85C0AE80-C47C-4FB6-9AEB-29C76A02AE1E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3F682A9-52C8-4F1F-A229-3210D218209B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791A7AE-6901-4F17-9424-F130FB0CED31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59D7E81-8D80-4AFC-9019-6C77542EB740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C6CE48D-FDAE-46CF-9537-066342A35BD0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70EE13B-0C39-40FB-A3CE-856343CA4893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EECF306-390C-4864-A260-A290ABA77862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4816AA8-A214-4EB7-B15C-907858DACA6F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C1CDF40-2C87-4D2A-A70C-0C741C9A7A71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C597A22-FFCB-493C-8E79-2A4B7C18B31B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A7FCD2FD-CE94-4ECA-8BB0-DD1B3C9D8414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100895D6-E1C2-4449-AD48-B8579CCE6C15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FCAAC6C-59DD-445E-B7BA-86F58EF4E686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C16E08F-FBCC-44A6-8E4C-161712D29972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0897DAA-F3B3-4B61-BFB2-D5F28DD13F40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2430414-86E6-4C1B-B15E-5976CC2CA8F4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F51D38D-5954-4DF8-870D-018666A863A8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B37E236-1650-4781-8D44-2561A6A65092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4EA8446-C125-48AC-8AB6-B43BFE15F000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4936070-A3EF-47AA-8A5D-D4752EF99578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CB61068-9E13-4E10-B158-4F16196C65A6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EF13BF59-9414-469C-900D-2B8F9962AC20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8258DDC-D5AC-4440-AB88-3911981D3449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2DB95D81-53F3-4D7F-98E6-5E09E4B61F37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1445E9C-D223-4F46-B153-088710C38EB4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AD6EB9C-2DCE-430C-9BB4-5C7FBB7604F5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FEA18BF-17A8-4E09-8642-11E4DE7691F2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EBEC9C42-5B07-4FC4-ADD5-5A9C41D1A792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3892571-6539-4A22-A339-5DD91B0C19F3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1420E8D-23B9-452D-BDA7-7C1C0D5BEE53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9EE2FBB-53E6-45C9-ABAA-B3E8BC1AE998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D296D03-BE74-4408-AF38-15348E1529E0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E4678201-A1F9-4D8B-A88C-EFFED6392709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948A749-154C-4E12-B11E-23930077268A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5598BE72-2F34-47A3-8DA0-1C27904F3308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1957E22-EEFE-4E32-801C-8AC6FBC1C91E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811524F-4871-46D2-9926-7383CC9CDD20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50ECB18-4122-4F3E-A150-779CAA49067F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4462409E-1900-4E87-BCD2-78E196AB0535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892A2D60-6B9E-4159-A9CC-5B2C7641ACAB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52C4B9EB-5DE3-4D02-B5CE-468C8BF02615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91BBA337-6AAA-474F-814C-D46DB3B77867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45D09D0-CB16-45B9-B941-2A8457050522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007BB23-68D2-4EAA-88F8-8509C1A8E8F3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8564D48A-5A28-492B-BE41-359020E64CE3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83FDC12-6F14-4D4B-A983-EB0423E1EE2E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DEDF4773-794F-48B0-B7DE-7FEE2DAA3059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E7265D7B-EEE5-490F-BDF4-52F3C3C7BB4B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20D43659-E7E1-4467-8CFF-A351F43CF08F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FB3FC37-B0D8-4E82-8DAD-05EE70658549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F88C53B-8BC0-400B-AD03-4975DE8FE798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C9062C8-47F9-4FF4-ACAC-D1C4D541CA39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8BE7BD1-C5EC-4A90-B6F2-C955C45F7F93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E6A858C-67CF-4C08-88E9-F248A0BDE181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801BAEE-FB99-4EEF-8810-3D0E50D1C4A7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76958883-E4B7-4466-AE97-0AE07ECBF0DC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9D9AEF0-F807-453E-B553-286D87340942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EF098252-6754-4517-A90C-BE78E8B7E02B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6AC2B51-9D13-479E-AB4C-9603595FB952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7FC1891-2246-49CC-89EE-E737D6263507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CDF6C83-92DE-46FA-AD9A-C430A1BE0627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8725415-1393-4CAE-B575-04CD58F4B3A7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BEA198D1-15B6-43F2-A933-90D2055AB3B4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1498E34-5E80-429E-B674-623F32A3F5EF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DF947EA-CCF3-4995-83AA-633931EF5040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DE2E5C5-6260-4237-ADD8-D73DD544B7E7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10905B2-4898-4221-9E69-536D4369659D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AA08352-4541-4654-9D9B-B9170E3DED72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DCFEF19-EFDE-4EA3-9EC2-26F3858ABC0B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76F07428-5FB1-446A-8863-0ED8191AD70E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84D651ED-E9C0-4C5D-B5C2-B9DFB8C6556E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CB41B3C-94B5-40FC-818E-76050AEB3001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0DC58DF5-FE65-4709-8A73-074F512D4F1B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387EA5A-2674-430C-8470-E2C325607FD4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E2879FA-2901-4614-B6E8-6EE22651EBD6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D39DF3C2-5FEF-4695-AD88-1CCB8EC1E8AE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CA36883-38C5-4D51-9DAB-FCCB2613E321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40EBEB3-3D9C-46FA-9282-A20EE2AA5552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23965E7-8AEE-43EF-8F3B-B0589EFDFDFF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3EED02C3-707D-4070-868C-F5AAE90F5ED8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D42F194-CFFD-4C6F-9057-70F3D44F71DC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82ADC044-19E2-48DF-B53F-F6312F1A7DFB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7B17DB80-1500-4F4C-8745-82A8EDFD505F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3731D42F-8850-4BC8-96D9-79567671D1CB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11CCBF7C-2C99-4777-A601-99C7B6C17E1C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7D21BCA-9B31-4832-8015-FF1A8AECD59A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C76C3339-B771-4CE7-9D78-321D2D16D2A9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CDBFF1C7-3D38-4944-9C55-E9A5BA902F01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036E4E6-28C7-4B4F-9904-7EF6A2FC3D1F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F227A4CE-A9EE-4573-A728-920EDC43AAC8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C5DEA75-9D03-4BB1-BC58-605C7BF13E98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D2DFF67-0AF0-4E8A-B38B-65E6A5508167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7F20CB4E-16FB-4FD5-8175-693725C6AB88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054FBC33-665C-4C93-A3BC-24BA2953FB82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8B79E4B-F7C7-418C-BDA3-97F42248AF08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D3E2F02B-0B6B-4227-8E57-2F3CA361C9DA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32770DA7-B6B7-4451-A4D3-3A7CC2676C42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05A29EC2-4C64-45C2-8499-8FD4CDC6B630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8D02FC58-71EF-4FAC-B5C3-671EFBCF339E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121B5A29-DCC3-4B03-9886-1E9CCF4F2C54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89470B7-4F25-4237-9F82-F2C26A625204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07242D33-340F-4BF9-ADB9-48ADA867CEF2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84AB0B08-A5DF-4E26-AA2B-39074FAD4A00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89870E4-363F-40F5-8127-76293E1A5FD1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C85DD0FB-B158-427B-9D30-341406875DDE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A3F17D46-ACD1-4E04-9C77-7CD72B6E0888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30E7462-A550-4040-88C5-B3928A1B291C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F3100A9B-FB5B-481F-81ED-0A1C06066C78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46DDAC22-C581-4914-A018-E3416C7ED0A6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71586C9-5C71-44C2-A21C-359FECB93D6D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32977802-E5FB-402D-A529-EA13C9BE6687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C5F8DC81-8A1B-4F2A-ACDB-D90475A97596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97B79EA-68C3-493C-A2AC-F8CBDC50C50C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DD1E77A0-A220-4226-96BE-9D321920898C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5BAD0C5B-FA29-464C-8ABE-38808346B5FA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5BE8548-4D39-402E-9369-0F72B417969E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E388DCF-2156-4EB8-A070-61CF62B5AD49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16E7726B-12AD-44CF-9807-DAACC9BF35BD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866D6A9-3784-4A37-930B-E5EAEFF83A95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1EA19194-27FC-416E-8FC8-AF5FB74C0B6A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9F1917FB-709D-42E9-9616-1535FD5414BE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136F73F5-8596-4DF7-9B4B-DEC0DE7761D2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EFCED81-5D67-4C81-9407-5702FAAEF470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DC2E9B6-8285-417C-BB3C-24AC8ABFA895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3E5F3273-43AD-4F44-AA1F-7822A4CF488B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95FF7D50-F214-40F4-90C3-66275D9CBF15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2BDCE5EA-F67A-4912-82B7-38CF194DDCC9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18DC5325-FCE7-46A7-B7F3-9F88989BBA57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22F87C5-6913-4555-8FDE-D9F0FEF61BD0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15B484E-7E54-442D-90EA-05204A5792D0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0825D895-913D-48E2-B867-6B729A2B53AE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9FF3EB3B-0594-4949-9BEA-3E05D53DCF87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A9632ECA-FB3F-4418-84FD-858F3C3B6D8D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13B16FDC-B1AE-47A5-8136-90937FCC62A3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2DC0C4F9-0ECD-4635-BB43-0D40D94A68A2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CA20B3B-134C-464C-BA6A-B5D85700277C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0DAB1B2-1417-4E6F-BB82-2F4841FA131C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438CFD9F-D4F4-4E83-BBBD-FD3B3C8CF52A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0D65E8F8-6D4C-4029-929E-BAAF2350A3EA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6A0B4659-56D7-4574-98D3-8C55CD3CEF8D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8004C6C1-D1E4-4484-985F-EC6D2D418971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156FDBB-921D-4F63-9574-61F361100738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7301FD40-D582-4EFB-93CE-6A1CE58BFCA5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E93C1D39-363C-434E-A88A-E319850B988A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47139326-FB19-4423-8B28-72484697C264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D1BD622F-5499-4570-8799-69D00520828B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1DF1550-1A10-4506-BEDC-9181069AD94E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FB7CC3F9-048E-4F0A-94E5-62764EA2B459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89F7EED-E467-466B-A5F7-680B1BEF8E54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F1E75C48-DD82-46AE-844C-5752D35E9409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4A5A7A7F-2DDA-4EFF-B27B-AF61B72A2585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66719776-F991-4669-AB1D-FF0647ED3E7C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5DC3DB4-59E9-4AE4-A9E6-FB2F593A895F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163BF2D-D2E4-47EE-9FB9-3ED8ABA65979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2B5F47F-EF01-48B7-8896-0BBCAE78A237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9DE5D396-F239-4FCD-8B42-C40D9DE399BF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1989CD57-C3CD-4843-9006-F306CE952B6F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C3AA1AE-0799-49FA-A24D-AE9023CC6D41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E86119B4-2CA9-42A3-AAE4-E49BECAC4416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313EF248-94EC-47ED-9249-CA8BC5939A88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AED8C00-01EC-4CF8-9D27-F95B88D01681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16B716EC-05D1-4A64-AFD7-7EA9010A3F9A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61CD52A-2209-4ED1-9EEE-CDE78CF74D6F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7D33B86B-423E-410D-869A-3048949EFD95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08CCF318-32A0-4D93-8487-E0079EB1C824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AC0575F-72DC-446E-AFB0-7541A5EE2DE2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36E9C75-C5F7-42D5-8A56-102CE64E4512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99DFA4C0-1E60-44DC-8F24-F64D81D810EC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977AFDE-9AFE-4E56-BFD2-CBB78DB4FA05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BBBA807F-E93A-4A10-A9BC-193439D1928C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6BA117F-C430-4BE1-9B97-5DAA01EACBC4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DA2E0407-2E9F-46C0-85EF-AA45D2E89EA4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6301FF5A-584C-4975-A774-CFA30ED3F2A1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16544EA-62A4-427E-A225-D079A3874DD1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94AB7464-905A-4B6B-9543-FA8E434ADAEE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A61C415A-2222-46FA-8706-EE1B39731D0E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B25354E2-1CB9-482B-A430-37A64A93C22D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F450662F-AFD9-4CC0-A46D-B0291F565241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515A607E-01CE-4E41-B086-C6F7A2F09B9D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F0EDEB2-241B-414E-B6E6-36321AF646DF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B1C860E-768D-4E55-A006-25F4A53703C7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20E54807-A9FB-47C5-97AA-7011A77D1FC6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FE1977AD-FD7B-4089-99F1-C464E3F1E617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984EEEA-7087-49AF-A356-0C2175316C83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7FCF2434-6537-4EEC-9291-1B745CE83738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FD0DEFD-A2E8-4049-B297-7E1DAA842EF2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01191C01-8C3D-441F-90D1-D18EF1D2B34A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2CE299D-70F7-4D20-AAE9-CAB9ADE763D5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1658352-31BB-4004-A904-D21FBDBBE693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53D8370C-9C18-47DB-B279-DCF899BCF0DE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D97A0EA-C02A-4F31-9AA3-CF545F112133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2AF0E28F-8248-4429-8003-D59565234A4A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A1D82BF2-5FD9-4472-8916-12FAB8ECEFDD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041E43FC-4587-4736-9134-E87EF954C2BC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D8DCCA8-713F-4CDD-A414-79B849F085EF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BC2B4153-B4F3-4CCA-8EC1-E25ADD3E45A2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BF7C114C-3BD7-4410-A733-E81E6673E8A7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CA3E4B2F-A322-4B11-B7D2-DBAC4AE27F23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A1D90C05-8FB1-4354-9D00-410E6084ECB4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12E413E-80D4-4257-980F-C24D7CAC3D04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89005B23-091C-4B80-90FD-C08A68D2668D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BDB8EFB-A6C9-4994-9FC1-3B3414AED23F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8B3C6865-780D-4703-8CA9-40211C053D98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7BAE33FE-EDF8-4B09-BD45-9381B323DB24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D0483DCA-C7C1-44EF-B540-28BF1BAB02B5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48630827-195A-4CC1-AB68-2F48DC18B297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8A103B2D-2348-4AC4-B560-0AF635A68FF3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C2A52DA8-5258-4028-8692-30BBA4D1D1D1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A886CC1-69A3-4276-A4F1-89E832E44C3A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43B78C95-3102-4397-A5CE-54DBD4DE5B37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7FE181C7-C2F4-4A57-ABAB-84B1BEDAE386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FAB1E6F3-80CD-4882-8BA3-DA68DEC7FAF4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B57C54D0-8622-4AED-9731-8C52C65D9D23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9ED9253-9340-4992-B222-00D86F1E011D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A5E4A5BC-D7CF-48CF-B736-7DF30379BC05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E33B7766-6F77-4874-B1EF-1B87620FA0B6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15B92102-E4B3-45A4-8217-0265EADD2259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E2516FB1-BDBF-4A54-8AF8-239997D05AE0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9CF689E6-D273-492B-BD4A-40BFE3B1ABF0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CF7FC590-4CEB-4760-9FF3-EF2840207C46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2827C58E-F264-44CE-8CA0-8A3D8EE1B8C2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FA6416ED-51C6-49EE-B745-28BC956BAA2E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BC42C261-534D-4826-BD4C-DE5E05534DD8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D2C7F4E8-B44C-4391-8982-4321EF7F8080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1983BD97-638A-486A-83CF-C7BF6132163D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D1576887-6D17-4636-8036-0A48656B3C32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2ADA3833-15CF-4CD5-9FD7-E8884FC23183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31AD6705-6071-4C81-BDAF-124280BFB3BC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29876E5B-4DDC-4B17-ADBB-F0BC8D73FF51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1CD82AB1-9F3C-4956-82B5-FBE47AED9627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0B49FC81-04B4-409F-9F00-A60D89653AC6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5BF87BE8-44EF-46E2-88E1-B4D0C2B0B586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DACB975-B5F8-43A1-BA89-2E5034370ED4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E62528F-A2A9-461F-94AA-C5C77F739A5D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B300948C-8DB2-443B-8300-E9140DA8A192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EA257467-993C-4C79-9AA0-B892B2025800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7CDD7AFC-E751-4110-A9F4-F33AC7A4824F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520C752D-0B05-47EC-AB43-5F34798C5D94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B8BD1AD9-4BA8-4627-88CC-DB13A53FCEA3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87FE24C0-F0E2-41E6-B035-14D5FF44275D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AD7BE186-4C6B-49A9-8CA5-D65994F8F4BF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8BA1A17-7CA1-44F8-85B5-5EF836C34252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93A5539E-EEED-4EE6-9710-CE200F08BBCB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13E949A-57AC-4028-AE55-AF045AED1C01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D5749488-4F2E-4588-AECA-8C202FF52993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CC3098F9-176F-4E94-9813-080F76FCDA6B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2BA2C036-7B88-4327-9AA7-0E930D27CC06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F00A6483-3F1B-4CE1-B697-21173C2E9233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2FEA5120-58AA-47E2-9056-77DF3D31E08D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ACA6205D-C305-4BAB-983E-A43292072A3D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179429B2-1283-4B65-BDD3-2E690BB0118A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89E8E65-6CDC-48AF-828C-A437260F2A1E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0032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展示页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827E261F-8AF4-47D2-9AC3-E9988232024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F99888CB-92ED-4948-94D4-81ABEE416B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F6D2F43A-1EF8-464C-BCAA-EDC6B2244C55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5" name="图片占位符 44">
            <a:extLst>
              <a:ext uri="{FF2B5EF4-FFF2-40B4-BE49-F238E27FC236}">
                <a16:creationId xmlns:a16="http://schemas.microsoft.com/office/drawing/2014/main" id="{182012FA-639A-4910-8A1C-8103433110EC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785337" y="3501553"/>
            <a:ext cx="2588300" cy="1854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46" name="矩形 5">
            <a:extLst>
              <a:ext uri="{FF2B5EF4-FFF2-40B4-BE49-F238E27FC236}">
                <a16:creationId xmlns:a16="http://schemas.microsoft.com/office/drawing/2014/main" id="{78E3FFC9-2E34-484D-8D5E-AF8B37C2DFB5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47" name="标题 1">
            <a:extLst>
              <a:ext uri="{FF2B5EF4-FFF2-40B4-BE49-F238E27FC236}">
                <a16:creationId xmlns:a16="http://schemas.microsoft.com/office/drawing/2014/main" id="{43367BF0-FD9F-4BA1-8B1D-154D9A8F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8666129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C874AD5-C646-4BD1-89AA-AA8935FECC60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728BBDB7-F597-4089-AF99-654933F4852F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FD3AA49-A250-42D8-8105-7F00471A472E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87DFE32-79B8-4530-8079-06B32A4B6B44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10028AF-1832-474F-B875-7DFD510B207B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2C65858F-A6B7-412A-8508-9833E889B764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0872252-CC76-4C1D-8273-DD86C3A83E52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90063AE-0CB0-4364-8644-AD145A92C22D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51D345C-29FA-4E89-ADE1-C3442940E0DA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18DDDCB-52B0-4560-AC1A-4D4EFE1ABCEE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286F4477-F915-4359-83BB-8CA62B0CB15E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41095A23-8263-4448-BD04-73ABD23F94CE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4A38FE5-1949-4A28-8FD4-A02B7F33E524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11F7D9A-A037-4783-81BA-C816A394EB55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368E5D3-024A-43D5-9B22-4FB07C2984FB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E0C20E6-BFC8-4614-8C41-33E47F313061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75C1500-CEBF-44F4-AF9D-2640F65B66D5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152AA9A-5AAD-4B73-B627-6C5929BD2C29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C5B8742-00C0-42DB-915F-E6FD728A5D99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A92EBC0-769D-422D-8896-E4605837A6AA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D842F3A-CC25-4FFF-ACE4-9CF1640E015F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A68E9A6-0E94-4664-B119-A92D3EDD1C3B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0531399-C6B6-49D6-8BCC-F92906521189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0993DA9A-110F-443A-8D8D-1826241B0B91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53" name="图片 52 图片校徽">
            <a:extLst>
              <a:ext uri="{FF2B5EF4-FFF2-40B4-BE49-F238E27FC236}">
                <a16:creationId xmlns:a16="http://schemas.microsoft.com/office/drawing/2014/main" id="{A01A6D84-5390-4BD7-A9D3-680DE5E797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F611EC41-CFE6-4721-8C7F-855FA222A1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CACF83DF-9AEE-4562-89AD-3C35E66FB659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5C2D08E2-B570-4E45-88B6-F0E0BCC202CA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B1CFB65B-D22C-4F42-B7A4-749BE506A313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537FEA3B-4BD3-4D65-A1D2-C2534CD230CD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2" name="图片占位符 44">
            <a:extLst>
              <a:ext uri="{FF2B5EF4-FFF2-40B4-BE49-F238E27FC236}">
                <a16:creationId xmlns:a16="http://schemas.microsoft.com/office/drawing/2014/main" id="{ABAFA630-2211-4E2B-BD32-2F6FCAC17C06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8854886" y="3501553"/>
            <a:ext cx="2588300" cy="1854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43" name="图片占位符 44">
            <a:extLst>
              <a:ext uri="{FF2B5EF4-FFF2-40B4-BE49-F238E27FC236}">
                <a16:creationId xmlns:a16="http://schemas.microsoft.com/office/drawing/2014/main" id="{60A7F561-7B8F-4C07-BDFF-63F07B3875AC}"/>
              </a:ext>
            </a:extLst>
          </p:cNvPr>
          <p:cNvSpPr>
            <a:spLocks noGrp="1"/>
          </p:cNvSpPr>
          <p:nvPr userDrawn="1">
            <p:ph type="pic" sz="quarter" idx="15" hasCustomPrompt="1"/>
          </p:nvPr>
        </p:nvSpPr>
        <p:spPr>
          <a:xfrm>
            <a:off x="6165037" y="3501553"/>
            <a:ext cx="2588300" cy="1854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44" name="图片占位符 44">
            <a:extLst>
              <a:ext uri="{FF2B5EF4-FFF2-40B4-BE49-F238E27FC236}">
                <a16:creationId xmlns:a16="http://schemas.microsoft.com/office/drawing/2014/main" id="{9CA02337-EFAC-4173-A25D-5891C09C138B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3475187" y="3501553"/>
            <a:ext cx="2588300" cy="185430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56" name="文本占位符 4">
            <a:extLst>
              <a:ext uri="{FF2B5EF4-FFF2-40B4-BE49-F238E27FC236}">
                <a16:creationId xmlns:a16="http://schemas.microsoft.com/office/drawing/2014/main" id="{5C9439C4-8E76-4E23-ACCC-4C95E7C78448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22325" y="1708470"/>
            <a:ext cx="105552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82" name="文本占位符 4">
            <a:extLst>
              <a:ext uri="{FF2B5EF4-FFF2-40B4-BE49-F238E27FC236}">
                <a16:creationId xmlns:a16="http://schemas.microsoft.com/office/drawing/2014/main" id="{E5509DFE-67DC-4149-95E4-AB28B12B9DE9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22321" y="1198345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请点击输入小标题</a:t>
            </a:r>
          </a:p>
        </p:txBody>
      </p:sp>
      <p:grpSp>
        <p:nvGrpSpPr>
          <p:cNvPr id="54" name="图形 8  矢量校徽" hidden="1">
            <a:extLst>
              <a:ext uri="{FF2B5EF4-FFF2-40B4-BE49-F238E27FC236}">
                <a16:creationId xmlns:a16="http://schemas.microsoft.com/office/drawing/2014/main" id="{72D201E5-45D7-42C4-9599-2DED61AA04B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61D63E4E-8E7E-4365-B969-3DEAE4904240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CFA23F-A89D-46CB-84F8-E76DC3272DA4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D31A5FF-DE71-4054-972D-A22E2AFBF563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B19DCB1-038F-4D5A-954F-EAD5F6F3BF54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D99B3E2-E81D-4FA9-93CF-73FEFF97D48D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747542C-E147-4EEA-9E5C-C1854F4009CF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587BF2A6-920F-4494-8A9B-C18040FEF8BA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B0C8DC7-76C1-4DF3-92F9-DABB55BF8512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09A89B8-D838-4A5D-960D-691996EDDC2F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28642BB-91F0-491E-A251-1C8AABB81BF4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402F0E4-24C0-4727-A2B0-0F3FFAF377E5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7EE8E03-3B31-4DD3-9F08-A76DDACD9672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67989FD-62F3-43BB-AC1E-62516BE5E2D2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11B89494-ABE4-4225-8992-D3A4CAA3786C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F834971-6091-4F92-A9D4-47D14C42206B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DCE22D7-570B-4289-8159-5A8025FB5A75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B2449B2-86B5-4F2A-8FB2-D01BBB090B91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1302597-C7EE-47C5-87A5-CC8637B313E8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FB8628D-144D-49A8-88DE-6D2C25B3E499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40009E6-B0CE-4AF2-BC8E-680256ADDDF7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756E5A8-E95F-4325-B6D7-191035238739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917FFAD-655C-47E6-B972-D9644E96C683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7644CA24-A7C6-4897-A032-402BBE8785BA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5B35424-8986-410A-A330-735DF42C46BD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0AA0325-6FC0-4725-9AA1-CFB4EFF10628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035E41A-E664-49F8-9E63-CEE35505F8D3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7FE135E-4892-4857-B6C1-21C5EECA5B75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E37E5A8-E0EA-48FC-944D-CE2B7B44DC8E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F4CFF4C-830F-450E-9925-30E47C30258A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6ABFD74-6CD6-4EF3-90D0-C3179A6B9113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6DC0BD2-C060-443E-8DAA-F386134EB215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C4DD01B-2071-42C0-98D6-9E6A34ABF0E2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FE6B6AB5-48D1-4F13-BCA2-0B3DEF96EA11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C01328C-5634-4592-9C50-5976095BC0CE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3518D2D-B523-4B41-A8A3-0F6832D999E4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646FAA4-F500-43C6-AD20-CEDA5C1903F3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8D460E0-341B-4BF8-927C-2D1022094ADC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FB3D39AB-A084-415C-822A-B065D8EC4896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6ADB7CA-6D20-4E19-A29A-EC0E751A590D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9487E19-CEBF-488F-BED7-E8E56EEE276D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B1B1B28-EFCF-4ABD-9EA5-5BBE0654068B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FB07B2E-7E3E-4B2D-8FEB-1C1F6B380516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F696AB7-5D64-4A4F-8250-6683AC00B4C0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C3F6A73-2BA4-4CF3-A8E8-C2947CA2C077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ADA818A-7884-4199-B0DF-526C20B5C2E0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BF2D435-2332-435F-8514-17A1D67E02E0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955687C5-5799-4F8B-A13B-FF19C94B1376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2C4FCA8C-4BDA-4B3B-977C-D5164D5EF9C5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D92543A-C816-44EB-92D2-769FF070348F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94149D5-2078-4118-A780-6E0F5A03A9C1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3DA457A-AC05-417F-828F-8FCFC019150C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AF92AE1-CB64-43BA-A8C9-102CEA6A296D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18270780-90FD-4B27-9858-C8582B2AE2EB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D16FDF4-9DC7-486F-9AF9-B3CEE3A46A29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E71D51E-58E8-4D12-93F7-4E5EABDC2E4D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E0B5CB7-1993-4165-B77D-7907A11982C1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0E58D43E-15E9-4E80-9F14-E059B98C0E4A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DF6FFB4-A14A-4818-94F4-A5103BBEDF92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5BDE9CD6-5BBE-4EAF-9E8B-157D5EA54A73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BE53FDE-E282-427A-A816-338C75D6376D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FB4E1FB1-0BA8-4E35-87AF-C84149B78D5A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085E8A7F-90DF-4967-87C4-255404366AD4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40E7D84A-BC56-4A19-9FD0-37B60565478B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335A689-556D-468C-81CA-DE4BBB0D5D79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4A2E656-9900-4B52-9154-EFD4F19763FC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D3DE8AD6-843D-402E-9742-A3E42BB002F2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8141E746-0242-4EBE-B38F-668EB55F92E9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1181E3BE-D978-4132-830E-092EC4CE0A7F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6A71309-6994-4522-89A2-3901D448B8F0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FF06C1D-A8EE-4424-856D-280EC045C4D4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19E1CB98-44DF-490D-A004-5E2A210C2BFE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FFA5312-1208-410B-9F86-6AC934653E88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D1552F36-C355-461D-BA45-4925F0A8E750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67C6428-896F-40A3-B2EE-CD5705F8C2F9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8FB5118-C9B7-4FDA-9B3F-CD190EB5E52F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7F4AE0C-0D12-41D2-A923-B9C806B0E1D1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2ECD71E-3E3B-4883-917A-E1E5AE5779C8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10815DD-2A54-408D-856B-17F73BABA472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6EC4034-435D-40DC-9B86-10D16F644AB5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D60AF2A8-59E2-4B14-B90E-E17B3FC6F4CC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66DFB95F-3E3B-4EB4-BD7D-87688EE12C79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0A5D0E1-5469-4B63-92AB-678BAE489D45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B1CE1D43-55AD-47AC-AA1E-BB5D0DE74538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A64F34CE-A6C7-40EF-A1A3-24AB22B8BB92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11364045-004C-4946-B4D4-388A7A1F8A1F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A6EC9F1-1DBE-4E77-BCC2-7B173084260E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CB4E61A-5F04-46DE-BF3A-49DA18DB4B84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F1B6DEF3-4D73-4FA2-A42F-B77683D13685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A3D1F191-7FDF-4DBE-A1E3-F11E5583DF8E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1BCEDAFA-E98E-43A7-A8B2-FBD4CE9C4711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CE7232B-99C1-404F-8239-5DF0BCBF4837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F522601-A85F-4859-9B6B-48C068BEFDE0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0CD445B-B078-4C81-B086-7E8F2E658E03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8594ABB-914B-4E08-B7E5-6075333096E1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625DFA2C-6831-4D81-9286-95CADFB062E5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AFAA421-22BE-450C-8F43-4D7E616EB03C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863DB70B-D3B3-4CAE-B2E5-CB4278115496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B95BF8B-10AC-40E5-B9D3-5D2934882A38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545B6B58-479C-4C5C-B5EC-CD958BEC2C48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F72F452D-7686-421C-ABDF-76BAFD36B4B5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722F460A-2A3C-4B06-8568-C9B4942FB921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506D1CD6-086F-47B5-9074-263AB90AECC1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F17322C-DAD3-4A78-A921-1508109F4A47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525AF8A-463C-4AAF-8578-ED1206D57E9E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E32100B-3136-42D3-B8CE-AA12A59CD4F5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A0AE3D7D-99C3-4D8A-99DB-0284444D0BCA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D4C53E1-4060-4A69-B90A-057F6869B80B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0AE1497-78D9-4396-A46D-43CC3F9412CE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6CB77622-EB82-4AD9-8942-AAF30EAA4908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618F5BE-9DB6-47AE-8CD6-998A7B5322D8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EEE760A-FAA2-4FD7-96DD-EC0D9B47FB2D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C8FEE6A4-1407-4183-9B64-058455CF2BF0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CDF4506-F78B-4A64-B028-1379EEE520C6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6AB098E9-3711-48C2-B0D1-BA943D4259D8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9C6A5DA-8621-4645-8F75-40ABE5DFB4A7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D091A11B-894A-4346-B9D9-BA46F0858404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DA3B221-EB9E-4D05-962B-838FB13BC2D0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8E995CC-6721-4E42-9AE5-A97067854B9A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389840A2-232B-4286-821E-F1F62E58B3B5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9DD113E-CE1C-4781-ABA9-6DDAC52D9F65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E0CA341B-EB31-414B-9991-CF0FB0588AC0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824F732-B5D4-4FF7-A7FC-7FA8BE2A8629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B4F3639-2E1E-4553-A85E-F0BE93D06228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16498EA-338A-4C3B-9A98-43D6AC6C4293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4358EB0-FFAF-4891-8D4B-CA1BDEC5DF2D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C1CD741-8F02-419E-AB8E-68AB40C58B42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7F8F28E-8211-4540-B8FF-54BAA62C1B75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E339DAB-72A5-4FCE-88F6-086D96AAEAE3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80AF7423-71AD-497E-A6D3-7E153F1A76BD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609DC41D-DEC6-4C2B-BA8D-7EB8ECAEAB8B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E64B9C1A-DB2A-41AB-8368-8C1B05057547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D491A9D2-6AF9-43E7-92F4-D9F563B7455A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F6FA1AB9-44B6-47E4-ACD8-71C013A09AEA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08B5324-5418-4E81-B599-FCC988525871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AD093A9-BE8F-4D24-987A-E91608A0A54C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5065EFFF-538E-4215-8B36-7D024716F299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2CFA2F48-85FD-4779-9F91-6F61A2454FF6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AA4CBAC8-9BD5-4B95-8D2F-737E438177DB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E02B63D7-E81C-4D47-ADA4-F7B0DD48A3D1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F7014078-5735-442D-946A-AEC346F8F9B6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3EDFA14B-E6FC-4659-A209-5A90AFFAE89A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0CEC99F4-F6DC-4CDF-B8E4-CB3045F28EE8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1A87623-E279-4EA9-B4DE-4D10E98894BB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0C231EB5-9BCA-4737-88BF-323D59E61960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437D567B-CCA7-423C-BE78-2DB1CA63FBC0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48E0790-C9BC-4CA2-8D9B-99DE4BB9045C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70C4DEFB-6F1C-4EEC-BC5E-9E147540E6F2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95670F1-40D4-4640-A724-D7E4EBFD2B94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F8526BD0-86EE-475C-B5CF-BC09097DBD66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297951BA-F7D2-4ABF-A3F6-3A008AF68857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06E871CE-32DB-4BF8-835F-3A660AB61B7D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FE87EB5E-ED9B-434B-A437-D5896D788B33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81097EA-F541-468A-85BF-B85314C3D016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6F806696-8148-41E1-A120-5459DAD584A1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2BCD0F2-1853-4D40-BDD4-F2941EBDA518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9341868E-EFB3-4A75-BA61-A5A78FFD696C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2377800-3821-49FF-A585-EADA45E47DBF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5866264-3868-4523-9322-E86C8A877F05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B3D8B3FE-0BB1-4523-8774-DF8D7A42E22A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FB4E8A14-69A9-4700-88AA-C57269124B2E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170D431-23B5-468E-8938-D80E159ECF33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488AE2AF-2003-445B-8864-5FB0E96BFD27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36D7067-3033-4575-BEEB-692BE5FBD996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AD17EE0-78B9-468A-B3F0-0D902109DBDA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37F58A-A485-4BD2-8094-0D1F86914DC2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79F1F9FA-D0BF-4FDF-9430-FD596DB3B85B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8A1B0D5B-6C9F-4F23-B5F5-172D5E28BABA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E9BCB1D2-BE30-4FA5-8809-B1BF8B4B7241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16DF428-C4B2-40B7-AC08-DD35FAD3C847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3470018-FE0B-4737-B4E6-78B5F27180CD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90DBFC0A-3395-42E0-AF95-CE7D0F141AF3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CC502BC-391B-4459-B409-6FA83E0DF231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A9804345-257B-475C-8738-B719BE7FE05A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E2395F26-644B-48C5-B514-D44DCE8FCDAB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8FF7DA65-AF99-4C64-BA18-2A7E03BD510F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422A83B8-942B-4C56-A7C9-2B9B2DD1A830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40F8DC85-A8E1-42FA-9FCD-FE558104F4CD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C06EFA37-E336-417F-AC4A-6B6A5F84BA62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FD6386B9-76A7-4B5A-B9CF-24F52B73E73B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7500F42-1611-49E9-B06E-594F16A7E326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CCAD0C84-EA97-4B85-9140-D8720EC2DEC6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1E87950-FC8A-459D-B40A-941FE3925B85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0F096606-8308-4DB3-A9FE-96434DDF0230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05614D0D-B912-48FA-A64E-F51752254E9A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981876E5-A81B-4CCB-8AF2-6C9C727695CD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29F92941-B9BE-4C87-AA78-D81124E6C0B3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87DBDB90-D21E-4E64-B0C0-2AA3E8D107FA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6D993E4-8A5E-48A5-8B10-ABED19B3C20B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74C59385-0A1A-44FB-98F0-3F293C054BAE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1E189293-8491-49AD-8104-AC73A7F738EF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678BBE03-131C-46DD-B150-2A4E7310A1EA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D9B2A1DC-7B04-442A-A6F2-E23BC2D91A96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8D8C0D71-F007-4963-81C9-D63055BE51FD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5C9A7A6F-9233-4C0C-A247-CEA2D1E3AF4E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9CB7ABD8-B848-4D4D-9BAE-112914C21E50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4DD4CEE7-ADDF-4219-8E9B-FAB0B9DD404A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8DA5556C-632F-45AA-9A8D-E0AF208D7375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57D7DD33-7C96-4F29-AB14-F8362D9B6D34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3357B326-6242-4826-8A7A-8B3158E07FDE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89BDCC22-7633-4E54-83EF-B9E2844247BE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B84DDDB-820A-4D0B-B5D4-E7BBEE4B0BC0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E87D730B-00C4-481D-8AB8-3111C10DAF77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4B66195D-6A9A-4630-818D-1C0B5626BDD3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1B18152E-8E7B-46A1-9FD6-302E1D3AF906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CC9DA3E-F4D7-4651-B626-96A7026195A9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6173755E-BEBC-4EB8-8032-D3913EE0D166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C3122D50-8FA2-4F1D-9D47-8F17ACBFEB12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99673D7E-6A57-41FF-8E42-5A9EB1C5C644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2106CC3-F543-479F-9B2D-39D8C2678268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9BDB332D-EB17-4D88-8A4D-D8F242B276B0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D172418B-4553-4D75-98B8-E36FAE328B87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D972945B-3B07-405D-B1B9-F094A4F23A40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371D86E2-016F-4694-8A64-6FB8F78FE7BE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2D9D3B5A-744F-45A6-97C9-DCCDC22B2293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F9CE5A55-5CA2-4C4A-9862-78896765E442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5C706272-1FE4-415C-AEF4-C7A2ADF68C9A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CA80BEF2-E66E-4D61-8E69-1930C0FAD0EF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33A1AC46-9D65-4B23-ADBB-8FFE119953CB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0B83F41B-3149-45DC-947D-F75B36BD2AB3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C964FBD-6719-4A6A-BC96-F74EDAB12DFA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7E1A4CBD-0337-4C62-B380-45A0EA313F9A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DD410046-E352-49DC-966C-1AD2AE909041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E8E0D5E1-DA7F-421B-8991-32BD60BE52CE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9AD22AB-8F60-4B49-B4E6-990AB36E8B89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4A8DA639-86E9-4110-9C30-BC334C2F68A6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D379B7DC-BA8A-4D01-9D4E-E8F492A68459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912B85F-FDF3-4FEA-97E0-84F0EB569B97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E07E81A8-3C1A-4916-8127-41D6E81C18E2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7FE81F1-1F27-4A63-901E-BF87DDCA3BC8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C8018FE-81C1-4DA0-82DC-D30BDB0474E9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8EDFA33E-C22D-40A4-833C-D940F1344D41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EC47EB60-F874-4477-861A-488D9A470A3A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954B7E3B-1FAB-47A2-8136-A3E4CB4DC719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29313A60-E421-4BDC-B0D9-5BFB1EED8110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E5AE587C-2E54-4985-8CD3-13581A1820CD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AE9B02D-1496-4CC5-8C4D-E2EB8454C184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66741BC-6F9A-4831-B37D-E1ECEC6C7D75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5CC915A-AE4A-47C8-A8D7-5BDF461D3401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683DF6F1-462F-488A-8F39-52E0DD323D01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0B3EAD6A-B67A-45FF-98A2-538483660619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2FD672C-1295-4841-AE19-74A50767A514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8BDD7198-9D87-4642-B4F5-411009C8FB9C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1FB9897-CE7D-4174-960C-CAF8866C60C2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115E7A31-EE06-4F40-9649-502FD370144A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51541DBD-3FBF-4550-8245-047E9634E590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C32E5C29-CC8D-4904-9ED7-641007926530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337F38B2-3ADD-4C32-9DF3-6C0DC07E8B68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4EE11E26-B283-4682-8C0B-648448D8F7B0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45C4B5B-3B02-4CD5-932C-85EAA1433BFE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7A204378-2F24-4B51-90F9-165560D3119A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6E3FB95C-A3A1-497C-A85F-EDB6AD369B3E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1D1B0B5-1854-41FF-9593-321D0D637978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D77A25E4-C303-43CA-B83A-3C33E10FEE50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0F9310B5-E188-4DF0-8D99-239F02916DC4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3FE26B0F-4CA8-4236-B981-969122344C41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C1A5DCD0-5C65-433B-B13F-CC24B3E0E75C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15AEB0FF-92A9-442A-9E90-A11899052908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05A59972-3B66-46E1-945B-BEFD6F74FE72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04FCF7C4-647B-4FDF-84F6-D66105774665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40047F4-1249-443B-A0F7-01C9D9602302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7E95EBFA-532D-4DA4-8400-3BC78F5C0E34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797AC860-3725-4493-A990-9090A103FEE0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798C2A39-ED0F-466D-A1B9-2B3D5B276724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7B2D88B2-8E8A-41A9-878E-F565512F7881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474B5499-00CA-464B-8F7B-D0321167F0CA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CEFA9E57-0C64-48D8-A82E-9427F8CD578C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C56035F0-A967-4A5E-AC36-5BAF54DA07AC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B5A039DA-A93F-45B1-A7FA-660D1CCF39E5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A61ED1D0-36F8-4ECE-B2B7-1F3E87284D7F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7004B942-EDC3-4E2B-A5A2-AE14B3CD57A0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C362ECC9-A3F2-4AE6-80B7-2AF59BE9880E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9A0BB8C9-AD14-486A-A1C6-486E4681C4EA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93D10C76-4E9A-41A5-BE5C-07C6E503F19A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FFD64F69-8DDF-4EC4-861D-796DCC6528F5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1DC333F5-5D07-40DE-B0BE-EB82F2722FC1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9B1B69F3-F0BA-4CDA-9D38-F2F2D9367ECE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BA920F3C-344F-4500-9476-D48D5E6D563B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EE95FB80-5677-445F-BBF8-A9DB288E9C70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208C2221-8679-44D9-B46C-E038EC1D0372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06E9254-4779-4BA8-A030-9539C438E17B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63C3CB2D-F48D-4728-8197-B5B0D76D7EE8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671662E4-FBEC-4679-84C5-86E531B78339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10D96D60-6937-484F-B1E8-105C01959208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35FACAB-051F-44D7-837F-8E7BFFCA67DA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D3FF2AB6-0922-4B48-8F74-BE8B51EE8E3C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137086D-E68A-4F55-896C-A4F33EB872C1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F9A9A078-28C3-43BC-A9EB-04495E59C9C9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BCEA8E44-2BEE-494A-8637-27082CB50734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2F88DC48-1458-48E5-B82E-8286945E1354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E123D30C-F5AA-43A3-A827-8CCDBAC98F38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1C961204-B1CA-41C8-879C-F4A157CB4B2C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28E65DD0-C5A9-4307-BAC8-3CCC4DA27A78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2F43954B-2964-4E33-8BD7-DF4A627E4758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4DDC0643-65F4-455C-9B32-19C6980C0624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49E22B3F-E6AB-4106-B33D-A19E77BCECFC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C7486194-9900-47FD-B096-20D7F2E6A3C0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5007B469-B277-45B3-B6BC-F6FA8ECE5E93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D9A7923D-A1F8-4B63-B5AA-0B54FF253D22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3FC49579-D612-4078-B55C-A12E6A3988C7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1CF598C1-3C13-4013-ABED-9F2DAA76894F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BC082627-EFB2-408F-BA45-97B6EA8CBF90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2990DC2B-05F2-4BA9-B081-632E4752474C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41D6BE92-3853-4C12-B5D3-07E5EDB4435A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2A207845-6CF1-496F-84CE-BBE773A0F4EF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7EFB983B-DB0B-4A00-A543-D64F3090ADC2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F972EEF7-D1A1-49BB-9BAB-492D5400F817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B08ED6CF-975F-4ABE-98AF-2E298FCBD4CC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52E6311A-4018-4458-B6CC-8581A0564EBE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66B12315-24EF-4B79-BD0E-37C227B397DA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96A322AC-CFE0-48D4-8E7F-73AEDE113A82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3DF84AB0-36E8-4B09-9F25-9310D0EFB4C3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6BDFC341-716F-48B0-A05F-45BDD4845016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98983BC9-C5CE-4053-99F1-7171AB9A00B1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C11C4CD2-028A-4C4E-93BD-AEA36C7E0365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E43BDE5-2D15-49F3-9118-E55D277E03D8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57011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展示页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9F95A7-3282-43FE-AAF9-2BAB880B1F5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06C68DE5-E877-4357-B1D8-70AB84A68E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645A0E0-E218-4C87-ADFB-365230287836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" name="矩形 5">
            <a:extLst>
              <a:ext uri="{FF2B5EF4-FFF2-40B4-BE49-F238E27FC236}">
                <a16:creationId xmlns:a16="http://schemas.microsoft.com/office/drawing/2014/main" id="{9EFCEEA9-D70D-494F-A995-F5B9EB50DCAE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:a16="http://schemas.microsoft.com/office/drawing/2014/main" id="{4F47ED8D-534C-4EFB-8448-833165403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D067DE6-D029-47E4-A96F-8CBF0A3C3D8A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A2074614-FC40-4C8C-88BF-B415FCB8D1C1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E67FF8F-D791-4FBB-AFB6-60B973266EFB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6A792BA-E0E6-4B98-9112-A1631B07C28B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4484F15-2347-4CCE-A65C-E09C22CA1CA3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CC6CFC0-2279-45EA-8D41-25FA62180A78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E18BF32-F2B0-41A3-B26B-B809C614C799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3E409CB-B090-4230-9689-32821943F257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F78C8A45-970E-400F-949D-0A180BF2BD1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A799BF5-B9E2-463F-ADA1-AD4B4D8FA252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D959B2B-5615-44D1-B65A-5853CF543B6A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F3E1556-56DA-4E1D-AE74-730747FA9A61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35EB330-0747-4F0B-8D14-8260C84A2CB2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B0FAC42-15B5-4E44-B297-073313105084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E968488-4183-45A7-B79A-C2F9093C30FD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24CCE19-C989-4BAE-BA02-37D8579D6A3F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FF74935-41E4-4569-90C1-E53098C5DDAC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416F35A-1621-4251-9FAB-37A21C3446F5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BC0F938-1338-41C9-8114-A5A36D00A288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0D010C9-3DEC-4915-A260-475344128237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A591887-2A01-4130-B924-AE4D42B8D0D9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75B1AEB-0066-4FB9-9F7D-3B8FDB355FB9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18136A2-E6BF-4579-87B7-FA1ECCA42768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F3963B4-88F1-4141-8375-804FF8F9A175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2" name="图片 31  图片校徽">
            <a:extLst>
              <a:ext uri="{FF2B5EF4-FFF2-40B4-BE49-F238E27FC236}">
                <a16:creationId xmlns:a16="http://schemas.microsoft.com/office/drawing/2014/main" id="{3B5C8CC6-22C3-40C0-B3BE-F3F81C2E20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3640E806-F250-472E-B609-101147FB106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1D431A2C-D4DC-45F2-BD08-CB8F8076794F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B159569-F2CB-4919-BAF9-BDD15204C52C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44532886-B351-460A-B56B-04D0EBA11120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BFBC58FA-14DA-4E26-B0A7-AB30A8535079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C90390FC-1890-4935-A2CA-5C25E8007B23}"/>
              </a:ext>
            </a:extLst>
          </p:cNvPr>
          <p:cNvSpPr/>
          <p:nvPr userDrawn="1"/>
        </p:nvSpPr>
        <p:spPr>
          <a:xfrm>
            <a:off x="3515143" y="3658800"/>
            <a:ext cx="2592000" cy="259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1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024CA2-F4FF-4E73-91B8-F8276C962D17}"/>
              </a:ext>
            </a:extLst>
          </p:cNvPr>
          <p:cNvSpPr/>
          <p:nvPr userDrawn="1"/>
        </p:nvSpPr>
        <p:spPr>
          <a:xfrm>
            <a:off x="925610" y="1073750"/>
            <a:ext cx="2592000" cy="2592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232A0C6-5914-4322-A21B-7BBED2EA1B34}"/>
              </a:ext>
            </a:extLst>
          </p:cNvPr>
          <p:cNvSpPr/>
          <p:nvPr userDrawn="1"/>
        </p:nvSpPr>
        <p:spPr>
          <a:xfrm>
            <a:off x="6104677" y="1071433"/>
            <a:ext cx="2592000" cy="2592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D3F6C05-1574-4EE6-B982-12FE2459B675}"/>
              </a:ext>
            </a:extLst>
          </p:cNvPr>
          <p:cNvSpPr/>
          <p:nvPr userDrawn="1"/>
        </p:nvSpPr>
        <p:spPr>
          <a:xfrm>
            <a:off x="8694210" y="3658800"/>
            <a:ext cx="2592000" cy="259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spc="100" dirty="0"/>
          </a:p>
        </p:txBody>
      </p:sp>
      <p:sp>
        <p:nvSpPr>
          <p:cNvPr id="59" name="图片占位符 58">
            <a:extLst>
              <a:ext uri="{FF2B5EF4-FFF2-40B4-BE49-F238E27FC236}">
                <a16:creationId xmlns:a16="http://schemas.microsoft.com/office/drawing/2014/main" id="{A5B893A0-265D-415F-9325-9AAB755BBFB0}"/>
              </a:ext>
            </a:extLst>
          </p:cNvPr>
          <p:cNvSpPr>
            <a:spLocks noGrp="1" noChangeAspect="1"/>
          </p:cNvSpPr>
          <p:nvPr userDrawn="1">
            <p:ph type="pic" sz="quarter" idx="10" hasCustomPrompt="1"/>
          </p:nvPr>
        </p:nvSpPr>
        <p:spPr>
          <a:xfrm>
            <a:off x="925610" y="3658800"/>
            <a:ext cx="2592000" cy="259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60" name="图片占位符 58">
            <a:extLst>
              <a:ext uri="{FF2B5EF4-FFF2-40B4-BE49-F238E27FC236}">
                <a16:creationId xmlns:a16="http://schemas.microsoft.com/office/drawing/2014/main" id="{68DBBA02-11A9-4415-A6E2-6966BC4366EB}"/>
              </a:ext>
            </a:extLst>
          </p:cNvPr>
          <p:cNvSpPr>
            <a:spLocks noGrp="1" noChangeAspect="1"/>
          </p:cNvSpPr>
          <p:nvPr userDrawn="1">
            <p:ph type="pic" sz="quarter" idx="11" hasCustomPrompt="1"/>
          </p:nvPr>
        </p:nvSpPr>
        <p:spPr>
          <a:xfrm>
            <a:off x="3515144" y="1072592"/>
            <a:ext cx="2592000" cy="259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61" name="图片占位符 58">
            <a:extLst>
              <a:ext uri="{FF2B5EF4-FFF2-40B4-BE49-F238E27FC236}">
                <a16:creationId xmlns:a16="http://schemas.microsoft.com/office/drawing/2014/main" id="{08E8D8CB-7AFF-4F7A-B08D-99F3045D76C1}"/>
              </a:ext>
            </a:extLst>
          </p:cNvPr>
          <p:cNvSpPr>
            <a:spLocks noGrp="1" noChangeAspect="1"/>
          </p:cNvSpPr>
          <p:nvPr userDrawn="1">
            <p:ph type="pic" sz="quarter" idx="12" hasCustomPrompt="1"/>
          </p:nvPr>
        </p:nvSpPr>
        <p:spPr>
          <a:xfrm>
            <a:off x="8694210" y="1072592"/>
            <a:ext cx="2592000" cy="259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62" name="图片占位符 58">
            <a:extLst>
              <a:ext uri="{FF2B5EF4-FFF2-40B4-BE49-F238E27FC236}">
                <a16:creationId xmlns:a16="http://schemas.microsoft.com/office/drawing/2014/main" id="{4FC6A648-A6C9-46AE-8B92-096159894823}"/>
              </a:ext>
            </a:extLst>
          </p:cNvPr>
          <p:cNvSpPr>
            <a:spLocks noGrp="1" noChangeAspect="1"/>
          </p:cNvSpPr>
          <p:nvPr userDrawn="1">
            <p:ph type="pic" sz="quarter" idx="13" hasCustomPrompt="1"/>
          </p:nvPr>
        </p:nvSpPr>
        <p:spPr>
          <a:xfrm>
            <a:off x="6104676" y="3658800"/>
            <a:ext cx="2592000" cy="259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点击图标插入新图片</a:t>
            </a:r>
          </a:p>
        </p:txBody>
      </p:sp>
      <p:sp>
        <p:nvSpPr>
          <p:cNvPr id="64" name="文本占位符 63">
            <a:extLst>
              <a:ext uri="{FF2B5EF4-FFF2-40B4-BE49-F238E27FC236}">
                <a16:creationId xmlns:a16="http://schemas.microsoft.com/office/drawing/2014/main" id="{03C2A28A-32B6-43C9-9F4C-2A1549400C5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175550" y="1155560"/>
            <a:ext cx="2090738" cy="242280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点击这里插入文本内容</a:t>
            </a:r>
          </a:p>
        </p:txBody>
      </p:sp>
      <p:sp>
        <p:nvSpPr>
          <p:cNvPr id="58" name="文本占位符 63">
            <a:extLst>
              <a:ext uri="{FF2B5EF4-FFF2-40B4-BE49-F238E27FC236}">
                <a16:creationId xmlns:a16="http://schemas.microsoft.com/office/drawing/2014/main" id="{D322D692-635F-404B-A30A-DFD621BFD902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765774" y="3743397"/>
            <a:ext cx="2090738" cy="242280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点击这里插入文本内容</a:t>
            </a:r>
          </a:p>
        </p:txBody>
      </p:sp>
      <p:sp>
        <p:nvSpPr>
          <p:cNvPr id="63" name="文本占位符 63">
            <a:extLst>
              <a:ext uri="{FF2B5EF4-FFF2-40B4-BE49-F238E27FC236}">
                <a16:creationId xmlns:a16="http://schemas.microsoft.com/office/drawing/2014/main" id="{29F6CB2D-C7F9-4116-967A-16507E05B7D5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930254" y="3743397"/>
            <a:ext cx="2090738" cy="242280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点击这里插入文本内容</a:t>
            </a:r>
          </a:p>
        </p:txBody>
      </p:sp>
      <p:sp>
        <p:nvSpPr>
          <p:cNvPr id="66" name="文本占位符 63">
            <a:extLst>
              <a:ext uri="{FF2B5EF4-FFF2-40B4-BE49-F238E27FC236}">
                <a16:creationId xmlns:a16="http://schemas.microsoft.com/office/drawing/2014/main" id="{984AB21C-D47D-4AEE-8E90-B6D5FD2E6203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6355307" y="1155560"/>
            <a:ext cx="2090738" cy="242280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点击这里插入文本内容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C608877-DB8B-403A-9759-BADB30F842C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69535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段文字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078EFC5-51F9-42CB-B799-6138C24F50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E1DF01A-4C2D-4EA4-87C1-8ECDF0B874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85FF0A7-CA15-415D-86B7-2445055DDC2C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 5">
            <a:extLst>
              <a:ext uri="{FF2B5EF4-FFF2-40B4-BE49-F238E27FC236}">
                <a16:creationId xmlns:a16="http://schemas.microsoft.com/office/drawing/2014/main" id="{2394A62C-1E99-4254-96DA-29C590F9F3A5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3" name="标题 1">
            <a:extLst>
              <a:ext uri="{FF2B5EF4-FFF2-40B4-BE49-F238E27FC236}">
                <a16:creationId xmlns:a16="http://schemas.microsoft.com/office/drawing/2014/main" id="{CB9C5E56-C99C-4F69-85EF-F8EC2F026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E259C87-EB0B-4277-AFA4-72D899CABA20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2254B5A-2593-4937-951A-B982FE32771C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0B184CE-6A67-430A-8D75-0BD128AC5E05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0D2B737-F97B-4C3E-BD49-8D13AAAEF4F0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95A2179-7A0D-4A83-ABD1-3C82C0535E84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00926E2-CFDE-4BCF-8736-3589CC3864DB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01413CD-1993-4963-8CDD-5B0865D27176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E637EB8-B90E-4C94-A296-790380525485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8E7D878C-7693-4F33-8BFC-904D94EF7253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D8CD9BC-3E1B-478A-A2D3-9A353CBF600C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74C356A-A338-40FF-B286-47C5AA07AE66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3D6190D-7C07-461C-9F62-4C76FA7A2DF8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A23762F-0EE3-4ABE-B6B0-750C88D277A7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C2F8955-A8C4-43C5-B048-305B2363A54B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410F280-4871-44AE-A59D-71716F9A6C4B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ECE171-3ED1-4388-8B06-F8CDE5C329ED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162812CA-8485-4AA9-B637-C4F65FBD26A6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8957EBC-2E71-4FFB-A6EE-0BA31E6F16F7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6D1B6F7-C770-4115-95A6-793692A89F1A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27772CC-50C7-4AAB-B2A0-0672191F4B93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C673BA0-E8E1-4D4A-896F-5FAD818D77BA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8EC0359-0511-4D33-A013-41494EB88D37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FB96082-FD4B-4149-9CB4-3113E29A7313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FC615F2-54F6-479D-89BF-3ADD73C63094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  图片校徽">
            <a:extLst>
              <a:ext uri="{FF2B5EF4-FFF2-40B4-BE49-F238E27FC236}">
                <a16:creationId xmlns:a16="http://schemas.microsoft.com/office/drawing/2014/main" id="{B3F1B288-2EA7-4C93-ADE1-6A032CBDE9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A8EDE45-1D66-4003-9BB0-783C61D1BD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F365F8-3A48-4989-9399-18BD0D0E189B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ACF24C7-DFB9-435E-83AF-9D65E0EA43AA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B95C1F0-3471-4043-BAAC-2D90EB852486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278A4C7-B8BC-4208-9276-84763BDDA619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E880483-7DF1-46DA-900D-56DAACA884B1}"/>
              </a:ext>
            </a:extLst>
          </p:cNvPr>
          <p:cNvGrpSpPr/>
          <p:nvPr userDrawn="1"/>
        </p:nvGrpSpPr>
        <p:grpSpPr>
          <a:xfrm>
            <a:off x="911225" y="1294303"/>
            <a:ext cx="10355870" cy="4927327"/>
            <a:chOff x="911225" y="1294303"/>
            <a:chExt cx="10355870" cy="492732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450F91-9501-427B-9838-B561949BBCFE}"/>
                </a:ext>
              </a:extLst>
            </p:cNvPr>
            <p:cNvSpPr/>
            <p:nvPr/>
          </p:nvSpPr>
          <p:spPr>
            <a:xfrm>
              <a:off x="1005495" y="1388573"/>
              <a:ext cx="10261600" cy="483305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ea typeface="微软雅黑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901E58E-B38F-426E-80B0-7723C55B587D}"/>
                </a:ext>
              </a:extLst>
            </p:cNvPr>
            <p:cNvSpPr/>
            <p:nvPr/>
          </p:nvSpPr>
          <p:spPr>
            <a:xfrm>
              <a:off x="911225" y="1294303"/>
              <a:ext cx="10261600" cy="483305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srgbClr val="000000">
                    <a:lumMod val="75000"/>
                    <a:lumOff val="25000"/>
                  </a:srgbClr>
                </a:solidFill>
                <a:latin typeface="Segoe UI"/>
                <a:ea typeface="微软雅黑"/>
              </a:endParaRPr>
            </a:p>
          </p:txBody>
        </p:sp>
      </p:grpSp>
      <p:sp>
        <p:nvSpPr>
          <p:cNvPr id="45" name="文本占位符 4">
            <a:extLst>
              <a:ext uri="{FF2B5EF4-FFF2-40B4-BE49-F238E27FC236}">
                <a16:creationId xmlns:a16="http://schemas.microsoft.com/office/drawing/2014/main" id="{5ED69C42-0104-4F4D-BA21-9E0FA063DE56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1308100" y="1798320"/>
            <a:ext cx="9576000" cy="3898800"/>
          </a:xfrm>
          <a:prstGeom prst="rect">
            <a:avLst/>
          </a:prstGeom>
        </p:spPr>
        <p:txBody>
          <a:bodyPr>
            <a:noAutofit/>
          </a:bodyPr>
          <a:lstStyle>
            <a:lvl1pPr marL="0" indent="457200" algn="l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请在此处输入文本</a:t>
            </a:r>
            <a:endParaRPr lang="zh-CN" altLang="en-US" sz="1600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6F84E14A-7B0C-4255-95C5-F7F18931CA10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911225" y="986503"/>
            <a:ext cx="2276475" cy="615600"/>
          </a:xfrm>
          <a:prstGeom prst="parallelogram">
            <a:avLst/>
          </a:prstGeom>
          <a:solidFill>
            <a:schemeClr val="accent1">
              <a:alpha val="85000"/>
            </a:schemeClr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b="1"/>
            </a:lvl2pPr>
            <a:lvl3pPr marL="914400" indent="0">
              <a:buFontTx/>
              <a:buNone/>
              <a:defRPr b="1"/>
            </a:lvl3pPr>
            <a:lvl4pPr marL="1371600" indent="0">
              <a:buFontTx/>
              <a:buNone/>
              <a:defRPr b="1"/>
            </a:lvl4pPr>
            <a:lvl5pPr marL="1828800" indent="0">
              <a:buFontTx/>
              <a:buNone/>
              <a:defRPr b="1"/>
            </a:lvl5pPr>
          </a:lstStyle>
          <a:p>
            <a:pPr lvl="0"/>
            <a:r>
              <a:rPr lang="zh-CN" altLang="en-US" dirty="0"/>
              <a:t>输入小标题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4765701-5BA4-4EA5-B3BF-BCA34F691D8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7075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文字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4F6E183-073E-494A-AF6B-7A7E7955DB9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BC4805E-7E59-465C-BB3D-D6E27BA729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BD265AB-D6F7-4184-9316-DB158FB41E13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矩形 5">
            <a:extLst>
              <a:ext uri="{FF2B5EF4-FFF2-40B4-BE49-F238E27FC236}">
                <a16:creationId xmlns:a16="http://schemas.microsoft.com/office/drawing/2014/main" id="{7B39B852-8116-4FD8-B39A-535EED33DB08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3EC43D0E-09D7-48D5-9B2B-ED232CCCE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3ACEDAE-9544-47F4-99CA-76E80FC55C7A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4236B66-E580-41FF-9A3B-796C52A935CF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E146043-9D14-430D-B072-E07B19103C43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2CC0376-2AB0-471E-A465-BD098C9B801A}"/>
              </a:ext>
            </a:extLst>
          </p:cNvPr>
          <p:cNvGrpSpPr/>
          <p:nvPr userDrawn="1"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FE187C2-741C-4545-9ACB-085D689DB141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C02A553-54EB-419D-9FE9-1E138802CE7E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55ADE1F0-306D-4B9B-99C3-BFF2C8E399B7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415C4D8-B63F-4B85-AA33-19B5711C21FD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F8B90DF-24B8-4113-9AE8-113878CBFF9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368DDEC-CD95-40DA-AA81-583135F2240A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2DAB171-AC1D-4745-B8A7-B65AD14B4E52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DD18E0AB-E276-4046-A142-2FCF8DFC4861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4E19BDB-7AA0-4477-BAA6-159FDBCF432B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8E41F61-5807-49B1-9D4E-13270BEE0D65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5FBA2BC-5531-4FA5-8375-26F50777DC1E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CF1F9698-3C26-49A8-B750-1EDDB6FD19F8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2078B2A-2812-4492-AFCA-24DD3B025B6A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17B729D-1E5C-4486-8CBF-2D44C072F055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48D9253-CE92-4D3A-BA18-29372ECE7FFA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527DC59-1EAC-4D86-AB99-6F167CDA7312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94F348B-1E97-475A-8921-7631E168C125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4CD9C05-2F10-4CEC-A7C4-4F3CDD163C10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BC347D2-E85B-4234-9A50-47606144F45C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BB0882E-63CB-4F94-A721-4B77378FF19E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7" name="图片 72  图片校徽">
            <a:extLst>
              <a:ext uri="{FF2B5EF4-FFF2-40B4-BE49-F238E27FC236}">
                <a16:creationId xmlns:a16="http://schemas.microsoft.com/office/drawing/2014/main" id="{E355CB96-AF78-483F-98F5-A7FAC9180A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72391606-BFC6-4B80-B0DB-07E97AC3F1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79A55BBA-D2C4-475F-A6F2-55B2E35B955A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56C6BA4-6FA3-4A7D-8915-BF63706156B4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709974A-85A4-48D8-9AE1-2855DE5F2D30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54A1444-A974-43F5-835B-153CEC35057B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2703E81-D3FC-4B3A-898A-EC7D179B10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4" name="文本占位符 4">
            <a:extLst>
              <a:ext uri="{FF2B5EF4-FFF2-40B4-BE49-F238E27FC236}">
                <a16:creationId xmlns:a16="http://schemas.microsoft.com/office/drawing/2014/main" id="{2AEB6048-4BDC-4102-A949-E6E2225FA6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72059" y="2061405"/>
            <a:ext cx="7065941" cy="134827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D753682-D5A7-4D34-A47E-0567707337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72060" y="1330294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271F5BF1-5BA9-49E4-843F-9F90257776B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72059" y="4571638"/>
            <a:ext cx="7065941" cy="134827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8D6F161E-A7C0-41F8-AF0A-0975FB42800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872060" y="3840527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id="{D9EC3109-41B2-4C5B-8EFA-57BA7ACE156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54468" y="2262188"/>
            <a:ext cx="2185987" cy="2185987"/>
          </a:xfrm>
          <a:prstGeom prst="ellipse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FE52658D-4D09-4953-931F-6254BCA79016}"/>
              </a:ext>
            </a:extLst>
          </p:cNvPr>
          <p:cNvSpPr/>
          <p:nvPr userDrawn="1"/>
        </p:nvSpPr>
        <p:spPr>
          <a:xfrm>
            <a:off x="918483" y="2040338"/>
            <a:ext cx="2666342" cy="2666339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5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FDF89A-5746-41CD-9FBB-AA24583BFCA9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CC05937-626E-436D-A926-64B920D76F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AB9D24D-248F-4428-9110-0D8E8FD3AF8C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A0B58EEB-6C52-4964-AA27-815E314E51DE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0" y="0"/>
            <a:ext cx="4514400" cy="6858000"/>
          </a:xfrm>
          <a:prstGeom prst="rect">
            <a:avLst/>
          </a:prstGeom>
        </p:spPr>
        <p:txBody>
          <a:bodyPr/>
          <a:lstStyle>
            <a:lvl1pPr>
              <a:defRPr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点击中心图标插入新图片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690BFADF-5F6A-4339-ACE4-E4FD01DCB8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35499" y="2886075"/>
            <a:ext cx="2187574" cy="1085850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txBody>
          <a:bodyPr tIns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4000" b="1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4000"/>
            </a:lvl2pPr>
            <a:lvl3pPr marL="914400" indent="0">
              <a:buFontTx/>
              <a:buNone/>
              <a:defRPr sz="4000"/>
            </a:lvl3pPr>
            <a:lvl4pPr marL="1371600" indent="0">
              <a:buFontTx/>
              <a:buNone/>
              <a:defRPr sz="4000"/>
            </a:lvl4pPr>
            <a:lvl5pPr marL="1828800" indent="0">
              <a:buFontTx/>
              <a:buNone/>
              <a:defRPr sz="4000"/>
            </a:lvl5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210B6338-8F10-46D4-A24E-7684F15DD0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35050" y="3611562"/>
            <a:ext cx="2187574" cy="360363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66BA42C-7B90-4FC8-A221-15A56C65B97F}"/>
              </a:ext>
            </a:extLst>
          </p:cNvPr>
          <p:cNvSpPr txBox="1"/>
          <p:nvPr userDrawn="1"/>
        </p:nvSpPr>
        <p:spPr>
          <a:xfrm>
            <a:off x="7572375" y="6581890"/>
            <a:ext cx="4140200" cy="24622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kern="100" spc="3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 </a:t>
            </a:r>
            <a:r>
              <a:rPr lang="en-US" altLang="zh-CN" sz="1000" kern="100" spc="3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| www.byau.edu.cn</a:t>
            </a:r>
            <a:endParaRPr lang="zh-CN" altLang="en-US" sz="1000" spc="3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9793AF7-6D84-4086-8C61-DD03F128E69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6DFCCE8-B964-4564-823B-B2C6733CB175}"/>
              </a:ext>
            </a:extLst>
          </p:cNvPr>
          <p:cNvGrpSpPr/>
          <p:nvPr userDrawn="1"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4A2DE0F-C96C-4F35-9445-366ED12DD45D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2EAB2FB-7933-4D5E-BBC9-ABA964B583F4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0B552BE-0C56-4193-B175-852A7841DC3F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86D0DAB-852A-4287-8B1D-C9CBF9FA01F7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3182AFD-EAC4-46CD-8956-52F205D14BFD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901BB20-8266-454B-A6E3-A35042D80180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9C08FDD-770F-4D09-A0A9-6E032711ECC6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3835B8D-E96E-42EA-9402-D521B23BA568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D523DC7-522D-4BC9-952F-DCFE0E4426DC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22E76A2-1791-4200-970E-5591FA01ACCB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5B3F041-82F8-406D-B6BA-BA0634C06882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CFCC7A2-71FD-4B2A-8D1B-EB19AF1FD607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2568C816-F0E0-4A21-A94E-C168BB31D660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72F005D-4840-4BA5-8601-CC63A1097F01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146C813-7D1C-4401-963C-D89ADB520477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41487D2F-8A91-4C76-A246-F1502C3CD5BB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47AC12A-7DBA-4C55-9489-275306F0FBFF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07574ED-44C7-4223-AC32-8876C5611600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E9DE9913-D962-48EF-AC36-B044BF8A570A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528E6FE-9927-4365-9809-84C57A6E78A8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74" name="图片 72  图片校徽">
            <a:extLst>
              <a:ext uri="{FF2B5EF4-FFF2-40B4-BE49-F238E27FC236}">
                <a16:creationId xmlns:a16="http://schemas.microsoft.com/office/drawing/2014/main" id="{9788A12F-95E4-474A-AA5F-D2EFFD75E4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7F47C74C-DF0A-4C27-A9B4-2A039A555B3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7894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段文字展示页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2228831B-6A58-44C1-927C-3401B60FCBB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ED805AEA-031A-4769-A3D5-9DE1FB1DC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B6951A5-94B6-449D-8A1C-34ECB9397EF9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 5">
            <a:extLst>
              <a:ext uri="{FF2B5EF4-FFF2-40B4-BE49-F238E27FC236}">
                <a16:creationId xmlns:a16="http://schemas.microsoft.com/office/drawing/2014/main" id="{7152B2A1-B941-40B0-992A-B700728D048B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62CE495F-CAA2-4FE6-9803-4E23EF4DE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DA074BD-5405-4D26-A19D-BD37ECFBF42A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06020A8F-2D1C-480B-8CB9-A99DF2C0D144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98264B4-3E91-4A1D-ADDA-C3FD1D4E05AD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678F32-D8E8-45EF-9064-8473A3C5F325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3312CD8-BDE2-4697-8FB7-3C81B7B60F6F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984D28C-E869-4B9D-81DA-9963432D4E15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AD4401B-4A04-479B-84E3-5D159F6DE09E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A06DFE8-D7B2-4427-848D-326C4118B494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6B01903-E86F-4C23-8E86-78AAD03213DE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85B88FB-100B-45BF-96D1-B97DE5673D0B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2C47462A-6357-4DE3-980B-E44DD65ED27B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8FEC56F-FA3A-435E-BB53-2F0755DD184F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B35C541-6D9E-4DB5-AD87-C5A8BA80FF1D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155D146-6640-40A3-A130-6F79A30D3E49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40951C4-76BB-4016-AFCD-C0C44C8B2F31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6C94A0C-818C-41C9-A087-1F67D72D016E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510ADDD-1620-4221-9AC1-F6F55C9C2381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912090C5-D55D-4C95-9D03-486A4831A85E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17D3E7D-CACF-4C89-806C-D2EF1DBDB87F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C92B3AC-E9F4-4E57-B7E8-CAFF50C5140A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96AC6F4-7984-4A92-BFE7-68746E9BBEA2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A56B0A7-4100-404A-B701-26F1BBC0ED1E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98F9AF9-CB54-4103-A752-BC4D3412121A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2EBA472-2532-461B-BC6F-A349C42F64DF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6" name="图片 15  图片校徽">
            <a:extLst>
              <a:ext uri="{FF2B5EF4-FFF2-40B4-BE49-F238E27FC236}">
                <a16:creationId xmlns:a16="http://schemas.microsoft.com/office/drawing/2014/main" id="{DB13DDDC-70F6-44B6-BAD4-F9146C17E88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30CB102-9FFF-4415-BF0F-1AF94D0B6A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BA4E352D-59F0-4D38-A80C-FD19CBF815D7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4F7A27FC-4244-40C7-8808-A8D873052AD7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256845C-61B3-4E99-8670-14BA51EF5092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96DDF1A-685A-4325-BD99-3AB848B0038A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6CCC5279-7AE8-4BA8-8C18-5302491C8CC9}"/>
              </a:ext>
            </a:extLst>
          </p:cNvPr>
          <p:cNvSpPr/>
          <p:nvPr/>
        </p:nvSpPr>
        <p:spPr>
          <a:xfrm>
            <a:off x="4938209" y="2366922"/>
            <a:ext cx="2283832" cy="22838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50120094-F585-4B28-9819-2303E70A27C9}"/>
              </a:ext>
            </a:extLst>
          </p:cNvPr>
          <p:cNvSpPr/>
          <p:nvPr/>
        </p:nvSpPr>
        <p:spPr>
          <a:xfrm>
            <a:off x="4682642" y="2095480"/>
            <a:ext cx="2826716" cy="2826716"/>
          </a:xfrm>
          <a:prstGeom prst="ellipse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3AD4F83-D91F-4F33-B235-AEB4D3608B71}"/>
              </a:ext>
            </a:extLst>
          </p:cNvPr>
          <p:cNvSpPr/>
          <p:nvPr/>
        </p:nvSpPr>
        <p:spPr>
          <a:xfrm flipH="1" flipV="1">
            <a:off x="3647724" y="4504123"/>
            <a:ext cx="1378800" cy="47880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9F9887C-11FB-4CAF-9AFC-3923F75757FC}"/>
              </a:ext>
            </a:extLst>
          </p:cNvPr>
          <p:cNvSpPr/>
          <p:nvPr/>
        </p:nvSpPr>
        <p:spPr>
          <a:xfrm flipH="1">
            <a:off x="3638991" y="2057863"/>
            <a:ext cx="1377631" cy="480217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BB05906-64E3-4A93-B220-3988BDB5B7CB}"/>
              </a:ext>
            </a:extLst>
          </p:cNvPr>
          <p:cNvSpPr/>
          <p:nvPr/>
        </p:nvSpPr>
        <p:spPr>
          <a:xfrm flipV="1">
            <a:off x="7164888" y="4504123"/>
            <a:ext cx="1378800" cy="47880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85F6C0F-B16E-4EC8-BF8A-BF8FA1069DAE}"/>
              </a:ext>
            </a:extLst>
          </p:cNvPr>
          <p:cNvSpPr/>
          <p:nvPr/>
        </p:nvSpPr>
        <p:spPr>
          <a:xfrm>
            <a:off x="7164888" y="2052941"/>
            <a:ext cx="1378800" cy="478800"/>
          </a:xfrm>
          <a:custGeom>
            <a:avLst/>
            <a:gdLst>
              <a:gd name="connsiteX0" fmla="*/ 0 w 2514600"/>
              <a:gd name="connsiteY0" fmla="*/ 830580 h 830580"/>
              <a:gd name="connsiteX1" fmla="*/ 830580 w 2514600"/>
              <a:gd name="connsiteY1" fmla="*/ 0 h 830580"/>
              <a:gd name="connsiteX2" fmla="*/ 2514600 w 2514600"/>
              <a:gd name="connsiteY2" fmla="*/ 0 h 830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4600" h="830580">
                <a:moveTo>
                  <a:pt x="0" y="830580"/>
                </a:moveTo>
                <a:lnTo>
                  <a:pt x="830580" y="0"/>
                </a:lnTo>
                <a:lnTo>
                  <a:pt x="2514600" y="0"/>
                </a:lnTo>
              </a:path>
            </a:pathLst>
          </a:cu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BC046408-CAF6-48AF-AF37-8C8C28BDEB71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5048558" y="2477315"/>
            <a:ext cx="2062362" cy="2063846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点击图标插入图片</a:t>
            </a:r>
          </a:p>
        </p:txBody>
      </p:sp>
      <p:sp>
        <p:nvSpPr>
          <p:cNvPr id="65" name="文本占位符 4">
            <a:extLst>
              <a:ext uri="{FF2B5EF4-FFF2-40B4-BE49-F238E27FC236}">
                <a16:creationId xmlns:a16="http://schemas.microsoft.com/office/drawing/2014/main" id="{34BF0E88-C866-44D8-8F88-F0CEA38BC6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3759" y="1841490"/>
            <a:ext cx="21852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请输入你的正文内容</a:t>
            </a:r>
          </a:p>
        </p:txBody>
      </p:sp>
      <p:sp>
        <p:nvSpPr>
          <p:cNvPr id="66" name="文本占位符 4">
            <a:extLst>
              <a:ext uri="{FF2B5EF4-FFF2-40B4-BE49-F238E27FC236}">
                <a16:creationId xmlns:a16="http://schemas.microsoft.com/office/drawing/2014/main" id="{6EF37924-03AB-4058-A3EF-C8077C8E3C0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73759" y="1329688"/>
            <a:ext cx="2185200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请插入小标题</a:t>
            </a:r>
          </a:p>
        </p:txBody>
      </p:sp>
      <p:sp>
        <p:nvSpPr>
          <p:cNvPr id="67" name="文本占位符 4">
            <a:extLst>
              <a:ext uri="{FF2B5EF4-FFF2-40B4-BE49-F238E27FC236}">
                <a16:creationId xmlns:a16="http://schemas.microsoft.com/office/drawing/2014/main" id="{6D99BC77-6174-4729-85F0-743CDB601B5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637923" y="1836410"/>
            <a:ext cx="21852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请输入你的正文内容</a:t>
            </a:r>
          </a:p>
        </p:txBody>
      </p:sp>
      <p:sp>
        <p:nvSpPr>
          <p:cNvPr id="68" name="文本占位符 4">
            <a:extLst>
              <a:ext uri="{FF2B5EF4-FFF2-40B4-BE49-F238E27FC236}">
                <a16:creationId xmlns:a16="http://schemas.microsoft.com/office/drawing/2014/main" id="{5DC8FF53-0317-4A1E-BDD0-3C2D67759A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637923" y="1324608"/>
            <a:ext cx="2185200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 altLang="en-US" sz="2000" b="1" kern="1200" spc="10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请插入小标题</a:t>
            </a:r>
          </a:p>
        </p:txBody>
      </p:sp>
      <p:sp>
        <p:nvSpPr>
          <p:cNvPr id="74" name="文本占位符 4">
            <a:extLst>
              <a:ext uri="{FF2B5EF4-FFF2-40B4-BE49-F238E27FC236}">
                <a16:creationId xmlns:a16="http://schemas.microsoft.com/office/drawing/2014/main" id="{A464B89E-182E-4921-9AAB-870BB7F5801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8872" y="4905848"/>
            <a:ext cx="21852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请输入你的正文内容</a:t>
            </a:r>
          </a:p>
        </p:txBody>
      </p:sp>
      <p:sp>
        <p:nvSpPr>
          <p:cNvPr id="75" name="文本占位符 4">
            <a:extLst>
              <a:ext uri="{FF2B5EF4-FFF2-40B4-BE49-F238E27FC236}">
                <a16:creationId xmlns:a16="http://schemas.microsoft.com/office/drawing/2014/main" id="{EAC86606-E950-4902-A471-91C7608C37E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38872" y="4394046"/>
            <a:ext cx="2185200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CN" altLang="en-US" sz="2000" b="1" kern="1200" spc="100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请插入小标题</a:t>
            </a:r>
          </a:p>
        </p:txBody>
      </p:sp>
      <p:sp>
        <p:nvSpPr>
          <p:cNvPr id="76" name="文本占位符 4">
            <a:extLst>
              <a:ext uri="{FF2B5EF4-FFF2-40B4-BE49-F238E27FC236}">
                <a16:creationId xmlns:a16="http://schemas.microsoft.com/office/drawing/2014/main" id="{935DC215-F6B5-426B-8984-640DA35B748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73429" y="4905848"/>
            <a:ext cx="2185200" cy="1022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请输入你的正文内容</a:t>
            </a:r>
          </a:p>
        </p:txBody>
      </p:sp>
      <p:sp>
        <p:nvSpPr>
          <p:cNvPr id="77" name="文本占位符 4">
            <a:extLst>
              <a:ext uri="{FF2B5EF4-FFF2-40B4-BE49-F238E27FC236}">
                <a16:creationId xmlns:a16="http://schemas.microsoft.com/office/drawing/2014/main" id="{3926CB97-E95A-40AF-BDEC-8495B804BCD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73429" y="4394046"/>
            <a:ext cx="2185200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请插入小标题</a:t>
            </a:r>
          </a:p>
        </p:txBody>
      </p:sp>
      <p:grpSp>
        <p:nvGrpSpPr>
          <p:cNvPr id="56" name="图形 8  矢量校徽" hidden="1">
            <a:extLst>
              <a:ext uri="{FF2B5EF4-FFF2-40B4-BE49-F238E27FC236}">
                <a16:creationId xmlns:a16="http://schemas.microsoft.com/office/drawing/2014/main" id="{D42CC753-3677-44E9-89D7-01E214DC757A}"/>
              </a:ext>
            </a:extLst>
          </p:cNvPr>
          <p:cNvGrpSpPr>
            <a:grpSpLocks noChangeAspect="1"/>
          </p:cNvGrpSpPr>
          <p:nvPr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73E5AA7-BE7E-49DC-862E-49DA3A73F750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EE6170D-3E65-4285-84CE-E93ACD5487FE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016ECC9-C0C9-4AEB-8033-788577058CBD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FB18E04-8DCD-4C1F-9ACF-2072CF4DE983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EE3D3F3-A0CB-44D0-9A5E-420A8F8782EB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9527D3B-8FFD-4617-B88A-55D0637A6825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A104B28-3FE5-4FBC-A30A-617B66D5DAC8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5245A21-6772-4D65-A9AD-4F83858F770D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DD787002-7C48-495C-BEFF-5189C1218C5B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52AD9D9-B4C3-43E6-AFC9-41FA0BDD447F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6174135-996D-4E96-B93D-F05388BC86AE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CD2F59E-F5EB-48EC-825E-422E289FFCB4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7553EF5-29D2-448A-9B72-70D3E366455D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A20DF51-A57B-4227-B132-2A0346FA1E6D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843EBB6-C3D9-4736-A1D1-E62D38CFA050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A633DBF-EC94-4B06-9307-33B534937A0E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C513C35-AEB5-4BE1-B974-3F9787CF0E5E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6E667ED-CD68-4DBA-987E-6EFA5BBB5398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4D0D90F5-FC69-47CE-8620-623E06BCFB09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A5999429-D43C-43F5-B9AD-5300E7303345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57E104C-A9BD-4481-88FA-D80EB7C55970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B451D36-D4CA-473B-AFA4-43D51D90AA3F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6267927-40B9-438F-85D5-D9227ED443E7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3C30F39-0E41-4F4B-8347-29357D0F73F0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13CAB22-AE8E-49C7-9BA8-2680492081DF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B94ADB1-EECA-4188-B87E-A0959DFE3E18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66C1BCB-4EE2-4C92-9566-D2B225EE4441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2E600C1-8B98-4586-B9E2-8A71AB137D01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C9F6DC6-BA44-4FB5-A6E5-9ABF25A3F8AB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99E296E-4BE3-4F04-85A9-81F7776463DC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B8C9BB63-1AD4-426D-A439-48FEC3B1BCE0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EB886910-C7FA-41A5-8C78-C9F75E4A0641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FE7D4FB-6145-4377-B853-D331A675195A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2684248-AE91-43E3-8837-7C8B7F577CB1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AAAEE7D-5162-45A9-A4BE-77FA480CD027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333FBCF-D510-4ABC-ACE4-C047A041D7BE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D866C40-6E00-4C20-ADF4-E172A19B4ED2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76F7CD8-CFC6-4CBC-BF89-71334A9BD140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E24F52C-990F-455A-838B-D03D4EAF860F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3D4BFF3-FF83-4FDB-AA8C-FE0BC52070A4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575AF12-B659-4EE9-8429-5849D20E8472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83C97CA-747B-4A03-9125-C3E65D58B863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A93B882-5D12-404A-8C81-6F1F6456CD9C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E0D340D-2664-41C4-BEAB-CC98BE63B071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B8D56446-544E-4A93-B7BF-09B6F2BD6B65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96BBD2D-F3C9-4528-9BE6-3B49F7325990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CD63520-9D9B-42BD-83C8-96F4F57528F1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7377A1FD-5838-4F47-8B5A-31525D1824D8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B2C1D4D-9718-478F-B4BD-36F2BB7DE21A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53AA124-039C-4A24-B2C0-8A7F230E6599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FE6714E-3400-4A28-A7F0-02F6A5ECDA10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86F9AD0-2C4C-4714-8EB8-83FA0683553C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1A1DD7D3-CC49-4217-A201-12F2A565A814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CD78159-C7A4-4274-89D9-8E8D27A4B0F6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78D716A-68A8-4AE5-8109-EE2A41ED0B99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64125BD4-5C3C-45CC-AFAD-6420D425A4E6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308725D-F6F1-498F-8587-D044B050465B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A854FB27-289D-4B5B-9DF9-BCC8075F4724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5BC4DB7-DEF1-43E2-9516-B10CE69DEC5D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2D5097D-EDDE-4CBE-A77D-F719B7192397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0E89C3E7-1380-4591-885B-A18B623043E9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A5CAE88-94BE-415A-8EF1-FB0EA1AD1565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8B38620-B0FF-4D10-A6A9-E5F51888F0F7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65618152-55A5-4F62-8DD3-2FE870D13782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82EB71F-C547-4FA1-A29D-8DD5ACB98116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1AFDD2A-4835-46E0-9DA2-D984DB92CAC8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C13B399-8D9F-4A13-8CEB-DDFD8A9C64E1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E65ADECC-EC05-49D9-AE31-215231BB82C6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9B5059F1-1B05-40EB-883F-6F7404B90483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DE0FBBD-FC50-4F98-B48B-61A47AD786A5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271C509-EA19-4ED3-A8DB-1938150060AC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D4BDAF1-899C-4516-8C17-0DA63230E015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AA0ADCE5-E042-41ED-AFBB-DE1D779A1952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7377B8E-E8A7-4C7C-97B3-FD7B5A336495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146C8E4E-A132-4C2C-9EDB-631A857A0B85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D4A19DB-32C8-4B97-8E0B-A973BC3CFE66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893E5D6B-FD72-4915-A0C0-85502F441E22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17F3385-DCE3-4C65-9851-0A7EE3485025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8230F56-0FDF-4122-B07E-81D222D0E0A1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3B91751B-F1FC-47E6-BD64-633FC3112759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A3B5C1A-6B9B-48BD-96C9-99D72F59019E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B2BD38F-7CAB-4FA3-9721-51693E09950E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3A50984B-6076-4498-ADAB-6207949CDC80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A991A92D-8A9B-4E37-8530-D983B5E4495B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0163AA3-DA6C-4808-9882-4AA0F16C7FB1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CCF1C75-CF95-4E07-B8BB-20D1982C0979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D39696B9-5A28-4F60-984B-62CC43DDC895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39E369B-A88A-4635-907A-460DEBF6398C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6B2F3E1-CB9E-4902-ACAD-05574EA7CC56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F7C2261-9BFC-4E27-8927-8FE0D3DB26EA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24499350-A6CD-471A-8DBE-4CB7EC048C39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6442B611-F662-42B8-ABFC-FCF2D63506F8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AFBF4E6-E69A-4A8B-9354-53731901AC3E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B9547750-4949-484D-B019-FA893610AE88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E7CAEF1C-7FD6-4316-953A-B6727E8B1A67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E94AB40-F0A3-4F20-A53D-7B7D48949ED5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A0AC0EB7-631A-43D3-88BC-EE953A6948C4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77F7C11E-E70C-4270-9F9A-B64DA778D882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10EA041-DDED-47B2-AD38-101A71703356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CC91287-C29D-4F96-B773-F9C852F19653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D184A7B-32B4-4680-AC5A-27674A60B3E0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40BA6E7-BD3C-48BC-A319-C88761E168A3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6191BED-CD34-4FF2-9BF4-575336D366C1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54E287F-ED81-45E3-8C7A-DB6C0CAB0E3B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3D4CF4C1-96B4-4AF0-B1F0-A826936B0900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AF648ED-24DA-4FB5-B591-F6406501DF54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85567EC-DAFE-4316-A98A-6B0E1B6223E4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8E8888C3-96E6-4BC5-AF39-796991D581EC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1BB54B66-9A65-4A13-9796-7BCFE53F244F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CFAB4B0-B753-4118-994A-F7C96C992AD0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3506BB05-2FBD-46D9-9EAF-31005071305D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A1E769E-73F4-4094-BAF1-20BF40D0060E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AB7E9BC-51FC-4A05-A53B-B8AB5D29CB18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5A36493-42A8-4666-BD89-7786CF1CDED5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A8D57092-C45E-4BA3-AFED-126404CBE879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58E702C-773F-4A0B-9EE3-414FDF0F9521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412B21C-075F-48C5-848B-6C97E73ECF8B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C7002AF-ECD7-494E-9623-CE5E77F8F367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3BF57919-835E-48B8-A692-E56B5183D2B4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58C56864-7172-4AE7-9A9D-9E90F3C998E4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F0BBB14B-D9F8-4CFA-80DE-E28B2150C99A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85428309-0C50-404D-972B-C459B5B01781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85E122B-26FC-479D-A515-F2C453B82805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76CC0B1-95F2-4717-A98B-51ED7A2F3185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0D66B41-6199-4020-BF7C-EE73EC1A8C3C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A6F24A2B-2FF1-49BF-9CBA-C0CEFCEB215F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85493937-E58D-43FC-BF30-C89D3285890A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2E283952-13C8-45E3-B867-F03861A0CC58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1A0727B-0C19-41D6-8EAC-464E65F8C660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05753BA-2822-4BB7-8157-E9FF69E9AB8F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04BA69B0-2591-48DE-ADA4-9B9528F0F62D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3FD6846E-68A9-4DE1-8982-72D6CA77EF47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AB1E3CB-3950-4BF8-8C43-725913F54F10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37F09C04-1EB8-4B3C-86FC-67C0A2280734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4E05D699-D356-4AE9-BDFF-662D8C6B87D0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8608C76-8B31-4F6F-8FB5-6039990E70D8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529E3C0C-338C-4E75-B999-4C93782B61BA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A025051-F917-4A8F-B613-80A19CC78788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4F697B2-02AB-4F99-82B1-A906EB41BB72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E9F56353-9464-4BC3-A9FC-6DA228BC8F94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D4CE4097-6AD3-428C-8397-B19C5B40851C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6E5520F-1C0D-4E0E-9D87-97EA6CBE9CBF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C03AECC-953F-44ED-94A3-B2A07A53901F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B0296C1-1F3B-407B-B388-EBFE6D5686D3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7B829FF9-4D90-4ADA-A38A-6470E0B0EB96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8AA4F4C-F3CD-4EA0-AB72-CC9FF2619811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EE8B504-C6B9-4A90-BAB9-8729DF3E50A1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5212A9CD-E78C-4088-9622-AC62645D5FE6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7101FBE5-6E95-469B-9EEF-B9A7E52F4F62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A356964-5E55-4EA7-B2BE-D69DBCD4434A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BD3ED524-447F-42E1-BEA1-81C13BAF9298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341D385C-EA26-4909-8BC6-F0A179D5561C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07ED347-C4F8-42D6-B7CE-897CCBF3B227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AC695216-6DEB-4735-91F7-8E5666146E3D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6C7A1514-09DB-467C-ACCD-469DB423BBBC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31E0C9C-B6C5-4617-959C-946B6D61A073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99B07F9-98B2-437F-8348-A8815D61EB2F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1ED4CC47-D099-42B1-BC40-0FE76FC94C8F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543C211B-C7FE-4B07-96F8-817CCEC10049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B1F00537-D178-49C5-9CF3-D7101DD9D725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5C029688-790E-46E2-9AA0-23108A64AC0D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D382C57F-F515-4E7B-8C50-0CEF9BD0D0A8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422C7CC6-BE04-476C-9E09-72C152593D6D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A995F7CE-A12F-4E48-A2E4-6B79DBA5C28B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B2A73579-AC06-43BC-ADF8-EF8558EFB2E7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6C75BEBD-925F-4F21-9465-0FCF2CB97C15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08784EE-6BB6-4E01-B590-68065C4ABB21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95B18045-1629-4B74-B11C-CD321894DE87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55D4F98-541A-4355-BAC0-2C889DAE1CE3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E9A9DC79-8BE6-4277-8015-44C1BD17A6CC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FE25F067-F2DE-4ADE-9727-2B552DA2A5C5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A385241D-7525-4F56-B096-4F4D1B94251D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B0A10FE-473C-4975-A68F-28CFF85427AA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B986B298-8700-4888-97F8-EC1DC4657ABA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C04AA803-477A-4611-94A5-A49669F26CE4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B39FEA1-3F79-41C5-89BA-94DD465FB371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DFE6FFAD-E981-483F-83E1-CE83FF032DDD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164E7E0-31D9-4853-B5DD-F6199564DBD7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BA8EB22-88B5-4993-A575-5CB29AFA07A5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13CC70B-F124-4F3A-9384-CDA274F400EE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C52FCA0F-F41E-4016-B546-205AB15335FB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D139AA3E-ED90-4753-B70D-19FBF9383371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D05DA8B-2E43-4A4C-9621-E7E1415CC59D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926C1414-367E-4391-B63C-5495D28E42DF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D0E99C94-3F99-4688-9806-3C785454CE66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DFB88CDE-11DF-4465-AE0F-3A2154C69B37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B854FEFF-7FBC-4F3D-9C82-38AC1576CDFB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6DCF33F3-8732-49DB-A33E-05147AB857E2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D2DC763E-CFA6-4BD6-A8B6-21BDA3856E36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FBB3D04B-E34A-4BC0-86D7-BB0DA70049A3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D6C438E8-9519-4F4C-B1C9-24346BC12083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DE71BEE5-79FC-416E-A2A1-7C4D2B016AAC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2EFC8757-47C2-49AF-A4F7-6CFE31BDE323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B65556C-C241-44D5-88FE-B047139C7014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69B80713-2E3D-4980-950A-0A6C7ED1902F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78ED1BFA-5335-48AD-9945-333A27B7F729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7EA91BD7-6E29-475A-9ABC-1055072EFFA0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273A95FD-90F0-443A-95F1-5E1183E2845C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A4A19FB0-D5A1-4859-9B7D-08B44F098AC6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E243148C-9269-4BE0-ACD5-E8415747FE98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7D3E8CD7-3E58-4A2E-B2D7-E80CC1A8A743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058EDEF8-D0A9-41DD-B484-EC49498B536F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06D15D51-FBA0-4690-A3E7-85A4A2A6AFC4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19D5D48F-50AA-40A7-BC8E-C6AA4CD0D877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C956F89D-FE39-4D5F-B96D-73E13097FEC7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96C00347-47EE-471B-9492-73CEE32CB8C9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094E938E-16BB-457D-9088-541888CA0E83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58B3490E-CCB8-4D6C-9A03-844D91726F0F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9E0BBB10-E3B7-423D-8D10-B2DE4B4A10A3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9912B8D1-4090-4100-99A7-AEEDB4C320BD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5207B1DA-F658-4DCC-B75B-7761BC769A4C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79ED6A4D-8B37-412D-912E-9923F3969C20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5107CE55-2A6B-40AA-83FA-A31BE9BE3247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ED759311-59FF-4B70-AAE4-7425EDBF6A94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662665A5-173A-4546-9AD1-E793558375AE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8952088E-D91E-48C9-854C-E2B6FCF42976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C0918670-FFC6-42E3-944A-05A1DD6098E9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86381F3B-98D4-41CD-A92D-C681DA056C85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3582187-EF9F-4D8D-B7D2-1A03468CE323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A61F3D7-D897-4D6F-AC13-550F606F4CBA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5EF8DA00-46F6-4584-B846-AA8E3A30F4E4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5E6D7F81-7B9D-46A2-A1E6-464D0E7372E6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F34E8665-59BB-4E5A-BE96-82CDBF99ED3B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29AF6BA-C173-4B92-867D-D982F142ABBD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D545534C-6A83-4DF3-9B68-5DE28AE5204F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17F4E93-F2B8-4C3F-BD17-69BB5F8ECF75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7B32C7C-B0F7-40BD-9E77-806F07D12401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19EF984-D2D5-43CE-B1B8-5A50AA7802AC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72EAC01A-1279-4271-99D0-676CFE148D5C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772FD34-81CB-491D-99F4-98A31EEA40D3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601CF47-9311-4871-A263-E6E1BF9E0708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77C48E40-5366-4891-81D4-5E6D0D57B850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126F871-9649-41CA-9194-662EB7C0A47A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CDD6177-4056-4899-80D3-BFF170C0FEE9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DB39FB1D-AA2E-4347-ADAB-C43D91FDE7B3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9F841B7-40B2-45A5-BB2A-73CBC0670E89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F0CC213-9270-44BE-AA34-CAEB8232E951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5BB3462-CA6F-488D-9F74-995DD5EB0A26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438B6682-9F21-40CA-83D1-26FEE4CAC6A3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6693EA84-6FA7-4004-9F8B-1109B2D46FBC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254EDAB1-93DE-49F8-B291-7357A048214C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5285B980-AADB-4B11-9876-4B9C0BC7E447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AF008695-3F25-47E0-9410-2F5F5087E081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6C519FAE-F4C4-449D-850D-0451ECF36082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841C54A7-3122-4CE8-9573-78EADD3C5C09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3300DBD4-5183-4213-A61A-6F9375E727DB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43145DC8-5467-40CD-9911-7949123BC34A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D3BD55EF-1E22-43A2-8477-952A0AD06D9D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75BF733E-E04F-416E-8673-9FAAE584D307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A676488A-BA74-4C83-BAE6-4415A1C38839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7BF41CE-FC80-4395-954B-95531B8A66E6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4954192-EF84-4707-9BE1-F345A97D9A58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114D3872-23F6-4E09-B22F-DEEDB395F98B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CEBBF56-420A-4AD2-8AB2-05E188ACE083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9F9C294D-DF28-477D-BA6C-8104421AFB6F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BE7875D-0524-4C65-A005-768BEADF6007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C960DCEC-A4DB-447B-932E-5A9700B27E89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34F56C7C-4179-4AB8-9BFD-534F78B658D3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39A4091-1CAA-40DA-BA9E-D92815F21A90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D78FA4B0-18BA-4DF6-8FA7-CE1BA47ED3F2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AC9EB3E7-873D-41C2-A4B7-BD7D78F66129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39BCE784-1E1C-42E0-8E62-337F91B1E5E3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C46CABA-AA9E-413D-B3A4-C05F5FD32CBC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380A843-885E-43A1-BBC3-502FDBC9DF9D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0F1455AF-5A9C-4E7A-A072-D6D96B2E00F8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E885F8CC-556F-44A0-AC17-565268D1E143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D4F06B43-EC54-431E-9F84-29051AA00C1C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3058C533-7FBD-40FD-BC8C-7D239CEB4596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EB4728DB-BE25-484C-A387-5BA73FF8DBB0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C068E1B6-4BE0-467B-8FDC-70785E3DF4A6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5EB25C05-A958-4865-BA2B-237C92618621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EC283CF0-E29B-4B58-88EA-687611807989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1D236524-1724-4161-806D-6E79257C34A4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7A2E2EB-8E49-4CC4-AE5C-BF1BAB47B121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D906B3F-FCA5-436E-ADCB-BB6A27AECE50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88069D54-356A-4A9A-B499-3081EEA9DCA0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A0357235-80C1-4D61-BEBF-4A913A8948DE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BA7225E5-93D1-4A55-A9B6-A75632FA2110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A69E377-EE7F-4182-ACF1-4672D1ACFF60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23D3AEA2-D91B-4B04-8316-B19B92703804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F08E940-8712-4EF2-B454-122FFC5E77FC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A7535639-6F05-4727-A32B-C027749EADAE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B4DF6410-EF20-44FB-984E-94C58731CBDC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600BE409-43F9-4F4E-954F-42C978AC7F35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F728A653-73FF-4F2F-A44C-5765EDB607A8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960C25CB-2550-4EC5-A854-B8A7EB0411F7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C24E61EE-9258-4191-A31E-16F8922192A2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7C17D51C-C583-4EFF-A87B-E8E2C57042E9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F873476-E623-4B82-BB16-2469A0FBDC94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315DD54D-B809-4918-A8F9-9336ABCA85A0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1C039771-B6C3-47DB-BD9B-8F62F423671D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D006DBAE-E4E7-4FAE-935E-2C509F66B733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8461D1E8-B296-47A3-8419-EB5155CF8050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F0FE71E-6665-47FD-8669-4E76DFDD4EA3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2A4B6128-9E99-4DF5-893E-BE071671C1F4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5ED0FAC2-0163-4289-BCCC-770A19A48812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EE3992B7-4129-4140-B7C3-A2B25565CC39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F0CB41FC-C294-4898-9959-200F261174CB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D61AD8FF-54AB-437A-A649-3ED088958517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1546DEC9-359D-4965-8CF2-6E0145AFB75B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2554001-85D4-4ABF-9680-663731E61541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068BD52B-4091-4606-9AB5-E58C07E1ECE0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8E1AAD0B-5DB0-4722-A7D0-F2FFFD0647A7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62578C33-FB3D-4D16-BCE3-D78B43F1AB42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C002CE9A-9AEA-4250-A15B-FFEA33405CAB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17043C41-21B2-4052-B8C0-88EE652102D5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2952DA8C-7CF4-47A9-AB44-F0E84FAB0608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E6059EEE-3369-4E68-96C5-ED4E22152981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A94790B6-7712-4BF8-8BBD-E3BD23F7E4A6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251AED3E-EFF5-4B9E-85D4-053D913F236B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1BE118D6-AD93-44A8-8164-EEABAF6080B0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A6910D2D-D2FC-4B11-A98B-5358E3DB5ABD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0FDF2B93-CD85-48DD-9BA1-8A0F1C72F5C8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CC5721DE-D5B7-4F84-ADAC-7A0924F6BA39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F4DCC1-B582-4FF5-B727-E27769B332A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8565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样机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B0A338F8-17F2-45D1-803C-BF07916FD76C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1AD8A8F6-751A-4A5C-9AC7-58B3A56FAA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E3988341-86D7-42B1-971E-F5DB519AF58E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498B57D7-4107-4577-9456-AE13F462591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51219" y="2227580"/>
            <a:ext cx="4363084" cy="2456815"/>
          </a:xfrm>
          <a:prstGeom prst="rect">
            <a:avLst/>
          </a:prstGeom>
          <a:noFill/>
          <a:effectLst>
            <a:innerShdw blurRad="508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点击中心图标插入图片</a:t>
            </a:r>
          </a:p>
        </p:txBody>
      </p:sp>
      <p:sp>
        <p:nvSpPr>
          <p:cNvPr id="13" name="矩形 5">
            <a:extLst>
              <a:ext uri="{FF2B5EF4-FFF2-40B4-BE49-F238E27FC236}">
                <a16:creationId xmlns:a16="http://schemas.microsoft.com/office/drawing/2014/main" id="{ED7BA357-F776-4907-A2C3-EF0354EEBB48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59831D77-9875-4C53-8D25-F75876BE1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A469158-4A99-4723-8836-88C5FA2CC49D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93EF55B-A076-4706-8B92-993279619CB4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4A70E1C-7EB0-45A0-B825-646B71D3D6D8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55CE4D4-D737-4C6D-A1C6-D511A7BFFE39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41A4D8F-553B-4A89-A5C7-59C293F302DA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40C9113-144E-4911-A3DA-71C21026DAD8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D893CFA-0F40-41F4-A22E-65A9298BBF90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38740E6A-07F6-4910-9F11-5EF871034F60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A69DC48-52EE-45A0-91C8-C299073A5CE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237C646-09B8-4821-9327-A066BA461842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D05D5A8-485F-42CB-B8B1-42DECB1B8328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D3F4748A-B691-4F52-B808-C0F7A810108F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DE32AEE-EA80-45DA-AB7C-5EE96141CBEE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4A96AB3A-F9E3-4016-A454-50BAF89348F5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1ADE8B7-7184-4D3D-84A6-F26E2C664E79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DAC0034D-3364-4AF3-8E8F-13431447DD7C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8FA1BA1-DB62-4FF3-BFE1-3FBC31A44457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4E6D1E2-1439-4586-9DBB-695512EE35FE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481AE30-52C6-4549-957B-F5FEA32C2801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A58D29C-5CA3-4301-B08C-42CBDBE539A7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B2DDCAB-64D1-4680-AA12-1D4221DC5CB8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CDE7AC1-5659-4092-B563-22009B80CFEA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4195511-4260-4EC3-AE08-5010BEBE84F3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25F0901-D4B5-4218-8EFE-6574BE2761AB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0" name="图片 19  图片校徽">
            <a:extLst>
              <a:ext uri="{FF2B5EF4-FFF2-40B4-BE49-F238E27FC236}">
                <a16:creationId xmlns:a16="http://schemas.microsoft.com/office/drawing/2014/main" id="{82CA929F-2B9D-49C1-A89E-81540CA784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170F6DD-4424-4E12-8984-190B7F6ADE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4213F973-FFEB-4BE0-98B3-4164E9F66103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E3792D4-C325-4E53-8141-F51F58ACB90F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3DAAA6E-C5F3-459B-8067-1311CC1D7AFE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6045A924-CA8F-4888-8692-32F8D8F59A4F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C2C5481-55DE-4ABA-88CE-C15EE2D5A9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364" name="图片 363">
            <a:extLst>
              <a:ext uri="{FF2B5EF4-FFF2-40B4-BE49-F238E27FC236}">
                <a16:creationId xmlns:a16="http://schemas.microsoft.com/office/drawing/2014/main" id="{E2471C7A-B6F7-4644-A831-0340A6DB3A0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8682" y="2111890"/>
            <a:ext cx="5227470" cy="30759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094179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手机样机展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>
            <a:extLst>
              <a:ext uri="{FF2B5EF4-FFF2-40B4-BE49-F238E27FC236}">
                <a16:creationId xmlns:a16="http://schemas.microsoft.com/office/drawing/2014/main" id="{D804BFA9-3339-4FBB-8008-DC5A43D9ABEE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2F6F33C-E01A-41A7-8AC1-806304E66F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812CEAA-2F29-4B56-BA97-ACD4162FC3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5746" y="954313"/>
            <a:ext cx="2820510" cy="5509968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582B2B3C-3CB4-43B7-9662-967FCBB27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8D8D8C67-C4BB-4E5A-985F-604E37C265A1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38BB4CD-8299-40DF-832C-49AFAA6F95C1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BE5C52-9F7C-4B66-86B7-04B839E0A9F1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D87A925-4948-4EC8-9E5C-8F6C4774DE73}"/>
              </a:ext>
            </a:extLst>
          </p:cNvPr>
          <p:cNvGrpSpPr/>
          <p:nvPr userDrawn="1"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9C31E2F-39D1-4B10-8339-0482D53C6872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192E11F-E25E-45FF-9A8C-3E8F8DFBD7BC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CD69C31-B712-485D-9A1D-9EA6AC0747E7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56FE14E-CBA0-4A3A-B4D0-ECE6A26CFC36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D503A02-F204-413A-BF8B-65C30B25B20F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9D5168A-B69E-4CCF-9D0C-B408504A4DB9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212FDEB-824C-4C1F-9ABD-6F3584BC28C8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4CD8D7C-19F3-41AE-833B-DC22C43DCCEE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EEFD53-0F60-470D-8F01-AE37D3D1BF0E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98B134C-9364-4481-9A0A-51F7A9F21911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68537E1-FBCC-4DE0-91A5-EF01D23F8CC9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0504A4C-CACC-4EA4-A7A3-217965E3D39A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2E1FC541-4F56-46DC-BBCA-9CD683826094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6C08ACE-9B8F-4B2E-9435-AFFE99C8E4B2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DFF0A13-35CB-45E6-87E8-48BDFDDEE381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1EE4CFE-FAE0-4FA3-A0F6-18ADAF44A43D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C7B63E1-7A2B-4226-B5A6-9CBF024F07A8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DE61A70-E0C2-484D-AA1E-0C8FF99C2760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232F809-C398-47C3-BAE8-AC2012F453D3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CB6E677A-C8D4-4699-A3C1-AD9365AE2248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1" name="图片 72  图片校徽">
            <a:extLst>
              <a:ext uri="{FF2B5EF4-FFF2-40B4-BE49-F238E27FC236}">
                <a16:creationId xmlns:a16="http://schemas.microsoft.com/office/drawing/2014/main" id="{AD867356-3099-4A9E-BD17-60F2820D2A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E332A79B-8284-49E7-97D5-6AD4DD51E3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A37B7E27-A5B7-4E90-A995-41C0D08B0751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E1EE6CB-9820-4B5F-BA6C-548A664EF477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246A0E1-1DAC-417E-9D97-CF153F1F45B3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6D882947-B432-4F4C-9AB4-CBBD6BD2942D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37" name="图片占位符 11">
            <a:extLst>
              <a:ext uri="{FF2B5EF4-FFF2-40B4-BE49-F238E27FC236}">
                <a16:creationId xmlns:a16="http://schemas.microsoft.com/office/drawing/2014/main" id="{A5AAC2BE-8CB2-4680-B951-F0B6F8DB69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96099" y="1769075"/>
            <a:ext cx="2196000" cy="3888000"/>
          </a:xfrm>
          <a:prstGeom prst="rect">
            <a:avLst/>
          </a:prstGeom>
          <a:noFill/>
          <a:effectLst>
            <a:innerShdw blurRad="38100">
              <a:prstClr val="black"/>
            </a:innerShdw>
          </a:effectLst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点击中心图标插入图片</a:t>
            </a:r>
          </a:p>
        </p:txBody>
      </p:sp>
    </p:spTree>
    <p:extLst>
      <p:ext uri="{BB962C8B-B14F-4D97-AF65-F5344CB8AC3E}">
        <p14:creationId xmlns:p14="http://schemas.microsoft.com/office/powerpoint/2010/main" val="24649132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20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0710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CBC5371-DB41-4BB1-AD33-0B000D23658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5514CBD-C722-41C1-AF9E-0646C6428D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35DD7D7-DAB4-4FE8-8CAE-32D1B7F11205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868D3B45-810A-4278-9389-4744B2EA27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7072" y="0"/>
            <a:ext cx="12206144" cy="3594100"/>
          </a:xfrm>
          <a:prstGeom prst="rect">
            <a:avLst/>
          </a:prstGeom>
          <a:noFill/>
        </p:spPr>
        <p:txBody>
          <a:bodyPr/>
          <a:lstStyle>
            <a:lvl1pPr>
              <a:defRPr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点击中心图标插入新图片</a:t>
            </a:r>
          </a:p>
        </p:txBody>
      </p:sp>
      <p:sp>
        <p:nvSpPr>
          <p:cNvPr id="12" name="矩形 5">
            <a:extLst>
              <a:ext uri="{FF2B5EF4-FFF2-40B4-BE49-F238E27FC236}">
                <a16:creationId xmlns:a16="http://schemas.microsoft.com/office/drawing/2014/main" id="{038BA8FD-0D23-4561-9C08-3A65F731F409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2F27C0-1A6D-4A8D-A7E3-9CCC9789C55F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B3C65DC-12A3-40C2-8E17-639E5726AACC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3CEC423-5965-4C24-ABAC-5484148B51F1}"/>
              </a:ext>
            </a:extLst>
          </p:cNvPr>
          <p:cNvCxnSpPr>
            <a:cxnSpLocks/>
          </p:cNvCxnSpPr>
          <p:nvPr userDrawn="1"/>
        </p:nvCxnSpPr>
        <p:spPr>
          <a:xfrm>
            <a:off x="4651484" y="5494973"/>
            <a:ext cx="288903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E04E4A-5786-4678-9EAA-93B82124173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365369" y="4513755"/>
            <a:ext cx="5461262" cy="91122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5400" b="1" spc="100" baseline="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这是标题</a:t>
            </a:r>
          </a:p>
        </p:txBody>
      </p:sp>
      <p:sp>
        <p:nvSpPr>
          <p:cNvPr id="22" name="文本占位符 2">
            <a:extLst>
              <a:ext uri="{FF2B5EF4-FFF2-40B4-BE49-F238E27FC236}">
                <a16:creationId xmlns:a16="http://schemas.microsoft.com/office/drawing/2014/main" id="{9975A41F-69E0-4607-A054-663D70DD622A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365369" y="5639750"/>
            <a:ext cx="5461262" cy="550258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0" spc="1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algn="ctr"/>
            <a:r>
              <a:rPr lang="en-US" altLang="zh-CN" spc="1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is the title</a:t>
            </a:r>
            <a:endParaRPr lang="en-US" altLang="zh-CN" spc="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文本占位符 24">
            <a:extLst>
              <a:ext uri="{FF2B5EF4-FFF2-40B4-BE49-F238E27FC236}">
                <a16:creationId xmlns:a16="http://schemas.microsoft.com/office/drawing/2014/main" id="{DF826AE5-181F-469B-BBCE-4473DF37C28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3739" y="3051023"/>
            <a:ext cx="4024522" cy="1100739"/>
          </a:xfrm>
          <a:prstGeom prst="parallelogram">
            <a:avLst/>
          </a:prstGeom>
          <a:solidFill>
            <a:schemeClr val="accent1"/>
          </a:solidFill>
        </p:spPr>
        <p:txBody>
          <a:bodyPr anchor="ctr" anchorCtr="1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4000" b="0" spc="100" baseline="0">
                <a:solidFill>
                  <a:schemeClr val="bg1"/>
                </a:solidFill>
              </a:defRPr>
            </a:lvl1pPr>
            <a:lvl2pPr marL="457200" indent="0" algn="ctr">
              <a:buFontTx/>
              <a:buNone/>
              <a:defRPr/>
            </a:lvl2pPr>
            <a:lvl3pPr marL="914400" indent="0" algn="ctr">
              <a:buFontTx/>
              <a:buNone/>
              <a:defRPr/>
            </a:lvl3pPr>
            <a:lvl4pPr marL="1371600" indent="0" algn="ctr">
              <a:buFontTx/>
              <a:buNone/>
              <a:defRPr/>
            </a:lvl4pPr>
            <a:lvl5pPr marL="1828800" indent="0" algn="ctr">
              <a:buFontTx/>
              <a:buNone/>
              <a:defRPr/>
            </a:lvl5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AC6AEA5-8762-41D2-98C2-DECA16E1969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218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DF246405-F584-4CB7-8825-5747234F47F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2337FD6F-4A15-4E9B-8D27-359ED92F09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36AB20A-3EDE-4365-ADEE-36FBD5EB105E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9" name="矩形 5">
            <a:extLst>
              <a:ext uri="{FF2B5EF4-FFF2-40B4-BE49-F238E27FC236}">
                <a16:creationId xmlns:a16="http://schemas.microsoft.com/office/drawing/2014/main" id="{072905D0-14F0-4D7B-BFE8-40D8E7B9FADE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39" name="标题 1">
            <a:extLst>
              <a:ext uri="{FF2B5EF4-FFF2-40B4-BE49-F238E27FC236}">
                <a16:creationId xmlns:a16="http://schemas.microsoft.com/office/drawing/2014/main" id="{F70CAEDC-80CE-4D96-8EAA-14FBF3B10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AB6AF706-6728-4E14-A7EE-E7CCF6BE3A95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7F0F7B00-3E20-4132-ABF9-038EB743937C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1CDBA82-B708-41ED-9B4F-0F415034F21D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725B7A1-4CDD-442A-86DC-E13CD622F587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97DA057-BE03-4F89-A3DC-39E454866BFE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20DE5ED-7B7F-4119-87FA-6BE72901907E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6C5930B0-F8E9-4036-8A1C-1DF043F6CB33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51A9F1C-23BC-4856-8C67-3B527838357C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52CE853C-5575-429C-8BDA-032D6D7C98F5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811657C-7D1F-4760-83DA-D5D4313AEFCD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65A9B676-882B-486A-B629-601698FDC1BE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A11A328-C2AC-4557-9084-F5EF2BFCB4EC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CE34928-7D3E-48B9-933F-8FA6160F65AA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487E9FB-CF56-43F7-86C1-E9EDF42CF4BB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B2BECC9-357C-4A93-81F9-0586D1AED794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37752144-488D-4657-A29A-C08CB57C01E2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6FD2C10-C5B3-48A5-853A-532FF2B5ABD4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BDEB0FC-7CE2-4D4F-A197-607C11171B1B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1D5F679-902F-43C0-8A43-74C4044E9C51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73F638F-15D1-4EC2-AD3D-BE0EFBDB1C3D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66724423-EB54-4B87-9817-EE23803DE218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89B03AEB-77AC-41F3-A351-328BC13C775E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5D5B521-738C-411E-8EA5-83FE0BD20FB7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A6D852B1-E130-497B-A9D9-69D772544BF1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73" name="图片 72  图片校徽">
            <a:extLst>
              <a:ext uri="{FF2B5EF4-FFF2-40B4-BE49-F238E27FC236}">
                <a16:creationId xmlns:a16="http://schemas.microsoft.com/office/drawing/2014/main" id="{748E70D1-55F6-40E6-8795-6F72FC5F3ED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1352" y="339603"/>
            <a:ext cx="476460" cy="476459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53EC03BF-3D6B-415E-8C0A-F721B7525DD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id="{866B449B-9204-41D4-91AF-05DBA479A838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C738BACA-CE62-4515-9A36-55977496766F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1DE81BDA-B910-4F3D-98E3-0CCA074E7FC6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C0A73A7B-6CB1-49E6-9A9C-52F832894963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EC0B5F-BA0E-42C1-AB7C-F7982A2133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255158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背景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3CAED66E-E653-4E03-BC69-4B41FFD24C19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A7CE6A3C-786D-45B6-BE2C-86AB48C39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9297B39-7CD7-493B-A2A3-B9A89FB25A1C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C63AF47-BFD2-4FCE-A880-23E0101B0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25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8">
            <a:extLst>
              <a:ext uri="{FF2B5EF4-FFF2-40B4-BE49-F238E27FC236}">
                <a16:creationId xmlns:a16="http://schemas.microsoft.com/office/drawing/2014/main" id="{19A67009-9A86-41B1-9C7A-11CC3496B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524400"/>
            <a:ext cx="12193200" cy="33336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点击中心图标插入新图片</a:t>
            </a:r>
          </a:p>
        </p:txBody>
      </p:sp>
      <p:sp>
        <p:nvSpPr>
          <p:cNvPr id="5" name="文本占位符 14">
            <a:extLst>
              <a:ext uri="{FF2B5EF4-FFF2-40B4-BE49-F238E27FC236}">
                <a16:creationId xmlns:a16="http://schemas.microsoft.com/office/drawing/2014/main" id="{F78229FD-115C-40A3-83A4-56089FE5A9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4800" y="560704"/>
            <a:ext cx="11582400" cy="92551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5400" b="1" spc="100" baseline="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请输入你的标题</a:t>
            </a:r>
          </a:p>
        </p:txBody>
      </p:sp>
      <p:sp>
        <p:nvSpPr>
          <p:cNvPr id="6" name="文本占位符 16">
            <a:extLst>
              <a:ext uri="{FF2B5EF4-FFF2-40B4-BE49-F238E27FC236}">
                <a16:creationId xmlns:a16="http://schemas.microsoft.com/office/drawing/2014/main" id="{46446D5A-DB7E-4FB2-87B4-A00E24A978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83665" y="1615817"/>
            <a:ext cx="8424672" cy="36671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600" spc="300" baseline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 marL="9144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 marL="13716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 marL="1828800" indent="0" algn="ctr">
              <a:lnSpc>
                <a:spcPct val="100000"/>
              </a:lnSpc>
              <a:buFontTx/>
              <a:buNone/>
              <a:defRPr sz="160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zh-CN" altLang="en-US" dirty="0"/>
              <a:t>请在这里输入标题的英文翻译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23BCF6CD-F439-4854-AA35-CEA797D4CA2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文本占位符 6">
            <a:extLst>
              <a:ext uri="{FF2B5EF4-FFF2-40B4-BE49-F238E27FC236}">
                <a16:creationId xmlns:a16="http://schemas.microsoft.com/office/drawing/2014/main" id="{7F0716D6-1C6C-4C74-83FB-1E0EE04A13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8065" y="233195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id="{FA1056A1-0691-47CA-8E38-DA6E1483E34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00252" y="233195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10" name="文本占位符 6">
            <a:extLst>
              <a:ext uri="{FF2B5EF4-FFF2-40B4-BE49-F238E27FC236}">
                <a16:creationId xmlns:a16="http://schemas.microsoft.com/office/drawing/2014/main" id="{798D17F9-DC9F-4982-9DC4-D2366C8B20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22439" y="2331954"/>
            <a:ext cx="1639888" cy="452438"/>
          </a:xfrm>
          <a:prstGeom prst="parallelogram">
            <a:avLst/>
          </a:prstGeom>
          <a:solidFill>
            <a:schemeClr val="accent1"/>
          </a:solidFill>
        </p:spPr>
        <p:txBody>
          <a:bodyPr/>
          <a:lstStyle>
            <a:lvl1pPr marL="0" indent="0" algn="ctr">
              <a:buFontTx/>
              <a:buNone/>
              <a:defRPr sz="2000" spc="100" baseline="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11" name="文本占位符 6">
            <a:extLst>
              <a:ext uri="{FF2B5EF4-FFF2-40B4-BE49-F238E27FC236}">
                <a16:creationId xmlns:a16="http://schemas.microsoft.com/office/drawing/2014/main" id="{41390490-462B-41F2-89E5-DFC307B55E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52678" y="2331954"/>
            <a:ext cx="1800000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12" name="文本占位符 6">
            <a:extLst>
              <a:ext uri="{FF2B5EF4-FFF2-40B4-BE49-F238E27FC236}">
                <a16:creationId xmlns:a16="http://schemas.microsoft.com/office/drawing/2014/main" id="{4526B0A9-137C-4535-8CD0-2A75E13D903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0140" y="2331954"/>
            <a:ext cx="1800000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zh-CN" altLang="en-US" dirty="0"/>
              <a:t>输入文字</a:t>
            </a:r>
          </a:p>
        </p:txBody>
      </p:sp>
      <p:sp>
        <p:nvSpPr>
          <p:cNvPr id="13" name="文本占位符 6">
            <a:extLst>
              <a:ext uri="{FF2B5EF4-FFF2-40B4-BE49-F238E27FC236}">
                <a16:creationId xmlns:a16="http://schemas.microsoft.com/office/drawing/2014/main" id="{71B59F4E-26E9-40CF-A63D-F97F9DE6433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62327" y="2331954"/>
            <a:ext cx="1924873" cy="452438"/>
          </a:xfrm>
          <a:prstGeom prst="rect">
            <a:avLst/>
          </a:prstGeom>
          <a:noFill/>
        </p:spPr>
        <p:txBody>
          <a:bodyPr anchor="ctr" anchorCtr="0"/>
          <a:lstStyle>
            <a:lvl1pPr marL="0" indent="0" algn="l">
              <a:buFontTx/>
              <a:buNone/>
              <a:defRPr sz="20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 sz="2000" spc="100" baseline="0"/>
            </a:lvl2pPr>
            <a:lvl3pPr marL="914400" indent="0">
              <a:buFontTx/>
              <a:buNone/>
              <a:defRPr sz="2000" spc="100" baseline="0"/>
            </a:lvl3pPr>
            <a:lvl4pPr marL="1371600" indent="0">
              <a:buFontTx/>
              <a:buNone/>
              <a:defRPr sz="2000" spc="100" baseline="0"/>
            </a:lvl4pPr>
            <a:lvl5pPr marL="1828800" indent="0">
              <a:buFontTx/>
              <a:buNone/>
              <a:defRPr sz="2000" spc="100" baseline="0"/>
            </a:lvl5pPr>
          </a:lstStyle>
          <a:p>
            <a:pPr lvl="0"/>
            <a:r>
              <a:rPr lang="en-US" altLang="zh-CN" dirty="0"/>
              <a:t>2019/2/25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196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完全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227B218-EF23-4407-BEB7-6A218E9099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653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个人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18549F76-1E43-4299-8177-F23BDBAAAEE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DDA8882-63A6-47EF-B2D3-95DCFD45C2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EEC6AAE0-5A1B-488C-9538-793FB8FD5CE9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 5">
            <a:extLst>
              <a:ext uri="{FF2B5EF4-FFF2-40B4-BE49-F238E27FC236}">
                <a16:creationId xmlns:a16="http://schemas.microsoft.com/office/drawing/2014/main" id="{0071F409-B320-4CE9-8B51-F35228BA32FE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7640833E-A384-4F4C-8964-4508BA136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4AFE2C4-664E-4C6D-BC56-C6A16F6F8069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1F3A2D8B-C358-4E25-BBB9-D18C72575490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5FA820-5E7D-4FAE-A0B1-BA90B84DEC36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850A1F6-9DF6-4776-A2E0-10390F45B928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A03DB5E-EC29-475B-8E69-12BF0D618ECC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65DBBF6-F66A-4D2A-AB4C-2296A27F1A9E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EACDD0C-232C-4FA3-9EDA-B17C8A7C0D2F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7D50C41-B410-4764-A6C8-49D1A4B0D375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8B5BCB09-C7E8-4614-834A-236D0EE72E37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B8672BA-490D-44F8-8726-05C42D3D3DA7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DAFEF6C-9E80-4EF0-9D22-B565CD563BCE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EA2CB4D-0F27-40FF-8354-6826EE6BFEDC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1BC79EF-1F2B-4648-9C45-2B47080E2C69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60CC928-EACB-4FD2-8C68-942396772468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D323657-38D8-477E-B04B-65BCA5AEBAA2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B0198CB-0F66-4E4D-9659-6D156679CA1C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3E5F212-F163-41E7-8648-888623A41551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889F7E31-2ED4-49AD-9DED-9A2143312048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7A0288A-2431-47C6-9C47-AB2E1665380A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2BBE26-4214-4C1B-95CD-C888B9535FBF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FB98ADD6-62E5-4B81-9A4A-7CCAD18717AE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AF42030-FF0D-4B95-8299-01805605C8B9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FE129FF-2925-4662-918B-FE561D877F73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2E4FAA4-14F9-426F-8305-0EEEB6460681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6" name="图片 15  图片校徽">
            <a:extLst>
              <a:ext uri="{FF2B5EF4-FFF2-40B4-BE49-F238E27FC236}">
                <a16:creationId xmlns:a16="http://schemas.microsoft.com/office/drawing/2014/main" id="{10D19CC3-E5B9-4532-94C7-DF13374EC9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AF9DF8A-2553-43FA-8340-32916493E2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14099DED-DB01-4789-B9C4-D480B9D13BF7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5B262DE5-A389-4751-9A9A-CD96E718DB4B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2204A85-288F-4F87-A20E-14B60D2FF27D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72D47C3-FA7E-4A37-98B7-826201B856DF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F4BC3F14-4BDF-4E80-AE2A-2DEC601454B1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994238" y="1130155"/>
            <a:ext cx="3531600" cy="5076000"/>
          </a:xfrm>
          <a:prstGeom prst="rect">
            <a:avLst/>
          </a:prstGeom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点击下方图标插入新图片</a:t>
            </a:r>
          </a:p>
        </p:txBody>
      </p:sp>
      <p:sp>
        <p:nvSpPr>
          <p:cNvPr id="48" name="文本占位符 4">
            <a:extLst>
              <a:ext uri="{FF2B5EF4-FFF2-40B4-BE49-F238E27FC236}">
                <a16:creationId xmlns:a16="http://schemas.microsoft.com/office/drawing/2014/main" id="{C5AFEF17-E4D2-43AB-A8F5-5AFDB5DA49DC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5459516" y="3566833"/>
            <a:ext cx="5749821" cy="1342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49" name="文本占位符 4">
            <a:extLst>
              <a:ext uri="{FF2B5EF4-FFF2-40B4-BE49-F238E27FC236}">
                <a16:creationId xmlns:a16="http://schemas.microsoft.com/office/drawing/2014/main" id="{EAFA7C18-D3E1-48FE-8561-0C791B7B3002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459517" y="2710868"/>
            <a:ext cx="3686495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34FBFC0-C6D3-437B-8E68-7CA37D6744F8}"/>
              </a:ext>
            </a:extLst>
          </p:cNvPr>
          <p:cNvCxnSpPr>
            <a:cxnSpLocks/>
          </p:cNvCxnSpPr>
          <p:nvPr userDrawn="1"/>
        </p:nvCxnSpPr>
        <p:spPr>
          <a:xfrm>
            <a:off x="5556250" y="3291167"/>
            <a:ext cx="39363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图形 8  矢量校徽" hidden="1">
            <a:extLst>
              <a:ext uri="{FF2B5EF4-FFF2-40B4-BE49-F238E27FC236}">
                <a16:creationId xmlns:a16="http://schemas.microsoft.com/office/drawing/2014/main" id="{11A58260-7D26-4287-85B5-D3FF5179510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8B860BD-EE05-44D7-A87B-23BF643CD0E5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C1FA57C-932C-4EE7-9E93-DB84BD0F1693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9D5A064-E25F-44DC-9A6B-D56FBF188AA5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1B6DB57-7583-48A8-94C4-3949A7EC3221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047D110-EF95-4B63-986D-CBDB3D2ED476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A230716-6208-40DE-A749-A03268F0BDA1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4E22F25-4870-4D0C-91EC-DE06CA4A2354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FA952F6-11F5-4D05-AF57-CCE4B6CD0ED0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B743459-D41C-430C-B37D-2A3F8F28066A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C000AE0-F729-4068-8705-2D0F24635615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88F679E-4316-4CC9-8CFC-03D9B0895B99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FAE0A81-7CFF-41C7-8074-07811CC79CA0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7EB7CD38-3EA9-45DD-849A-01FA98030D32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1893302-892C-4D50-80A6-9C7CF5F97F6D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8912308-BEFF-419A-8238-BD89AA07E136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4C4DD52-7CD6-46A8-8051-625F768B868A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BC2C787-7B60-4EFD-81D4-B2D3F607D6C1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8FFC204-96E9-41D5-B5B6-494DCA10CB45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530F0C9-E66F-40C0-A084-954408E25B44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0D8E3C2-2245-40EE-B4F2-612BF4C8C20A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E3CEE1F-C78F-4023-92FA-439ACA7E5FBE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B882AF3-196B-4B2F-907D-49298775751A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43336AB-5A77-4513-9D3F-69BE1A7B8763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D601A0B-1A81-458C-B081-D4D9F8BBC2B7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5E4C5A5-9AA7-4E5D-9859-CF8CE5DD8C24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53A14FCE-FDEE-4A73-A6B1-CA1C51B7B2C1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F9C5595-411F-4F09-BB52-6E93F029F3DD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B9E02E1-E9E0-47EE-9A07-2352D3BBAFDB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86802469-6A23-47AB-B058-1D2F2158AA2A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CB5073F-38AF-4380-B2B3-B3B0EE7E1F1C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913D3D3-DC6C-424C-9F6A-C54AA8415D80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01036FA-FE99-4F17-8664-8374BD30E0CF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1C3A712-34AE-496A-81D9-1BB85A888863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D3CA74A-3499-4644-BAB4-1BE755269719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3E3C230-DE1A-4FE7-ACE8-655F5F57A541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04B0C4C-4E75-41A3-A923-274F16F2ED48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83C0C60-381C-4036-B446-0954BC657CB6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2102A14-BF6D-4D08-AB27-1F4E46F68DB3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D54CD9D-4D94-4549-8DEC-E8B4D306CECC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741BA36-DA7E-486A-A5CB-0A1DC2C64287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8E50D86-A53C-43A8-B689-48933C04BD91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7BBA097-B03E-477E-82DF-E4E60B8B9B62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B871856-276D-427F-81BA-12800F911019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7081DB5-24F8-4785-BCF3-7CD94424AAC0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DB2272C9-52AC-4CFA-A611-C86187938E0C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A728E4A-51DA-408B-927C-E647CFCCD1CB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AC64105-9066-4468-B52D-5FD73092EAE0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F22EE56-736B-4AFF-A5F9-03B26438A715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D0BABC9-57F3-4477-A07A-3460A0072F42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1C1C204-E3AF-43EE-A572-D97E1866442C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ACD745B-6F99-4415-9AD6-C3032AF359E7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3F125022-117D-455E-BEF8-33A46594DF7E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5BAFA4A-426D-4BFA-8F5E-7719897B8DEF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673A079-190B-40C2-9083-8806252A2132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7CD78EF-0347-4CB2-A10F-30BB1FB23E55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5D27183-DDD8-4DE9-819E-45FBFF97C123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36AB857-3C3C-4B76-944E-C1478B5E97D0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A41DAF2-5510-42C3-91E8-0E3F9C2AAC98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361D5CF-6877-4472-8ADA-017291B59783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9CB82697-8579-4181-84F1-4FC08478D1E8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757DA31-4C18-4DBE-A7DC-827DD89BA2C3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63BE1795-4A16-4802-B745-BC7C3C2A07B9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C8A99DA-0273-4206-9F24-A82A053CF4F8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D4B6132-1577-438D-9325-25A349FD93E4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FE932FC-B386-4470-B394-0BC9FB639D97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A0F1E8C9-4B11-4405-8A80-2D8AD7706250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18942BD-8DB8-4B95-BDD0-7B4C1233B41A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8AF5E0A-E172-4400-B514-7C4D2AD25C03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5C00159-B787-4523-9AF1-F3C37CBC04E3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495D759-85F1-4BE1-BF38-EA546A64B5BA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4E019BAC-8CAE-40F0-9FC5-CF58689471DF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A4F83C4-19BE-41EA-9CC6-E11A143EBFD8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4BC96A3-E084-4E56-9C5B-9F4E3479EECF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79D0FB0-CE22-43CB-9D42-01B800E42286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77A5843D-4603-46F2-8965-F4083B24EB38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AB9E5BA-A80B-4137-B469-0050D0902781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932F0D6A-A482-4B60-B90A-41AEEDB21EC2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4FCBEB2-D856-46CC-823E-ADDBAB2E38BD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BCA5A23-41CA-4F3D-8338-FCDA48B045FE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CBF5557-7EDD-466D-9625-D9B0A61CF966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66298E8B-5F8B-42E2-BBE9-846B5610FFA7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00EED98-80F1-44A3-AD4E-B393C24F9143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2FE42081-9BF1-466A-87B4-F8DEF50BE37F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49EF6AD-C24B-4276-9152-6F6B155D3644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5F53A041-93CD-4F0D-B904-ECF015EA5EF7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A07E767-8A27-4321-82C4-6B3416D2B6E6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129F0D2-B9D4-4235-BA3B-A21D26F6AE53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47518AB-22C7-48DD-BD43-4A85876B0CFE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427B501F-02A8-4128-94E3-95A2F8F31A6E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B067AA8F-4CC8-4274-8D60-E95A27DAA410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F0A42923-0922-4FFF-B7FC-64E09A70ABF4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E8928C2-A8BA-4E3E-B2F3-36AF7716490A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329D8D5-4F49-4808-BB75-44BE7157E0CB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E9AED690-66FF-47C3-A37D-E86163E19F7D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0193DD9-4EA4-46C1-B9A4-D56D951C144D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CCA90F4-DF34-4B60-85EE-87F0FD79DD77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227A5E31-268C-4021-94AF-DB9359648F7D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F6E9E04C-ACCD-4EB0-9B1E-FA5BF5621762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2BD077F-05DB-49B2-AF2D-70DFA1C57233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FEBFAB61-884F-47E6-9418-8D04AEEDFFC8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50AE876-A25A-4FA0-BFBE-6325BFD122B3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6327E588-DC94-4C6C-82CF-6615D9FC3BD9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51DA754-EDB9-4444-BAFF-CC3F12B9BA51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DDE157E-AE00-4F19-AC04-520D4C527A37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DB798985-FA5C-4B8D-AAF1-36B23A37ECBF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DEE54EF-D7A6-4E06-BAA8-E19F19476C8F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CCA83E0-B6B3-4028-B0F0-B29C7F4C72BB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85988DB-7699-410C-9B45-6CB14142C849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B549C94-8583-46E4-9F7F-25C9C317A81B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026DAE1D-2667-4744-A29E-09C554BE201B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565BD43-7E0E-43F7-85A8-8E38E0C5146D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8CD8CC7-8A38-42B5-B366-AE335AB7E096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CA58F47B-1CED-4860-B5F9-40DD12470371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CC1F8427-4452-418B-AB3F-49EABA4A9D59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D7A5267-B802-4377-852D-00D8C1889627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8114C242-BC57-4049-BEDA-84F9A7CD7DB4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3E51F8D1-7A81-49B5-BF4F-A51CA4ACF073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5B0B104-494C-4C8A-869C-6996877CE9F7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0C16935-9EB1-4283-8ADC-37A6BFB7409B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52E6EB1A-1D01-4335-B0CD-9A7F71517E46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4474AC8F-7905-46F0-B6BD-C1AE3D130FF3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C12AACD-91BB-455E-B693-94D92849E167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4C53733D-A911-40CA-9386-60F733E32741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0C53E88-B74F-4CB0-B896-2EBD7E0E0083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46C34E6-CCC3-4291-BDA9-4384960142E8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2891B02-6182-4D99-9AD6-23B0236162F4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16FC36B-B952-4E18-AC70-CE36C6DBDC90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7A13C455-74C8-4212-9B80-8D71ED349240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DC853DC9-DDFC-4CFD-B0A2-94079FE956C6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E0E6CCA-9F88-4812-B7BD-A5B99B4CA086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FE53D76-E16D-435E-AB8D-F1A54AAF8579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1C583E5-FB7A-4778-B825-9DA3D3A11F3D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BA0A97AD-B09E-4292-B2D4-1CEE48792880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6BA278C9-21B2-43EF-ABAD-56D635BCFEA6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D2C2141-1182-4B66-B3A6-6C576F266DA3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2FF08784-30D3-414A-9594-8565AACA8B09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41C95B7-3D9C-4A83-B261-F37CC55B3775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25BDD9A6-6CD4-45BC-ADA8-042BE8C97705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EF4497B-9B77-4A0C-8D08-B09440FE459A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D134707A-7B72-4FD1-B4A1-01D157A49530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6B44D2C-4A91-48F3-99E6-E8C99A981BB0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F962A89A-B8A9-4E4A-9B1D-3F1A240513EE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5CC1CDDF-FAEC-466A-9767-A4F26A876D20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4195C503-CBB8-485C-8E29-30E8D10C5333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63B59988-E0AB-48F2-A951-8F9FB2B49158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22F40E6F-989B-44EF-84A3-9DA5B6985E35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60C20C0-6E61-41B7-AE84-51BBB7C3DA35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26C039E-6DE6-436E-97EF-5189B8AB7BBC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776A4F7-CE1A-4D12-BB81-28D9B0BA4CE8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A6EA89D-DCF8-4B6C-85D6-BD975B53AE92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5A760DC-B86C-493F-ACAF-C895B535611B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A9CAFA6-F0C7-4EE9-B13D-4F64560AB72E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4C1458A3-FBBC-4A78-8BDA-F3B82DCA80F6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1D3F31D6-A8C6-480F-9C93-FF576EF37B7B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898D9A6-0B0A-4D58-B00B-DEA0DE930074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0B251E89-0A86-43ED-BF2A-1E4CE8006B73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6AAFF16-3C59-4D5C-A7D9-EB0CCFE3909C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7FEC7BF2-EB7F-4C13-A3C1-D553A84981B0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1FF0A03D-3A6D-4C9E-B65C-50C943A2484E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6F786642-A3D2-4063-A371-DB34262ED01B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1D0995E9-4AD1-4D57-B7F5-3EDEAA5A7DA6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60DADD31-2B0F-460D-B99B-6774AE7DA2A9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4EE6281E-0B03-4505-ADAE-DC256C8317A7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85B163C0-CBD4-48FD-A92B-F241D086093F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32B52D36-2CCD-4E8F-A3B0-77080CEC6342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7BE9C429-E5A0-4D46-A9A7-F0EAECC60087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3F2A8AD8-BBCE-4733-AE46-48C460E52A2B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B9656FD4-16DA-4BE3-B2B3-D8679B1C3011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965403E0-DB92-4DA3-8977-565EB5966A63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972E370-0174-48E7-AC8E-DA3982366828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F384EFDF-ADDA-432D-ADED-1716B79A442D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EACE1B2A-AC6D-4754-9BF5-6B26526610BE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E8138217-0FB6-4279-9350-4D4D5F2B3F56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0BBAF38-4289-43B2-B383-4A3E5EBD95C6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6B3AA92-A966-4986-8E43-C6F26AB0FA97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22126670-5DB1-4B05-B874-D88D2B8AF575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D294CD3A-5C00-49D7-9EFD-7E436CC6918A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EA434F20-5163-4B79-982E-357E038A0F8C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6BE37F2D-793A-495C-BDA1-BCFA1A0A0B68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8F97FAA0-C47B-4A4D-9E0B-7019276B66D3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2F7ACBF3-EB28-4D49-984D-83FF2A4F2664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4F945FBA-1E63-42B8-8C71-48F2508205FD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90696B81-01FE-44B7-94BC-5EC09E30A7C0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2136285-4389-49C4-98D8-3FFEC8607B3F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28092B1E-48EC-4BE3-B588-EA32B435F6CC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B05199CC-02B2-418C-97A5-0AA4E2D425EC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81649E7-78ED-482F-BFE7-0D747ED77050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CC87BB3-BF36-44BD-AB6B-D987617AC131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B5425B3A-50D0-44FF-A939-4705D87269EF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D1B847B-D6D1-420B-B99C-27432F9076C9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8F5F0427-39FF-445F-AE3E-C843F29953B0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6680896B-018B-4885-AA46-3436BEB4A253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DA70508-9E7E-48F8-BF51-D28810D09556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6964DFC-2A0E-4279-82B6-138CC58B9525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775FD65D-ACB3-4F8E-A6D8-0F99FC4A6BB9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81C8098-21EA-40D8-A27E-9857F6D5FA65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78193B8-018A-4341-988D-F2A1A0273079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664E9D0-377D-4E0F-9703-E463C0FCC908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F31A96DF-129F-469A-981B-BEDC8DF5C726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36C6CE1A-02B9-4274-A36A-267D05ADF8CC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D55D1B9-22DB-4413-989F-80BEADDC71BD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922523D8-5B41-4B04-858B-89A68DF0BFE0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A6875177-0DB1-4AA7-B873-D87A952BA80E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EE8A7D45-33BB-4111-8FEE-2B3820ECF4FA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7F8EFEC-6EA4-41A7-8CD4-CD67E00C0A61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CFA28B9C-1F43-42AD-AE95-13DD32AB5C34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F554F30-FB18-441C-A771-1E03C6EC5C19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4272752E-6A74-4633-9EFD-586309A517F3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ECFDBEBD-8DEC-49D1-BE39-3B87CAA79713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6923374-04DD-4DE3-A85F-933760EEA50A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FDECC835-B45F-4A64-969E-9DD5D8F56014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AF57DCB3-BB53-490B-9DCA-691598EC8083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8B7650E7-4D66-4EBB-905F-C9C5EB41ED85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8F268053-0FBE-456B-BE75-F3B665A9DE24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E1AA46E4-42E4-47B9-A027-88A7D3E7B4FD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1ADE1E2A-BA39-41F3-ACF4-4CB889209748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691229B9-D53D-4453-8534-9A7CB70B8D32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5A5081AD-EAC8-4117-A6AD-188233F08E81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1EB97F5E-F67B-4D9D-811B-27AE13DA3E68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2E58847C-4B82-41FA-8AA7-875D74C2F2A3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2F200C60-7EF6-4A1C-93FD-18263E319668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3C08AC06-D27D-48CA-9346-01E711BC57B3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0DABF6C3-2C6F-43A7-B25C-16BD598190EA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EDF2BDB4-5163-4D8F-A277-9C743D3EFC3D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61007256-161F-4374-9AEE-0716F32182CB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29E867CB-39B7-427D-A396-7B13C9B75168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47B28F8-315E-4258-A441-E2728870B5C7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E6E8117-9838-4441-A9F8-C8B8CEFD680B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5DBD8B5-532F-44F3-8908-5985C85192FF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6638EC6D-B8EF-405E-8613-CB5E67107ABD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9BB631E-DD9D-4187-BE61-28BC31581949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7B36080-CBE0-4901-AF97-6FC08AA6428B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765901E-1A86-4730-A723-C7D0F34E29B5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9C0AB9E0-D906-4B94-AAFB-E269B5C4833C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76D5CA7B-4833-45CD-9763-0045D4B93DC9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024FBB3-4BFB-45FD-9B5A-6CCE7DDBD329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786DEE67-8EFF-4720-B0AB-D392DEDF0B20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286763BB-5812-4799-B1E9-DDA70866B81A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095720A4-98FA-4266-9762-9FAC01E0B627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2360BA06-C947-4E6C-BD7C-9B8C544CC847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6A86194F-294D-40B3-B840-96D9C5F6EFA6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78755DCA-2E0C-45A1-9B6D-F43809FEDD36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A0EE64EB-5E32-4F07-855F-DE1F21EF43CD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42EB8F2-5AFC-40A6-BD43-94447049C2A2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12571692-FA6B-405F-98C7-A28B193ECB52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9B0A79D8-1FCD-48F7-A121-8B8C5BD2BAF5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BA830D9-F5A1-4808-86B6-70BD36332B93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61D620D2-034B-4052-91CF-0DD0E46DCDE6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7E6209C2-2008-4661-8288-842FD697377A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048A0205-236F-4219-A01E-26C1561E7434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7C4936B-B0C9-4888-92FA-B05BD128E41F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E00A1DE1-ACE2-489A-B55D-74BBE116A81C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5F70198C-2BBB-4F2B-9728-4DA79A795629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C34EB88E-577B-4775-AB23-B14805C9FB41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0DE713AF-CB9D-4530-A24E-49AA9B41D60B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3AC6982-7492-490B-9982-AF712C093C40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372EEB55-A912-4F6C-B980-BDFB20378ABA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23D20683-F8B1-41EB-B4E9-C88DA0B12A7A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4108FC93-DA55-465E-9EC1-531C5645A027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10F5391C-DB4E-4303-9E9D-D7A2792F8412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F08A763A-9325-4546-A6E0-E976F217F71A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E3C496FE-A404-4C04-A24E-4604C0B52711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32BD482D-2137-44F8-81F2-04FEBD6FDE70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57CEACCF-F273-4BEA-AF31-30CC3983B1DC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FAB587EA-E4A8-43F1-A15E-5F13F261EF83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3CBCE9D3-7E45-4346-BAE3-0C7EC4609089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8837516B-3982-4826-97A5-14CA7C56F91A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79F13C68-C2A9-41DF-87F8-283B52E8C1D7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2C0BE6CD-1B95-4452-8E7B-6D72B68A14BB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2100B0EE-066D-45EF-90AB-66BB81F44028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B33A877A-E876-4592-B8AF-8201470DE2F1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3436A308-4297-4CE9-9F5D-E82B29D20EEE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AC31E731-F0F3-46FD-8F5B-8E0F77406EB0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EED635F-65E7-4C27-B0F9-41F750BF2EBC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786BCB30-B3FC-4679-A118-46B87957AB03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196520FF-26E2-4B5E-B441-91044805AB44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8767971E-B001-4222-8E1F-BBD37905203E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DE10902-10AE-4A81-B34C-84DE288E5FFF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8EE41179-BC27-4066-983C-5C1485CD12CC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F6548C8D-80B9-40D4-876C-5BBFF5179F08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84A9BA51-A082-4A97-B84C-6A60EDB0DFDF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A9AA6150-7C64-4364-A0A9-D6A953E7B8EB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2BEED338-CDCD-43AB-9572-19FAC480DAC7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EE7DD99F-2596-49E9-A9D4-6F4B3D966BEE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108A1DB0-3124-4B25-8AFF-0AE952C18A75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98CB8EC8-57EB-4F84-9881-07484F054855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4D7A6B7C-003A-431F-8FCB-CE68AA02930D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11337524-A6D4-447B-9EF8-12285AE3C669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237FDB5E-DC7A-4C78-A872-6333A9424FBC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2D5BEA26-A8A0-4534-9BA4-61AF82237285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B92A564B-A41A-4F75-AEFA-C4BC5779F5E5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AFB58759-2760-4C01-BF73-5A5DD8FA26DC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96F3BC14-58CF-47C1-92A5-4FF7EC82EC29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16BE62BA-B85A-40BD-B20A-419147A09CFE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EEEF5893-5050-4EBB-9F87-93769301B759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92F950CA-A2D4-4E34-A796-55D69ED110C9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8FA461E-E1EC-449E-BF26-5754F9A54B9C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19D6DB17-F232-486B-AA4D-0FCF983EAF21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8BE19755-55EB-4E95-BBA1-17A004818C96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546F58B9-522C-4624-829A-9CCF8690A499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8E7C4D4-17BA-4D77-A2CC-062C603252BA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9AABAD4C-1AAC-47DC-B341-3B0D26283197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41B99324-97F8-4415-8BEE-EB2305EFE608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16577D59-E494-4688-9D5B-A8E8F70C9326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7A366456-96B1-4142-948C-6F690A148028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8493C1B7-8ABA-446A-A85B-71923BE303CA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529D74A0-0580-49D8-9154-AE87DFDCC243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4A9D2FB5-C89D-4C0A-A560-3330E1B80784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559C0F5C-B65F-492C-B28F-3C2EB48CF314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7937D18E-E47F-491C-B32B-6111A56CCF41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73BD1A0C-03B4-4133-A6AE-CDBCD4985469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85063E9D-7559-4759-B121-51A5C642E79D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815BA60D-5B94-4F27-8F30-EFBFA878C258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D6C1BB26-2A20-47B3-8A6B-596F5806F6E6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73E1151-2D02-49E3-828A-D7288A7A373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9309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成员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078295AE-3696-46D2-9755-F0FEFA95EE7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7860323"/>
            <a:chExt cx="12192000" cy="6858000"/>
          </a:xfrm>
        </p:grpSpPr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49B2AE49-6FFA-49C2-B738-20248EAB2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87" b="23712"/>
            <a:stretch/>
          </p:blipFill>
          <p:spPr>
            <a:xfrm>
              <a:off x="0" y="7860323"/>
              <a:ext cx="12192000" cy="6858000"/>
            </a:xfrm>
            <a:prstGeom prst="rect">
              <a:avLst/>
            </a:prstGeom>
          </p:spPr>
        </p:pic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C9E9DB30-4C21-4731-A5E2-BD9043789730}"/>
                </a:ext>
              </a:extLst>
            </p:cNvPr>
            <p:cNvSpPr/>
            <p:nvPr/>
          </p:nvSpPr>
          <p:spPr>
            <a:xfrm>
              <a:off x="0" y="7860323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97000"/>
                  </a:schemeClr>
                </a:gs>
                <a:gs pos="50000">
                  <a:schemeClr val="bg1">
                    <a:alpha val="90000"/>
                  </a:schemeClr>
                </a:gs>
                <a:gs pos="100000">
                  <a:schemeClr val="bg1">
                    <a:alpha val="97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42263BDC-3450-4FAB-B5F0-A82C15A29C3A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528563" y="1675007"/>
            <a:ext cx="972000" cy="972000"/>
          </a:xfrm>
          <a:prstGeom prst="ellipse">
            <a:avLst/>
          </a:prstGeom>
          <a:ln w="34925">
            <a:solidFill>
              <a:schemeClr val="accent1"/>
            </a:solidFill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点这里插入图片</a:t>
            </a:r>
          </a:p>
        </p:txBody>
      </p:sp>
      <p:sp>
        <p:nvSpPr>
          <p:cNvPr id="23" name="矩形 5">
            <a:extLst>
              <a:ext uri="{FF2B5EF4-FFF2-40B4-BE49-F238E27FC236}">
                <a16:creationId xmlns:a16="http://schemas.microsoft.com/office/drawing/2014/main" id="{C843D4CF-6575-4489-98B3-70A768792F83}"/>
              </a:ext>
            </a:extLst>
          </p:cNvPr>
          <p:cNvSpPr/>
          <p:nvPr userDrawn="1"/>
        </p:nvSpPr>
        <p:spPr>
          <a:xfrm>
            <a:off x="-1776" y="6552000"/>
            <a:ext cx="12193776" cy="306000"/>
          </a:xfrm>
          <a:custGeom>
            <a:avLst/>
            <a:gdLst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  <a:gd name="connsiteX0" fmla="*/ 5411963 w 5889483"/>
              <a:gd name="connsiteY0" fmla="*/ 2979547 h 3457067"/>
              <a:gd name="connsiteX1" fmla="*/ 0 w 5889483"/>
              <a:gd name="connsiteY1" fmla="*/ 0 h 3457067"/>
              <a:gd name="connsiteX2" fmla="*/ 5889483 w 5889483"/>
              <a:gd name="connsiteY2" fmla="*/ 2979547 h 3457067"/>
              <a:gd name="connsiteX3" fmla="*/ 5889483 w 5889483"/>
              <a:gd name="connsiteY3" fmla="*/ 3457067 h 3457067"/>
              <a:gd name="connsiteX4" fmla="*/ 5411963 w 5889483"/>
              <a:gd name="connsiteY4" fmla="*/ 3457067 h 3457067"/>
              <a:gd name="connsiteX5" fmla="*/ 5411963 w 5889483"/>
              <a:gd name="connsiteY5" fmla="*/ 2979547 h 3457067"/>
              <a:gd name="connsiteX0" fmla="*/ 0 w 477520"/>
              <a:gd name="connsiteY0" fmla="*/ 0 h 477520"/>
              <a:gd name="connsiteX1" fmla="*/ 477520 w 477520"/>
              <a:gd name="connsiteY1" fmla="*/ 0 h 477520"/>
              <a:gd name="connsiteX2" fmla="*/ 477520 w 477520"/>
              <a:gd name="connsiteY2" fmla="*/ 477520 h 477520"/>
              <a:gd name="connsiteX3" fmla="*/ 0 w 477520"/>
              <a:gd name="connsiteY3" fmla="*/ 477520 h 477520"/>
              <a:gd name="connsiteX4" fmla="*/ 0 w 477520"/>
              <a:gd name="connsiteY4" fmla="*/ 0 h 47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520" h="477520">
                <a:moveTo>
                  <a:pt x="0" y="0"/>
                </a:moveTo>
                <a:lnTo>
                  <a:pt x="477520" y="0"/>
                </a:lnTo>
                <a:lnTo>
                  <a:pt x="477520" y="477520"/>
                </a:lnTo>
                <a:lnTo>
                  <a:pt x="0" y="4775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413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76334"/>
              </a:solidFill>
              <a:cs typeface="+mn-ea"/>
              <a:sym typeface="+mn-lt"/>
            </a:endParaRPr>
          </a:p>
        </p:txBody>
      </p:sp>
      <p:sp>
        <p:nvSpPr>
          <p:cNvPr id="24" name="标题 1">
            <a:extLst>
              <a:ext uri="{FF2B5EF4-FFF2-40B4-BE49-F238E27FC236}">
                <a16:creationId xmlns:a16="http://schemas.microsoft.com/office/drawing/2014/main" id="{ED14D56B-34A3-403A-9625-234773C91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155062"/>
            <a:ext cx="11201400" cy="613921"/>
          </a:xfrm>
          <a:prstGeom prst="rect">
            <a:avLst/>
          </a:prstGeom>
        </p:spPr>
        <p:txBody>
          <a:bodyPr lIns="0" anchor="b" anchorCtr="0">
            <a:noAutofit/>
          </a:bodyPr>
          <a:lstStyle>
            <a:lvl1pPr>
              <a:defRPr sz="2800" b="1" spc="100" baseline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EE322BA-7FA4-4AC1-9ADB-C27144F337EA}"/>
              </a:ext>
            </a:extLst>
          </p:cNvPr>
          <p:cNvCxnSpPr>
            <a:cxnSpLocks/>
          </p:cNvCxnSpPr>
          <p:nvPr userDrawn="1"/>
        </p:nvCxnSpPr>
        <p:spPr>
          <a:xfrm>
            <a:off x="485775" y="773745"/>
            <a:ext cx="8735897" cy="9525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AE162329-24E6-484A-8935-59965CFF39E5}"/>
              </a:ext>
            </a:extLst>
          </p:cNvPr>
          <p:cNvSpPr txBox="1"/>
          <p:nvPr userDrawn="1"/>
        </p:nvSpPr>
        <p:spPr>
          <a:xfrm>
            <a:off x="479425" y="6581890"/>
            <a:ext cx="4140200" cy="246221"/>
          </a:xfrm>
          <a:prstGeom prst="rect">
            <a:avLst/>
          </a:prstGeom>
          <a:noFill/>
        </p:spPr>
        <p:txBody>
          <a:bodyPr wrap="square" lIns="0" rtlCol="0" anchor="ctr" anchorCtr="0">
            <a:spAutoFit/>
          </a:bodyPr>
          <a:lstStyle/>
          <a:p>
            <a:r>
              <a:rPr lang="zh-CN" altLang="en-US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困知 勉行 积厚 成器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57C7493-059B-4B84-AE40-7DAA61DBD77F}"/>
              </a:ext>
            </a:extLst>
          </p:cNvPr>
          <p:cNvSpPr txBox="1"/>
          <p:nvPr userDrawn="1"/>
        </p:nvSpPr>
        <p:spPr>
          <a:xfrm>
            <a:off x="7709064" y="6581890"/>
            <a:ext cx="4038600" cy="246221"/>
          </a:xfrm>
          <a:prstGeom prst="rect">
            <a:avLst/>
          </a:prstGeom>
          <a:noFill/>
        </p:spPr>
        <p:txBody>
          <a:bodyPr wrap="square" rIns="0" rtlCol="0" anchor="ctr" anchorCtr="0">
            <a:spAutoFit/>
          </a:bodyPr>
          <a:lstStyle/>
          <a:p>
            <a:pPr algn="r"/>
            <a:r>
              <a:rPr lang="en-US" altLang="zh-CN" sz="1000" kern="100" spc="300" dirty="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www.byau.edu.cn</a:t>
            </a:r>
            <a:endParaRPr lang="zh-CN" altLang="en-US" sz="1000" spc="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C794DAA-7F9D-4249-957C-D5BEC2A21F47}"/>
              </a:ext>
            </a:extLst>
          </p:cNvPr>
          <p:cNvGrpSpPr/>
          <p:nvPr/>
        </p:nvGrpSpPr>
        <p:grpSpPr>
          <a:xfrm>
            <a:off x="9809829" y="389701"/>
            <a:ext cx="1890929" cy="223687"/>
            <a:chOff x="5450221" y="-865119"/>
            <a:chExt cx="4693893" cy="555264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78F41B9-282D-403F-8B3E-16B1E59768AB}"/>
                </a:ext>
              </a:extLst>
            </p:cNvPr>
            <p:cNvSpPr/>
            <p:nvPr/>
          </p:nvSpPr>
          <p:spPr>
            <a:xfrm>
              <a:off x="9690936" y="-865119"/>
              <a:ext cx="453178" cy="542537"/>
            </a:xfrm>
            <a:custGeom>
              <a:avLst/>
              <a:gdLst>
                <a:gd name="connsiteX0" fmla="*/ 254992 w 453177"/>
                <a:gd name="connsiteY0" fmla="*/ 19467 h 542536"/>
                <a:gd name="connsiteX1" fmla="*/ 276693 w 453177"/>
                <a:gd name="connsiteY1" fmla="*/ 4787 h 542536"/>
                <a:gd name="connsiteX2" fmla="*/ 270311 w 453177"/>
                <a:gd name="connsiteY2" fmla="*/ 63509 h 542536"/>
                <a:gd name="connsiteX3" fmla="*/ 299033 w 453177"/>
                <a:gd name="connsiteY3" fmla="*/ 90316 h 542536"/>
                <a:gd name="connsiteX4" fmla="*/ 320096 w 453177"/>
                <a:gd name="connsiteY4" fmla="*/ 74998 h 542536"/>
                <a:gd name="connsiteX5" fmla="*/ 342436 w 453177"/>
                <a:gd name="connsiteY5" fmla="*/ 83934 h 542536"/>
                <a:gd name="connsiteX6" fmla="*/ 345627 w 453177"/>
                <a:gd name="connsiteY6" fmla="*/ 44999 h 542536"/>
                <a:gd name="connsiteX7" fmla="*/ 311161 w 453177"/>
                <a:gd name="connsiteY7" fmla="*/ 41807 h 542536"/>
                <a:gd name="connsiteX8" fmla="*/ 379457 w 453177"/>
                <a:gd name="connsiteY8" fmla="*/ 39254 h 542536"/>
                <a:gd name="connsiteX9" fmla="*/ 341798 w 453177"/>
                <a:gd name="connsiteY9" fmla="*/ 185420 h 542536"/>
                <a:gd name="connsiteX10" fmla="*/ 408179 w 453177"/>
                <a:gd name="connsiteY10" fmla="*/ 181590 h 542536"/>
                <a:gd name="connsiteX11" fmla="*/ 450943 w 453177"/>
                <a:gd name="connsiteY11" fmla="*/ 205845 h 542536"/>
                <a:gd name="connsiteX12" fmla="*/ 449029 w 453177"/>
                <a:gd name="connsiteY12" fmla="*/ 217972 h 542536"/>
                <a:gd name="connsiteX13" fmla="*/ 310522 w 453177"/>
                <a:gd name="connsiteY13" fmla="*/ 254354 h 542536"/>
                <a:gd name="connsiteX14" fmla="*/ 307331 w 453177"/>
                <a:gd name="connsiteY14" fmla="*/ 269034 h 542536"/>
                <a:gd name="connsiteX15" fmla="*/ 275417 w 453177"/>
                <a:gd name="connsiteY15" fmla="*/ 310522 h 542536"/>
                <a:gd name="connsiteX16" fmla="*/ 347543 w 453177"/>
                <a:gd name="connsiteY16" fmla="*/ 311161 h 542536"/>
                <a:gd name="connsiteX17" fmla="*/ 358393 w 453177"/>
                <a:gd name="connsiteY17" fmla="*/ 324565 h 542536"/>
                <a:gd name="connsiteX18" fmla="*/ 391584 w 453177"/>
                <a:gd name="connsiteY18" fmla="*/ 306055 h 542536"/>
                <a:gd name="connsiteX19" fmla="*/ 431157 w 453177"/>
                <a:gd name="connsiteY19" fmla="*/ 310522 h 542536"/>
                <a:gd name="connsiteX20" fmla="*/ 396690 w 453177"/>
                <a:gd name="connsiteY20" fmla="*/ 338607 h 542536"/>
                <a:gd name="connsiteX21" fmla="*/ 307331 w 453177"/>
                <a:gd name="connsiteY21" fmla="*/ 346266 h 542536"/>
                <a:gd name="connsiteX22" fmla="*/ 289459 w 453177"/>
                <a:gd name="connsiteY22" fmla="*/ 365414 h 542536"/>
                <a:gd name="connsiteX23" fmla="*/ 286906 w 453177"/>
                <a:gd name="connsiteY23" fmla="*/ 493708 h 542536"/>
                <a:gd name="connsiteX24" fmla="*/ 244141 w 453177"/>
                <a:gd name="connsiteY24" fmla="*/ 541579 h 542536"/>
                <a:gd name="connsiteX25" fmla="*/ 164995 w 453177"/>
                <a:gd name="connsiteY25" fmla="*/ 533282 h 542536"/>
                <a:gd name="connsiteX26" fmla="*/ 84572 w 453177"/>
                <a:gd name="connsiteY26" fmla="*/ 469454 h 542536"/>
                <a:gd name="connsiteX27" fmla="*/ 192441 w 453177"/>
                <a:gd name="connsiteY27" fmla="*/ 519239 h 542536"/>
                <a:gd name="connsiteX28" fmla="*/ 251162 w 453177"/>
                <a:gd name="connsiteY28" fmla="*/ 496261 h 542536"/>
                <a:gd name="connsiteX29" fmla="*/ 266481 w 453177"/>
                <a:gd name="connsiteY29" fmla="*/ 353287 h 542536"/>
                <a:gd name="connsiteX30" fmla="*/ 225631 w 453177"/>
                <a:gd name="connsiteY30" fmla="*/ 355202 h 542536"/>
                <a:gd name="connsiteX31" fmla="*/ 145846 w 453177"/>
                <a:gd name="connsiteY31" fmla="*/ 386478 h 542536"/>
                <a:gd name="connsiteX32" fmla="*/ 129251 w 453177"/>
                <a:gd name="connsiteY32" fmla="*/ 371797 h 542536"/>
                <a:gd name="connsiteX33" fmla="*/ 133081 w 453177"/>
                <a:gd name="connsiteY33" fmla="*/ 350734 h 542536"/>
                <a:gd name="connsiteX34" fmla="*/ 244780 w 453177"/>
                <a:gd name="connsiteY34" fmla="*/ 318182 h 542536"/>
                <a:gd name="connsiteX35" fmla="*/ 283076 w 453177"/>
                <a:gd name="connsiteY35" fmla="*/ 269034 h 542536"/>
                <a:gd name="connsiteX36" fmla="*/ 170739 w 453177"/>
                <a:gd name="connsiteY36" fmla="*/ 302863 h 542536"/>
                <a:gd name="connsiteX37" fmla="*/ 152229 w 453177"/>
                <a:gd name="connsiteY37" fmla="*/ 290736 h 542536"/>
                <a:gd name="connsiteX38" fmla="*/ 204568 w 453177"/>
                <a:gd name="connsiteY38" fmla="*/ 255631 h 542536"/>
                <a:gd name="connsiteX39" fmla="*/ 217334 w 453177"/>
                <a:gd name="connsiteY39" fmla="*/ 263928 h 542536"/>
                <a:gd name="connsiteX40" fmla="*/ 331586 w 453177"/>
                <a:gd name="connsiteY40" fmla="*/ 246056 h 542536"/>
                <a:gd name="connsiteX41" fmla="*/ 395413 w 453177"/>
                <a:gd name="connsiteY41" fmla="*/ 205845 h 542536"/>
                <a:gd name="connsiteX42" fmla="*/ 334139 w 453177"/>
                <a:gd name="connsiteY42" fmla="*/ 195632 h 542536"/>
                <a:gd name="connsiteX43" fmla="*/ 154782 w 453177"/>
                <a:gd name="connsiteY43" fmla="*/ 241588 h 542536"/>
                <a:gd name="connsiteX44" fmla="*/ 96699 w 453177"/>
                <a:gd name="connsiteY44" fmla="*/ 270949 h 542536"/>
                <a:gd name="connsiteX45" fmla="*/ 58402 w 453177"/>
                <a:gd name="connsiteY45" fmla="*/ 322650 h 542536"/>
                <a:gd name="connsiteX46" fmla="*/ 4787 w 453177"/>
                <a:gd name="connsiteY46" fmla="*/ 381371 h 542536"/>
                <a:gd name="connsiteX47" fmla="*/ 36701 w 453177"/>
                <a:gd name="connsiteY47" fmla="*/ 325841 h 542536"/>
                <a:gd name="connsiteX48" fmla="*/ 62232 w 453177"/>
                <a:gd name="connsiteY48" fmla="*/ 270949 h 542536"/>
                <a:gd name="connsiteX49" fmla="*/ 12447 w 453177"/>
                <a:gd name="connsiteY49" fmla="*/ 231376 h 542536"/>
                <a:gd name="connsiteX50" fmla="*/ 82657 w 453177"/>
                <a:gd name="connsiteY50" fmla="*/ 240950 h 542536"/>
                <a:gd name="connsiteX51" fmla="*/ 154144 w 453177"/>
                <a:gd name="connsiteY51" fmla="*/ 230099 h 542536"/>
                <a:gd name="connsiteX52" fmla="*/ 138826 w 453177"/>
                <a:gd name="connsiteY52" fmla="*/ 81381 h 542536"/>
                <a:gd name="connsiteX53" fmla="*/ 175207 w 453177"/>
                <a:gd name="connsiteY53" fmla="*/ 198185 h 542536"/>
                <a:gd name="connsiteX54" fmla="*/ 167548 w 453177"/>
                <a:gd name="connsiteY54" fmla="*/ 228185 h 542536"/>
                <a:gd name="connsiteX55" fmla="*/ 186058 w 453177"/>
                <a:gd name="connsiteY55" fmla="*/ 219887 h 542536"/>
                <a:gd name="connsiteX56" fmla="*/ 182866 w 453177"/>
                <a:gd name="connsiteY56" fmla="*/ 201377 h 542536"/>
                <a:gd name="connsiteX57" fmla="*/ 194356 w 453177"/>
                <a:gd name="connsiteY57" fmla="*/ 130528 h 542536"/>
                <a:gd name="connsiteX58" fmla="*/ 196909 w 453177"/>
                <a:gd name="connsiteY58" fmla="*/ 41169 h 542536"/>
                <a:gd name="connsiteX59" fmla="*/ 221802 w 453177"/>
                <a:gd name="connsiteY59" fmla="*/ 69253 h 542536"/>
                <a:gd name="connsiteX60" fmla="*/ 232014 w 453177"/>
                <a:gd name="connsiteY60" fmla="*/ 20744 h 542536"/>
                <a:gd name="connsiteX61" fmla="*/ 254992 w 453177"/>
                <a:gd name="connsiteY61" fmla="*/ 19467 h 542536"/>
                <a:gd name="connsiteX62" fmla="*/ 206483 w 453177"/>
                <a:gd name="connsiteY62" fmla="*/ 78827 h 542536"/>
                <a:gd name="connsiteX63" fmla="*/ 256907 w 453177"/>
                <a:gd name="connsiteY63" fmla="*/ 101805 h 542536"/>
                <a:gd name="connsiteX64" fmla="*/ 258822 w 453177"/>
                <a:gd name="connsiteY64" fmla="*/ 67338 h 542536"/>
                <a:gd name="connsiteX65" fmla="*/ 206483 w 453177"/>
                <a:gd name="connsiteY65" fmla="*/ 78827 h 542536"/>
                <a:gd name="connsiteX66" fmla="*/ 276693 w 453177"/>
                <a:gd name="connsiteY66" fmla="*/ 123507 h 542536"/>
                <a:gd name="connsiteX67" fmla="*/ 292650 w 453177"/>
                <a:gd name="connsiteY67" fmla="*/ 129251 h 542536"/>
                <a:gd name="connsiteX68" fmla="*/ 305416 w 453177"/>
                <a:gd name="connsiteY68" fmla="*/ 114571 h 542536"/>
                <a:gd name="connsiteX69" fmla="*/ 333500 w 453177"/>
                <a:gd name="connsiteY69" fmla="*/ 126060 h 542536"/>
                <a:gd name="connsiteX70" fmla="*/ 299672 w 453177"/>
                <a:gd name="connsiteY70" fmla="*/ 96699 h 542536"/>
                <a:gd name="connsiteX71" fmla="*/ 276693 w 453177"/>
                <a:gd name="connsiteY71" fmla="*/ 123507 h 542536"/>
                <a:gd name="connsiteX72" fmla="*/ 208398 w 453177"/>
                <a:gd name="connsiteY72" fmla="*/ 134996 h 542536"/>
                <a:gd name="connsiteX73" fmla="*/ 206483 w 453177"/>
                <a:gd name="connsiteY73" fmla="*/ 185420 h 542536"/>
                <a:gd name="connsiteX74" fmla="*/ 226908 w 453177"/>
                <a:gd name="connsiteY74" fmla="*/ 149676 h 542536"/>
                <a:gd name="connsiteX75" fmla="*/ 211589 w 453177"/>
                <a:gd name="connsiteY75" fmla="*/ 137549 h 542536"/>
                <a:gd name="connsiteX76" fmla="*/ 244780 w 453177"/>
                <a:gd name="connsiteY76" fmla="*/ 124145 h 542536"/>
                <a:gd name="connsiteX77" fmla="*/ 210951 w 453177"/>
                <a:gd name="connsiteY77" fmla="*/ 100529 h 542536"/>
                <a:gd name="connsiteX78" fmla="*/ 208398 w 453177"/>
                <a:gd name="connsiteY78" fmla="*/ 134996 h 542536"/>
                <a:gd name="connsiteX79" fmla="*/ 232653 w 453177"/>
                <a:gd name="connsiteY79" fmla="*/ 210951 h 542536"/>
                <a:gd name="connsiteX80" fmla="*/ 327756 w 453177"/>
                <a:gd name="connsiteY80" fmla="*/ 189250 h 542536"/>
                <a:gd name="connsiteX81" fmla="*/ 313075 w 453177"/>
                <a:gd name="connsiteY81" fmla="*/ 136911 h 542536"/>
                <a:gd name="connsiteX82" fmla="*/ 306055 w 453177"/>
                <a:gd name="connsiteY82" fmla="*/ 169463 h 542536"/>
                <a:gd name="connsiteX83" fmla="*/ 260737 w 453177"/>
                <a:gd name="connsiteY83" fmla="*/ 137549 h 542536"/>
                <a:gd name="connsiteX84" fmla="*/ 232653 w 453177"/>
                <a:gd name="connsiteY84" fmla="*/ 210951 h 542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53177" h="542536">
                  <a:moveTo>
                    <a:pt x="254992" y="19467"/>
                  </a:moveTo>
                  <a:cubicBezTo>
                    <a:pt x="262013" y="14361"/>
                    <a:pt x="269034" y="9893"/>
                    <a:pt x="276693" y="4787"/>
                  </a:cubicBezTo>
                  <a:cubicBezTo>
                    <a:pt x="273502" y="23935"/>
                    <a:pt x="258822" y="44360"/>
                    <a:pt x="270311" y="63509"/>
                  </a:cubicBezTo>
                  <a:cubicBezTo>
                    <a:pt x="276055" y="75636"/>
                    <a:pt x="281800" y="95423"/>
                    <a:pt x="299033" y="90316"/>
                  </a:cubicBezTo>
                  <a:cubicBezTo>
                    <a:pt x="306055" y="85210"/>
                    <a:pt x="313075" y="80104"/>
                    <a:pt x="320096" y="74998"/>
                  </a:cubicBezTo>
                  <a:cubicBezTo>
                    <a:pt x="325841" y="77551"/>
                    <a:pt x="336692" y="82019"/>
                    <a:pt x="342436" y="83934"/>
                  </a:cubicBezTo>
                  <a:cubicBezTo>
                    <a:pt x="348819" y="72445"/>
                    <a:pt x="353287" y="57764"/>
                    <a:pt x="345627" y="44999"/>
                  </a:cubicBezTo>
                  <a:cubicBezTo>
                    <a:pt x="334139" y="43084"/>
                    <a:pt x="322650" y="43084"/>
                    <a:pt x="311161" y="41807"/>
                  </a:cubicBezTo>
                  <a:cubicBezTo>
                    <a:pt x="332224" y="32233"/>
                    <a:pt x="360308" y="18829"/>
                    <a:pt x="379457" y="39254"/>
                  </a:cubicBezTo>
                  <a:cubicBezTo>
                    <a:pt x="361584" y="86487"/>
                    <a:pt x="343075" y="134358"/>
                    <a:pt x="341798" y="185420"/>
                  </a:cubicBezTo>
                  <a:cubicBezTo>
                    <a:pt x="364138" y="185420"/>
                    <a:pt x="385839" y="184782"/>
                    <a:pt x="408179" y="181590"/>
                  </a:cubicBezTo>
                  <a:cubicBezTo>
                    <a:pt x="422221" y="189888"/>
                    <a:pt x="436902" y="196909"/>
                    <a:pt x="450943" y="205845"/>
                  </a:cubicBezTo>
                  <a:cubicBezTo>
                    <a:pt x="450305" y="209036"/>
                    <a:pt x="449667" y="214781"/>
                    <a:pt x="449029" y="217972"/>
                  </a:cubicBezTo>
                  <a:cubicBezTo>
                    <a:pt x="401158" y="224355"/>
                    <a:pt x="357117" y="243503"/>
                    <a:pt x="310522" y="254354"/>
                  </a:cubicBezTo>
                  <a:cubicBezTo>
                    <a:pt x="309884" y="258184"/>
                    <a:pt x="307969" y="265205"/>
                    <a:pt x="307331" y="269034"/>
                  </a:cubicBezTo>
                  <a:cubicBezTo>
                    <a:pt x="293927" y="280523"/>
                    <a:pt x="282438" y="293927"/>
                    <a:pt x="275417" y="310522"/>
                  </a:cubicBezTo>
                  <a:cubicBezTo>
                    <a:pt x="299672" y="313714"/>
                    <a:pt x="323926" y="313076"/>
                    <a:pt x="347543" y="311161"/>
                  </a:cubicBezTo>
                  <a:cubicBezTo>
                    <a:pt x="350095" y="314352"/>
                    <a:pt x="355840" y="321373"/>
                    <a:pt x="358393" y="324565"/>
                  </a:cubicBezTo>
                  <a:cubicBezTo>
                    <a:pt x="369882" y="320097"/>
                    <a:pt x="381371" y="313714"/>
                    <a:pt x="391584" y="306055"/>
                  </a:cubicBezTo>
                  <a:cubicBezTo>
                    <a:pt x="404988" y="304778"/>
                    <a:pt x="418391" y="304778"/>
                    <a:pt x="431157" y="310522"/>
                  </a:cubicBezTo>
                  <a:cubicBezTo>
                    <a:pt x="420945" y="320735"/>
                    <a:pt x="413923" y="339245"/>
                    <a:pt x="396690" y="338607"/>
                  </a:cubicBezTo>
                  <a:cubicBezTo>
                    <a:pt x="366691" y="340522"/>
                    <a:pt x="336692" y="341798"/>
                    <a:pt x="307331" y="346266"/>
                  </a:cubicBezTo>
                  <a:cubicBezTo>
                    <a:pt x="297757" y="347543"/>
                    <a:pt x="288821" y="354564"/>
                    <a:pt x="289459" y="365414"/>
                  </a:cubicBezTo>
                  <a:cubicBezTo>
                    <a:pt x="288182" y="408179"/>
                    <a:pt x="295842" y="451582"/>
                    <a:pt x="286906" y="493708"/>
                  </a:cubicBezTo>
                  <a:cubicBezTo>
                    <a:pt x="281162" y="514772"/>
                    <a:pt x="268396" y="539664"/>
                    <a:pt x="244141" y="541579"/>
                  </a:cubicBezTo>
                  <a:cubicBezTo>
                    <a:pt x="217972" y="542856"/>
                    <a:pt x="189249" y="547324"/>
                    <a:pt x="164995" y="533282"/>
                  </a:cubicBezTo>
                  <a:cubicBezTo>
                    <a:pt x="134996" y="517963"/>
                    <a:pt x="94784" y="505836"/>
                    <a:pt x="84572" y="469454"/>
                  </a:cubicBezTo>
                  <a:cubicBezTo>
                    <a:pt x="120954" y="484772"/>
                    <a:pt x="150953" y="517963"/>
                    <a:pt x="192441" y="519239"/>
                  </a:cubicBezTo>
                  <a:cubicBezTo>
                    <a:pt x="213504" y="516686"/>
                    <a:pt x="235205" y="510304"/>
                    <a:pt x="251162" y="496261"/>
                  </a:cubicBezTo>
                  <a:cubicBezTo>
                    <a:pt x="274779" y="452859"/>
                    <a:pt x="270949" y="400520"/>
                    <a:pt x="266481" y="353287"/>
                  </a:cubicBezTo>
                  <a:cubicBezTo>
                    <a:pt x="253077" y="352011"/>
                    <a:pt x="238397" y="348819"/>
                    <a:pt x="225631" y="355202"/>
                  </a:cubicBezTo>
                  <a:cubicBezTo>
                    <a:pt x="198823" y="365414"/>
                    <a:pt x="170739" y="371797"/>
                    <a:pt x="145846" y="386478"/>
                  </a:cubicBezTo>
                  <a:cubicBezTo>
                    <a:pt x="140102" y="381371"/>
                    <a:pt x="134358" y="376903"/>
                    <a:pt x="129251" y="371797"/>
                  </a:cubicBezTo>
                  <a:cubicBezTo>
                    <a:pt x="130528" y="364776"/>
                    <a:pt x="131804" y="357755"/>
                    <a:pt x="133081" y="350734"/>
                  </a:cubicBezTo>
                  <a:cubicBezTo>
                    <a:pt x="169463" y="337330"/>
                    <a:pt x="206483" y="323926"/>
                    <a:pt x="244780" y="318182"/>
                  </a:cubicBezTo>
                  <a:cubicBezTo>
                    <a:pt x="256907" y="301587"/>
                    <a:pt x="270311" y="284991"/>
                    <a:pt x="283076" y="269034"/>
                  </a:cubicBezTo>
                  <a:cubicBezTo>
                    <a:pt x="242865" y="253077"/>
                    <a:pt x="203291" y="282438"/>
                    <a:pt x="170739" y="302863"/>
                  </a:cubicBezTo>
                  <a:cubicBezTo>
                    <a:pt x="164357" y="299033"/>
                    <a:pt x="157974" y="294566"/>
                    <a:pt x="152229" y="290736"/>
                  </a:cubicBezTo>
                  <a:cubicBezTo>
                    <a:pt x="166271" y="274779"/>
                    <a:pt x="183505" y="261375"/>
                    <a:pt x="204568" y="255631"/>
                  </a:cubicBezTo>
                  <a:cubicBezTo>
                    <a:pt x="207760" y="257545"/>
                    <a:pt x="214142" y="262013"/>
                    <a:pt x="217334" y="263928"/>
                  </a:cubicBezTo>
                  <a:cubicBezTo>
                    <a:pt x="254354" y="251801"/>
                    <a:pt x="294565" y="258184"/>
                    <a:pt x="331586" y="246056"/>
                  </a:cubicBezTo>
                  <a:cubicBezTo>
                    <a:pt x="355840" y="238397"/>
                    <a:pt x="383924" y="231376"/>
                    <a:pt x="395413" y="205845"/>
                  </a:cubicBezTo>
                  <a:cubicBezTo>
                    <a:pt x="379457" y="189250"/>
                    <a:pt x="354564" y="191803"/>
                    <a:pt x="334139" y="195632"/>
                  </a:cubicBezTo>
                  <a:cubicBezTo>
                    <a:pt x="273502" y="207760"/>
                    <a:pt x="214780" y="227546"/>
                    <a:pt x="154782" y="241588"/>
                  </a:cubicBezTo>
                  <a:cubicBezTo>
                    <a:pt x="133719" y="246695"/>
                    <a:pt x="110103" y="252439"/>
                    <a:pt x="96699" y="270949"/>
                  </a:cubicBezTo>
                  <a:cubicBezTo>
                    <a:pt x="84572" y="288821"/>
                    <a:pt x="72444" y="306693"/>
                    <a:pt x="58402" y="322650"/>
                  </a:cubicBezTo>
                  <a:cubicBezTo>
                    <a:pt x="40531" y="342436"/>
                    <a:pt x="28403" y="367329"/>
                    <a:pt x="4787" y="381371"/>
                  </a:cubicBezTo>
                  <a:cubicBezTo>
                    <a:pt x="7340" y="359032"/>
                    <a:pt x="25850" y="344351"/>
                    <a:pt x="36701" y="325841"/>
                  </a:cubicBezTo>
                  <a:cubicBezTo>
                    <a:pt x="46913" y="308608"/>
                    <a:pt x="53296" y="288821"/>
                    <a:pt x="62232" y="270949"/>
                  </a:cubicBezTo>
                  <a:cubicBezTo>
                    <a:pt x="50105" y="252439"/>
                    <a:pt x="29042" y="245418"/>
                    <a:pt x="12447" y="231376"/>
                  </a:cubicBezTo>
                  <a:cubicBezTo>
                    <a:pt x="36062" y="228823"/>
                    <a:pt x="59679" y="233929"/>
                    <a:pt x="82657" y="240950"/>
                  </a:cubicBezTo>
                  <a:cubicBezTo>
                    <a:pt x="106912" y="248609"/>
                    <a:pt x="130528" y="235844"/>
                    <a:pt x="154144" y="230099"/>
                  </a:cubicBezTo>
                  <a:cubicBezTo>
                    <a:pt x="163718" y="180952"/>
                    <a:pt x="150314" y="129890"/>
                    <a:pt x="138826" y="81381"/>
                  </a:cubicBezTo>
                  <a:cubicBezTo>
                    <a:pt x="187335" y="102444"/>
                    <a:pt x="150314" y="162442"/>
                    <a:pt x="175207" y="198185"/>
                  </a:cubicBezTo>
                  <a:cubicBezTo>
                    <a:pt x="167548" y="206483"/>
                    <a:pt x="167548" y="217334"/>
                    <a:pt x="167548" y="228185"/>
                  </a:cubicBezTo>
                  <a:cubicBezTo>
                    <a:pt x="173931" y="225631"/>
                    <a:pt x="179675" y="223078"/>
                    <a:pt x="186058" y="219887"/>
                  </a:cubicBezTo>
                  <a:cubicBezTo>
                    <a:pt x="185420" y="215419"/>
                    <a:pt x="183505" y="206483"/>
                    <a:pt x="182866" y="201377"/>
                  </a:cubicBezTo>
                  <a:cubicBezTo>
                    <a:pt x="200100" y="182228"/>
                    <a:pt x="196271" y="154144"/>
                    <a:pt x="194356" y="130528"/>
                  </a:cubicBezTo>
                  <a:cubicBezTo>
                    <a:pt x="186696" y="101805"/>
                    <a:pt x="175207" y="66700"/>
                    <a:pt x="196909" y="41169"/>
                  </a:cubicBezTo>
                  <a:cubicBezTo>
                    <a:pt x="205206" y="50743"/>
                    <a:pt x="213504" y="59679"/>
                    <a:pt x="221802" y="69253"/>
                  </a:cubicBezTo>
                  <a:cubicBezTo>
                    <a:pt x="225631" y="53296"/>
                    <a:pt x="228184" y="36701"/>
                    <a:pt x="232014" y="20744"/>
                  </a:cubicBezTo>
                  <a:cubicBezTo>
                    <a:pt x="239035" y="19467"/>
                    <a:pt x="246694" y="19467"/>
                    <a:pt x="254992" y="19467"/>
                  </a:cubicBezTo>
                  <a:close/>
                  <a:moveTo>
                    <a:pt x="206483" y="78827"/>
                  </a:moveTo>
                  <a:cubicBezTo>
                    <a:pt x="210313" y="99891"/>
                    <a:pt x="240312" y="95423"/>
                    <a:pt x="256907" y="101805"/>
                  </a:cubicBezTo>
                  <a:cubicBezTo>
                    <a:pt x="275417" y="96699"/>
                    <a:pt x="263928" y="78189"/>
                    <a:pt x="258822" y="67338"/>
                  </a:cubicBezTo>
                  <a:cubicBezTo>
                    <a:pt x="240950" y="70530"/>
                    <a:pt x="223078" y="73083"/>
                    <a:pt x="206483" y="78827"/>
                  </a:cubicBezTo>
                  <a:close/>
                  <a:moveTo>
                    <a:pt x="276693" y="123507"/>
                  </a:moveTo>
                  <a:cubicBezTo>
                    <a:pt x="280523" y="124783"/>
                    <a:pt x="288821" y="127975"/>
                    <a:pt x="292650" y="129251"/>
                  </a:cubicBezTo>
                  <a:cubicBezTo>
                    <a:pt x="297118" y="124145"/>
                    <a:pt x="300948" y="119039"/>
                    <a:pt x="305416" y="114571"/>
                  </a:cubicBezTo>
                  <a:cubicBezTo>
                    <a:pt x="314990" y="118401"/>
                    <a:pt x="323926" y="122869"/>
                    <a:pt x="333500" y="126060"/>
                  </a:cubicBezTo>
                  <a:cubicBezTo>
                    <a:pt x="339883" y="108188"/>
                    <a:pt x="315629" y="95423"/>
                    <a:pt x="299672" y="96699"/>
                  </a:cubicBezTo>
                  <a:cubicBezTo>
                    <a:pt x="284991" y="96699"/>
                    <a:pt x="283076" y="113294"/>
                    <a:pt x="276693" y="123507"/>
                  </a:cubicBezTo>
                  <a:close/>
                  <a:moveTo>
                    <a:pt x="208398" y="134996"/>
                  </a:moveTo>
                  <a:cubicBezTo>
                    <a:pt x="205845" y="151591"/>
                    <a:pt x="205206" y="168186"/>
                    <a:pt x="206483" y="185420"/>
                  </a:cubicBezTo>
                  <a:cubicBezTo>
                    <a:pt x="215419" y="174569"/>
                    <a:pt x="221163" y="162442"/>
                    <a:pt x="226908" y="149676"/>
                  </a:cubicBezTo>
                  <a:cubicBezTo>
                    <a:pt x="223078" y="146485"/>
                    <a:pt x="215419" y="140740"/>
                    <a:pt x="211589" y="137549"/>
                  </a:cubicBezTo>
                  <a:cubicBezTo>
                    <a:pt x="225631" y="140740"/>
                    <a:pt x="236482" y="134996"/>
                    <a:pt x="244780" y="124145"/>
                  </a:cubicBezTo>
                  <a:cubicBezTo>
                    <a:pt x="234567" y="114571"/>
                    <a:pt x="226908" y="99252"/>
                    <a:pt x="210951" y="100529"/>
                  </a:cubicBezTo>
                  <a:cubicBezTo>
                    <a:pt x="202653" y="110741"/>
                    <a:pt x="207121" y="123507"/>
                    <a:pt x="208398" y="134996"/>
                  </a:cubicBezTo>
                  <a:close/>
                  <a:moveTo>
                    <a:pt x="232653" y="210951"/>
                  </a:moveTo>
                  <a:cubicBezTo>
                    <a:pt x="264566" y="205207"/>
                    <a:pt x="296480" y="198185"/>
                    <a:pt x="327756" y="189250"/>
                  </a:cubicBezTo>
                  <a:cubicBezTo>
                    <a:pt x="327118" y="170739"/>
                    <a:pt x="334139" y="147123"/>
                    <a:pt x="313075" y="136911"/>
                  </a:cubicBezTo>
                  <a:cubicBezTo>
                    <a:pt x="310522" y="147761"/>
                    <a:pt x="307969" y="158612"/>
                    <a:pt x="306055" y="169463"/>
                  </a:cubicBezTo>
                  <a:cubicBezTo>
                    <a:pt x="292650" y="156697"/>
                    <a:pt x="277332" y="145847"/>
                    <a:pt x="260737" y="137549"/>
                  </a:cubicBezTo>
                  <a:cubicBezTo>
                    <a:pt x="247333" y="159889"/>
                    <a:pt x="232014" y="183505"/>
                    <a:pt x="232653" y="2109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8C22CAF2-4E1D-4893-9A8F-FDD283B01468}"/>
                </a:ext>
              </a:extLst>
            </p:cNvPr>
            <p:cNvSpPr/>
            <p:nvPr/>
          </p:nvSpPr>
          <p:spPr>
            <a:xfrm>
              <a:off x="8076810" y="-801329"/>
              <a:ext cx="497857" cy="491474"/>
            </a:xfrm>
            <a:custGeom>
              <a:avLst/>
              <a:gdLst>
                <a:gd name="connsiteX0" fmla="*/ 330947 w 497857"/>
                <a:gd name="connsiteY0" fmla="*/ 8756 h 491474"/>
                <a:gd name="connsiteX1" fmla="*/ 366052 w 497857"/>
                <a:gd name="connsiteY1" fmla="*/ 15777 h 491474"/>
                <a:gd name="connsiteX2" fmla="*/ 353925 w 497857"/>
                <a:gd name="connsiteY2" fmla="*/ 68116 h 491474"/>
                <a:gd name="connsiteX3" fmla="*/ 408817 w 497857"/>
                <a:gd name="connsiteY3" fmla="*/ 93647 h 491474"/>
                <a:gd name="connsiteX4" fmla="*/ 362861 w 497857"/>
                <a:gd name="connsiteY4" fmla="*/ 170878 h 491474"/>
                <a:gd name="connsiteX5" fmla="*/ 317543 w 497857"/>
                <a:gd name="connsiteY5" fmla="*/ 168964 h 491474"/>
                <a:gd name="connsiteX6" fmla="*/ 324564 w 497857"/>
                <a:gd name="connsiteY6" fmla="*/ 194495 h 491474"/>
                <a:gd name="connsiteX7" fmla="*/ 362861 w 497857"/>
                <a:gd name="connsiteY7" fmla="*/ 202792 h 491474"/>
                <a:gd name="connsiteX8" fmla="*/ 266481 w 497857"/>
                <a:gd name="connsiteY8" fmla="*/ 215558 h 491474"/>
                <a:gd name="connsiteX9" fmla="*/ 215419 w 497857"/>
                <a:gd name="connsiteY9" fmla="*/ 181091 h 491474"/>
                <a:gd name="connsiteX10" fmla="*/ 242865 w 497857"/>
                <a:gd name="connsiteY10" fmla="*/ 207899 h 491474"/>
                <a:gd name="connsiteX11" fmla="*/ 208398 w 497857"/>
                <a:gd name="connsiteY11" fmla="*/ 246195 h 491474"/>
                <a:gd name="connsiteX12" fmla="*/ 240950 w 497857"/>
                <a:gd name="connsiteY12" fmla="*/ 278109 h 491474"/>
                <a:gd name="connsiteX13" fmla="*/ 270311 w 497857"/>
                <a:gd name="connsiteY13" fmla="*/ 261514 h 491474"/>
                <a:gd name="connsiteX14" fmla="*/ 239035 w 497857"/>
                <a:gd name="connsiteY14" fmla="*/ 248748 h 491474"/>
                <a:gd name="connsiteX15" fmla="*/ 253716 w 497857"/>
                <a:gd name="connsiteY15" fmla="*/ 232791 h 491474"/>
                <a:gd name="connsiteX16" fmla="*/ 327118 w 497857"/>
                <a:gd name="connsiteY16" fmla="*/ 223217 h 491474"/>
                <a:gd name="connsiteX17" fmla="*/ 339883 w 497857"/>
                <a:gd name="connsiteY17" fmla="*/ 234706 h 491474"/>
                <a:gd name="connsiteX18" fmla="*/ 299033 w 497857"/>
                <a:gd name="connsiteY18" fmla="*/ 262791 h 491474"/>
                <a:gd name="connsiteX19" fmla="*/ 313714 w 497857"/>
                <a:gd name="connsiteY19" fmla="*/ 278109 h 491474"/>
                <a:gd name="connsiteX20" fmla="*/ 348181 w 497857"/>
                <a:gd name="connsiteY20" fmla="*/ 262791 h 491474"/>
                <a:gd name="connsiteX21" fmla="*/ 361585 w 497857"/>
                <a:gd name="connsiteY21" fmla="*/ 306194 h 491474"/>
                <a:gd name="connsiteX22" fmla="*/ 338607 w 497857"/>
                <a:gd name="connsiteY22" fmla="*/ 357256 h 491474"/>
                <a:gd name="connsiteX23" fmla="*/ 409455 w 497857"/>
                <a:gd name="connsiteY23" fmla="*/ 402574 h 491474"/>
                <a:gd name="connsiteX24" fmla="*/ 496899 w 497857"/>
                <a:gd name="connsiteY24" fmla="*/ 432573 h 491474"/>
                <a:gd name="connsiteX25" fmla="*/ 473922 w 497857"/>
                <a:gd name="connsiteY25" fmla="*/ 446615 h 491474"/>
                <a:gd name="connsiteX26" fmla="*/ 409455 w 497857"/>
                <a:gd name="connsiteY26" fmla="*/ 442785 h 491474"/>
                <a:gd name="connsiteX27" fmla="*/ 300948 w 497857"/>
                <a:gd name="connsiteY27" fmla="*/ 368745 h 491474"/>
                <a:gd name="connsiteX28" fmla="*/ 251162 w 497857"/>
                <a:gd name="connsiteY28" fmla="*/ 434487 h 491474"/>
                <a:gd name="connsiteX29" fmla="*/ 159889 w 497857"/>
                <a:gd name="connsiteY29" fmla="*/ 490018 h 491474"/>
                <a:gd name="connsiteX30" fmla="*/ 155421 w 497857"/>
                <a:gd name="connsiteY30" fmla="*/ 435126 h 491474"/>
                <a:gd name="connsiteX31" fmla="*/ 200738 w 497857"/>
                <a:gd name="connsiteY31" fmla="*/ 344490 h 491474"/>
                <a:gd name="connsiteX32" fmla="*/ 194994 w 497857"/>
                <a:gd name="connsiteY32" fmla="*/ 297258 h 491474"/>
                <a:gd name="connsiteX33" fmla="*/ 175207 w 497857"/>
                <a:gd name="connsiteY33" fmla="*/ 300449 h 491474"/>
                <a:gd name="connsiteX34" fmla="*/ 76912 w 497857"/>
                <a:gd name="connsiteY34" fmla="*/ 426190 h 491474"/>
                <a:gd name="connsiteX35" fmla="*/ 4787 w 497857"/>
                <a:gd name="connsiteY35" fmla="*/ 445976 h 491474"/>
                <a:gd name="connsiteX36" fmla="*/ 86487 w 497857"/>
                <a:gd name="connsiteY36" fmla="*/ 378319 h 491474"/>
                <a:gd name="connsiteX37" fmla="*/ 160527 w 497857"/>
                <a:gd name="connsiteY37" fmla="*/ 285769 h 491474"/>
                <a:gd name="connsiteX38" fmla="*/ 189888 w 497857"/>
                <a:gd name="connsiteY38" fmla="*/ 234706 h 491474"/>
                <a:gd name="connsiteX39" fmla="*/ 168186 w 497857"/>
                <a:gd name="connsiteY39" fmla="*/ 214281 h 491474"/>
                <a:gd name="connsiteX40" fmla="*/ 197547 w 497857"/>
                <a:gd name="connsiteY40" fmla="*/ 183006 h 491474"/>
                <a:gd name="connsiteX41" fmla="*/ 177122 w 497857"/>
                <a:gd name="connsiteY41" fmla="*/ 101306 h 491474"/>
                <a:gd name="connsiteX42" fmla="*/ 193717 w 497857"/>
                <a:gd name="connsiteY42" fmla="*/ 73222 h 491474"/>
                <a:gd name="connsiteX43" fmla="*/ 253077 w 497857"/>
                <a:gd name="connsiteY43" fmla="*/ 61733 h 491474"/>
                <a:gd name="connsiteX44" fmla="*/ 269673 w 497857"/>
                <a:gd name="connsiteY44" fmla="*/ 27904 h 491474"/>
                <a:gd name="connsiteX45" fmla="*/ 286268 w 497857"/>
                <a:gd name="connsiteY45" fmla="*/ 55350 h 491474"/>
                <a:gd name="connsiteX46" fmla="*/ 318820 w 497857"/>
                <a:gd name="connsiteY46" fmla="*/ 56627 h 491474"/>
                <a:gd name="connsiteX47" fmla="*/ 330947 w 497857"/>
                <a:gd name="connsiteY47" fmla="*/ 8756 h 491474"/>
                <a:gd name="connsiteX48" fmla="*/ 219887 w 497857"/>
                <a:gd name="connsiteY48" fmla="*/ 101944 h 491474"/>
                <a:gd name="connsiteX49" fmla="*/ 230099 w 497857"/>
                <a:gd name="connsiteY49" fmla="*/ 145986 h 491474"/>
                <a:gd name="connsiteX50" fmla="*/ 253716 w 497857"/>
                <a:gd name="connsiteY50" fmla="*/ 154283 h 491474"/>
                <a:gd name="connsiteX51" fmla="*/ 239673 w 497857"/>
                <a:gd name="connsiteY51" fmla="*/ 119178 h 491474"/>
                <a:gd name="connsiteX52" fmla="*/ 261375 w 497857"/>
                <a:gd name="connsiteY52" fmla="*/ 96200 h 491474"/>
                <a:gd name="connsiteX53" fmla="*/ 219887 w 497857"/>
                <a:gd name="connsiteY53" fmla="*/ 101944 h 491474"/>
                <a:gd name="connsiteX54" fmla="*/ 293927 w 497857"/>
                <a:gd name="connsiteY54" fmla="*/ 85987 h 491474"/>
                <a:gd name="connsiteX55" fmla="*/ 304140 w 497857"/>
                <a:gd name="connsiteY55" fmla="*/ 109604 h 491474"/>
                <a:gd name="connsiteX56" fmla="*/ 293927 w 497857"/>
                <a:gd name="connsiteY56" fmla="*/ 85987 h 491474"/>
                <a:gd name="connsiteX57" fmla="*/ 339245 w 497857"/>
                <a:gd name="connsiteY57" fmla="*/ 91732 h 491474"/>
                <a:gd name="connsiteX58" fmla="*/ 344351 w 497857"/>
                <a:gd name="connsiteY58" fmla="*/ 117263 h 491474"/>
                <a:gd name="connsiteX59" fmla="*/ 316267 w 497857"/>
                <a:gd name="connsiteY59" fmla="*/ 134497 h 491474"/>
                <a:gd name="connsiteX60" fmla="*/ 359032 w 497857"/>
                <a:gd name="connsiteY60" fmla="*/ 144071 h 491474"/>
                <a:gd name="connsiteX61" fmla="*/ 369244 w 497857"/>
                <a:gd name="connsiteY61" fmla="*/ 102583 h 491474"/>
                <a:gd name="connsiteX62" fmla="*/ 339245 w 497857"/>
                <a:gd name="connsiteY62" fmla="*/ 91732 h 491474"/>
                <a:gd name="connsiteX63" fmla="*/ 281162 w 497857"/>
                <a:gd name="connsiteY63" fmla="*/ 137050 h 491474"/>
                <a:gd name="connsiteX64" fmla="*/ 295842 w 497857"/>
                <a:gd name="connsiteY64" fmla="*/ 150454 h 491474"/>
                <a:gd name="connsiteX65" fmla="*/ 281162 w 497857"/>
                <a:gd name="connsiteY65" fmla="*/ 137050 h 491474"/>
                <a:gd name="connsiteX66" fmla="*/ 279885 w 497857"/>
                <a:gd name="connsiteY66" fmla="*/ 168325 h 491474"/>
                <a:gd name="connsiteX67" fmla="*/ 267758 w 497857"/>
                <a:gd name="connsiteY67" fmla="*/ 194495 h 491474"/>
                <a:gd name="connsiteX68" fmla="*/ 293289 w 497857"/>
                <a:gd name="connsiteY68" fmla="*/ 193857 h 491474"/>
                <a:gd name="connsiteX69" fmla="*/ 302863 w 497857"/>
                <a:gd name="connsiteY69" fmla="*/ 167049 h 491474"/>
                <a:gd name="connsiteX70" fmla="*/ 279885 w 497857"/>
                <a:gd name="connsiteY70" fmla="*/ 168325 h 491474"/>
                <a:gd name="connsiteX71" fmla="*/ 271587 w 497857"/>
                <a:gd name="connsiteY71" fmla="*/ 299811 h 491474"/>
                <a:gd name="connsiteX72" fmla="*/ 287544 w 497857"/>
                <a:gd name="connsiteY72" fmla="*/ 315129 h 491474"/>
                <a:gd name="connsiteX73" fmla="*/ 307331 w 497857"/>
                <a:gd name="connsiteY73" fmla="*/ 283216 h 491474"/>
                <a:gd name="connsiteX74" fmla="*/ 271587 w 497857"/>
                <a:gd name="connsiteY74" fmla="*/ 299811 h 491474"/>
                <a:gd name="connsiteX75" fmla="*/ 233291 w 497857"/>
                <a:gd name="connsiteY75" fmla="*/ 350873 h 491474"/>
                <a:gd name="connsiteX76" fmla="*/ 210951 w 497857"/>
                <a:gd name="connsiteY76" fmla="*/ 426190 h 491474"/>
                <a:gd name="connsiteX77" fmla="*/ 279885 w 497857"/>
                <a:gd name="connsiteY77" fmla="*/ 394276 h 491474"/>
                <a:gd name="connsiteX78" fmla="*/ 281800 w 497857"/>
                <a:gd name="connsiteY78" fmla="*/ 373851 h 491474"/>
                <a:gd name="connsiteX79" fmla="*/ 254354 w 497857"/>
                <a:gd name="connsiteY79" fmla="*/ 364915 h 491474"/>
                <a:gd name="connsiteX80" fmla="*/ 264566 w 497857"/>
                <a:gd name="connsiteY80" fmla="*/ 324704 h 491474"/>
                <a:gd name="connsiteX81" fmla="*/ 233291 w 497857"/>
                <a:gd name="connsiteY81" fmla="*/ 350873 h 49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97857" h="491474">
                  <a:moveTo>
                    <a:pt x="330947" y="8756"/>
                  </a:moveTo>
                  <a:cubicBezTo>
                    <a:pt x="342436" y="-1457"/>
                    <a:pt x="355202" y="10671"/>
                    <a:pt x="366052" y="15777"/>
                  </a:cubicBezTo>
                  <a:cubicBezTo>
                    <a:pt x="358393" y="31096"/>
                    <a:pt x="342436" y="50882"/>
                    <a:pt x="353925" y="68116"/>
                  </a:cubicBezTo>
                  <a:cubicBezTo>
                    <a:pt x="371797" y="77052"/>
                    <a:pt x="390945" y="84711"/>
                    <a:pt x="408817" y="93647"/>
                  </a:cubicBezTo>
                  <a:cubicBezTo>
                    <a:pt x="387116" y="114710"/>
                    <a:pt x="358393" y="137050"/>
                    <a:pt x="362861" y="170878"/>
                  </a:cubicBezTo>
                  <a:cubicBezTo>
                    <a:pt x="347542" y="170240"/>
                    <a:pt x="332862" y="168964"/>
                    <a:pt x="317543" y="168964"/>
                  </a:cubicBezTo>
                  <a:cubicBezTo>
                    <a:pt x="318820" y="177261"/>
                    <a:pt x="315628" y="188750"/>
                    <a:pt x="324564" y="194495"/>
                  </a:cubicBezTo>
                  <a:cubicBezTo>
                    <a:pt x="336692" y="198963"/>
                    <a:pt x="350095" y="200239"/>
                    <a:pt x="362861" y="202792"/>
                  </a:cubicBezTo>
                  <a:cubicBezTo>
                    <a:pt x="330947" y="209175"/>
                    <a:pt x="299033" y="213005"/>
                    <a:pt x="266481" y="215558"/>
                  </a:cubicBezTo>
                  <a:cubicBezTo>
                    <a:pt x="260098" y="193857"/>
                    <a:pt x="236482" y="182368"/>
                    <a:pt x="215419" y="181091"/>
                  </a:cubicBezTo>
                  <a:cubicBezTo>
                    <a:pt x="219248" y="195771"/>
                    <a:pt x="224993" y="209813"/>
                    <a:pt x="242865" y="207899"/>
                  </a:cubicBezTo>
                  <a:cubicBezTo>
                    <a:pt x="231376" y="221302"/>
                    <a:pt x="203930" y="223856"/>
                    <a:pt x="208398" y="246195"/>
                  </a:cubicBezTo>
                  <a:cubicBezTo>
                    <a:pt x="217334" y="258323"/>
                    <a:pt x="228184" y="269173"/>
                    <a:pt x="240950" y="278109"/>
                  </a:cubicBezTo>
                  <a:cubicBezTo>
                    <a:pt x="253077" y="280024"/>
                    <a:pt x="262651" y="269812"/>
                    <a:pt x="270311" y="261514"/>
                  </a:cubicBezTo>
                  <a:cubicBezTo>
                    <a:pt x="266481" y="246834"/>
                    <a:pt x="250524" y="250663"/>
                    <a:pt x="239035" y="248748"/>
                  </a:cubicBezTo>
                  <a:cubicBezTo>
                    <a:pt x="244141" y="243004"/>
                    <a:pt x="248609" y="237898"/>
                    <a:pt x="253716" y="232791"/>
                  </a:cubicBezTo>
                  <a:cubicBezTo>
                    <a:pt x="278608" y="243004"/>
                    <a:pt x="305416" y="239174"/>
                    <a:pt x="327118" y="223217"/>
                  </a:cubicBezTo>
                  <a:cubicBezTo>
                    <a:pt x="330309" y="226409"/>
                    <a:pt x="336692" y="232153"/>
                    <a:pt x="339883" y="234706"/>
                  </a:cubicBezTo>
                  <a:cubicBezTo>
                    <a:pt x="326479" y="244281"/>
                    <a:pt x="312437" y="253216"/>
                    <a:pt x="299033" y="262791"/>
                  </a:cubicBezTo>
                  <a:cubicBezTo>
                    <a:pt x="303501" y="267897"/>
                    <a:pt x="308607" y="273003"/>
                    <a:pt x="313714" y="278109"/>
                  </a:cubicBezTo>
                  <a:cubicBezTo>
                    <a:pt x="325841" y="274280"/>
                    <a:pt x="336692" y="268535"/>
                    <a:pt x="348181" y="262791"/>
                  </a:cubicBezTo>
                  <a:cubicBezTo>
                    <a:pt x="353287" y="276833"/>
                    <a:pt x="361585" y="290875"/>
                    <a:pt x="361585" y="306194"/>
                  </a:cubicBezTo>
                  <a:cubicBezTo>
                    <a:pt x="357755" y="324704"/>
                    <a:pt x="343075" y="339384"/>
                    <a:pt x="338607" y="357256"/>
                  </a:cubicBezTo>
                  <a:cubicBezTo>
                    <a:pt x="359670" y="376404"/>
                    <a:pt x="387116" y="385340"/>
                    <a:pt x="409455" y="402574"/>
                  </a:cubicBezTo>
                  <a:cubicBezTo>
                    <a:pt x="434987" y="421722"/>
                    <a:pt x="468177" y="420445"/>
                    <a:pt x="496899" y="432573"/>
                  </a:cubicBezTo>
                  <a:cubicBezTo>
                    <a:pt x="496899" y="445338"/>
                    <a:pt x="484772" y="450444"/>
                    <a:pt x="473922" y="446615"/>
                  </a:cubicBezTo>
                  <a:cubicBezTo>
                    <a:pt x="452858" y="442785"/>
                    <a:pt x="431157" y="442147"/>
                    <a:pt x="409455" y="442785"/>
                  </a:cubicBezTo>
                  <a:cubicBezTo>
                    <a:pt x="376903" y="413424"/>
                    <a:pt x="343075" y="383425"/>
                    <a:pt x="300948" y="368745"/>
                  </a:cubicBezTo>
                  <a:cubicBezTo>
                    <a:pt x="283076" y="389808"/>
                    <a:pt x="277970" y="421084"/>
                    <a:pt x="251162" y="434487"/>
                  </a:cubicBezTo>
                  <a:cubicBezTo>
                    <a:pt x="219248" y="450444"/>
                    <a:pt x="193717" y="477890"/>
                    <a:pt x="159889" y="490018"/>
                  </a:cubicBezTo>
                  <a:cubicBezTo>
                    <a:pt x="151591" y="474061"/>
                    <a:pt x="135634" y="449168"/>
                    <a:pt x="155421" y="435126"/>
                  </a:cubicBezTo>
                  <a:cubicBezTo>
                    <a:pt x="184143" y="413424"/>
                    <a:pt x="191164" y="377042"/>
                    <a:pt x="200738" y="344490"/>
                  </a:cubicBezTo>
                  <a:cubicBezTo>
                    <a:pt x="203930" y="329172"/>
                    <a:pt x="207760" y="309385"/>
                    <a:pt x="194994" y="297258"/>
                  </a:cubicBezTo>
                  <a:cubicBezTo>
                    <a:pt x="189249" y="292151"/>
                    <a:pt x="180314" y="296619"/>
                    <a:pt x="175207" y="300449"/>
                  </a:cubicBezTo>
                  <a:cubicBezTo>
                    <a:pt x="132443" y="334278"/>
                    <a:pt x="122869" y="396191"/>
                    <a:pt x="76912" y="426190"/>
                  </a:cubicBezTo>
                  <a:cubicBezTo>
                    <a:pt x="53934" y="436402"/>
                    <a:pt x="29680" y="443423"/>
                    <a:pt x="4787" y="445976"/>
                  </a:cubicBezTo>
                  <a:cubicBezTo>
                    <a:pt x="33510" y="425552"/>
                    <a:pt x="62232" y="403850"/>
                    <a:pt x="86487" y="378319"/>
                  </a:cubicBezTo>
                  <a:cubicBezTo>
                    <a:pt x="114571" y="350873"/>
                    <a:pt x="133719" y="315129"/>
                    <a:pt x="160527" y="285769"/>
                  </a:cubicBezTo>
                  <a:cubicBezTo>
                    <a:pt x="173293" y="270450"/>
                    <a:pt x="189249" y="255770"/>
                    <a:pt x="189888" y="234706"/>
                  </a:cubicBezTo>
                  <a:cubicBezTo>
                    <a:pt x="184143" y="226409"/>
                    <a:pt x="175846" y="220664"/>
                    <a:pt x="168186" y="214281"/>
                  </a:cubicBezTo>
                  <a:cubicBezTo>
                    <a:pt x="180314" y="206622"/>
                    <a:pt x="197547" y="200878"/>
                    <a:pt x="197547" y="183006"/>
                  </a:cubicBezTo>
                  <a:cubicBezTo>
                    <a:pt x="196909" y="154922"/>
                    <a:pt x="176484" y="130029"/>
                    <a:pt x="177122" y="101306"/>
                  </a:cubicBezTo>
                  <a:cubicBezTo>
                    <a:pt x="179675" y="91094"/>
                    <a:pt x="180952" y="73860"/>
                    <a:pt x="193717" y="73222"/>
                  </a:cubicBezTo>
                  <a:cubicBezTo>
                    <a:pt x="213504" y="68754"/>
                    <a:pt x="233291" y="66839"/>
                    <a:pt x="253077" y="61733"/>
                  </a:cubicBezTo>
                  <a:cubicBezTo>
                    <a:pt x="257545" y="50244"/>
                    <a:pt x="262013" y="38117"/>
                    <a:pt x="269673" y="27904"/>
                  </a:cubicBezTo>
                  <a:cubicBezTo>
                    <a:pt x="281162" y="32372"/>
                    <a:pt x="281162" y="45776"/>
                    <a:pt x="286268" y="55350"/>
                  </a:cubicBezTo>
                  <a:cubicBezTo>
                    <a:pt x="295842" y="60456"/>
                    <a:pt x="307969" y="59180"/>
                    <a:pt x="318820" y="56627"/>
                  </a:cubicBezTo>
                  <a:cubicBezTo>
                    <a:pt x="324564" y="41308"/>
                    <a:pt x="325841" y="24074"/>
                    <a:pt x="330947" y="8756"/>
                  </a:cubicBezTo>
                  <a:close/>
                  <a:moveTo>
                    <a:pt x="219887" y="101944"/>
                  </a:moveTo>
                  <a:cubicBezTo>
                    <a:pt x="220525" y="117263"/>
                    <a:pt x="224355" y="131944"/>
                    <a:pt x="230099" y="145986"/>
                  </a:cubicBezTo>
                  <a:cubicBezTo>
                    <a:pt x="232014" y="157475"/>
                    <a:pt x="244780" y="158113"/>
                    <a:pt x="253716" y="154283"/>
                  </a:cubicBezTo>
                  <a:cubicBezTo>
                    <a:pt x="251801" y="141518"/>
                    <a:pt x="244780" y="130667"/>
                    <a:pt x="239673" y="119178"/>
                  </a:cubicBezTo>
                  <a:cubicBezTo>
                    <a:pt x="247333" y="112157"/>
                    <a:pt x="256907" y="106412"/>
                    <a:pt x="261375" y="96200"/>
                  </a:cubicBezTo>
                  <a:cubicBezTo>
                    <a:pt x="256269" y="75137"/>
                    <a:pt x="221802" y="80881"/>
                    <a:pt x="219887" y="101944"/>
                  </a:cubicBezTo>
                  <a:close/>
                  <a:moveTo>
                    <a:pt x="293927" y="85987"/>
                  </a:moveTo>
                  <a:cubicBezTo>
                    <a:pt x="283076" y="92370"/>
                    <a:pt x="290736" y="115348"/>
                    <a:pt x="304140" y="109604"/>
                  </a:cubicBezTo>
                  <a:cubicBezTo>
                    <a:pt x="326479" y="106412"/>
                    <a:pt x="312437" y="64924"/>
                    <a:pt x="293927" y="85987"/>
                  </a:cubicBezTo>
                  <a:close/>
                  <a:moveTo>
                    <a:pt x="339245" y="91732"/>
                  </a:moveTo>
                  <a:cubicBezTo>
                    <a:pt x="340521" y="98115"/>
                    <a:pt x="343075" y="110880"/>
                    <a:pt x="344351" y="117263"/>
                  </a:cubicBezTo>
                  <a:cubicBezTo>
                    <a:pt x="334777" y="123008"/>
                    <a:pt x="325203" y="128752"/>
                    <a:pt x="316267" y="134497"/>
                  </a:cubicBezTo>
                  <a:cubicBezTo>
                    <a:pt x="325203" y="150454"/>
                    <a:pt x="343713" y="151092"/>
                    <a:pt x="359032" y="144071"/>
                  </a:cubicBezTo>
                  <a:cubicBezTo>
                    <a:pt x="372435" y="135135"/>
                    <a:pt x="374350" y="116625"/>
                    <a:pt x="369244" y="102583"/>
                  </a:cubicBezTo>
                  <a:cubicBezTo>
                    <a:pt x="363499" y="91094"/>
                    <a:pt x="349457" y="94285"/>
                    <a:pt x="339245" y="91732"/>
                  </a:cubicBezTo>
                  <a:close/>
                  <a:moveTo>
                    <a:pt x="281162" y="137050"/>
                  </a:moveTo>
                  <a:cubicBezTo>
                    <a:pt x="269673" y="147262"/>
                    <a:pt x="286906" y="153645"/>
                    <a:pt x="295842" y="150454"/>
                  </a:cubicBezTo>
                  <a:cubicBezTo>
                    <a:pt x="296480" y="142156"/>
                    <a:pt x="290097" y="131305"/>
                    <a:pt x="281162" y="137050"/>
                  </a:cubicBezTo>
                  <a:close/>
                  <a:moveTo>
                    <a:pt x="279885" y="168325"/>
                  </a:moveTo>
                  <a:cubicBezTo>
                    <a:pt x="267119" y="170878"/>
                    <a:pt x="270311" y="184921"/>
                    <a:pt x="267758" y="194495"/>
                  </a:cubicBezTo>
                  <a:cubicBezTo>
                    <a:pt x="276055" y="194495"/>
                    <a:pt x="284991" y="195133"/>
                    <a:pt x="293289" y="193857"/>
                  </a:cubicBezTo>
                  <a:cubicBezTo>
                    <a:pt x="299033" y="186197"/>
                    <a:pt x="300310" y="175985"/>
                    <a:pt x="302863" y="167049"/>
                  </a:cubicBezTo>
                  <a:cubicBezTo>
                    <a:pt x="295204" y="167049"/>
                    <a:pt x="287544" y="167687"/>
                    <a:pt x="279885" y="168325"/>
                  </a:cubicBezTo>
                  <a:close/>
                  <a:moveTo>
                    <a:pt x="271587" y="299811"/>
                  </a:moveTo>
                  <a:cubicBezTo>
                    <a:pt x="276693" y="305555"/>
                    <a:pt x="281800" y="310661"/>
                    <a:pt x="287544" y="315129"/>
                  </a:cubicBezTo>
                  <a:cubicBezTo>
                    <a:pt x="304778" y="327895"/>
                    <a:pt x="330947" y="290237"/>
                    <a:pt x="307331" y="283216"/>
                  </a:cubicBezTo>
                  <a:cubicBezTo>
                    <a:pt x="292650" y="274918"/>
                    <a:pt x="281800" y="292151"/>
                    <a:pt x="271587" y="299811"/>
                  </a:cubicBezTo>
                  <a:close/>
                  <a:moveTo>
                    <a:pt x="233291" y="350873"/>
                  </a:moveTo>
                  <a:cubicBezTo>
                    <a:pt x="228184" y="377042"/>
                    <a:pt x="205845" y="398106"/>
                    <a:pt x="210951" y="426190"/>
                  </a:cubicBezTo>
                  <a:cubicBezTo>
                    <a:pt x="235205" y="419169"/>
                    <a:pt x="260098" y="410871"/>
                    <a:pt x="279885" y="394276"/>
                  </a:cubicBezTo>
                  <a:cubicBezTo>
                    <a:pt x="280523" y="389170"/>
                    <a:pt x="281800" y="378957"/>
                    <a:pt x="281800" y="373851"/>
                  </a:cubicBezTo>
                  <a:cubicBezTo>
                    <a:pt x="272864" y="370660"/>
                    <a:pt x="263290" y="367468"/>
                    <a:pt x="254354" y="364915"/>
                  </a:cubicBezTo>
                  <a:cubicBezTo>
                    <a:pt x="260098" y="352150"/>
                    <a:pt x="265843" y="338746"/>
                    <a:pt x="264566" y="324704"/>
                  </a:cubicBezTo>
                  <a:cubicBezTo>
                    <a:pt x="249248" y="322150"/>
                    <a:pt x="235844" y="336193"/>
                    <a:pt x="233291" y="3508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CD66CB45-1734-42D1-910E-7FB02C8EB467}"/>
                </a:ext>
              </a:extLst>
            </p:cNvPr>
            <p:cNvGrpSpPr/>
            <p:nvPr/>
          </p:nvGrpSpPr>
          <p:grpSpPr>
            <a:xfrm>
              <a:off x="8643622" y="-827233"/>
              <a:ext cx="472326" cy="497857"/>
              <a:chOff x="6924261" y="-207520"/>
              <a:chExt cx="472326" cy="497857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4A536CE-C36B-429F-ACA2-274190A2B1A0}"/>
                  </a:ext>
                </a:extLst>
              </p:cNvPr>
              <p:cNvSpPr/>
              <p:nvPr/>
            </p:nvSpPr>
            <p:spPr>
              <a:xfrm>
                <a:off x="6924261" y="-207520"/>
                <a:ext cx="472326" cy="497857"/>
              </a:xfrm>
              <a:custGeom>
                <a:avLst/>
                <a:gdLst>
                  <a:gd name="connsiteX0" fmla="*/ 198823 w 472325"/>
                  <a:gd name="connsiteY0" fmla="*/ 46275 h 497857"/>
                  <a:gd name="connsiteX1" fmla="*/ 257545 w 472325"/>
                  <a:gd name="connsiteY1" fmla="*/ 4787 h 497857"/>
                  <a:gd name="connsiteX2" fmla="*/ 254992 w 472325"/>
                  <a:gd name="connsiteY2" fmla="*/ 59041 h 497857"/>
                  <a:gd name="connsiteX3" fmla="*/ 239035 w 472325"/>
                  <a:gd name="connsiteY3" fmla="*/ 72445 h 497857"/>
                  <a:gd name="connsiteX4" fmla="*/ 190526 w 472325"/>
                  <a:gd name="connsiteY4" fmla="*/ 97337 h 497857"/>
                  <a:gd name="connsiteX5" fmla="*/ 219887 w 472325"/>
                  <a:gd name="connsiteY5" fmla="*/ 160527 h 497857"/>
                  <a:gd name="connsiteX6" fmla="*/ 175846 w 472325"/>
                  <a:gd name="connsiteY6" fmla="*/ 156697 h 497857"/>
                  <a:gd name="connsiteX7" fmla="*/ 204568 w 472325"/>
                  <a:gd name="connsiteY7" fmla="*/ 219887 h 497857"/>
                  <a:gd name="connsiteX8" fmla="*/ 195632 w 472325"/>
                  <a:gd name="connsiteY8" fmla="*/ 307969 h 497857"/>
                  <a:gd name="connsiteX9" fmla="*/ 174569 w 472325"/>
                  <a:gd name="connsiteY9" fmla="*/ 359670 h 497857"/>
                  <a:gd name="connsiteX10" fmla="*/ 221802 w 472325"/>
                  <a:gd name="connsiteY10" fmla="*/ 369244 h 497857"/>
                  <a:gd name="connsiteX11" fmla="*/ 232653 w 472325"/>
                  <a:gd name="connsiteY11" fmla="*/ 346904 h 497857"/>
                  <a:gd name="connsiteX12" fmla="*/ 249886 w 472325"/>
                  <a:gd name="connsiteY12" fmla="*/ 272226 h 497857"/>
                  <a:gd name="connsiteX13" fmla="*/ 262651 w 472325"/>
                  <a:gd name="connsiteY13" fmla="*/ 267120 h 497857"/>
                  <a:gd name="connsiteX14" fmla="*/ 254992 w 472325"/>
                  <a:gd name="connsiteY14" fmla="*/ 319458 h 497857"/>
                  <a:gd name="connsiteX15" fmla="*/ 322011 w 472325"/>
                  <a:gd name="connsiteY15" fmla="*/ 320735 h 497857"/>
                  <a:gd name="connsiteX16" fmla="*/ 307331 w 472325"/>
                  <a:gd name="connsiteY16" fmla="*/ 367329 h 497857"/>
                  <a:gd name="connsiteX17" fmla="*/ 343075 w 472325"/>
                  <a:gd name="connsiteY17" fmla="*/ 380095 h 497857"/>
                  <a:gd name="connsiteX18" fmla="*/ 293927 w 472325"/>
                  <a:gd name="connsiteY18" fmla="*/ 396052 h 497857"/>
                  <a:gd name="connsiteX19" fmla="*/ 308607 w 472325"/>
                  <a:gd name="connsiteY19" fmla="*/ 429242 h 497857"/>
                  <a:gd name="connsiteX20" fmla="*/ 465624 w 472325"/>
                  <a:gd name="connsiteY20" fmla="*/ 466262 h 497857"/>
                  <a:gd name="connsiteX21" fmla="*/ 467539 w 472325"/>
                  <a:gd name="connsiteY21" fmla="*/ 474560 h 497857"/>
                  <a:gd name="connsiteX22" fmla="*/ 410732 w 472325"/>
                  <a:gd name="connsiteY22" fmla="*/ 493070 h 497857"/>
                  <a:gd name="connsiteX23" fmla="*/ 341160 w 472325"/>
                  <a:gd name="connsiteY23" fmla="*/ 469454 h 497857"/>
                  <a:gd name="connsiteX24" fmla="*/ 207121 w 472325"/>
                  <a:gd name="connsiteY24" fmla="*/ 457965 h 497857"/>
                  <a:gd name="connsiteX25" fmla="*/ 41807 w 472325"/>
                  <a:gd name="connsiteY25" fmla="*/ 485411 h 497857"/>
                  <a:gd name="connsiteX26" fmla="*/ 5425 w 472325"/>
                  <a:gd name="connsiteY26" fmla="*/ 498176 h 497857"/>
                  <a:gd name="connsiteX27" fmla="*/ 22020 w 472325"/>
                  <a:gd name="connsiteY27" fmla="*/ 442646 h 497857"/>
                  <a:gd name="connsiteX28" fmla="*/ 145846 w 472325"/>
                  <a:gd name="connsiteY28" fmla="*/ 419668 h 497857"/>
                  <a:gd name="connsiteX29" fmla="*/ 126698 w 472325"/>
                  <a:gd name="connsiteY29" fmla="*/ 382010 h 497857"/>
                  <a:gd name="connsiteX30" fmla="*/ 159251 w 472325"/>
                  <a:gd name="connsiteY30" fmla="*/ 369244 h 497857"/>
                  <a:gd name="connsiteX31" fmla="*/ 158612 w 472325"/>
                  <a:gd name="connsiteY31" fmla="*/ 344351 h 497857"/>
                  <a:gd name="connsiteX32" fmla="*/ 96699 w 472325"/>
                  <a:gd name="connsiteY32" fmla="*/ 322650 h 497857"/>
                  <a:gd name="connsiteX33" fmla="*/ 87125 w 472325"/>
                  <a:gd name="connsiteY33" fmla="*/ 293289 h 497857"/>
                  <a:gd name="connsiteX34" fmla="*/ 167548 w 472325"/>
                  <a:gd name="connsiteY34" fmla="*/ 221163 h 497857"/>
                  <a:gd name="connsiteX35" fmla="*/ 177760 w 472325"/>
                  <a:gd name="connsiteY35" fmla="*/ 270311 h 497857"/>
                  <a:gd name="connsiteX36" fmla="*/ 113933 w 472325"/>
                  <a:gd name="connsiteY36" fmla="*/ 323288 h 497857"/>
                  <a:gd name="connsiteX37" fmla="*/ 161803 w 472325"/>
                  <a:gd name="connsiteY37" fmla="*/ 330309 h 497857"/>
                  <a:gd name="connsiteX38" fmla="*/ 188611 w 472325"/>
                  <a:gd name="connsiteY38" fmla="*/ 297119 h 497857"/>
                  <a:gd name="connsiteX39" fmla="*/ 191164 w 472325"/>
                  <a:gd name="connsiteY39" fmla="*/ 219887 h 497857"/>
                  <a:gd name="connsiteX40" fmla="*/ 167548 w 472325"/>
                  <a:gd name="connsiteY40" fmla="*/ 180952 h 497857"/>
                  <a:gd name="connsiteX41" fmla="*/ 118401 w 472325"/>
                  <a:gd name="connsiteY41" fmla="*/ 222440 h 497857"/>
                  <a:gd name="connsiteX42" fmla="*/ 98614 w 472325"/>
                  <a:gd name="connsiteY42" fmla="*/ 216057 h 497857"/>
                  <a:gd name="connsiteX43" fmla="*/ 129889 w 472325"/>
                  <a:gd name="connsiteY43" fmla="*/ 187973 h 497857"/>
                  <a:gd name="connsiteX44" fmla="*/ 124145 w 472325"/>
                  <a:gd name="connsiteY44" fmla="*/ 144570 h 497857"/>
                  <a:gd name="connsiteX45" fmla="*/ 99252 w 472325"/>
                  <a:gd name="connsiteY45" fmla="*/ 182867 h 497857"/>
                  <a:gd name="connsiteX46" fmla="*/ 77551 w 472325"/>
                  <a:gd name="connsiteY46" fmla="*/ 166910 h 497857"/>
                  <a:gd name="connsiteX47" fmla="*/ 100529 w 472325"/>
                  <a:gd name="connsiteY47" fmla="*/ 169463 h 497857"/>
                  <a:gd name="connsiteX48" fmla="*/ 100529 w 472325"/>
                  <a:gd name="connsiteY48" fmla="*/ 141379 h 497857"/>
                  <a:gd name="connsiteX49" fmla="*/ 78189 w 472325"/>
                  <a:gd name="connsiteY49" fmla="*/ 146485 h 497857"/>
                  <a:gd name="connsiteX50" fmla="*/ 60955 w 472325"/>
                  <a:gd name="connsiteY50" fmla="*/ 116486 h 497857"/>
                  <a:gd name="connsiteX51" fmla="*/ 4787 w 472325"/>
                  <a:gd name="connsiteY51" fmla="*/ 120954 h 497857"/>
                  <a:gd name="connsiteX52" fmla="*/ 64785 w 472325"/>
                  <a:gd name="connsiteY52" fmla="*/ 99891 h 497857"/>
                  <a:gd name="connsiteX53" fmla="*/ 198823 w 472325"/>
                  <a:gd name="connsiteY53" fmla="*/ 46275 h 497857"/>
                  <a:gd name="connsiteX54" fmla="*/ 101805 w 472325"/>
                  <a:gd name="connsiteY54" fmla="*/ 100529 h 497857"/>
                  <a:gd name="connsiteX55" fmla="*/ 97337 w 472325"/>
                  <a:gd name="connsiteY55" fmla="*/ 119677 h 497857"/>
                  <a:gd name="connsiteX56" fmla="*/ 131166 w 472325"/>
                  <a:gd name="connsiteY56" fmla="*/ 118401 h 497857"/>
                  <a:gd name="connsiteX57" fmla="*/ 147761 w 472325"/>
                  <a:gd name="connsiteY57" fmla="*/ 124783 h 497857"/>
                  <a:gd name="connsiteX58" fmla="*/ 154782 w 472325"/>
                  <a:gd name="connsiteY58" fmla="*/ 101167 h 497857"/>
                  <a:gd name="connsiteX59" fmla="*/ 132443 w 472325"/>
                  <a:gd name="connsiteY59" fmla="*/ 108826 h 497857"/>
                  <a:gd name="connsiteX60" fmla="*/ 101805 w 472325"/>
                  <a:gd name="connsiteY60" fmla="*/ 100529 h 497857"/>
                  <a:gd name="connsiteX61" fmla="*/ 138826 w 472325"/>
                  <a:gd name="connsiteY61" fmla="*/ 266481 h 497857"/>
                  <a:gd name="connsiteX62" fmla="*/ 105635 w 472325"/>
                  <a:gd name="connsiteY62" fmla="*/ 309246 h 497857"/>
                  <a:gd name="connsiteX63" fmla="*/ 150953 w 472325"/>
                  <a:gd name="connsiteY63" fmla="*/ 281800 h 497857"/>
                  <a:gd name="connsiteX64" fmla="*/ 138826 w 472325"/>
                  <a:gd name="connsiteY64" fmla="*/ 266481 h 497857"/>
                  <a:gd name="connsiteX65" fmla="*/ 145208 w 472325"/>
                  <a:gd name="connsiteY65" fmla="*/ 412009 h 497857"/>
                  <a:gd name="connsiteX66" fmla="*/ 168825 w 472325"/>
                  <a:gd name="connsiteY66" fmla="*/ 422221 h 497857"/>
                  <a:gd name="connsiteX67" fmla="*/ 254354 w 472325"/>
                  <a:gd name="connsiteY67" fmla="*/ 410732 h 497857"/>
                  <a:gd name="connsiteX68" fmla="*/ 244141 w 472325"/>
                  <a:gd name="connsiteY68" fmla="*/ 392860 h 497857"/>
                  <a:gd name="connsiteX69" fmla="*/ 180314 w 472325"/>
                  <a:gd name="connsiteY69" fmla="*/ 394775 h 497857"/>
                  <a:gd name="connsiteX70" fmla="*/ 145208 w 472325"/>
                  <a:gd name="connsiteY70" fmla="*/ 412009 h 49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72325" h="497857">
                    <a:moveTo>
                      <a:pt x="198823" y="46275"/>
                    </a:moveTo>
                    <a:cubicBezTo>
                      <a:pt x="223716" y="41169"/>
                      <a:pt x="240950" y="22021"/>
                      <a:pt x="257545" y="4787"/>
                    </a:cubicBezTo>
                    <a:cubicBezTo>
                      <a:pt x="257545" y="22659"/>
                      <a:pt x="257545" y="41169"/>
                      <a:pt x="254992" y="59041"/>
                    </a:cubicBezTo>
                    <a:cubicBezTo>
                      <a:pt x="254992" y="67977"/>
                      <a:pt x="244780" y="69253"/>
                      <a:pt x="239035" y="72445"/>
                    </a:cubicBezTo>
                    <a:cubicBezTo>
                      <a:pt x="222440" y="80104"/>
                      <a:pt x="205845" y="87763"/>
                      <a:pt x="190526" y="97337"/>
                    </a:cubicBezTo>
                    <a:cubicBezTo>
                      <a:pt x="202653" y="117124"/>
                      <a:pt x="232014" y="134358"/>
                      <a:pt x="219887" y="160527"/>
                    </a:cubicBezTo>
                    <a:cubicBezTo>
                      <a:pt x="206483" y="157336"/>
                      <a:pt x="187973" y="142655"/>
                      <a:pt x="175846" y="156697"/>
                    </a:cubicBezTo>
                    <a:cubicBezTo>
                      <a:pt x="182228" y="179037"/>
                      <a:pt x="201377" y="196271"/>
                      <a:pt x="204568" y="219887"/>
                    </a:cubicBezTo>
                    <a:cubicBezTo>
                      <a:pt x="213504" y="249248"/>
                      <a:pt x="208398" y="280523"/>
                      <a:pt x="195632" y="307969"/>
                    </a:cubicBezTo>
                    <a:cubicBezTo>
                      <a:pt x="184782" y="323288"/>
                      <a:pt x="166910" y="338607"/>
                      <a:pt x="174569" y="359670"/>
                    </a:cubicBezTo>
                    <a:cubicBezTo>
                      <a:pt x="184782" y="374350"/>
                      <a:pt x="206483" y="366053"/>
                      <a:pt x="221802" y="369244"/>
                    </a:cubicBezTo>
                    <a:cubicBezTo>
                      <a:pt x="226270" y="362223"/>
                      <a:pt x="232653" y="355840"/>
                      <a:pt x="232653" y="346904"/>
                    </a:cubicBezTo>
                    <a:cubicBezTo>
                      <a:pt x="235844" y="321373"/>
                      <a:pt x="244141" y="297119"/>
                      <a:pt x="249886" y="272226"/>
                    </a:cubicBezTo>
                    <a:cubicBezTo>
                      <a:pt x="253077" y="270949"/>
                      <a:pt x="259460" y="268396"/>
                      <a:pt x="262651" y="267120"/>
                    </a:cubicBezTo>
                    <a:cubicBezTo>
                      <a:pt x="261375" y="284353"/>
                      <a:pt x="247971" y="302863"/>
                      <a:pt x="254992" y="319458"/>
                    </a:cubicBezTo>
                    <a:cubicBezTo>
                      <a:pt x="275417" y="330947"/>
                      <a:pt x="300310" y="325841"/>
                      <a:pt x="322011" y="320735"/>
                    </a:cubicBezTo>
                    <a:cubicBezTo>
                      <a:pt x="310522" y="332862"/>
                      <a:pt x="295204" y="350096"/>
                      <a:pt x="307331" y="367329"/>
                    </a:cubicBezTo>
                    <a:cubicBezTo>
                      <a:pt x="318820" y="372435"/>
                      <a:pt x="331586" y="375627"/>
                      <a:pt x="343075" y="380095"/>
                    </a:cubicBezTo>
                    <a:cubicBezTo>
                      <a:pt x="327118" y="387116"/>
                      <a:pt x="310522" y="390307"/>
                      <a:pt x="293927" y="396052"/>
                    </a:cubicBezTo>
                    <a:cubicBezTo>
                      <a:pt x="277970" y="406264"/>
                      <a:pt x="292650" y="429242"/>
                      <a:pt x="308607" y="429242"/>
                    </a:cubicBezTo>
                    <a:cubicBezTo>
                      <a:pt x="362223" y="436902"/>
                      <a:pt x="413285" y="453497"/>
                      <a:pt x="465624" y="466262"/>
                    </a:cubicBezTo>
                    <a:cubicBezTo>
                      <a:pt x="466262" y="468177"/>
                      <a:pt x="466900" y="472645"/>
                      <a:pt x="467539" y="474560"/>
                    </a:cubicBezTo>
                    <a:cubicBezTo>
                      <a:pt x="449667" y="482858"/>
                      <a:pt x="430519" y="490517"/>
                      <a:pt x="410732" y="493070"/>
                    </a:cubicBezTo>
                    <a:cubicBezTo>
                      <a:pt x="385839" y="490517"/>
                      <a:pt x="364138" y="476475"/>
                      <a:pt x="341160" y="469454"/>
                    </a:cubicBezTo>
                    <a:cubicBezTo>
                      <a:pt x="298395" y="451582"/>
                      <a:pt x="251801" y="459880"/>
                      <a:pt x="207121" y="457965"/>
                    </a:cubicBezTo>
                    <a:cubicBezTo>
                      <a:pt x="150314" y="456050"/>
                      <a:pt x="97337" y="477113"/>
                      <a:pt x="41807" y="485411"/>
                    </a:cubicBezTo>
                    <a:cubicBezTo>
                      <a:pt x="29680" y="490517"/>
                      <a:pt x="17553" y="494985"/>
                      <a:pt x="5425" y="498176"/>
                    </a:cubicBezTo>
                    <a:cubicBezTo>
                      <a:pt x="6064" y="479028"/>
                      <a:pt x="4787" y="455412"/>
                      <a:pt x="22020" y="442646"/>
                    </a:cubicBezTo>
                    <a:cubicBezTo>
                      <a:pt x="63509" y="437540"/>
                      <a:pt x="106273" y="435625"/>
                      <a:pt x="145846" y="419668"/>
                    </a:cubicBezTo>
                    <a:cubicBezTo>
                      <a:pt x="139464" y="407541"/>
                      <a:pt x="127337" y="396690"/>
                      <a:pt x="126698" y="382010"/>
                    </a:cubicBezTo>
                    <a:cubicBezTo>
                      <a:pt x="137549" y="376903"/>
                      <a:pt x="148400" y="373712"/>
                      <a:pt x="159251" y="369244"/>
                    </a:cubicBezTo>
                    <a:cubicBezTo>
                      <a:pt x="163718" y="361585"/>
                      <a:pt x="162442" y="352011"/>
                      <a:pt x="158612" y="344351"/>
                    </a:cubicBezTo>
                    <a:cubicBezTo>
                      <a:pt x="140102" y="331586"/>
                      <a:pt x="117762" y="328394"/>
                      <a:pt x="96699" y="322650"/>
                    </a:cubicBezTo>
                    <a:cubicBezTo>
                      <a:pt x="93508" y="313076"/>
                      <a:pt x="90316" y="302863"/>
                      <a:pt x="87125" y="293289"/>
                    </a:cubicBezTo>
                    <a:cubicBezTo>
                      <a:pt x="115209" y="270311"/>
                      <a:pt x="137549" y="242227"/>
                      <a:pt x="167548" y="221163"/>
                    </a:cubicBezTo>
                    <a:cubicBezTo>
                      <a:pt x="170101" y="237759"/>
                      <a:pt x="174569" y="253716"/>
                      <a:pt x="177760" y="270311"/>
                    </a:cubicBezTo>
                    <a:cubicBezTo>
                      <a:pt x="159889" y="292012"/>
                      <a:pt x="128613" y="297757"/>
                      <a:pt x="113933" y="323288"/>
                    </a:cubicBezTo>
                    <a:cubicBezTo>
                      <a:pt x="129251" y="327756"/>
                      <a:pt x="145208" y="332862"/>
                      <a:pt x="161803" y="330309"/>
                    </a:cubicBezTo>
                    <a:cubicBezTo>
                      <a:pt x="175207" y="324565"/>
                      <a:pt x="187335" y="311799"/>
                      <a:pt x="188611" y="297119"/>
                    </a:cubicBezTo>
                    <a:cubicBezTo>
                      <a:pt x="189888" y="271587"/>
                      <a:pt x="194356" y="246056"/>
                      <a:pt x="191164" y="219887"/>
                    </a:cubicBezTo>
                    <a:cubicBezTo>
                      <a:pt x="189888" y="203930"/>
                      <a:pt x="175846" y="193718"/>
                      <a:pt x="167548" y="180952"/>
                    </a:cubicBezTo>
                    <a:cubicBezTo>
                      <a:pt x="149038" y="192441"/>
                      <a:pt x="136911" y="210951"/>
                      <a:pt x="118401" y="222440"/>
                    </a:cubicBezTo>
                    <a:cubicBezTo>
                      <a:pt x="113294" y="220525"/>
                      <a:pt x="103720" y="217334"/>
                      <a:pt x="98614" y="216057"/>
                    </a:cubicBezTo>
                    <a:cubicBezTo>
                      <a:pt x="108826" y="206483"/>
                      <a:pt x="120315" y="198185"/>
                      <a:pt x="129889" y="187973"/>
                    </a:cubicBezTo>
                    <a:cubicBezTo>
                      <a:pt x="143294" y="175846"/>
                      <a:pt x="137549" y="153506"/>
                      <a:pt x="124145" y="144570"/>
                    </a:cubicBezTo>
                    <a:cubicBezTo>
                      <a:pt x="108826" y="151591"/>
                      <a:pt x="109464" y="171378"/>
                      <a:pt x="99252" y="182867"/>
                    </a:cubicBezTo>
                    <a:cubicBezTo>
                      <a:pt x="91593" y="177761"/>
                      <a:pt x="84572" y="172654"/>
                      <a:pt x="77551" y="166910"/>
                    </a:cubicBezTo>
                    <a:cubicBezTo>
                      <a:pt x="85210" y="167548"/>
                      <a:pt x="92869" y="168825"/>
                      <a:pt x="100529" y="169463"/>
                    </a:cubicBezTo>
                    <a:cubicBezTo>
                      <a:pt x="102444" y="159889"/>
                      <a:pt x="111380" y="149038"/>
                      <a:pt x="100529" y="141379"/>
                    </a:cubicBezTo>
                    <a:cubicBezTo>
                      <a:pt x="92869" y="134996"/>
                      <a:pt x="85210" y="143932"/>
                      <a:pt x="78189" y="146485"/>
                    </a:cubicBezTo>
                    <a:cubicBezTo>
                      <a:pt x="73083" y="136272"/>
                      <a:pt x="73721" y="120315"/>
                      <a:pt x="60955" y="116486"/>
                    </a:cubicBezTo>
                    <a:cubicBezTo>
                      <a:pt x="42445" y="117124"/>
                      <a:pt x="23935" y="120954"/>
                      <a:pt x="4787" y="120954"/>
                    </a:cubicBezTo>
                    <a:cubicBezTo>
                      <a:pt x="19467" y="103082"/>
                      <a:pt x="44999" y="108826"/>
                      <a:pt x="64785" y="99891"/>
                    </a:cubicBezTo>
                    <a:cubicBezTo>
                      <a:pt x="110103" y="80742"/>
                      <a:pt x="152868" y="58402"/>
                      <a:pt x="198823" y="46275"/>
                    </a:cubicBezTo>
                    <a:close/>
                    <a:moveTo>
                      <a:pt x="101805" y="100529"/>
                    </a:moveTo>
                    <a:cubicBezTo>
                      <a:pt x="93508" y="103720"/>
                      <a:pt x="97337" y="113933"/>
                      <a:pt x="97337" y="119677"/>
                    </a:cubicBezTo>
                    <a:cubicBezTo>
                      <a:pt x="108826" y="120954"/>
                      <a:pt x="119677" y="119677"/>
                      <a:pt x="131166" y="118401"/>
                    </a:cubicBezTo>
                    <a:cubicBezTo>
                      <a:pt x="134996" y="119677"/>
                      <a:pt x="143294" y="122869"/>
                      <a:pt x="147761" y="124783"/>
                    </a:cubicBezTo>
                    <a:cubicBezTo>
                      <a:pt x="149676" y="117124"/>
                      <a:pt x="152868" y="109465"/>
                      <a:pt x="154782" y="101167"/>
                    </a:cubicBezTo>
                    <a:cubicBezTo>
                      <a:pt x="149038" y="103082"/>
                      <a:pt x="138187" y="106912"/>
                      <a:pt x="132443" y="108826"/>
                    </a:cubicBezTo>
                    <a:cubicBezTo>
                      <a:pt x="123507" y="103720"/>
                      <a:pt x="112018" y="89678"/>
                      <a:pt x="101805" y="100529"/>
                    </a:cubicBezTo>
                    <a:close/>
                    <a:moveTo>
                      <a:pt x="138826" y="266481"/>
                    </a:moveTo>
                    <a:cubicBezTo>
                      <a:pt x="122869" y="274141"/>
                      <a:pt x="92231" y="287544"/>
                      <a:pt x="105635" y="309246"/>
                    </a:cubicBezTo>
                    <a:cubicBezTo>
                      <a:pt x="124145" y="307969"/>
                      <a:pt x="137549" y="293289"/>
                      <a:pt x="150953" y="281800"/>
                    </a:cubicBezTo>
                    <a:cubicBezTo>
                      <a:pt x="162442" y="277332"/>
                      <a:pt x="145846" y="260737"/>
                      <a:pt x="138826" y="266481"/>
                    </a:cubicBezTo>
                    <a:close/>
                    <a:moveTo>
                      <a:pt x="145208" y="412009"/>
                    </a:moveTo>
                    <a:cubicBezTo>
                      <a:pt x="151591" y="417115"/>
                      <a:pt x="159251" y="424136"/>
                      <a:pt x="168825" y="422221"/>
                    </a:cubicBezTo>
                    <a:cubicBezTo>
                      <a:pt x="197547" y="419668"/>
                      <a:pt x="226270" y="416477"/>
                      <a:pt x="254354" y="410732"/>
                    </a:cubicBezTo>
                    <a:cubicBezTo>
                      <a:pt x="251801" y="404349"/>
                      <a:pt x="247971" y="398605"/>
                      <a:pt x="244141" y="392860"/>
                    </a:cubicBezTo>
                    <a:cubicBezTo>
                      <a:pt x="223078" y="389031"/>
                      <a:pt x="201377" y="393499"/>
                      <a:pt x="180314" y="394775"/>
                    </a:cubicBezTo>
                    <a:cubicBezTo>
                      <a:pt x="168186" y="397328"/>
                      <a:pt x="150314" y="396690"/>
                      <a:pt x="145208" y="4120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4355404-E882-4798-BD43-F5AD30D2531D}"/>
                  </a:ext>
                </a:extLst>
              </p:cNvPr>
              <p:cNvSpPr/>
              <p:nvPr/>
            </p:nvSpPr>
            <p:spPr>
              <a:xfrm>
                <a:off x="7175743" y="-114969"/>
                <a:ext cx="146804" cy="191484"/>
              </a:xfrm>
              <a:custGeom>
                <a:avLst/>
                <a:gdLst>
                  <a:gd name="connsiteX0" fmla="*/ 16276 w 146804"/>
                  <a:gd name="connsiteY0" fmla="*/ 4787 h 191483"/>
                  <a:gd name="connsiteX1" fmla="*/ 90317 w 146804"/>
                  <a:gd name="connsiteY1" fmla="*/ 5425 h 191483"/>
                  <a:gd name="connsiteX2" fmla="*/ 142017 w 146804"/>
                  <a:gd name="connsiteY2" fmla="*/ 18829 h 191483"/>
                  <a:gd name="connsiteX3" fmla="*/ 129251 w 146804"/>
                  <a:gd name="connsiteY3" fmla="*/ 57764 h 191483"/>
                  <a:gd name="connsiteX4" fmla="*/ 109465 w 146804"/>
                  <a:gd name="connsiteY4" fmla="*/ 115848 h 191483"/>
                  <a:gd name="connsiteX5" fmla="*/ 16276 w 146804"/>
                  <a:gd name="connsiteY5" fmla="*/ 152868 h 191483"/>
                  <a:gd name="connsiteX6" fmla="*/ 38616 w 146804"/>
                  <a:gd name="connsiteY6" fmla="*/ 161804 h 191483"/>
                  <a:gd name="connsiteX7" fmla="*/ 127337 w 146804"/>
                  <a:gd name="connsiteY7" fmla="*/ 160527 h 191483"/>
                  <a:gd name="connsiteX8" fmla="*/ 129890 w 146804"/>
                  <a:gd name="connsiteY8" fmla="*/ 175207 h 191483"/>
                  <a:gd name="connsiteX9" fmla="*/ 41169 w 146804"/>
                  <a:gd name="connsiteY9" fmla="*/ 192441 h 191483"/>
                  <a:gd name="connsiteX10" fmla="*/ 18191 w 146804"/>
                  <a:gd name="connsiteY10" fmla="*/ 164357 h 191483"/>
                  <a:gd name="connsiteX11" fmla="*/ 14361 w 146804"/>
                  <a:gd name="connsiteY11" fmla="*/ 175207 h 191483"/>
                  <a:gd name="connsiteX12" fmla="*/ 4787 w 146804"/>
                  <a:gd name="connsiteY12" fmla="*/ 164357 h 191483"/>
                  <a:gd name="connsiteX13" fmla="*/ 16276 w 146804"/>
                  <a:gd name="connsiteY13" fmla="*/ 4787 h 191483"/>
                  <a:gd name="connsiteX14" fmla="*/ 27765 w 146804"/>
                  <a:gd name="connsiteY14" fmla="*/ 69891 h 191483"/>
                  <a:gd name="connsiteX15" fmla="*/ 103720 w 146804"/>
                  <a:gd name="connsiteY15" fmla="*/ 64785 h 191483"/>
                  <a:gd name="connsiteX16" fmla="*/ 93508 w 146804"/>
                  <a:gd name="connsiteY16" fmla="*/ 45637 h 191483"/>
                  <a:gd name="connsiteX17" fmla="*/ 27765 w 146804"/>
                  <a:gd name="connsiteY17" fmla="*/ 69891 h 191483"/>
                  <a:gd name="connsiteX18" fmla="*/ 61594 w 146804"/>
                  <a:gd name="connsiteY18" fmla="*/ 110103 h 191483"/>
                  <a:gd name="connsiteX19" fmla="*/ 89678 w 146804"/>
                  <a:gd name="connsiteY19" fmla="*/ 104997 h 191483"/>
                  <a:gd name="connsiteX20" fmla="*/ 78189 w 146804"/>
                  <a:gd name="connsiteY20" fmla="*/ 85848 h 191483"/>
                  <a:gd name="connsiteX21" fmla="*/ 61594 w 146804"/>
                  <a:gd name="connsiteY21" fmla="*/ 110103 h 19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6804" h="191483">
                    <a:moveTo>
                      <a:pt x="16276" y="4787"/>
                    </a:moveTo>
                    <a:cubicBezTo>
                      <a:pt x="41169" y="6702"/>
                      <a:pt x="65424" y="7978"/>
                      <a:pt x="90317" y="5425"/>
                    </a:cubicBezTo>
                    <a:cubicBezTo>
                      <a:pt x="108188" y="3511"/>
                      <a:pt x="129251" y="5425"/>
                      <a:pt x="142017" y="18829"/>
                    </a:cubicBezTo>
                    <a:cubicBezTo>
                      <a:pt x="149676" y="33510"/>
                      <a:pt x="134996" y="45637"/>
                      <a:pt x="129251" y="57764"/>
                    </a:cubicBezTo>
                    <a:cubicBezTo>
                      <a:pt x="117124" y="74998"/>
                      <a:pt x="116486" y="96699"/>
                      <a:pt x="109465" y="115848"/>
                    </a:cubicBezTo>
                    <a:cubicBezTo>
                      <a:pt x="75636" y="119039"/>
                      <a:pt x="39892" y="126698"/>
                      <a:pt x="16276" y="152868"/>
                    </a:cubicBezTo>
                    <a:cubicBezTo>
                      <a:pt x="22021" y="159250"/>
                      <a:pt x="30318" y="162442"/>
                      <a:pt x="38616" y="161804"/>
                    </a:cubicBezTo>
                    <a:cubicBezTo>
                      <a:pt x="67977" y="162442"/>
                      <a:pt x="97337" y="161804"/>
                      <a:pt x="127337" y="160527"/>
                    </a:cubicBezTo>
                    <a:cubicBezTo>
                      <a:pt x="127975" y="164357"/>
                      <a:pt x="129251" y="171378"/>
                      <a:pt x="129890" y="175207"/>
                    </a:cubicBezTo>
                    <a:cubicBezTo>
                      <a:pt x="100529" y="181590"/>
                      <a:pt x="71168" y="191164"/>
                      <a:pt x="41169" y="192441"/>
                    </a:cubicBezTo>
                    <a:cubicBezTo>
                      <a:pt x="33510" y="182867"/>
                      <a:pt x="25851" y="173931"/>
                      <a:pt x="18191" y="164357"/>
                    </a:cubicBezTo>
                    <a:lnTo>
                      <a:pt x="14361" y="175207"/>
                    </a:lnTo>
                    <a:cubicBezTo>
                      <a:pt x="11170" y="171378"/>
                      <a:pt x="7978" y="168186"/>
                      <a:pt x="4787" y="164357"/>
                    </a:cubicBezTo>
                    <a:cubicBezTo>
                      <a:pt x="24574" y="113933"/>
                      <a:pt x="27127" y="57764"/>
                      <a:pt x="16276" y="4787"/>
                    </a:cubicBezTo>
                    <a:close/>
                    <a:moveTo>
                      <a:pt x="27765" y="69891"/>
                    </a:moveTo>
                    <a:cubicBezTo>
                      <a:pt x="51382" y="85848"/>
                      <a:pt x="78828" y="67977"/>
                      <a:pt x="103720" y="64785"/>
                    </a:cubicBezTo>
                    <a:cubicBezTo>
                      <a:pt x="101167" y="60317"/>
                      <a:pt x="96061" y="50743"/>
                      <a:pt x="93508" y="45637"/>
                    </a:cubicBezTo>
                    <a:cubicBezTo>
                      <a:pt x="71168" y="50743"/>
                      <a:pt x="40531" y="45637"/>
                      <a:pt x="27765" y="69891"/>
                    </a:cubicBezTo>
                    <a:close/>
                    <a:moveTo>
                      <a:pt x="61594" y="110103"/>
                    </a:moveTo>
                    <a:cubicBezTo>
                      <a:pt x="71168" y="108826"/>
                      <a:pt x="80742" y="106912"/>
                      <a:pt x="89678" y="104997"/>
                    </a:cubicBezTo>
                    <a:cubicBezTo>
                      <a:pt x="87763" y="97337"/>
                      <a:pt x="87763" y="87763"/>
                      <a:pt x="78189" y="85848"/>
                    </a:cubicBezTo>
                    <a:cubicBezTo>
                      <a:pt x="69253" y="90955"/>
                      <a:pt x="66062" y="101167"/>
                      <a:pt x="61594" y="11010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816649-58BB-44F1-9761-5118E2FEA99B}"/>
                </a:ext>
              </a:extLst>
            </p:cNvPr>
            <p:cNvSpPr/>
            <p:nvPr/>
          </p:nvSpPr>
          <p:spPr>
            <a:xfrm>
              <a:off x="6503699" y="-747075"/>
              <a:ext cx="485091" cy="344670"/>
            </a:xfrm>
            <a:custGeom>
              <a:avLst/>
              <a:gdLst>
                <a:gd name="connsiteX0" fmla="*/ 75636 w 485091"/>
                <a:gd name="connsiteY0" fmla="*/ 6331 h 344670"/>
                <a:gd name="connsiteX1" fmla="*/ 136272 w 485091"/>
                <a:gd name="connsiteY1" fmla="*/ 21012 h 344670"/>
                <a:gd name="connsiteX2" fmla="*/ 184143 w 485091"/>
                <a:gd name="connsiteY2" fmla="*/ 61861 h 344670"/>
                <a:gd name="connsiteX3" fmla="*/ 209674 w 485091"/>
                <a:gd name="connsiteY3" fmla="*/ 91861 h 344670"/>
                <a:gd name="connsiteX4" fmla="*/ 421583 w 485091"/>
                <a:gd name="connsiteY4" fmla="*/ 76542 h 344670"/>
                <a:gd name="connsiteX5" fmla="*/ 404988 w 485091"/>
                <a:gd name="connsiteY5" fmla="*/ 129519 h 344670"/>
                <a:gd name="connsiteX6" fmla="*/ 343075 w 485091"/>
                <a:gd name="connsiteY6" fmla="*/ 150582 h 344670"/>
                <a:gd name="connsiteX7" fmla="*/ 337968 w 485091"/>
                <a:gd name="connsiteY7" fmla="*/ 180581 h 344670"/>
                <a:gd name="connsiteX8" fmla="*/ 482858 w 485091"/>
                <a:gd name="connsiteY8" fmla="*/ 199730 h 344670"/>
                <a:gd name="connsiteX9" fmla="*/ 473922 w 485091"/>
                <a:gd name="connsiteY9" fmla="*/ 255898 h 344670"/>
                <a:gd name="connsiteX10" fmla="*/ 423498 w 485091"/>
                <a:gd name="connsiteY10" fmla="*/ 262919 h 344670"/>
                <a:gd name="connsiteX11" fmla="*/ 326479 w 485091"/>
                <a:gd name="connsiteY11" fmla="*/ 257175 h 344670"/>
                <a:gd name="connsiteX12" fmla="*/ 225631 w 485091"/>
                <a:gd name="connsiteY12" fmla="*/ 283982 h 344670"/>
                <a:gd name="connsiteX13" fmla="*/ 203292 w 485091"/>
                <a:gd name="connsiteY13" fmla="*/ 236111 h 344670"/>
                <a:gd name="connsiteX14" fmla="*/ 77551 w 485091"/>
                <a:gd name="connsiteY14" fmla="*/ 345895 h 344670"/>
                <a:gd name="connsiteX15" fmla="*/ 4787 w 485091"/>
                <a:gd name="connsiteY15" fmla="*/ 302492 h 344670"/>
                <a:gd name="connsiteX16" fmla="*/ 63509 w 485091"/>
                <a:gd name="connsiteY16" fmla="*/ 272493 h 344670"/>
                <a:gd name="connsiteX17" fmla="*/ 142017 w 485091"/>
                <a:gd name="connsiteY17" fmla="*/ 217601 h 344670"/>
                <a:gd name="connsiteX18" fmla="*/ 160527 w 485091"/>
                <a:gd name="connsiteY18" fmla="*/ 183134 h 344670"/>
                <a:gd name="connsiteX19" fmla="*/ 92870 w 485091"/>
                <a:gd name="connsiteY19" fmla="*/ 178666 h 344670"/>
                <a:gd name="connsiteX20" fmla="*/ 72445 w 485091"/>
                <a:gd name="connsiteY20" fmla="*/ 101435 h 344670"/>
                <a:gd name="connsiteX21" fmla="*/ 171378 w 485091"/>
                <a:gd name="connsiteY21" fmla="*/ 159518 h 344670"/>
                <a:gd name="connsiteX22" fmla="*/ 199462 w 485091"/>
                <a:gd name="connsiteY22" fmla="*/ 153135 h 344670"/>
                <a:gd name="connsiteX23" fmla="*/ 189888 w 485091"/>
                <a:gd name="connsiteY23" fmla="*/ 93775 h 344670"/>
                <a:gd name="connsiteX24" fmla="*/ 104997 w 485091"/>
                <a:gd name="connsiteY24" fmla="*/ 84839 h 344670"/>
                <a:gd name="connsiteX25" fmla="*/ 75636 w 485091"/>
                <a:gd name="connsiteY25" fmla="*/ 6331 h 344670"/>
                <a:gd name="connsiteX26" fmla="*/ 255630 w 485091"/>
                <a:gd name="connsiteY26" fmla="*/ 152497 h 344670"/>
                <a:gd name="connsiteX27" fmla="*/ 246695 w 485091"/>
                <a:gd name="connsiteY27" fmla="*/ 204836 h 344670"/>
                <a:gd name="connsiteX28" fmla="*/ 276694 w 485091"/>
                <a:gd name="connsiteY28" fmla="*/ 180581 h 344670"/>
                <a:gd name="connsiteX29" fmla="*/ 255630 w 485091"/>
                <a:gd name="connsiteY29" fmla="*/ 152497 h 34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85091" h="344670">
                  <a:moveTo>
                    <a:pt x="75636" y="6331"/>
                  </a:moveTo>
                  <a:cubicBezTo>
                    <a:pt x="97337" y="587"/>
                    <a:pt x="117124" y="12076"/>
                    <a:pt x="136272" y="21012"/>
                  </a:cubicBezTo>
                  <a:cubicBezTo>
                    <a:pt x="154782" y="30586"/>
                    <a:pt x="173931" y="42713"/>
                    <a:pt x="184143" y="61861"/>
                  </a:cubicBezTo>
                  <a:cubicBezTo>
                    <a:pt x="191164" y="72712"/>
                    <a:pt x="195632" y="88669"/>
                    <a:pt x="209674" y="91861"/>
                  </a:cubicBezTo>
                  <a:cubicBezTo>
                    <a:pt x="280523" y="105264"/>
                    <a:pt x="353287" y="95690"/>
                    <a:pt x="421583" y="76542"/>
                  </a:cubicBezTo>
                  <a:cubicBezTo>
                    <a:pt x="415838" y="94414"/>
                    <a:pt x="410094" y="111647"/>
                    <a:pt x="404988" y="129519"/>
                  </a:cubicBezTo>
                  <a:cubicBezTo>
                    <a:pt x="383924" y="134625"/>
                    <a:pt x="362223" y="139731"/>
                    <a:pt x="343075" y="150582"/>
                  </a:cubicBezTo>
                  <a:cubicBezTo>
                    <a:pt x="336692" y="158880"/>
                    <a:pt x="339883" y="171007"/>
                    <a:pt x="337968" y="180581"/>
                  </a:cubicBezTo>
                  <a:cubicBezTo>
                    <a:pt x="383286" y="201644"/>
                    <a:pt x="433710" y="209942"/>
                    <a:pt x="482858" y="199730"/>
                  </a:cubicBezTo>
                  <a:cubicBezTo>
                    <a:pt x="476475" y="217601"/>
                    <a:pt x="475836" y="236750"/>
                    <a:pt x="473922" y="255898"/>
                  </a:cubicBezTo>
                  <a:cubicBezTo>
                    <a:pt x="463709" y="275046"/>
                    <a:pt x="440093" y="266111"/>
                    <a:pt x="423498" y="262919"/>
                  </a:cubicBezTo>
                  <a:cubicBezTo>
                    <a:pt x="391584" y="253983"/>
                    <a:pt x="358393" y="268025"/>
                    <a:pt x="326479" y="257175"/>
                  </a:cubicBezTo>
                  <a:cubicBezTo>
                    <a:pt x="294565" y="270578"/>
                    <a:pt x="260737" y="282706"/>
                    <a:pt x="225631" y="283982"/>
                  </a:cubicBezTo>
                  <a:cubicBezTo>
                    <a:pt x="210313" y="273770"/>
                    <a:pt x="211589" y="251430"/>
                    <a:pt x="203292" y="236111"/>
                  </a:cubicBezTo>
                  <a:cubicBezTo>
                    <a:pt x="155421" y="264834"/>
                    <a:pt x="120954" y="310790"/>
                    <a:pt x="77551" y="345895"/>
                  </a:cubicBezTo>
                  <a:cubicBezTo>
                    <a:pt x="52658" y="333130"/>
                    <a:pt x="27127" y="319726"/>
                    <a:pt x="4787" y="302492"/>
                  </a:cubicBezTo>
                  <a:cubicBezTo>
                    <a:pt x="25212" y="294195"/>
                    <a:pt x="46275" y="286535"/>
                    <a:pt x="63509" y="272493"/>
                  </a:cubicBezTo>
                  <a:cubicBezTo>
                    <a:pt x="87763" y="251430"/>
                    <a:pt x="121592" y="243771"/>
                    <a:pt x="142017" y="217601"/>
                  </a:cubicBezTo>
                  <a:cubicBezTo>
                    <a:pt x="149038" y="207389"/>
                    <a:pt x="163718" y="197176"/>
                    <a:pt x="160527" y="183134"/>
                  </a:cubicBezTo>
                  <a:cubicBezTo>
                    <a:pt x="138826" y="176113"/>
                    <a:pt x="115209" y="181220"/>
                    <a:pt x="92870" y="178666"/>
                  </a:cubicBezTo>
                  <a:cubicBezTo>
                    <a:pt x="66062" y="162709"/>
                    <a:pt x="75636" y="126966"/>
                    <a:pt x="72445" y="101435"/>
                  </a:cubicBezTo>
                  <a:cubicBezTo>
                    <a:pt x="108188" y="115477"/>
                    <a:pt x="147123" y="127604"/>
                    <a:pt x="171378" y="159518"/>
                  </a:cubicBezTo>
                  <a:cubicBezTo>
                    <a:pt x="179037" y="171007"/>
                    <a:pt x="193079" y="160156"/>
                    <a:pt x="199462" y="153135"/>
                  </a:cubicBezTo>
                  <a:cubicBezTo>
                    <a:pt x="210951" y="133987"/>
                    <a:pt x="209036" y="107818"/>
                    <a:pt x="189888" y="93775"/>
                  </a:cubicBezTo>
                  <a:cubicBezTo>
                    <a:pt x="161165" y="103988"/>
                    <a:pt x="134358" y="84201"/>
                    <a:pt x="104997" y="84839"/>
                  </a:cubicBezTo>
                  <a:cubicBezTo>
                    <a:pt x="100529" y="57394"/>
                    <a:pt x="85849" y="32501"/>
                    <a:pt x="75636" y="6331"/>
                  </a:cubicBezTo>
                  <a:close/>
                  <a:moveTo>
                    <a:pt x="255630" y="152497"/>
                  </a:moveTo>
                  <a:cubicBezTo>
                    <a:pt x="252439" y="169092"/>
                    <a:pt x="229461" y="189517"/>
                    <a:pt x="246695" y="204836"/>
                  </a:cubicBezTo>
                  <a:cubicBezTo>
                    <a:pt x="260737" y="204836"/>
                    <a:pt x="272864" y="193985"/>
                    <a:pt x="276694" y="180581"/>
                  </a:cubicBezTo>
                  <a:cubicBezTo>
                    <a:pt x="278609" y="166539"/>
                    <a:pt x="263928" y="160156"/>
                    <a:pt x="255630" y="15249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92AF897D-DEEF-48C7-A759-176189D775A7}"/>
                </a:ext>
              </a:extLst>
            </p:cNvPr>
            <p:cNvGrpSpPr/>
            <p:nvPr/>
          </p:nvGrpSpPr>
          <p:grpSpPr>
            <a:xfrm>
              <a:off x="5932110" y="-792127"/>
              <a:ext cx="500929" cy="428019"/>
              <a:chOff x="4250513" y="-84066"/>
              <a:chExt cx="500929" cy="428019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5F62F18-48A2-44C7-8F26-014137F1DD55}"/>
                  </a:ext>
                </a:extLst>
              </p:cNvPr>
              <p:cNvSpPr/>
              <p:nvPr/>
            </p:nvSpPr>
            <p:spPr>
              <a:xfrm>
                <a:off x="4250513" y="-84066"/>
                <a:ext cx="274460" cy="427647"/>
              </a:xfrm>
              <a:custGeom>
                <a:avLst/>
                <a:gdLst>
                  <a:gd name="connsiteX0" fmla="*/ 133081 w 274459"/>
                  <a:gd name="connsiteY0" fmla="*/ 5159 h 427646"/>
                  <a:gd name="connsiteX1" fmla="*/ 189249 w 274459"/>
                  <a:gd name="connsiteY1" fmla="*/ 38350 h 427646"/>
                  <a:gd name="connsiteX2" fmla="*/ 237120 w 274459"/>
                  <a:gd name="connsiteY2" fmla="*/ 78561 h 427646"/>
                  <a:gd name="connsiteX3" fmla="*/ 181590 w 274459"/>
                  <a:gd name="connsiteY3" fmla="*/ 79838 h 427646"/>
                  <a:gd name="connsiteX4" fmla="*/ 155421 w 274459"/>
                  <a:gd name="connsiteY4" fmla="*/ 102177 h 427646"/>
                  <a:gd name="connsiteX5" fmla="*/ 212866 w 274459"/>
                  <a:gd name="connsiteY5" fmla="*/ 122602 h 427646"/>
                  <a:gd name="connsiteX6" fmla="*/ 270949 w 274459"/>
                  <a:gd name="connsiteY6" fmla="*/ 148134 h 427646"/>
                  <a:gd name="connsiteX7" fmla="*/ 173931 w 274459"/>
                  <a:gd name="connsiteY7" fmla="*/ 166644 h 427646"/>
                  <a:gd name="connsiteX8" fmla="*/ 153506 w 274459"/>
                  <a:gd name="connsiteY8" fmla="*/ 204302 h 427646"/>
                  <a:gd name="connsiteX9" fmla="*/ 220525 w 274459"/>
                  <a:gd name="connsiteY9" fmla="*/ 195366 h 427646"/>
                  <a:gd name="connsiteX10" fmla="*/ 215419 w 274459"/>
                  <a:gd name="connsiteY10" fmla="*/ 282172 h 427646"/>
                  <a:gd name="connsiteX11" fmla="*/ 215419 w 274459"/>
                  <a:gd name="connsiteY11" fmla="*/ 420040 h 427646"/>
                  <a:gd name="connsiteX12" fmla="*/ 187973 w 274459"/>
                  <a:gd name="connsiteY12" fmla="*/ 421955 h 427646"/>
                  <a:gd name="connsiteX13" fmla="*/ 136272 w 274459"/>
                  <a:gd name="connsiteY13" fmla="*/ 371531 h 427646"/>
                  <a:gd name="connsiteX14" fmla="*/ 83295 w 274459"/>
                  <a:gd name="connsiteY14" fmla="*/ 427061 h 427646"/>
                  <a:gd name="connsiteX15" fmla="*/ 103082 w 274459"/>
                  <a:gd name="connsiteY15" fmla="*/ 351744 h 427646"/>
                  <a:gd name="connsiteX16" fmla="*/ 125422 w 274459"/>
                  <a:gd name="connsiteY16" fmla="*/ 238131 h 427646"/>
                  <a:gd name="connsiteX17" fmla="*/ 143293 w 274459"/>
                  <a:gd name="connsiteY17" fmla="*/ 181962 h 427646"/>
                  <a:gd name="connsiteX18" fmla="*/ 60956 w 274459"/>
                  <a:gd name="connsiteY18" fmla="*/ 199834 h 427646"/>
                  <a:gd name="connsiteX19" fmla="*/ 26489 w 274459"/>
                  <a:gd name="connsiteY19" fmla="*/ 223450 h 427646"/>
                  <a:gd name="connsiteX20" fmla="*/ 4787 w 274459"/>
                  <a:gd name="connsiteY20" fmla="*/ 186430 h 427646"/>
                  <a:gd name="connsiteX21" fmla="*/ 65424 w 274459"/>
                  <a:gd name="connsiteY21" fmla="*/ 146857 h 427646"/>
                  <a:gd name="connsiteX22" fmla="*/ 180952 w 274459"/>
                  <a:gd name="connsiteY22" fmla="*/ 147495 h 427646"/>
                  <a:gd name="connsiteX23" fmla="*/ 182867 w 274459"/>
                  <a:gd name="connsiteY23" fmla="*/ 126432 h 427646"/>
                  <a:gd name="connsiteX24" fmla="*/ 132443 w 274459"/>
                  <a:gd name="connsiteY24" fmla="*/ 121326 h 427646"/>
                  <a:gd name="connsiteX25" fmla="*/ 123507 w 274459"/>
                  <a:gd name="connsiteY25" fmla="*/ 95795 h 427646"/>
                  <a:gd name="connsiteX26" fmla="*/ 88402 w 274459"/>
                  <a:gd name="connsiteY26" fmla="*/ 76646 h 427646"/>
                  <a:gd name="connsiteX27" fmla="*/ 159889 w 274459"/>
                  <a:gd name="connsiteY27" fmla="*/ 56860 h 427646"/>
                  <a:gd name="connsiteX28" fmla="*/ 133081 w 274459"/>
                  <a:gd name="connsiteY28" fmla="*/ 5159 h 427646"/>
                  <a:gd name="connsiteX29" fmla="*/ 152868 w 274459"/>
                  <a:gd name="connsiteY29" fmla="*/ 230471 h 427646"/>
                  <a:gd name="connsiteX30" fmla="*/ 209036 w 274459"/>
                  <a:gd name="connsiteY30" fmla="*/ 254088 h 427646"/>
                  <a:gd name="connsiteX31" fmla="*/ 203292 w 274459"/>
                  <a:gd name="connsiteY31" fmla="*/ 214514 h 427646"/>
                  <a:gd name="connsiteX32" fmla="*/ 152868 w 274459"/>
                  <a:gd name="connsiteY32" fmla="*/ 230471 h 427646"/>
                  <a:gd name="connsiteX33" fmla="*/ 150953 w 274459"/>
                  <a:gd name="connsiteY33" fmla="*/ 264300 h 427646"/>
                  <a:gd name="connsiteX34" fmla="*/ 157336 w 274459"/>
                  <a:gd name="connsiteY34" fmla="*/ 282810 h 427646"/>
                  <a:gd name="connsiteX35" fmla="*/ 150953 w 274459"/>
                  <a:gd name="connsiteY35" fmla="*/ 264300 h 427646"/>
                  <a:gd name="connsiteX36" fmla="*/ 150953 w 274459"/>
                  <a:gd name="connsiteY36" fmla="*/ 314724 h 427646"/>
                  <a:gd name="connsiteX37" fmla="*/ 140102 w 274459"/>
                  <a:gd name="connsiteY37" fmla="*/ 339617 h 427646"/>
                  <a:gd name="connsiteX38" fmla="*/ 174569 w 274459"/>
                  <a:gd name="connsiteY38" fmla="*/ 383658 h 427646"/>
                  <a:gd name="connsiteX39" fmla="*/ 207121 w 274459"/>
                  <a:gd name="connsiteY39" fmla="*/ 390679 h 427646"/>
                  <a:gd name="connsiteX40" fmla="*/ 203292 w 274459"/>
                  <a:gd name="connsiteY40" fmla="*/ 357489 h 427646"/>
                  <a:gd name="connsiteX41" fmla="*/ 163080 w 274459"/>
                  <a:gd name="connsiteY41" fmla="*/ 321745 h 427646"/>
                  <a:gd name="connsiteX42" fmla="*/ 173293 w 274459"/>
                  <a:gd name="connsiteY42" fmla="*/ 286640 h 427646"/>
                  <a:gd name="connsiteX43" fmla="*/ 150953 w 274459"/>
                  <a:gd name="connsiteY43" fmla="*/ 314724 h 427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74459" h="427646">
                    <a:moveTo>
                      <a:pt x="133081" y="5159"/>
                    </a:moveTo>
                    <a:cubicBezTo>
                      <a:pt x="155421" y="1968"/>
                      <a:pt x="177760" y="19840"/>
                      <a:pt x="189249" y="38350"/>
                    </a:cubicBezTo>
                    <a:cubicBezTo>
                      <a:pt x="199462" y="58136"/>
                      <a:pt x="219249" y="67710"/>
                      <a:pt x="237120" y="78561"/>
                    </a:cubicBezTo>
                    <a:cubicBezTo>
                      <a:pt x="218610" y="84306"/>
                      <a:pt x="200100" y="84944"/>
                      <a:pt x="181590" y="79838"/>
                    </a:cubicBezTo>
                    <a:cubicBezTo>
                      <a:pt x="170739" y="83667"/>
                      <a:pt x="164357" y="95156"/>
                      <a:pt x="155421" y="102177"/>
                    </a:cubicBezTo>
                    <a:cubicBezTo>
                      <a:pt x="175207" y="106645"/>
                      <a:pt x="194356" y="114305"/>
                      <a:pt x="212866" y="122602"/>
                    </a:cubicBezTo>
                    <a:cubicBezTo>
                      <a:pt x="232652" y="131538"/>
                      <a:pt x="256907" y="129623"/>
                      <a:pt x="270949" y="148134"/>
                    </a:cubicBezTo>
                    <a:cubicBezTo>
                      <a:pt x="239035" y="155155"/>
                      <a:pt x="205845" y="159623"/>
                      <a:pt x="173931" y="166644"/>
                    </a:cubicBezTo>
                    <a:cubicBezTo>
                      <a:pt x="166271" y="178771"/>
                      <a:pt x="159250" y="191536"/>
                      <a:pt x="153506" y="204302"/>
                    </a:cubicBezTo>
                    <a:cubicBezTo>
                      <a:pt x="175846" y="201749"/>
                      <a:pt x="197547" y="196643"/>
                      <a:pt x="220525" y="195366"/>
                    </a:cubicBezTo>
                    <a:cubicBezTo>
                      <a:pt x="217334" y="224089"/>
                      <a:pt x="216695" y="252811"/>
                      <a:pt x="215419" y="282172"/>
                    </a:cubicBezTo>
                    <a:cubicBezTo>
                      <a:pt x="212866" y="328128"/>
                      <a:pt x="228823" y="374722"/>
                      <a:pt x="215419" y="420040"/>
                    </a:cubicBezTo>
                    <a:cubicBezTo>
                      <a:pt x="212228" y="434082"/>
                      <a:pt x="196271" y="427061"/>
                      <a:pt x="187973" y="421955"/>
                    </a:cubicBezTo>
                    <a:cubicBezTo>
                      <a:pt x="167548" y="408551"/>
                      <a:pt x="154144" y="387488"/>
                      <a:pt x="136272" y="371531"/>
                    </a:cubicBezTo>
                    <a:cubicBezTo>
                      <a:pt x="121592" y="392594"/>
                      <a:pt x="103720" y="411743"/>
                      <a:pt x="83295" y="427061"/>
                    </a:cubicBezTo>
                    <a:cubicBezTo>
                      <a:pt x="80742" y="400253"/>
                      <a:pt x="94784" y="376637"/>
                      <a:pt x="103082" y="351744"/>
                    </a:cubicBezTo>
                    <a:cubicBezTo>
                      <a:pt x="117124" y="315362"/>
                      <a:pt x="125422" y="277066"/>
                      <a:pt x="125422" y="238131"/>
                    </a:cubicBezTo>
                    <a:cubicBezTo>
                      <a:pt x="124145" y="217706"/>
                      <a:pt x="136272" y="199834"/>
                      <a:pt x="143293" y="181962"/>
                    </a:cubicBezTo>
                    <a:cubicBezTo>
                      <a:pt x="115209" y="185792"/>
                      <a:pt x="88402" y="192813"/>
                      <a:pt x="60956" y="199834"/>
                    </a:cubicBezTo>
                    <a:cubicBezTo>
                      <a:pt x="54573" y="213876"/>
                      <a:pt x="41807" y="222174"/>
                      <a:pt x="26489" y="223450"/>
                    </a:cubicBezTo>
                    <a:cubicBezTo>
                      <a:pt x="15000" y="214514"/>
                      <a:pt x="9255" y="199834"/>
                      <a:pt x="4787" y="186430"/>
                    </a:cubicBezTo>
                    <a:cubicBezTo>
                      <a:pt x="18829" y="166005"/>
                      <a:pt x="38616" y="144304"/>
                      <a:pt x="65424" y="146857"/>
                    </a:cubicBezTo>
                    <a:cubicBezTo>
                      <a:pt x="103720" y="148772"/>
                      <a:pt x="142655" y="154516"/>
                      <a:pt x="180952" y="147495"/>
                    </a:cubicBezTo>
                    <a:cubicBezTo>
                      <a:pt x="181590" y="142389"/>
                      <a:pt x="182228" y="131538"/>
                      <a:pt x="182867" y="126432"/>
                    </a:cubicBezTo>
                    <a:cubicBezTo>
                      <a:pt x="166910" y="120049"/>
                      <a:pt x="149038" y="121964"/>
                      <a:pt x="132443" y="121326"/>
                    </a:cubicBezTo>
                    <a:cubicBezTo>
                      <a:pt x="129251" y="113028"/>
                      <a:pt x="126698" y="104092"/>
                      <a:pt x="123507" y="95795"/>
                    </a:cubicBezTo>
                    <a:cubicBezTo>
                      <a:pt x="111380" y="91327"/>
                      <a:pt x="95423" y="90050"/>
                      <a:pt x="88402" y="76646"/>
                    </a:cubicBezTo>
                    <a:cubicBezTo>
                      <a:pt x="101167" y="51115"/>
                      <a:pt x="147123" y="85582"/>
                      <a:pt x="159889" y="56860"/>
                    </a:cubicBezTo>
                    <a:cubicBezTo>
                      <a:pt x="156697" y="37711"/>
                      <a:pt x="140740" y="23031"/>
                      <a:pt x="133081" y="5159"/>
                    </a:cubicBezTo>
                    <a:close/>
                    <a:moveTo>
                      <a:pt x="152868" y="230471"/>
                    </a:moveTo>
                    <a:cubicBezTo>
                      <a:pt x="168186" y="244514"/>
                      <a:pt x="188611" y="251535"/>
                      <a:pt x="209036" y="254088"/>
                    </a:cubicBezTo>
                    <a:cubicBezTo>
                      <a:pt x="207121" y="240684"/>
                      <a:pt x="205206" y="227918"/>
                      <a:pt x="203292" y="214514"/>
                    </a:cubicBezTo>
                    <a:cubicBezTo>
                      <a:pt x="186696" y="220259"/>
                      <a:pt x="169463" y="224727"/>
                      <a:pt x="152868" y="230471"/>
                    </a:cubicBezTo>
                    <a:close/>
                    <a:moveTo>
                      <a:pt x="150953" y="264300"/>
                    </a:moveTo>
                    <a:cubicBezTo>
                      <a:pt x="139464" y="268130"/>
                      <a:pt x="146485" y="286640"/>
                      <a:pt x="157336" y="282810"/>
                    </a:cubicBezTo>
                    <a:cubicBezTo>
                      <a:pt x="170101" y="279619"/>
                      <a:pt x="162442" y="259832"/>
                      <a:pt x="150953" y="264300"/>
                    </a:cubicBezTo>
                    <a:close/>
                    <a:moveTo>
                      <a:pt x="150953" y="314724"/>
                    </a:moveTo>
                    <a:cubicBezTo>
                      <a:pt x="147123" y="323022"/>
                      <a:pt x="142655" y="330681"/>
                      <a:pt x="140102" y="339617"/>
                    </a:cubicBezTo>
                    <a:cubicBezTo>
                      <a:pt x="147761" y="356851"/>
                      <a:pt x="160527" y="371531"/>
                      <a:pt x="174569" y="383658"/>
                    </a:cubicBezTo>
                    <a:cubicBezTo>
                      <a:pt x="183505" y="390679"/>
                      <a:pt x="196271" y="398339"/>
                      <a:pt x="207121" y="390679"/>
                    </a:cubicBezTo>
                    <a:cubicBezTo>
                      <a:pt x="209036" y="379829"/>
                      <a:pt x="217972" y="363233"/>
                      <a:pt x="203292" y="357489"/>
                    </a:cubicBezTo>
                    <a:cubicBezTo>
                      <a:pt x="186696" y="349830"/>
                      <a:pt x="172654" y="337702"/>
                      <a:pt x="163080" y="321745"/>
                    </a:cubicBezTo>
                    <a:cubicBezTo>
                      <a:pt x="166910" y="310256"/>
                      <a:pt x="171378" y="298767"/>
                      <a:pt x="173293" y="286640"/>
                    </a:cubicBezTo>
                    <a:cubicBezTo>
                      <a:pt x="163080" y="293023"/>
                      <a:pt x="145847" y="297491"/>
                      <a:pt x="150953" y="3147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A4A99EC-82BE-4D89-AC49-BDADDC1FC79C}"/>
                  </a:ext>
                </a:extLst>
              </p:cNvPr>
              <p:cNvSpPr/>
              <p:nvPr/>
            </p:nvSpPr>
            <p:spPr>
              <a:xfrm>
                <a:off x="4508896" y="-39014"/>
                <a:ext cx="242546" cy="382967"/>
              </a:xfrm>
              <a:custGeom>
                <a:avLst/>
                <a:gdLst>
                  <a:gd name="connsiteX0" fmla="*/ 40651 w 242545"/>
                  <a:gd name="connsiteY0" fmla="*/ 32233 h 382967"/>
                  <a:gd name="connsiteX1" fmla="*/ 50863 w 242545"/>
                  <a:gd name="connsiteY1" fmla="*/ 4787 h 382967"/>
                  <a:gd name="connsiteX2" fmla="*/ 67459 w 242545"/>
                  <a:gd name="connsiteY2" fmla="*/ 44360 h 382967"/>
                  <a:gd name="connsiteX3" fmla="*/ 103840 w 242545"/>
                  <a:gd name="connsiteY3" fmla="*/ 27765 h 382967"/>
                  <a:gd name="connsiteX4" fmla="*/ 123627 w 242545"/>
                  <a:gd name="connsiteY4" fmla="*/ 50105 h 382967"/>
                  <a:gd name="connsiteX5" fmla="*/ 57246 w 242545"/>
                  <a:gd name="connsiteY5" fmla="*/ 68615 h 382967"/>
                  <a:gd name="connsiteX6" fmla="*/ 126180 w 242545"/>
                  <a:gd name="connsiteY6" fmla="*/ 98614 h 382967"/>
                  <a:gd name="connsiteX7" fmla="*/ 105117 w 242545"/>
                  <a:gd name="connsiteY7" fmla="*/ 166910 h 382967"/>
                  <a:gd name="connsiteX8" fmla="*/ 128733 w 242545"/>
                  <a:gd name="connsiteY8" fmla="*/ 191803 h 382967"/>
                  <a:gd name="connsiteX9" fmla="*/ 105755 w 242545"/>
                  <a:gd name="connsiteY9" fmla="*/ 217334 h 382967"/>
                  <a:gd name="connsiteX10" fmla="*/ 119159 w 242545"/>
                  <a:gd name="connsiteY10" fmla="*/ 244142 h 382967"/>
                  <a:gd name="connsiteX11" fmla="*/ 59799 w 242545"/>
                  <a:gd name="connsiteY11" fmla="*/ 232652 h 382967"/>
                  <a:gd name="connsiteX12" fmla="*/ 54693 w 242545"/>
                  <a:gd name="connsiteY12" fmla="*/ 219249 h 382967"/>
                  <a:gd name="connsiteX13" fmla="*/ 81501 w 242545"/>
                  <a:gd name="connsiteY13" fmla="*/ 194994 h 382967"/>
                  <a:gd name="connsiteX14" fmla="*/ 54693 w 242545"/>
                  <a:gd name="connsiteY14" fmla="*/ 190526 h 382967"/>
                  <a:gd name="connsiteX15" fmla="*/ 38098 w 242545"/>
                  <a:gd name="connsiteY15" fmla="*/ 219887 h 382967"/>
                  <a:gd name="connsiteX16" fmla="*/ 47034 w 242545"/>
                  <a:gd name="connsiteY16" fmla="*/ 228185 h 382967"/>
                  <a:gd name="connsiteX17" fmla="*/ 33630 w 242545"/>
                  <a:gd name="connsiteY17" fmla="*/ 269673 h 382967"/>
                  <a:gd name="connsiteX18" fmla="*/ 101287 w 242545"/>
                  <a:gd name="connsiteY18" fmla="*/ 275417 h 382967"/>
                  <a:gd name="connsiteX19" fmla="*/ 127457 w 242545"/>
                  <a:gd name="connsiteY19" fmla="*/ 304140 h 382967"/>
                  <a:gd name="connsiteX20" fmla="*/ 51502 w 242545"/>
                  <a:gd name="connsiteY20" fmla="*/ 295842 h 382967"/>
                  <a:gd name="connsiteX21" fmla="*/ 38098 w 242545"/>
                  <a:gd name="connsiteY21" fmla="*/ 306693 h 382967"/>
                  <a:gd name="connsiteX22" fmla="*/ 77033 w 242545"/>
                  <a:gd name="connsiteY22" fmla="*/ 348819 h 382967"/>
                  <a:gd name="connsiteX23" fmla="*/ 140222 w 242545"/>
                  <a:gd name="connsiteY23" fmla="*/ 357117 h 382967"/>
                  <a:gd name="connsiteX24" fmla="*/ 221284 w 242545"/>
                  <a:gd name="connsiteY24" fmla="*/ 309246 h 382967"/>
                  <a:gd name="connsiteX25" fmla="*/ 232773 w 242545"/>
                  <a:gd name="connsiteY25" fmla="*/ 232652 h 382967"/>
                  <a:gd name="connsiteX26" fmla="*/ 238517 w 242545"/>
                  <a:gd name="connsiteY26" fmla="*/ 298395 h 382967"/>
                  <a:gd name="connsiteX27" fmla="*/ 206603 w 242545"/>
                  <a:gd name="connsiteY27" fmla="*/ 353925 h 382967"/>
                  <a:gd name="connsiteX28" fmla="*/ 130648 w 242545"/>
                  <a:gd name="connsiteY28" fmla="*/ 378180 h 382967"/>
                  <a:gd name="connsiteX29" fmla="*/ 82777 w 242545"/>
                  <a:gd name="connsiteY29" fmla="*/ 370521 h 382967"/>
                  <a:gd name="connsiteX30" fmla="*/ 27885 w 242545"/>
                  <a:gd name="connsiteY30" fmla="*/ 359670 h 382967"/>
                  <a:gd name="connsiteX31" fmla="*/ 15758 w 242545"/>
                  <a:gd name="connsiteY31" fmla="*/ 223078 h 382967"/>
                  <a:gd name="connsiteX32" fmla="*/ 36821 w 242545"/>
                  <a:gd name="connsiteY32" fmla="*/ 137549 h 382967"/>
                  <a:gd name="connsiteX33" fmla="*/ 91713 w 242545"/>
                  <a:gd name="connsiteY33" fmla="*/ 120954 h 382967"/>
                  <a:gd name="connsiteX34" fmla="*/ 64267 w 242545"/>
                  <a:gd name="connsiteY34" fmla="*/ 96061 h 382967"/>
                  <a:gd name="connsiteX35" fmla="*/ 42566 w 242545"/>
                  <a:gd name="connsiteY35" fmla="*/ 113294 h 382967"/>
                  <a:gd name="connsiteX36" fmla="*/ 40651 w 242545"/>
                  <a:gd name="connsiteY36" fmla="*/ 32233 h 382967"/>
                  <a:gd name="connsiteX37" fmla="*/ 55970 w 242545"/>
                  <a:gd name="connsiteY37" fmla="*/ 143294 h 382967"/>
                  <a:gd name="connsiteX38" fmla="*/ 54055 w 242545"/>
                  <a:gd name="connsiteY38" fmla="*/ 170739 h 382967"/>
                  <a:gd name="connsiteX39" fmla="*/ 87883 w 242545"/>
                  <a:gd name="connsiteY39" fmla="*/ 177122 h 382967"/>
                  <a:gd name="connsiteX40" fmla="*/ 92990 w 242545"/>
                  <a:gd name="connsiteY40" fmla="*/ 150315 h 382967"/>
                  <a:gd name="connsiteX41" fmla="*/ 55970 w 242545"/>
                  <a:gd name="connsiteY41" fmla="*/ 143294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42545" h="382967">
                    <a:moveTo>
                      <a:pt x="40651" y="32233"/>
                    </a:moveTo>
                    <a:cubicBezTo>
                      <a:pt x="40013" y="22021"/>
                      <a:pt x="46395" y="13723"/>
                      <a:pt x="50863" y="4787"/>
                    </a:cubicBezTo>
                    <a:cubicBezTo>
                      <a:pt x="56608" y="18191"/>
                      <a:pt x="61714" y="30957"/>
                      <a:pt x="67459" y="44360"/>
                    </a:cubicBezTo>
                    <a:cubicBezTo>
                      <a:pt x="79586" y="38616"/>
                      <a:pt x="91713" y="33510"/>
                      <a:pt x="103840" y="27765"/>
                    </a:cubicBezTo>
                    <a:cubicBezTo>
                      <a:pt x="110223" y="34786"/>
                      <a:pt x="116606" y="43084"/>
                      <a:pt x="123627" y="50105"/>
                    </a:cubicBezTo>
                    <a:cubicBezTo>
                      <a:pt x="101287" y="54573"/>
                      <a:pt x="77033" y="56488"/>
                      <a:pt x="57246" y="68615"/>
                    </a:cubicBezTo>
                    <a:cubicBezTo>
                      <a:pt x="78948" y="82657"/>
                      <a:pt x="107032" y="80742"/>
                      <a:pt x="126180" y="98614"/>
                    </a:cubicBezTo>
                    <a:cubicBezTo>
                      <a:pt x="103202" y="115209"/>
                      <a:pt x="107032" y="142655"/>
                      <a:pt x="105117" y="166910"/>
                    </a:cubicBezTo>
                    <a:cubicBezTo>
                      <a:pt x="113415" y="174569"/>
                      <a:pt x="121712" y="182228"/>
                      <a:pt x="128733" y="191803"/>
                    </a:cubicBezTo>
                    <a:cubicBezTo>
                      <a:pt x="125542" y="203292"/>
                      <a:pt x="114053" y="209674"/>
                      <a:pt x="105755" y="217334"/>
                    </a:cubicBezTo>
                    <a:cubicBezTo>
                      <a:pt x="110223" y="226270"/>
                      <a:pt x="114691" y="235206"/>
                      <a:pt x="119159" y="244142"/>
                    </a:cubicBezTo>
                    <a:cubicBezTo>
                      <a:pt x="98734" y="254354"/>
                      <a:pt x="78309" y="240950"/>
                      <a:pt x="59799" y="232652"/>
                    </a:cubicBezTo>
                    <a:cubicBezTo>
                      <a:pt x="58523" y="229461"/>
                      <a:pt x="55970" y="222440"/>
                      <a:pt x="54693" y="219249"/>
                    </a:cubicBezTo>
                    <a:cubicBezTo>
                      <a:pt x="75118" y="226270"/>
                      <a:pt x="77033" y="208398"/>
                      <a:pt x="81501" y="194994"/>
                    </a:cubicBezTo>
                    <a:cubicBezTo>
                      <a:pt x="72565" y="193079"/>
                      <a:pt x="63629" y="191803"/>
                      <a:pt x="54693" y="190526"/>
                    </a:cubicBezTo>
                    <a:cubicBezTo>
                      <a:pt x="49587" y="200100"/>
                      <a:pt x="43842" y="210313"/>
                      <a:pt x="38098" y="219887"/>
                    </a:cubicBezTo>
                    <a:cubicBezTo>
                      <a:pt x="41289" y="223078"/>
                      <a:pt x="43842" y="225631"/>
                      <a:pt x="47034" y="228185"/>
                    </a:cubicBezTo>
                    <a:cubicBezTo>
                      <a:pt x="36183" y="239674"/>
                      <a:pt x="36183" y="255631"/>
                      <a:pt x="33630" y="269673"/>
                    </a:cubicBezTo>
                    <a:cubicBezTo>
                      <a:pt x="54693" y="281162"/>
                      <a:pt x="78309" y="274779"/>
                      <a:pt x="101287" y="275417"/>
                    </a:cubicBezTo>
                    <a:cubicBezTo>
                      <a:pt x="115329" y="277970"/>
                      <a:pt x="122350" y="292651"/>
                      <a:pt x="127457" y="304140"/>
                    </a:cubicBezTo>
                    <a:cubicBezTo>
                      <a:pt x="102564" y="300310"/>
                      <a:pt x="77033" y="290736"/>
                      <a:pt x="51502" y="295842"/>
                    </a:cubicBezTo>
                    <a:cubicBezTo>
                      <a:pt x="44481" y="295842"/>
                      <a:pt x="40013" y="299672"/>
                      <a:pt x="38098" y="306693"/>
                    </a:cubicBezTo>
                    <a:cubicBezTo>
                      <a:pt x="45757" y="324565"/>
                      <a:pt x="58523" y="341160"/>
                      <a:pt x="77033" y="348819"/>
                    </a:cubicBezTo>
                    <a:cubicBezTo>
                      <a:pt x="97458" y="353925"/>
                      <a:pt x="119159" y="355202"/>
                      <a:pt x="140222" y="357117"/>
                    </a:cubicBezTo>
                    <a:cubicBezTo>
                      <a:pt x="174051" y="358393"/>
                      <a:pt x="204050" y="336692"/>
                      <a:pt x="221284" y="309246"/>
                    </a:cubicBezTo>
                    <a:cubicBezTo>
                      <a:pt x="236602" y="286906"/>
                      <a:pt x="227028" y="258184"/>
                      <a:pt x="232773" y="232652"/>
                    </a:cubicBezTo>
                    <a:cubicBezTo>
                      <a:pt x="242347" y="253077"/>
                      <a:pt x="239794" y="276694"/>
                      <a:pt x="238517" y="298395"/>
                    </a:cubicBezTo>
                    <a:cubicBezTo>
                      <a:pt x="237879" y="321373"/>
                      <a:pt x="220645" y="337330"/>
                      <a:pt x="206603" y="353925"/>
                    </a:cubicBezTo>
                    <a:cubicBezTo>
                      <a:pt x="187455" y="374989"/>
                      <a:pt x="156818" y="373074"/>
                      <a:pt x="130648" y="378180"/>
                    </a:cubicBezTo>
                    <a:cubicBezTo>
                      <a:pt x="114053" y="382010"/>
                      <a:pt x="99373" y="369244"/>
                      <a:pt x="82777" y="370521"/>
                    </a:cubicBezTo>
                    <a:cubicBezTo>
                      <a:pt x="64267" y="369244"/>
                      <a:pt x="41289" y="376265"/>
                      <a:pt x="27885" y="359670"/>
                    </a:cubicBezTo>
                    <a:cubicBezTo>
                      <a:pt x="-9135" y="323288"/>
                      <a:pt x="7460" y="267758"/>
                      <a:pt x="15758" y="223078"/>
                    </a:cubicBezTo>
                    <a:cubicBezTo>
                      <a:pt x="29162" y="196271"/>
                      <a:pt x="32992" y="166910"/>
                      <a:pt x="36821" y="137549"/>
                    </a:cubicBezTo>
                    <a:cubicBezTo>
                      <a:pt x="48948" y="120954"/>
                      <a:pt x="73203" y="124145"/>
                      <a:pt x="91713" y="120954"/>
                    </a:cubicBezTo>
                    <a:cubicBezTo>
                      <a:pt x="89160" y="106273"/>
                      <a:pt x="78309" y="97337"/>
                      <a:pt x="64267" y="96061"/>
                    </a:cubicBezTo>
                    <a:cubicBezTo>
                      <a:pt x="57246" y="101805"/>
                      <a:pt x="49587" y="107550"/>
                      <a:pt x="42566" y="113294"/>
                    </a:cubicBezTo>
                    <a:cubicBezTo>
                      <a:pt x="38098" y="87125"/>
                      <a:pt x="40013" y="59041"/>
                      <a:pt x="40651" y="32233"/>
                    </a:cubicBezTo>
                    <a:close/>
                    <a:moveTo>
                      <a:pt x="55970" y="143294"/>
                    </a:moveTo>
                    <a:cubicBezTo>
                      <a:pt x="55331" y="152229"/>
                      <a:pt x="54693" y="161804"/>
                      <a:pt x="54055" y="170739"/>
                    </a:cubicBezTo>
                    <a:cubicBezTo>
                      <a:pt x="65544" y="173293"/>
                      <a:pt x="77033" y="175207"/>
                      <a:pt x="87883" y="177122"/>
                    </a:cubicBezTo>
                    <a:cubicBezTo>
                      <a:pt x="89160" y="170739"/>
                      <a:pt x="91713" y="157336"/>
                      <a:pt x="92990" y="150315"/>
                    </a:cubicBezTo>
                    <a:cubicBezTo>
                      <a:pt x="80862" y="147761"/>
                      <a:pt x="68735" y="145208"/>
                      <a:pt x="55970" y="14329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A94E31D-E0F9-481B-93B2-291DBC9067E1}"/>
                </a:ext>
              </a:extLst>
            </p:cNvPr>
            <p:cNvGrpSpPr/>
            <p:nvPr/>
          </p:nvGrpSpPr>
          <p:grpSpPr>
            <a:xfrm>
              <a:off x="7037196" y="-700335"/>
              <a:ext cx="483177" cy="244061"/>
              <a:chOff x="5341331" y="-18589"/>
              <a:chExt cx="483177" cy="244061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9DF8D634-9ADD-47CB-8EEA-D12B3EBBBAA9}"/>
                  </a:ext>
                </a:extLst>
              </p:cNvPr>
              <p:cNvSpPr/>
              <p:nvPr/>
            </p:nvSpPr>
            <p:spPr>
              <a:xfrm>
                <a:off x="5645790" y="-18589"/>
                <a:ext cx="178718" cy="210632"/>
              </a:xfrm>
              <a:custGeom>
                <a:avLst/>
                <a:gdLst>
                  <a:gd name="connsiteX0" fmla="*/ 33510 w 178717"/>
                  <a:gd name="connsiteY0" fmla="*/ 4787 h 210631"/>
                  <a:gd name="connsiteX1" fmla="*/ 123507 w 178717"/>
                  <a:gd name="connsiteY1" fmla="*/ 78189 h 210631"/>
                  <a:gd name="connsiteX2" fmla="*/ 174569 w 178717"/>
                  <a:gd name="connsiteY2" fmla="*/ 117124 h 210631"/>
                  <a:gd name="connsiteX3" fmla="*/ 133081 w 178717"/>
                  <a:gd name="connsiteY3" fmla="*/ 209036 h 210631"/>
                  <a:gd name="connsiteX4" fmla="*/ 109465 w 178717"/>
                  <a:gd name="connsiteY4" fmla="*/ 196271 h 210631"/>
                  <a:gd name="connsiteX5" fmla="*/ 50743 w 178717"/>
                  <a:gd name="connsiteY5" fmla="*/ 125422 h 210631"/>
                  <a:gd name="connsiteX6" fmla="*/ 4787 w 178717"/>
                  <a:gd name="connsiteY6" fmla="*/ 30956 h 210631"/>
                  <a:gd name="connsiteX7" fmla="*/ 33510 w 178717"/>
                  <a:gd name="connsiteY7" fmla="*/ 4787 h 210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717" h="210631">
                    <a:moveTo>
                      <a:pt x="33510" y="4787"/>
                    </a:moveTo>
                    <a:cubicBezTo>
                      <a:pt x="64785" y="27127"/>
                      <a:pt x="90316" y="57764"/>
                      <a:pt x="123507" y="78189"/>
                    </a:cubicBezTo>
                    <a:cubicBezTo>
                      <a:pt x="140102" y="91593"/>
                      <a:pt x="162442" y="98614"/>
                      <a:pt x="174569" y="117124"/>
                    </a:cubicBezTo>
                    <a:cubicBezTo>
                      <a:pt x="143294" y="136272"/>
                      <a:pt x="141379" y="176484"/>
                      <a:pt x="133081" y="209036"/>
                    </a:cubicBezTo>
                    <a:cubicBezTo>
                      <a:pt x="124145" y="206483"/>
                      <a:pt x="115209" y="204568"/>
                      <a:pt x="109465" y="196271"/>
                    </a:cubicBezTo>
                    <a:cubicBezTo>
                      <a:pt x="90316" y="172654"/>
                      <a:pt x="64147" y="153506"/>
                      <a:pt x="50743" y="125422"/>
                    </a:cubicBezTo>
                    <a:cubicBezTo>
                      <a:pt x="35425" y="94146"/>
                      <a:pt x="22659" y="61594"/>
                      <a:pt x="4787" y="30956"/>
                    </a:cubicBezTo>
                    <a:cubicBezTo>
                      <a:pt x="15000" y="22659"/>
                      <a:pt x="23935" y="13723"/>
                      <a:pt x="3351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EC5155B4-24D5-4EED-B2E5-89DA2E7316BC}"/>
                  </a:ext>
                </a:extLst>
              </p:cNvPr>
              <p:cNvSpPr/>
              <p:nvPr/>
            </p:nvSpPr>
            <p:spPr>
              <a:xfrm>
                <a:off x="5341331" y="-4308"/>
                <a:ext cx="274460" cy="229780"/>
              </a:xfrm>
              <a:custGeom>
                <a:avLst/>
                <a:gdLst>
                  <a:gd name="connsiteX0" fmla="*/ 157336 w 274459"/>
                  <a:gd name="connsiteY0" fmla="*/ 16675 h 229780"/>
                  <a:gd name="connsiteX1" fmla="*/ 181590 w 274459"/>
                  <a:gd name="connsiteY1" fmla="*/ 5186 h 229780"/>
                  <a:gd name="connsiteX2" fmla="*/ 220525 w 274459"/>
                  <a:gd name="connsiteY2" fmla="*/ 47951 h 229780"/>
                  <a:gd name="connsiteX3" fmla="*/ 272226 w 274459"/>
                  <a:gd name="connsiteY3" fmla="*/ 68375 h 229780"/>
                  <a:gd name="connsiteX4" fmla="*/ 244780 w 274459"/>
                  <a:gd name="connsiteY4" fmla="*/ 123267 h 229780"/>
                  <a:gd name="connsiteX5" fmla="*/ 117762 w 274459"/>
                  <a:gd name="connsiteY5" fmla="*/ 229222 h 229780"/>
                  <a:gd name="connsiteX6" fmla="*/ 4787 w 274459"/>
                  <a:gd name="connsiteY6" fmla="*/ 221562 h 229780"/>
                  <a:gd name="connsiteX7" fmla="*/ 104997 w 274459"/>
                  <a:gd name="connsiteY7" fmla="*/ 132203 h 229780"/>
                  <a:gd name="connsiteX8" fmla="*/ 152229 w 274459"/>
                  <a:gd name="connsiteY8" fmla="*/ 83056 h 229780"/>
                  <a:gd name="connsiteX9" fmla="*/ 157336 w 274459"/>
                  <a:gd name="connsiteY9" fmla="*/ 16675 h 229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459" h="229780">
                    <a:moveTo>
                      <a:pt x="157336" y="16675"/>
                    </a:moveTo>
                    <a:cubicBezTo>
                      <a:pt x="159250" y="5186"/>
                      <a:pt x="172016" y="3909"/>
                      <a:pt x="181590" y="5186"/>
                    </a:cubicBezTo>
                    <a:cubicBezTo>
                      <a:pt x="196909" y="17313"/>
                      <a:pt x="205207" y="35823"/>
                      <a:pt x="220525" y="47951"/>
                    </a:cubicBezTo>
                    <a:cubicBezTo>
                      <a:pt x="236482" y="58163"/>
                      <a:pt x="255630" y="60716"/>
                      <a:pt x="272226" y="68375"/>
                    </a:cubicBezTo>
                    <a:cubicBezTo>
                      <a:pt x="284353" y="90715"/>
                      <a:pt x="258822" y="108587"/>
                      <a:pt x="244780" y="123267"/>
                    </a:cubicBezTo>
                    <a:cubicBezTo>
                      <a:pt x="206483" y="163479"/>
                      <a:pt x="159250" y="192201"/>
                      <a:pt x="117762" y="229222"/>
                    </a:cubicBezTo>
                    <a:cubicBezTo>
                      <a:pt x="80742" y="220924"/>
                      <a:pt x="43084" y="215818"/>
                      <a:pt x="4787" y="221562"/>
                    </a:cubicBezTo>
                    <a:cubicBezTo>
                      <a:pt x="29042" y="182627"/>
                      <a:pt x="73721" y="164117"/>
                      <a:pt x="104997" y="132203"/>
                    </a:cubicBezTo>
                    <a:cubicBezTo>
                      <a:pt x="120954" y="115608"/>
                      <a:pt x="139464" y="101566"/>
                      <a:pt x="152229" y="83056"/>
                    </a:cubicBezTo>
                    <a:cubicBezTo>
                      <a:pt x="162442" y="62631"/>
                      <a:pt x="155421" y="39015"/>
                      <a:pt x="157336" y="166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C23E212-6A74-47CD-BB37-A72153927182}"/>
                </a:ext>
              </a:extLst>
            </p:cNvPr>
            <p:cNvGrpSpPr/>
            <p:nvPr/>
          </p:nvGrpSpPr>
          <p:grpSpPr>
            <a:xfrm>
              <a:off x="9145677" y="-804984"/>
              <a:ext cx="443505" cy="445311"/>
              <a:chOff x="7464883" y="-194754"/>
              <a:chExt cx="470410" cy="472326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581B51B0-157E-4874-9936-1C699BF7FE0F}"/>
                  </a:ext>
                </a:extLst>
              </p:cNvPr>
              <p:cNvSpPr/>
              <p:nvPr/>
            </p:nvSpPr>
            <p:spPr>
              <a:xfrm>
                <a:off x="7464883" y="-194754"/>
                <a:ext cx="465943" cy="472326"/>
              </a:xfrm>
              <a:custGeom>
                <a:avLst/>
                <a:gdLst>
                  <a:gd name="connsiteX0" fmla="*/ 286906 w 465943"/>
                  <a:gd name="connsiteY0" fmla="*/ 22021 h 472326"/>
                  <a:gd name="connsiteX1" fmla="*/ 304139 w 465943"/>
                  <a:gd name="connsiteY1" fmla="*/ 4787 h 472326"/>
                  <a:gd name="connsiteX2" fmla="*/ 372435 w 465943"/>
                  <a:gd name="connsiteY2" fmla="*/ 53296 h 472326"/>
                  <a:gd name="connsiteX3" fmla="*/ 335415 w 465943"/>
                  <a:gd name="connsiteY3" fmla="*/ 127975 h 472326"/>
                  <a:gd name="connsiteX4" fmla="*/ 337330 w 465943"/>
                  <a:gd name="connsiteY4" fmla="*/ 150315 h 472326"/>
                  <a:gd name="connsiteX5" fmla="*/ 464347 w 465943"/>
                  <a:gd name="connsiteY5" fmla="*/ 164357 h 472326"/>
                  <a:gd name="connsiteX6" fmla="*/ 460518 w 465943"/>
                  <a:gd name="connsiteY6" fmla="*/ 216057 h 472326"/>
                  <a:gd name="connsiteX7" fmla="*/ 318820 w 465943"/>
                  <a:gd name="connsiteY7" fmla="*/ 224993 h 472326"/>
                  <a:gd name="connsiteX8" fmla="*/ 230099 w 465943"/>
                  <a:gd name="connsiteY8" fmla="*/ 360308 h 472326"/>
                  <a:gd name="connsiteX9" fmla="*/ 163080 w 465943"/>
                  <a:gd name="connsiteY9" fmla="*/ 415200 h 472326"/>
                  <a:gd name="connsiteX10" fmla="*/ 62232 w 465943"/>
                  <a:gd name="connsiteY10" fmla="*/ 461156 h 472326"/>
                  <a:gd name="connsiteX11" fmla="*/ 4787 w 465943"/>
                  <a:gd name="connsiteY11" fmla="*/ 472645 h 472326"/>
                  <a:gd name="connsiteX12" fmla="*/ 23935 w 465943"/>
                  <a:gd name="connsiteY12" fmla="*/ 434348 h 472326"/>
                  <a:gd name="connsiteX13" fmla="*/ 87125 w 465943"/>
                  <a:gd name="connsiteY13" fmla="*/ 408179 h 472326"/>
                  <a:gd name="connsiteX14" fmla="*/ 209674 w 465943"/>
                  <a:gd name="connsiteY14" fmla="*/ 280523 h 472326"/>
                  <a:gd name="connsiteX15" fmla="*/ 159250 w 465943"/>
                  <a:gd name="connsiteY15" fmla="*/ 273502 h 472326"/>
                  <a:gd name="connsiteX16" fmla="*/ 126698 w 465943"/>
                  <a:gd name="connsiteY16" fmla="*/ 237759 h 472326"/>
                  <a:gd name="connsiteX17" fmla="*/ 118401 w 465943"/>
                  <a:gd name="connsiteY17" fmla="*/ 186058 h 472326"/>
                  <a:gd name="connsiteX18" fmla="*/ 235844 w 465943"/>
                  <a:gd name="connsiteY18" fmla="*/ 156059 h 472326"/>
                  <a:gd name="connsiteX19" fmla="*/ 255630 w 465943"/>
                  <a:gd name="connsiteY19" fmla="*/ 139464 h 472326"/>
                  <a:gd name="connsiteX20" fmla="*/ 286906 w 465943"/>
                  <a:gd name="connsiteY20" fmla="*/ 22021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5943" h="472326">
                    <a:moveTo>
                      <a:pt x="286906" y="22021"/>
                    </a:moveTo>
                    <a:cubicBezTo>
                      <a:pt x="290736" y="14361"/>
                      <a:pt x="298395" y="10532"/>
                      <a:pt x="304139" y="4787"/>
                    </a:cubicBezTo>
                    <a:cubicBezTo>
                      <a:pt x="322650" y="26489"/>
                      <a:pt x="343075" y="48190"/>
                      <a:pt x="372435" y="53296"/>
                    </a:cubicBezTo>
                    <a:cubicBezTo>
                      <a:pt x="357755" y="76913"/>
                      <a:pt x="345627" y="102444"/>
                      <a:pt x="335415" y="127975"/>
                    </a:cubicBezTo>
                    <a:cubicBezTo>
                      <a:pt x="332862" y="134996"/>
                      <a:pt x="328394" y="145208"/>
                      <a:pt x="337330" y="150315"/>
                    </a:cubicBezTo>
                    <a:cubicBezTo>
                      <a:pt x="378818" y="161804"/>
                      <a:pt x="422221" y="157974"/>
                      <a:pt x="464347" y="164357"/>
                    </a:cubicBezTo>
                    <a:cubicBezTo>
                      <a:pt x="461156" y="181590"/>
                      <a:pt x="459879" y="198824"/>
                      <a:pt x="460518" y="216057"/>
                    </a:cubicBezTo>
                    <a:cubicBezTo>
                      <a:pt x="413923" y="206483"/>
                      <a:pt x="363499" y="208398"/>
                      <a:pt x="318820" y="224993"/>
                    </a:cubicBezTo>
                    <a:cubicBezTo>
                      <a:pt x="292650" y="272226"/>
                      <a:pt x="265843" y="319458"/>
                      <a:pt x="230099" y="360308"/>
                    </a:cubicBezTo>
                    <a:cubicBezTo>
                      <a:pt x="207121" y="378180"/>
                      <a:pt x="191803" y="405626"/>
                      <a:pt x="163080" y="415200"/>
                    </a:cubicBezTo>
                    <a:cubicBezTo>
                      <a:pt x="128613" y="428604"/>
                      <a:pt x="97337" y="449029"/>
                      <a:pt x="62232" y="461156"/>
                    </a:cubicBezTo>
                    <a:cubicBezTo>
                      <a:pt x="43084" y="466262"/>
                      <a:pt x="23935" y="468815"/>
                      <a:pt x="4787" y="472645"/>
                    </a:cubicBezTo>
                    <a:cubicBezTo>
                      <a:pt x="9893" y="459241"/>
                      <a:pt x="10531" y="442646"/>
                      <a:pt x="23935" y="434348"/>
                    </a:cubicBezTo>
                    <a:cubicBezTo>
                      <a:pt x="43084" y="421583"/>
                      <a:pt x="66700" y="419668"/>
                      <a:pt x="87125" y="408179"/>
                    </a:cubicBezTo>
                    <a:cubicBezTo>
                      <a:pt x="143293" y="383286"/>
                      <a:pt x="173931" y="327118"/>
                      <a:pt x="209674" y="280523"/>
                    </a:cubicBezTo>
                    <a:cubicBezTo>
                      <a:pt x="196271" y="265843"/>
                      <a:pt x="176484" y="274141"/>
                      <a:pt x="159250" y="273502"/>
                    </a:cubicBezTo>
                    <a:cubicBezTo>
                      <a:pt x="140740" y="270949"/>
                      <a:pt x="131804" y="253716"/>
                      <a:pt x="126698" y="237759"/>
                    </a:cubicBezTo>
                    <a:cubicBezTo>
                      <a:pt x="121592" y="221163"/>
                      <a:pt x="112018" y="203292"/>
                      <a:pt x="118401" y="186058"/>
                    </a:cubicBezTo>
                    <a:cubicBezTo>
                      <a:pt x="154782" y="166910"/>
                      <a:pt x="195632" y="161804"/>
                      <a:pt x="235844" y="156059"/>
                    </a:cubicBezTo>
                    <a:cubicBezTo>
                      <a:pt x="245418" y="155421"/>
                      <a:pt x="253077" y="149038"/>
                      <a:pt x="255630" y="139464"/>
                    </a:cubicBezTo>
                    <a:cubicBezTo>
                      <a:pt x="267119" y="101167"/>
                      <a:pt x="269034" y="59041"/>
                      <a:pt x="286906" y="220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A8254F5-E3C4-432C-A0C0-FB2B088228BC}"/>
                  </a:ext>
                </a:extLst>
              </p:cNvPr>
              <p:cNvSpPr/>
              <p:nvPr/>
            </p:nvSpPr>
            <p:spPr>
              <a:xfrm>
                <a:off x="7769341" y="75873"/>
                <a:ext cx="165952" cy="197866"/>
              </a:xfrm>
              <a:custGeom>
                <a:avLst/>
                <a:gdLst>
                  <a:gd name="connsiteX0" fmla="*/ 9255 w 165952"/>
                  <a:gd name="connsiteY0" fmla="*/ 21385 h 197866"/>
                  <a:gd name="connsiteX1" fmla="*/ 46275 w 165952"/>
                  <a:gd name="connsiteY1" fmla="*/ 4790 h 197866"/>
                  <a:gd name="connsiteX2" fmla="*/ 91593 w 165952"/>
                  <a:gd name="connsiteY2" fmla="*/ 36704 h 197866"/>
                  <a:gd name="connsiteX3" fmla="*/ 154782 w 165952"/>
                  <a:gd name="connsiteY3" fmla="*/ 62873 h 197866"/>
                  <a:gd name="connsiteX4" fmla="*/ 163080 w 165952"/>
                  <a:gd name="connsiteY4" fmla="*/ 75639 h 197866"/>
                  <a:gd name="connsiteX5" fmla="*/ 133081 w 165952"/>
                  <a:gd name="connsiteY5" fmla="*/ 149679 h 197866"/>
                  <a:gd name="connsiteX6" fmla="*/ 117762 w 165952"/>
                  <a:gd name="connsiteY6" fmla="*/ 192444 h 197866"/>
                  <a:gd name="connsiteX7" fmla="*/ 87763 w 165952"/>
                  <a:gd name="connsiteY7" fmla="*/ 187976 h 197866"/>
                  <a:gd name="connsiteX8" fmla="*/ 4787 w 165952"/>
                  <a:gd name="connsiteY8" fmla="*/ 96064 h 197866"/>
                  <a:gd name="connsiteX9" fmla="*/ 9255 w 165952"/>
                  <a:gd name="connsiteY9" fmla="*/ 21385 h 197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5952" h="197866">
                    <a:moveTo>
                      <a:pt x="9255" y="21385"/>
                    </a:moveTo>
                    <a:cubicBezTo>
                      <a:pt x="13085" y="4152"/>
                      <a:pt x="32871" y="4790"/>
                      <a:pt x="46275" y="4790"/>
                    </a:cubicBezTo>
                    <a:cubicBezTo>
                      <a:pt x="63509" y="12449"/>
                      <a:pt x="76274" y="27130"/>
                      <a:pt x="91593" y="36704"/>
                    </a:cubicBezTo>
                    <a:cubicBezTo>
                      <a:pt x="111380" y="47555"/>
                      <a:pt x="142017" y="39895"/>
                      <a:pt x="154782" y="62873"/>
                    </a:cubicBezTo>
                    <a:cubicBezTo>
                      <a:pt x="156698" y="66065"/>
                      <a:pt x="160527" y="72448"/>
                      <a:pt x="163080" y="75639"/>
                    </a:cubicBezTo>
                    <a:cubicBezTo>
                      <a:pt x="152230" y="99894"/>
                      <a:pt x="139464" y="124148"/>
                      <a:pt x="133081" y="149679"/>
                    </a:cubicBezTo>
                    <a:cubicBezTo>
                      <a:pt x="128613" y="164360"/>
                      <a:pt x="126698" y="179678"/>
                      <a:pt x="117762" y="192444"/>
                    </a:cubicBezTo>
                    <a:cubicBezTo>
                      <a:pt x="108188" y="200742"/>
                      <a:pt x="97337" y="192444"/>
                      <a:pt x="87763" y="187976"/>
                    </a:cubicBezTo>
                    <a:cubicBezTo>
                      <a:pt x="52020" y="166275"/>
                      <a:pt x="24574" y="132446"/>
                      <a:pt x="4787" y="96064"/>
                    </a:cubicBezTo>
                    <a:cubicBezTo>
                      <a:pt x="11170" y="71809"/>
                      <a:pt x="7340" y="46278"/>
                      <a:pt x="9255" y="213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8C088C3-1AF6-439C-846F-FF934BE6A735}"/>
                </a:ext>
              </a:extLst>
            </p:cNvPr>
            <p:cNvSpPr/>
            <p:nvPr/>
          </p:nvSpPr>
          <p:spPr>
            <a:xfrm>
              <a:off x="7627625" y="-639699"/>
              <a:ext cx="459560" cy="89359"/>
            </a:xfrm>
            <a:custGeom>
              <a:avLst/>
              <a:gdLst>
                <a:gd name="connsiteX0" fmla="*/ 4787 w 459560"/>
                <a:gd name="connsiteY0" fmla="*/ 13239 h 89358"/>
                <a:gd name="connsiteX1" fmla="*/ 43722 w 459560"/>
                <a:gd name="connsiteY1" fmla="*/ 11324 h 89358"/>
                <a:gd name="connsiteX2" fmla="*/ 145208 w 459560"/>
                <a:gd name="connsiteY2" fmla="*/ 6218 h 89358"/>
                <a:gd name="connsiteX3" fmla="*/ 298395 w 459560"/>
                <a:gd name="connsiteY3" fmla="*/ 13878 h 89358"/>
                <a:gd name="connsiteX4" fmla="*/ 414562 w 459560"/>
                <a:gd name="connsiteY4" fmla="*/ 23452 h 89358"/>
                <a:gd name="connsiteX5" fmla="*/ 439455 w 459560"/>
                <a:gd name="connsiteY5" fmla="*/ 15792 h 89358"/>
                <a:gd name="connsiteX6" fmla="*/ 456050 w 459560"/>
                <a:gd name="connsiteY6" fmla="*/ 32388 h 89358"/>
                <a:gd name="connsiteX7" fmla="*/ 413285 w 459560"/>
                <a:gd name="connsiteY7" fmla="*/ 59834 h 89358"/>
                <a:gd name="connsiteX8" fmla="*/ 368606 w 459560"/>
                <a:gd name="connsiteY8" fmla="*/ 60472 h 89358"/>
                <a:gd name="connsiteX9" fmla="*/ 291374 w 459560"/>
                <a:gd name="connsiteY9" fmla="*/ 59834 h 89358"/>
                <a:gd name="connsiteX10" fmla="*/ 189888 w 459560"/>
                <a:gd name="connsiteY10" fmla="*/ 71961 h 89358"/>
                <a:gd name="connsiteX11" fmla="*/ 119677 w 459560"/>
                <a:gd name="connsiteY11" fmla="*/ 81535 h 89358"/>
                <a:gd name="connsiteX12" fmla="*/ 43722 w 459560"/>
                <a:gd name="connsiteY12" fmla="*/ 87918 h 89358"/>
                <a:gd name="connsiteX13" fmla="*/ 4787 w 459560"/>
                <a:gd name="connsiteY13" fmla="*/ 13239 h 89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560" h="89358">
                  <a:moveTo>
                    <a:pt x="4787" y="13239"/>
                  </a:moveTo>
                  <a:cubicBezTo>
                    <a:pt x="15638" y="3665"/>
                    <a:pt x="30957" y="10048"/>
                    <a:pt x="43722" y="11324"/>
                  </a:cubicBezTo>
                  <a:cubicBezTo>
                    <a:pt x="77551" y="17707"/>
                    <a:pt x="111380" y="9410"/>
                    <a:pt x="145208" y="6218"/>
                  </a:cubicBezTo>
                  <a:cubicBezTo>
                    <a:pt x="196271" y="474"/>
                    <a:pt x="247333" y="13878"/>
                    <a:pt x="298395" y="13878"/>
                  </a:cubicBezTo>
                  <a:cubicBezTo>
                    <a:pt x="336692" y="18984"/>
                    <a:pt x="378180" y="5580"/>
                    <a:pt x="414562" y="23452"/>
                  </a:cubicBezTo>
                  <a:cubicBezTo>
                    <a:pt x="422859" y="20899"/>
                    <a:pt x="431157" y="18346"/>
                    <a:pt x="439455" y="15792"/>
                  </a:cubicBezTo>
                  <a:cubicBezTo>
                    <a:pt x="445199" y="21537"/>
                    <a:pt x="450305" y="27281"/>
                    <a:pt x="456050" y="32388"/>
                  </a:cubicBezTo>
                  <a:cubicBezTo>
                    <a:pt x="442646" y="42600"/>
                    <a:pt x="429880" y="54089"/>
                    <a:pt x="413285" y="59834"/>
                  </a:cubicBezTo>
                  <a:cubicBezTo>
                    <a:pt x="398605" y="61110"/>
                    <a:pt x="383286" y="60472"/>
                    <a:pt x="368606" y="60472"/>
                  </a:cubicBezTo>
                  <a:cubicBezTo>
                    <a:pt x="343713" y="52174"/>
                    <a:pt x="315629" y="47706"/>
                    <a:pt x="291374" y="59834"/>
                  </a:cubicBezTo>
                  <a:cubicBezTo>
                    <a:pt x="256907" y="61110"/>
                    <a:pt x="224355" y="74514"/>
                    <a:pt x="189888" y="71961"/>
                  </a:cubicBezTo>
                  <a:cubicBezTo>
                    <a:pt x="165633" y="70046"/>
                    <a:pt x="143294" y="80259"/>
                    <a:pt x="119677" y="81535"/>
                  </a:cubicBezTo>
                  <a:cubicBezTo>
                    <a:pt x="94146" y="83450"/>
                    <a:pt x="69253" y="87280"/>
                    <a:pt x="43722" y="87918"/>
                  </a:cubicBezTo>
                  <a:cubicBezTo>
                    <a:pt x="25212" y="66855"/>
                    <a:pt x="22021" y="35579"/>
                    <a:pt x="4787" y="132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E45B06D-29EE-48AD-8EBB-288A21EE4A9C}"/>
                </a:ext>
              </a:extLst>
            </p:cNvPr>
            <p:cNvGrpSpPr/>
            <p:nvPr/>
          </p:nvGrpSpPr>
          <p:grpSpPr>
            <a:xfrm>
              <a:off x="5450221" y="-837837"/>
              <a:ext cx="456912" cy="515255"/>
              <a:chOff x="3753454" y="-154542"/>
              <a:chExt cx="456200" cy="514452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2D9CA3CB-3B95-4293-BE54-1C88202B8969}"/>
                  </a:ext>
                </a:extLst>
              </p:cNvPr>
              <p:cNvSpPr/>
              <p:nvPr/>
            </p:nvSpPr>
            <p:spPr>
              <a:xfrm>
                <a:off x="3831165" y="-154542"/>
                <a:ext cx="306374" cy="382967"/>
              </a:xfrm>
              <a:custGeom>
                <a:avLst/>
                <a:gdLst>
                  <a:gd name="connsiteX0" fmla="*/ 114571 w 306373"/>
                  <a:gd name="connsiteY0" fmla="*/ 28403 h 382967"/>
                  <a:gd name="connsiteX1" fmla="*/ 161165 w 306373"/>
                  <a:gd name="connsiteY1" fmla="*/ 4787 h 382967"/>
                  <a:gd name="connsiteX2" fmla="*/ 237120 w 306373"/>
                  <a:gd name="connsiteY2" fmla="*/ 25212 h 382967"/>
                  <a:gd name="connsiteX3" fmla="*/ 303501 w 306373"/>
                  <a:gd name="connsiteY3" fmla="*/ 46275 h 382967"/>
                  <a:gd name="connsiteX4" fmla="*/ 253077 w 306373"/>
                  <a:gd name="connsiteY4" fmla="*/ 172654 h 382967"/>
                  <a:gd name="connsiteX5" fmla="*/ 232652 w 306373"/>
                  <a:gd name="connsiteY5" fmla="*/ 200739 h 382967"/>
                  <a:gd name="connsiteX6" fmla="*/ 175846 w 306373"/>
                  <a:gd name="connsiteY6" fmla="*/ 189250 h 382967"/>
                  <a:gd name="connsiteX7" fmla="*/ 178399 w 306373"/>
                  <a:gd name="connsiteY7" fmla="*/ 252439 h 382967"/>
                  <a:gd name="connsiteX8" fmla="*/ 250524 w 306373"/>
                  <a:gd name="connsiteY8" fmla="*/ 245418 h 382967"/>
                  <a:gd name="connsiteX9" fmla="*/ 236482 w 306373"/>
                  <a:gd name="connsiteY9" fmla="*/ 267120 h 382967"/>
                  <a:gd name="connsiteX10" fmla="*/ 177761 w 306373"/>
                  <a:gd name="connsiteY10" fmla="*/ 280523 h 382967"/>
                  <a:gd name="connsiteX11" fmla="*/ 191803 w 306373"/>
                  <a:gd name="connsiteY11" fmla="*/ 299672 h 382967"/>
                  <a:gd name="connsiteX12" fmla="*/ 275417 w 306373"/>
                  <a:gd name="connsiteY12" fmla="*/ 296480 h 382967"/>
                  <a:gd name="connsiteX13" fmla="*/ 270949 w 306373"/>
                  <a:gd name="connsiteY13" fmla="*/ 316267 h 382967"/>
                  <a:gd name="connsiteX14" fmla="*/ 177122 w 306373"/>
                  <a:gd name="connsiteY14" fmla="*/ 350734 h 382967"/>
                  <a:gd name="connsiteX15" fmla="*/ 127337 w 306373"/>
                  <a:gd name="connsiteY15" fmla="*/ 358393 h 382967"/>
                  <a:gd name="connsiteX16" fmla="*/ 44999 w 306373"/>
                  <a:gd name="connsiteY16" fmla="*/ 381371 h 382967"/>
                  <a:gd name="connsiteX17" fmla="*/ 8617 w 306373"/>
                  <a:gd name="connsiteY17" fmla="*/ 352649 h 382967"/>
                  <a:gd name="connsiteX18" fmla="*/ 27127 w 306373"/>
                  <a:gd name="connsiteY18" fmla="*/ 336054 h 382967"/>
                  <a:gd name="connsiteX19" fmla="*/ 129890 w 306373"/>
                  <a:gd name="connsiteY19" fmla="*/ 302863 h 382967"/>
                  <a:gd name="connsiteX20" fmla="*/ 124145 w 306373"/>
                  <a:gd name="connsiteY20" fmla="*/ 270949 h 382967"/>
                  <a:gd name="connsiteX21" fmla="*/ 35424 w 306373"/>
                  <a:gd name="connsiteY21" fmla="*/ 285630 h 382967"/>
                  <a:gd name="connsiteX22" fmla="*/ 31595 w 306373"/>
                  <a:gd name="connsiteY22" fmla="*/ 263290 h 382967"/>
                  <a:gd name="connsiteX23" fmla="*/ 128613 w 306373"/>
                  <a:gd name="connsiteY23" fmla="*/ 240950 h 382967"/>
                  <a:gd name="connsiteX24" fmla="*/ 119039 w 306373"/>
                  <a:gd name="connsiteY24" fmla="*/ 215419 h 382967"/>
                  <a:gd name="connsiteX25" fmla="*/ 66062 w 306373"/>
                  <a:gd name="connsiteY25" fmla="*/ 230738 h 382967"/>
                  <a:gd name="connsiteX26" fmla="*/ 48828 w 306373"/>
                  <a:gd name="connsiteY26" fmla="*/ 189888 h 382967"/>
                  <a:gd name="connsiteX27" fmla="*/ 19467 w 306373"/>
                  <a:gd name="connsiteY27" fmla="*/ 135634 h 382967"/>
                  <a:gd name="connsiteX28" fmla="*/ 4787 w 306373"/>
                  <a:gd name="connsiteY28" fmla="*/ 45637 h 382967"/>
                  <a:gd name="connsiteX29" fmla="*/ 114571 w 306373"/>
                  <a:gd name="connsiteY29" fmla="*/ 28403 h 382967"/>
                  <a:gd name="connsiteX30" fmla="*/ 182228 w 306373"/>
                  <a:gd name="connsiteY30" fmla="*/ 80104 h 382967"/>
                  <a:gd name="connsiteX31" fmla="*/ 213504 w 306373"/>
                  <a:gd name="connsiteY31" fmla="*/ 82019 h 382967"/>
                  <a:gd name="connsiteX32" fmla="*/ 177122 w 306373"/>
                  <a:gd name="connsiteY32" fmla="*/ 137549 h 382967"/>
                  <a:gd name="connsiteX33" fmla="*/ 219887 w 306373"/>
                  <a:gd name="connsiteY33" fmla="*/ 173931 h 382967"/>
                  <a:gd name="connsiteX34" fmla="*/ 241588 w 306373"/>
                  <a:gd name="connsiteY34" fmla="*/ 107550 h 382967"/>
                  <a:gd name="connsiteX35" fmla="*/ 242865 w 306373"/>
                  <a:gd name="connsiteY35" fmla="*/ 51381 h 382967"/>
                  <a:gd name="connsiteX36" fmla="*/ 185420 w 306373"/>
                  <a:gd name="connsiteY36" fmla="*/ 44999 h 382967"/>
                  <a:gd name="connsiteX37" fmla="*/ 182228 w 306373"/>
                  <a:gd name="connsiteY37" fmla="*/ 80104 h 382967"/>
                  <a:gd name="connsiteX38" fmla="*/ 92869 w 306373"/>
                  <a:gd name="connsiteY38" fmla="*/ 67977 h 382967"/>
                  <a:gd name="connsiteX39" fmla="*/ 66700 w 306373"/>
                  <a:gd name="connsiteY39" fmla="*/ 94146 h 382967"/>
                  <a:gd name="connsiteX40" fmla="*/ 115848 w 306373"/>
                  <a:gd name="connsiteY40" fmla="*/ 97337 h 382967"/>
                  <a:gd name="connsiteX41" fmla="*/ 126060 w 306373"/>
                  <a:gd name="connsiteY41" fmla="*/ 66700 h 382967"/>
                  <a:gd name="connsiteX42" fmla="*/ 92869 w 306373"/>
                  <a:gd name="connsiteY42" fmla="*/ 67977 h 382967"/>
                  <a:gd name="connsiteX43" fmla="*/ 82657 w 306373"/>
                  <a:gd name="connsiteY43" fmla="*/ 146485 h 382967"/>
                  <a:gd name="connsiteX44" fmla="*/ 90316 w 306373"/>
                  <a:gd name="connsiteY44" fmla="*/ 175207 h 382967"/>
                  <a:gd name="connsiteX45" fmla="*/ 138187 w 306373"/>
                  <a:gd name="connsiteY45" fmla="*/ 156697 h 382967"/>
                  <a:gd name="connsiteX46" fmla="*/ 140740 w 306373"/>
                  <a:gd name="connsiteY46" fmla="*/ 135634 h 382967"/>
                  <a:gd name="connsiteX47" fmla="*/ 82657 w 306373"/>
                  <a:gd name="connsiteY47" fmla="*/ 146485 h 38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306373" h="382967">
                    <a:moveTo>
                      <a:pt x="114571" y="28403"/>
                    </a:moveTo>
                    <a:cubicBezTo>
                      <a:pt x="131804" y="23935"/>
                      <a:pt x="146485" y="13085"/>
                      <a:pt x="161165" y="4787"/>
                    </a:cubicBezTo>
                    <a:cubicBezTo>
                      <a:pt x="183505" y="19467"/>
                      <a:pt x="210313" y="24574"/>
                      <a:pt x="237120" y="25212"/>
                    </a:cubicBezTo>
                    <a:cubicBezTo>
                      <a:pt x="260737" y="25212"/>
                      <a:pt x="281800" y="37339"/>
                      <a:pt x="303501" y="46275"/>
                    </a:cubicBezTo>
                    <a:cubicBezTo>
                      <a:pt x="281162" y="86487"/>
                      <a:pt x="269034" y="129890"/>
                      <a:pt x="253077" y="172654"/>
                    </a:cubicBezTo>
                    <a:cubicBezTo>
                      <a:pt x="249248" y="184143"/>
                      <a:pt x="240312" y="191803"/>
                      <a:pt x="232652" y="200739"/>
                    </a:cubicBezTo>
                    <a:cubicBezTo>
                      <a:pt x="217334" y="185420"/>
                      <a:pt x="195632" y="187973"/>
                      <a:pt x="175846" y="189250"/>
                    </a:cubicBezTo>
                    <a:cubicBezTo>
                      <a:pt x="167548" y="210313"/>
                      <a:pt x="166272" y="233291"/>
                      <a:pt x="178399" y="252439"/>
                    </a:cubicBezTo>
                    <a:cubicBezTo>
                      <a:pt x="202015" y="247971"/>
                      <a:pt x="226270" y="244780"/>
                      <a:pt x="250524" y="245418"/>
                    </a:cubicBezTo>
                    <a:cubicBezTo>
                      <a:pt x="246695" y="253077"/>
                      <a:pt x="247333" y="265843"/>
                      <a:pt x="236482" y="267120"/>
                    </a:cubicBezTo>
                    <a:cubicBezTo>
                      <a:pt x="217334" y="272226"/>
                      <a:pt x="196271" y="272226"/>
                      <a:pt x="177761" y="280523"/>
                    </a:cubicBezTo>
                    <a:cubicBezTo>
                      <a:pt x="174569" y="291374"/>
                      <a:pt x="180314" y="299672"/>
                      <a:pt x="191803" y="299672"/>
                    </a:cubicBezTo>
                    <a:cubicBezTo>
                      <a:pt x="219887" y="301587"/>
                      <a:pt x="247971" y="295842"/>
                      <a:pt x="275417" y="296480"/>
                    </a:cubicBezTo>
                    <a:cubicBezTo>
                      <a:pt x="274141" y="302863"/>
                      <a:pt x="272864" y="309884"/>
                      <a:pt x="270949" y="316267"/>
                    </a:cubicBezTo>
                    <a:cubicBezTo>
                      <a:pt x="240312" y="329671"/>
                      <a:pt x="207121" y="334777"/>
                      <a:pt x="177122" y="350734"/>
                    </a:cubicBezTo>
                    <a:cubicBezTo>
                      <a:pt x="161804" y="359670"/>
                      <a:pt x="144570" y="357755"/>
                      <a:pt x="127337" y="358393"/>
                    </a:cubicBezTo>
                    <a:cubicBezTo>
                      <a:pt x="99891" y="367329"/>
                      <a:pt x="72445" y="373074"/>
                      <a:pt x="44999" y="381371"/>
                    </a:cubicBezTo>
                    <a:cubicBezTo>
                      <a:pt x="29042" y="378818"/>
                      <a:pt x="19467" y="363500"/>
                      <a:pt x="8617" y="352649"/>
                    </a:cubicBezTo>
                    <a:cubicBezTo>
                      <a:pt x="14361" y="346904"/>
                      <a:pt x="20106" y="339883"/>
                      <a:pt x="27127" y="336054"/>
                    </a:cubicBezTo>
                    <a:cubicBezTo>
                      <a:pt x="60956" y="323288"/>
                      <a:pt x="97976" y="320097"/>
                      <a:pt x="129890" y="302863"/>
                    </a:cubicBezTo>
                    <a:cubicBezTo>
                      <a:pt x="136272" y="292012"/>
                      <a:pt x="129890" y="280523"/>
                      <a:pt x="124145" y="270949"/>
                    </a:cubicBezTo>
                    <a:cubicBezTo>
                      <a:pt x="96699" y="281800"/>
                      <a:pt x="64147" y="306693"/>
                      <a:pt x="35424" y="285630"/>
                    </a:cubicBezTo>
                    <a:cubicBezTo>
                      <a:pt x="24574" y="281162"/>
                      <a:pt x="23935" y="270949"/>
                      <a:pt x="31595" y="263290"/>
                    </a:cubicBezTo>
                    <a:cubicBezTo>
                      <a:pt x="63509" y="255631"/>
                      <a:pt x="96061" y="248609"/>
                      <a:pt x="128613" y="240950"/>
                    </a:cubicBezTo>
                    <a:cubicBezTo>
                      <a:pt x="126060" y="232014"/>
                      <a:pt x="130528" y="218610"/>
                      <a:pt x="119039" y="215419"/>
                    </a:cubicBezTo>
                    <a:cubicBezTo>
                      <a:pt x="99891" y="210313"/>
                      <a:pt x="84572" y="230099"/>
                      <a:pt x="66062" y="230738"/>
                    </a:cubicBezTo>
                    <a:cubicBezTo>
                      <a:pt x="59679" y="217334"/>
                      <a:pt x="55849" y="202653"/>
                      <a:pt x="48828" y="189888"/>
                    </a:cubicBezTo>
                    <a:cubicBezTo>
                      <a:pt x="39254" y="172016"/>
                      <a:pt x="23297" y="156697"/>
                      <a:pt x="19467" y="135634"/>
                    </a:cubicBezTo>
                    <a:cubicBezTo>
                      <a:pt x="13723" y="105635"/>
                      <a:pt x="11170" y="75636"/>
                      <a:pt x="4787" y="45637"/>
                    </a:cubicBezTo>
                    <a:cubicBezTo>
                      <a:pt x="42446" y="48190"/>
                      <a:pt x="78827" y="36701"/>
                      <a:pt x="114571" y="28403"/>
                    </a:cubicBezTo>
                    <a:close/>
                    <a:moveTo>
                      <a:pt x="182228" y="80104"/>
                    </a:moveTo>
                    <a:cubicBezTo>
                      <a:pt x="192441" y="80742"/>
                      <a:pt x="203292" y="81381"/>
                      <a:pt x="213504" y="82019"/>
                    </a:cubicBezTo>
                    <a:cubicBezTo>
                      <a:pt x="210951" y="106273"/>
                      <a:pt x="196271" y="124145"/>
                      <a:pt x="177122" y="137549"/>
                    </a:cubicBezTo>
                    <a:cubicBezTo>
                      <a:pt x="166272" y="163718"/>
                      <a:pt x="203930" y="165633"/>
                      <a:pt x="219887" y="173931"/>
                    </a:cubicBezTo>
                    <a:cubicBezTo>
                      <a:pt x="232652" y="153506"/>
                      <a:pt x="232652" y="129251"/>
                      <a:pt x="241588" y="107550"/>
                    </a:cubicBezTo>
                    <a:cubicBezTo>
                      <a:pt x="248609" y="89678"/>
                      <a:pt x="259460" y="67338"/>
                      <a:pt x="242865" y="51381"/>
                    </a:cubicBezTo>
                    <a:cubicBezTo>
                      <a:pt x="225631" y="42446"/>
                      <a:pt x="204568" y="43084"/>
                      <a:pt x="185420" y="44999"/>
                    </a:cubicBezTo>
                    <a:cubicBezTo>
                      <a:pt x="166910" y="47552"/>
                      <a:pt x="180314" y="69253"/>
                      <a:pt x="182228" y="80104"/>
                    </a:cubicBezTo>
                    <a:close/>
                    <a:moveTo>
                      <a:pt x="92869" y="67977"/>
                    </a:moveTo>
                    <a:cubicBezTo>
                      <a:pt x="79466" y="69253"/>
                      <a:pt x="59679" y="76913"/>
                      <a:pt x="66700" y="94146"/>
                    </a:cubicBezTo>
                    <a:cubicBezTo>
                      <a:pt x="82019" y="101805"/>
                      <a:pt x="99891" y="99891"/>
                      <a:pt x="115848" y="97337"/>
                    </a:cubicBezTo>
                    <a:cubicBezTo>
                      <a:pt x="129251" y="94146"/>
                      <a:pt x="136272" y="76913"/>
                      <a:pt x="126060" y="66700"/>
                    </a:cubicBezTo>
                    <a:cubicBezTo>
                      <a:pt x="115209" y="64147"/>
                      <a:pt x="103720" y="66700"/>
                      <a:pt x="92869" y="67977"/>
                    </a:cubicBezTo>
                    <a:close/>
                    <a:moveTo>
                      <a:pt x="82657" y="146485"/>
                    </a:moveTo>
                    <a:cubicBezTo>
                      <a:pt x="70530" y="154144"/>
                      <a:pt x="76913" y="173931"/>
                      <a:pt x="90316" y="175207"/>
                    </a:cubicBezTo>
                    <a:cubicBezTo>
                      <a:pt x="106912" y="171378"/>
                      <a:pt x="122230" y="163080"/>
                      <a:pt x="138187" y="156697"/>
                    </a:cubicBezTo>
                    <a:cubicBezTo>
                      <a:pt x="138826" y="149676"/>
                      <a:pt x="140102" y="142655"/>
                      <a:pt x="140740" y="135634"/>
                    </a:cubicBezTo>
                    <a:cubicBezTo>
                      <a:pt x="120954" y="140102"/>
                      <a:pt x="101805" y="143294"/>
                      <a:pt x="82657" y="1464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1603FBEA-5B7E-46A1-A07D-202FB3C13D37}"/>
                  </a:ext>
                </a:extLst>
              </p:cNvPr>
              <p:cNvSpPr/>
              <p:nvPr/>
            </p:nvSpPr>
            <p:spPr>
              <a:xfrm>
                <a:off x="4069233" y="238637"/>
                <a:ext cx="140421" cy="121273"/>
              </a:xfrm>
              <a:custGeom>
                <a:avLst/>
                <a:gdLst>
                  <a:gd name="connsiteX0" fmla="*/ 7350 w 140421"/>
                  <a:gd name="connsiteY0" fmla="*/ 4787 h 121272"/>
                  <a:gd name="connsiteX1" fmla="*/ 82028 w 140421"/>
                  <a:gd name="connsiteY1" fmla="*/ 20744 h 121272"/>
                  <a:gd name="connsiteX2" fmla="*/ 122878 w 140421"/>
                  <a:gd name="connsiteY2" fmla="*/ 26489 h 121272"/>
                  <a:gd name="connsiteX3" fmla="*/ 138835 w 140421"/>
                  <a:gd name="connsiteY3" fmla="*/ 93508 h 121272"/>
                  <a:gd name="connsiteX4" fmla="*/ 129899 w 140421"/>
                  <a:gd name="connsiteY4" fmla="*/ 116486 h 121272"/>
                  <a:gd name="connsiteX5" fmla="*/ 85858 w 140421"/>
                  <a:gd name="connsiteY5" fmla="*/ 96061 h 121272"/>
                  <a:gd name="connsiteX6" fmla="*/ 33519 w 140421"/>
                  <a:gd name="connsiteY6" fmla="*/ 52658 h 121272"/>
                  <a:gd name="connsiteX7" fmla="*/ 7350 w 140421"/>
                  <a:gd name="connsiteY7" fmla="*/ 4787 h 12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0421" h="121272">
                    <a:moveTo>
                      <a:pt x="7350" y="4787"/>
                    </a:moveTo>
                    <a:cubicBezTo>
                      <a:pt x="32881" y="5425"/>
                      <a:pt x="56497" y="19467"/>
                      <a:pt x="82028" y="20744"/>
                    </a:cubicBezTo>
                    <a:cubicBezTo>
                      <a:pt x="95432" y="22659"/>
                      <a:pt x="110113" y="20744"/>
                      <a:pt x="122878" y="26489"/>
                    </a:cubicBezTo>
                    <a:cubicBezTo>
                      <a:pt x="140750" y="43722"/>
                      <a:pt x="138835" y="70530"/>
                      <a:pt x="138835" y="93508"/>
                    </a:cubicBezTo>
                    <a:cubicBezTo>
                      <a:pt x="139473" y="102444"/>
                      <a:pt x="133729" y="109465"/>
                      <a:pt x="129899" y="116486"/>
                    </a:cubicBezTo>
                    <a:cubicBezTo>
                      <a:pt x="115219" y="109465"/>
                      <a:pt x="99900" y="103720"/>
                      <a:pt x="85858" y="96061"/>
                    </a:cubicBezTo>
                    <a:cubicBezTo>
                      <a:pt x="65433" y="85210"/>
                      <a:pt x="53306" y="64785"/>
                      <a:pt x="33519" y="52658"/>
                    </a:cubicBezTo>
                    <a:cubicBezTo>
                      <a:pt x="16924" y="43084"/>
                      <a:pt x="-2224" y="24574"/>
                      <a:pt x="7350" y="47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9A332EF-EDEC-4C24-9050-DB1D4972B45D}"/>
                  </a:ext>
                </a:extLst>
              </p:cNvPr>
              <p:cNvSpPr/>
              <p:nvPr/>
            </p:nvSpPr>
            <p:spPr>
              <a:xfrm>
                <a:off x="3753454" y="241828"/>
                <a:ext cx="268077" cy="102125"/>
              </a:xfrm>
              <a:custGeom>
                <a:avLst/>
                <a:gdLst>
                  <a:gd name="connsiteX0" fmla="*/ 149517 w 268076"/>
                  <a:gd name="connsiteY0" fmla="*/ 46913 h 102124"/>
                  <a:gd name="connsiteX1" fmla="*/ 217812 w 268076"/>
                  <a:gd name="connsiteY1" fmla="*/ 4787 h 102124"/>
                  <a:gd name="connsiteX2" fmla="*/ 268875 w 268076"/>
                  <a:gd name="connsiteY2" fmla="*/ 73721 h 102124"/>
                  <a:gd name="connsiteX3" fmla="*/ 172495 w 268076"/>
                  <a:gd name="connsiteY3" fmla="*/ 46913 h 102124"/>
                  <a:gd name="connsiteX4" fmla="*/ 157814 w 268076"/>
                  <a:gd name="connsiteY4" fmla="*/ 89040 h 102124"/>
                  <a:gd name="connsiteX5" fmla="*/ 83774 w 268076"/>
                  <a:gd name="connsiteY5" fmla="*/ 46275 h 102124"/>
                  <a:gd name="connsiteX6" fmla="*/ 42286 w 268076"/>
                  <a:gd name="connsiteY6" fmla="*/ 94146 h 102124"/>
                  <a:gd name="connsiteX7" fmla="*/ 14840 w 268076"/>
                  <a:gd name="connsiteY7" fmla="*/ 89678 h 102124"/>
                  <a:gd name="connsiteX8" fmla="*/ 7181 w 268076"/>
                  <a:gd name="connsiteY8" fmla="*/ 16276 h 102124"/>
                  <a:gd name="connsiteX9" fmla="*/ 35265 w 268076"/>
                  <a:gd name="connsiteY9" fmla="*/ 38616 h 102124"/>
                  <a:gd name="connsiteX10" fmla="*/ 120794 w 268076"/>
                  <a:gd name="connsiteY10" fmla="*/ 22021 h 102124"/>
                  <a:gd name="connsiteX11" fmla="*/ 149517 w 268076"/>
                  <a:gd name="connsiteY11" fmla="*/ 46913 h 10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8076" h="102124">
                    <a:moveTo>
                      <a:pt x="149517" y="46913"/>
                    </a:moveTo>
                    <a:cubicBezTo>
                      <a:pt x="180792" y="52020"/>
                      <a:pt x="198664" y="23297"/>
                      <a:pt x="217812" y="4787"/>
                    </a:cubicBezTo>
                    <a:cubicBezTo>
                      <a:pt x="231216" y="30318"/>
                      <a:pt x="254833" y="48828"/>
                      <a:pt x="268875" y="73721"/>
                    </a:cubicBezTo>
                    <a:cubicBezTo>
                      <a:pt x="232493" y="81381"/>
                      <a:pt x="207600" y="46913"/>
                      <a:pt x="172495" y="46913"/>
                    </a:cubicBezTo>
                    <a:cubicBezTo>
                      <a:pt x="159091" y="57126"/>
                      <a:pt x="157814" y="73083"/>
                      <a:pt x="157814" y="89040"/>
                    </a:cubicBezTo>
                    <a:cubicBezTo>
                      <a:pt x="123986" y="98614"/>
                      <a:pt x="104199" y="66062"/>
                      <a:pt x="83774" y="46275"/>
                    </a:cubicBezTo>
                    <a:cubicBezTo>
                      <a:pt x="57605" y="44999"/>
                      <a:pt x="52498" y="76274"/>
                      <a:pt x="42286" y="94146"/>
                    </a:cubicBezTo>
                    <a:cubicBezTo>
                      <a:pt x="36541" y="106273"/>
                      <a:pt x="20584" y="97976"/>
                      <a:pt x="14840" y="89678"/>
                    </a:cubicBezTo>
                    <a:cubicBezTo>
                      <a:pt x="-1117" y="68615"/>
                      <a:pt x="6542" y="40531"/>
                      <a:pt x="7181" y="16276"/>
                    </a:cubicBezTo>
                    <a:cubicBezTo>
                      <a:pt x="16755" y="23935"/>
                      <a:pt x="25691" y="31595"/>
                      <a:pt x="35265" y="38616"/>
                    </a:cubicBezTo>
                    <a:cubicBezTo>
                      <a:pt x="63987" y="35424"/>
                      <a:pt x="91433" y="20744"/>
                      <a:pt x="120794" y="22021"/>
                    </a:cubicBezTo>
                    <a:cubicBezTo>
                      <a:pt x="132283" y="28403"/>
                      <a:pt x="139943" y="39254"/>
                      <a:pt x="149517" y="469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F7D50DA3-3DBD-4534-A7A8-E7B9CC6E81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5139" y="321100"/>
            <a:ext cx="476460" cy="47645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B954C8F5-AA16-4527-A39E-4BC31800C1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5066" y="630602"/>
            <a:ext cx="1972151" cy="159638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72EEAC6F-64F3-4FF5-8ED8-C3F2F6AF0FE8}"/>
              </a:ext>
            </a:extLst>
          </p:cNvPr>
          <p:cNvGrpSpPr/>
          <p:nvPr userDrawn="1"/>
        </p:nvGrpSpPr>
        <p:grpSpPr>
          <a:xfrm>
            <a:off x="-1776" y="339603"/>
            <a:ext cx="306576" cy="418587"/>
            <a:chOff x="-1776" y="358774"/>
            <a:chExt cx="306576" cy="529201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C97FD4C-507A-41BD-8B29-BB5716208418}"/>
                </a:ext>
              </a:extLst>
            </p:cNvPr>
            <p:cNvSpPr/>
            <p:nvPr userDrawn="1"/>
          </p:nvSpPr>
          <p:spPr>
            <a:xfrm>
              <a:off x="-1776" y="358774"/>
              <a:ext cx="137160" cy="5286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F9D4C464-8761-4119-B910-435B4EC3D003}"/>
                </a:ext>
              </a:extLst>
            </p:cNvPr>
            <p:cNvSpPr/>
            <p:nvPr userDrawn="1"/>
          </p:nvSpPr>
          <p:spPr>
            <a:xfrm>
              <a:off x="162776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9B978FF0-0A54-41BC-B933-719B28DAC19C}"/>
                </a:ext>
              </a:extLst>
            </p:cNvPr>
            <p:cNvSpPr/>
            <p:nvPr userDrawn="1"/>
          </p:nvSpPr>
          <p:spPr>
            <a:xfrm>
              <a:off x="247484" y="358775"/>
              <a:ext cx="57316" cy="529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62" name="图片占位符 10">
            <a:extLst>
              <a:ext uri="{FF2B5EF4-FFF2-40B4-BE49-F238E27FC236}">
                <a16:creationId xmlns:a16="http://schemas.microsoft.com/office/drawing/2014/main" id="{5F350034-7B28-4943-9549-BAD705C529FF}"/>
              </a:ext>
            </a:extLst>
          </p:cNvPr>
          <p:cNvSpPr>
            <a:spLocks noGrp="1" noChangeAspect="1"/>
          </p:cNvSpPr>
          <p:nvPr userDrawn="1">
            <p:ph type="pic" sz="quarter" idx="14" hasCustomPrompt="1"/>
          </p:nvPr>
        </p:nvSpPr>
        <p:spPr>
          <a:xfrm>
            <a:off x="6319763" y="1675007"/>
            <a:ext cx="972000" cy="972000"/>
          </a:xfrm>
          <a:prstGeom prst="ellipse">
            <a:avLst/>
          </a:prstGeom>
          <a:ln w="34925">
            <a:solidFill>
              <a:schemeClr val="accent1"/>
            </a:solidFill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点这里插入图片</a:t>
            </a:r>
          </a:p>
          <a:p>
            <a:endParaRPr lang="zh-CN" altLang="en-US" dirty="0"/>
          </a:p>
        </p:txBody>
      </p:sp>
      <p:sp>
        <p:nvSpPr>
          <p:cNvPr id="66" name="图片占位符 10">
            <a:extLst>
              <a:ext uri="{FF2B5EF4-FFF2-40B4-BE49-F238E27FC236}">
                <a16:creationId xmlns:a16="http://schemas.microsoft.com/office/drawing/2014/main" id="{FB3B1BDF-3C54-492F-ACF2-E28077A6D0B4}"/>
              </a:ext>
            </a:extLst>
          </p:cNvPr>
          <p:cNvSpPr>
            <a:spLocks noGrp="1" noChangeAspect="1"/>
          </p:cNvSpPr>
          <p:nvPr userDrawn="1">
            <p:ph type="pic" sz="quarter" idx="15" hasCustomPrompt="1"/>
          </p:nvPr>
        </p:nvSpPr>
        <p:spPr>
          <a:xfrm>
            <a:off x="528563" y="4113503"/>
            <a:ext cx="972000" cy="972000"/>
          </a:xfrm>
          <a:prstGeom prst="ellipse">
            <a:avLst/>
          </a:prstGeom>
          <a:ln w="34925">
            <a:solidFill>
              <a:schemeClr val="accent1"/>
            </a:solidFill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点这里插入图片</a:t>
            </a:r>
          </a:p>
        </p:txBody>
      </p:sp>
      <p:sp>
        <p:nvSpPr>
          <p:cNvPr id="67" name="图片占位符 10">
            <a:extLst>
              <a:ext uri="{FF2B5EF4-FFF2-40B4-BE49-F238E27FC236}">
                <a16:creationId xmlns:a16="http://schemas.microsoft.com/office/drawing/2014/main" id="{42B36105-2D1A-4EEE-A944-EB2A8B445143}"/>
              </a:ext>
            </a:extLst>
          </p:cNvPr>
          <p:cNvSpPr>
            <a:spLocks noGrp="1" noChangeAspect="1"/>
          </p:cNvSpPr>
          <p:nvPr userDrawn="1">
            <p:ph type="pic" sz="quarter" idx="16" hasCustomPrompt="1"/>
          </p:nvPr>
        </p:nvSpPr>
        <p:spPr>
          <a:xfrm>
            <a:off x="6319763" y="4113503"/>
            <a:ext cx="972000" cy="972000"/>
          </a:xfrm>
          <a:prstGeom prst="ellipse">
            <a:avLst/>
          </a:prstGeom>
          <a:ln w="34925">
            <a:solidFill>
              <a:schemeClr val="accent1"/>
            </a:solidFill>
          </a:ln>
          <a:effectLst>
            <a:outerShdw blurRad="190500" algn="ctr" rotWithShape="0">
              <a:prstClr val="black">
                <a:alpha val="30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点这里插入图片</a:t>
            </a:r>
          </a:p>
          <a:p>
            <a:endParaRPr lang="zh-CN" altLang="en-US" dirty="0"/>
          </a:p>
        </p:txBody>
      </p:sp>
      <p:sp>
        <p:nvSpPr>
          <p:cNvPr id="63" name="文本占位符 4">
            <a:extLst>
              <a:ext uri="{FF2B5EF4-FFF2-40B4-BE49-F238E27FC236}">
                <a16:creationId xmlns:a16="http://schemas.microsoft.com/office/drawing/2014/main" id="{540633B9-9D06-4873-8C3C-5CE73530646C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678377" y="2133469"/>
            <a:ext cx="4417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4" name="文本占位符 4">
            <a:extLst>
              <a:ext uri="{FF2B5EF4-FFF2-40B4-BE49-F238E27FC236}">
                <a16:creationId xmlns:a16="http://schemas.microsoft.com/office/drawing/2014/main" id="{7BCA7681-DA30-4744-B47C-17AE61B8F287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1678377" y="1621667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5" name="文本占位符 4">
            <a:extLst>
              <a:ext uri="{FF2B5EF4-FFF2-40B4-BE49-F238E27FC236}">
                <a16:creationId xmlns:a16="http://schemas.microsoft.com/office/drawing/2014/main" id="{F31FEAC1-9410-4CDB-836C-B083622402E7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1678021" y="4570396"/>
            <a:ext cx="4417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8" name="文本占位符 4">
            <a:extLst>
              <a:ext uri="{FF2B5EF4-FFF2-40B4-BE49-F238E27FC236}">
                <a16:creationId xmlns:a16="http://schemas.microsoft.com/office/drawing/2014/main" id="{6867EBA0-C741-4B1D-A35A-B0D4A19BE60E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1678021" y="4058594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69" name="文本占位符 4">
            <a:extLst>
              <a:ext uri="{FF2B5EF4-FFF2-40B4-BE49-F238E27FC236}">
                <a16:creationId xmlns:a16="http://schemas.microsoft.com/office/drawing/2014/main" id="{04E147C7-2DA9-408D-BD9C-AB1FD719D1C1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7431559" y="2156329"/>
            <a:ext cx="4417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0" name="文本占位符 4">
            <a:extLst>
              <a:ext uri="{FF2B5EF4-FFF2-40B4-BE49-F238E27FC236}">
                <a16:creationId xmlns:a16="http://schemas.microsoft.com/office/drawing/2014/main" id="{706C78CB-E94C-4B25-B260-14714F2D97E0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7431559" y="1644527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7" name="文本占位符 4">
            <a:extLst>
              <a:ext uri="{FF2B5EF4-FFF2-40B4-BE49-F238E27FC236}">
                <a16:creationId xmlns:a16="http://schemas.microsoft.com/office/drawing/2014/main" id="{FC3FF60D-2C28-40EC-A68B-8B4B9F05BF68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7431650" y="4595796"/>
            <a:ext cx="4417200" cy="70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78" name="文本占位符 4">
            <a:extLst>
              <a:ext uri="{FF2B5EF4-FFF2-40B4-BE49-F238E27FC236}">
                <a16:creationId xmlns:a16="http://schemas.microsoft.com/office/drawing/2014/main" id="{687D7283-9D77-4183-91A8-FD49F1B95E86}"/>
              </a:ext>
            </a:extLst>
          </p:cNvPr>
          <p:cNvSpPr>
            <a:spLocks noGrp="1"/>
          </p:cNvSpPr>
          <p:nvPr userDrawn="1">
            <p:ph type="body" sz="quarter" idx="24"/>
          </p:nvPr>
        </p:nvSpPr>
        <p:spPr>
          <a:xfrm>
            <a:off x="7431650" y="4083994"/>
            <a:ext cx="3609123" cy="432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FontTx/>
              <a:buNone/>
              <a:defRPr sz="2000" b="1" spc="100" baseline="0">
                <a:solidFill>
                  <a:schemeClr val="accent1"/>
                </a:solidFill>
              </a:defRPr>
            </a:lvl1pPr>
            <a:lvl2pPr marL="4572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lnSpc>
                <a:spcPct val="130000"/>
              </a:lnSpc>
              <a:buFontTx/>
              <a:buNone/>
              <a:defRPr sz="1600" spc="1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grpSp>
        <p:nvGrpSpPr>
          <p:cNvPr id="59" name="图形 8  矢量校徽" hidden="1">
            <a:extLst>
              <a:ext uri="{FF2B5EF4-FFF2-40B4-BE49-F238E27FC236}">
                <a16:creationId xmlns:a16="http://schemas.microsoft.com/office/drawing/2014/main" id="{B6D2E0E2-8594-42A5-8491-A3D97D6F95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262612" y="339603"/>
            <a:ext cx="475200" cy="475200"/>
            <a:chOff x="695920" y="4156120"/>
            <a:chExt cx="1800000" cy="1800000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931046-4ADF-4853-A44F-3191F48E6657}"/>
                </a:ext>
              </a:extLst>
            </p:cNvPr>
            <p:cNvSpPr/>
            <p:nvPr/>
          </p:nvSpPr>
          <p:spPr>
            <a:xfrm>
              <a:off x="2199811" y="4812354"/>
              <a:ext cx="129341" cy="86228"/>
            </a:xfrm>
            <a:custGeom>
              <a:avLst/>
              <a:gdLst>
                <a:gd name="connsiteX0" fmla="*/ 80540 w 129341"/>
                <a:gd name="connsiteY0" fmla="*/ 58377 h 86227"/>
                <a:gd name="connsiteX1" fmla="*/ 123654 w 129341"/>
                <a:gd name="connsiteY1" fmla="*/ 86401 h 86227"/>
                <a:gd name="connsiteX2" fmla="*/ 93475 w 129341"/>
                <a:gd name="connsiteY2" fmla="*/ 46521 h 86227"/>
                <a:gd name="connsiteX3" fmla="*/ 116109 w 129341"/>
                <a:gd name="connsiteY3" fmla="*/ 44365 h 86227"/>
                <a:gd name="connsiteX4" fmla="*/ 74073 w 129341"/>
                <a:gd name="connsiteY4" fmla="*/ 9874 h 86227"/>
                <a:gd name="connsiteX5" fmla="*/ 106409 w 129341"/>
                <a:gd name="connsiteY5" fmla="*/ 34664 h 86227"/>
                <a:gd name="connsiteX6" fmla="*/ 48205 w 129341"/>
                <a:gd name="connsiteY6" fmla="*/ 14185 h 86227"/>
                <a:gd name="connsiteX7" fmla="*/ 79463 w 129341"/>
                <a:gd name="connsiteY7" fmla="*/ 47598 h 86227"/>
                <a:gd name="connsiteX8" fmla="*/ 12636 w 129341"/>
                <a:gd name="connsiteY8" fmla="*/ 22808 h 86227"/>
                <a:gd name="connsiteX9" fmla="*/ 27726 w 129341"/>
                <a:gd name="connsiteY9" fmla="*/ 83167 h 86227"/>
                <a:gd name="connsiteX10" fmla="*/ 80540 w 129341"/>
                <a:gd name="connsiteY10" fmla="*/ 58377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9341" h="86227">
                  <a:moveTo>
                    <a:pt x="80540" y="58377"/>
                  </a:moveTo>
                  <a:cubicBezTo>
                    <a:pt x="97786" y="54065"/>
                    <a:pt x="105331" y="97179"/>
                    <a:pt x="123654" y="86401"/>
                  </a:cubicBezTo>
                  <a:cubicBezTo>
                    <a:pt x="115031" y="74545"/>
                    <a:pt x="104253" y="67000"/>
                    <a:pt x="93475" y="46521"/>
                  </a:cubicBezTo>
                  <a:cubicBezTo>
                    <a:pt x="102097" y="38976"/>
                    <a:pt x="108564" y="45443"/>
                    <a:pt x="116109" y="44365"/>
                  </a:cubicBezTo>
                  <a:cubicBezTo>
                    <a:pt x="107487" y="32509"/>
                    <a:pt x="94552" y="173"/>
                    <a:pt x="74073" y="9874"/>
                  </a:cubicBezTo>
                  <a:cubicBezTo>
                    <a:pt x="84852" y="20652"/>
                    <a:pt x="97786" y="17419"/>
                    <a:pt x="106409" y="34664"/>
                  </a:cubicBezTo>
                  <a:cubicBezTo>
                    <a:pt x="88085" y="51910"/>
                    <a:pt x="68684" y="8796"/>
                    <a:pt x="48205" y="14185"/>
                  </a:cubicBezTo>
                  <a:cubicBezTo>
                    <a:pt x="47127" y="29275"/>
                    <a:pt x="70840" y="30353"/>
                    <a:pt x="79463" y="47598"/>
                  </a:cubicBezTo>
                  <a:cubicBezTo>
                    <a:pt x="48205" y="91790"/>
                    <a:pt x="4013" y="61610"/>
                    <a:pt x="12636" y="22808"/>
                  </a:cubicBezTo>
                  <a:cubicBezTo>
                    <a:pt x="1858" y="41131"/>
                    <a:pt x="11558" y="68077"/>
                    <a:pt x="27726" y="83167"/>
                  </a:cubicBezTo>
                  <a:cubicBezTo>
                    <a:pt x="44972" y="86401"/>
                    <a:pt x="62217" y="71311"/>
                    <a:pt x="80540" y="583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65EDBF6-E648-4990-8BE5-B953B0C20B87}"/>
                </a:ext>
              </a:extLst>
            </p:cNvPr>
            <p:cNvSpPr/>
            <p:nvPr/>
          </p:nvSpPr>
          <p:spPr>
            <a:xfrm>
              <a:off x="2214064" y="4759174"/>
              <a:ext cx="183234" cy="129341"/>
            </a:xfrm>
            <a:custGeom>
              <a:avLst/>
              <a:gdLst>
                <a:gd name="connsiteX0" fmla="*/ 175150 w 183233"/>
                <a:gd name="connsiteY0" fmla="*/ 72754 h 129341"/>
                <a:gd name="connsiteX1" fmla="*/ 164371 w 183233"/>
                <a:gd name="connsiteY1" fmla="*/ 56587 h 129341"/>
                <a:gd name="connsiteX2" fmla="*/ 163293 w 183233"/>
                <a:gd name="connsiteY2" fmla="*/ 70599 h 129341"/>
                <a:gd name="connsiteX3" fmla="*/ 147126 w 183233"/>
                <a:gd name="connsiteY3" fmla="*/ 63054 h 129341"/>
                <a:gd name="connsiteX4" fmla="*/ 142814 w 183233"/>
                <a:gd name="connsiteY4" fmla="*/ 75988 h 129341"/>
                <a:gd name="connsiteX5" fmla="*/ 130958 w 183233"/>
                <a:gd name="connsiteY5" fmla="*/ 63054 h 129341"/>
                <a:gd name="connsiteX6" fmla="*/ 141736 w 183233"/>
                <a:gd name="connsiteY6" fmla="*/ 63054 h 129341"/>
                <a:gd name="connsiteX7" fmla="*/ 162215 w 183233"/>
                <a:gd name="connsiteY7" fmla="*/ 38263 h 129341"/>
                <a:gd name="connsiteX8" fmla="*/ 150359 w 183233"/>
                <a:gd name="connsiteY8" fmla="*/ 28563 h 129341"/>
                <a:gd name="connsiteX9" fmla="*/ 138503 w 183233"/>
                <a:gd name="connsiteY9" fmla="*/ 33952 h 129341"/>
                <a:gd name="connsiteX10" fmla="*/ 135269 w 183233"/>
                <a:gd name="connsiteY10" fmla="*/ 21018 h 129341"/>
                <a:gd name="connsiteX11" fmla="*/ 95389 w 183233"/>
                <a:gd name="connsiteY11" fmla="*/ 51198 h 129341"/>
                <a:gd name="connsiteX12" fmla="*/ 115868 w 183233"/>
                <a:gd name="connsiteY12" fmla="*/ 15629 h 129341"/>
                <a:gd name="connsiteX13" fmla="*/ 50120 w 183233"/>
                <a:gd name="connsiteY13" fmla="*/ 8084 h 129341"/>
                <a:gd name="connsiteX14" fmla="*/ 8084 w 183233"/>
                <a:gd name="connsiteY14" fmla="*/ 35030 h 129341"/>
                <a:gd name="connsiteX15" fmla="*/ 59820 w 183233"/>
                <a:gd name="connsiteY15" fmla="*/ 38263 h 129341"/>
                <a:gd name="connsiteX16" fmla="*/ 110479 w 183233"/>
                <a:gd name="connsiteY16" fmla="*/ 81377 h 129341"/>
                <a:gd name="connsiteX17" fmla="*/ 98623 w 183233"/>
                <a:gd name="connsiteY17" fmla="*/ 64132 h 129341"/>
                <a:gd name="connsiteX18" fmla="*/ 121257 w 183233"/>
                <a:gd name="connsiteY18" fmla="*/ 58743 h 129341"/>
                <a:gd name="connsiteX19" fmla="*/ 122335 w 183233"/>
                <a:gd name="connsiteY19" fmla="*/ 75988 h 129341"/>
                <a:gd name="connsiteX20" fmla="*/ 133114 w 183233"/>
                <a:gd name="connsiteY20" fmla="*/ 75988 h 129341"/>
                <a:gd name="connsiteX21" fmla="*/ 120180 w 183233"/>
                <a:gd name="connsiteY21" fmla="*/ 87844 h 129341"/>
                <a:gd name="connsiteX22" fmla="*/ 116946 w 183233"/>
                <a:gd name="connsiteY22" fmla="*/ 82455 h 129341"/>
                <a:gd name="connsiteX23" fmla="*/ 130958 w 183233"/>
                <a:gd name="connsiteY23" fmla="*/ 107246 h 129341"/>
                <a:gd name="connsiteX24" fmla="*/ 120180 w 183233"/>
                <a:gd name="connsiteY24" fmla="*/ 109401 h 129341"/>
                <a:gd name="connsiteX25" fmla="*/ 138503 w 183233"/>
                <a:gd name="connsiteY25" fmla="*/ 125569 h 129341"/>
                <a:gd name="connsiteX26" fmla="*/ 125569 w 183233"/>
                <a:gd name="connsiteY26" fmla="*/ 92156 h 129341"/>
                <a:gd name="connsiteX27" fmla="*/ 175150 w 183233"/>
                <a:gd name="connsiteY27" fmla="*/ 72754 h 129341"/>
                <a:gd name="connsiteX28" fmla="*/ 81377 w 183233"/>
                <a:gd name="connsiteY28" fmla="*/ 51198 h 129341"/>
                <a:gd name="connsiteX29" fmla="*/ 88922 w 183233"/>
                <a:gd name="connsiteY29" fmla="*/ 45808 h 129341"/>
                <a:gd name="connsiteX30" fmla="*/ 81377 w 183233"/>
                <a:gd name="connsiteY30" fmla="*/ 51198 h 129341"/>
                <a:gd name="connsiteX31" fmla="*/ 120180 w 183233"/>
                <a:gd name="connsiteY31" fmla="*/ 53353 h 129341"/>
                <a:gd name="connsiteX32" fmla="*/ 101856 w 183233"/>
                <a:gd name="connsiteY32" fmla="*/ 53353 h 129341"/>
                <a:gd name="connsiteX33" fmla="*/ 123413 w 183233"/>
                <a:gd name="connsiteY33" fmla="*/ 38263 h 129341"/>
                <a:gd name="connsiteX34" fmla="*/ 127724 w 183233"/>
                <a:gd name="connsiteY34" fmla="*/ 47964 h 129341"/>
                <a:gd name="connsiteX35" fmla="*/ 120180 w 183233"/>
                <a:gd name="connsiteY35" fmla="*/ 53353 h 129341"/>
                <a:gd name="connsiteX36" fmla="*/ 129880 w 183233"/>
                <a:gd name="connsiteY36" fmla="*/ 32874 h 129341"/>
                <a:gd name="connsiteX37" fmla="*/ 136347 w 183233"/>
                <a:gd name="connsiteY37" fmla="*/ 54431 h 129341"/>
                <a:gd name="connsiteX38" fmla="*/ 129880 w 183233"/>
                <a:gd name="connsiteY38" fmla="*/ 32874 h 12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83233" h="129341">
                  <a:moveTo>
                    <a:pt x="175150" y="72754"/>
                  </a:moveTo>
                  <a:cubicBezTo>
                    <a:pt x="174072" y="64132"/>
                    <a:pt x="168683" y="64132"/>
                    <a:pt x="164371" y="56587"/>
                  </a:cubicBezTo>
                  <a:cubicBezTo>
                    <a:pt x="157904" y="61976"/>
                    <a:pt x="170838" y="64132"/>
                    <a:pt x="163293" y="70599"/>
                  </a:cubicBezTo>
                  <a:cubicBezTo>
                    <a:pt x="155748" y="78144"/>
                    <a:pt x="153593" y="63054"/>
                    <a:pt x="147126" y="63054"/>
                  </a:cubicBezTo>
                  <a:cubicBezTo>
                    <a:pt x="140659" y="66287"/>
                    <a:pt x="148204" y="72754"/>
                    <a:pt x="142814" y="75988"/>
                  </a:cubicBezTo>
                  <a:cubicBezTo>
                    <a:pt x="139581" y="71677"/>
                    <a:pt x="132036" y="67365"/>
                    <a:pt x="130958" y="63054"/>
                  </a:cubicBezTo>
                  <a:cubicBezTo>
                    <a:pt x="135269" y="59820"/>
                    <a:pt x="138503" y="58743"/>
                    <a:pt x="141736" y="63054"/>
                  </a:cubicBezTo>
                  <a:cubicBezTo>
                    <a:pt x="140659" y="50120"/>
                    <a:pt x="148204" y="41497"/>
                    <a:pt x="162215" y="38263"/>
                  </a:cubicBezTo>
                  <a:cubicBezTo>
                    <a:pt x="155748" y="33952"/>
                    <a:pt x="154671" y="31796"/>
                    <a:pt x="150359" y="28563"/>
                  </a:cubicBezTo>
                  <a:cubicBezTo>
                    <a:pt x="146048" y="31796"/>
                    <a:pt x="142814" y="29641"/>
                    <a:pt x="138503" y="33952"/>
                  </a:cubicBezTo>
                  <a:cubicBezTo>
                    <a:pt x="132036" y="35030"/>
                    <a:pt x="142814" y="25329"/>
                    <a:pt x="135269" y="21018"/>
                  </a:cubicBezTo>
                  <a:cubicBezTo>
                    <a:pt x="120180" y="30719"/>
                    <a:pt x="112635" y="41497"/>
                    <a:pt x="95389" y="51198"/>
                  </a:cubicBezTo>
                  <a:cubicBezTo>
                    <a:pt x="83533" y="36108"/>
                    <a:pt x="126647" y="30719"/>
                    <a:pt x="115868" y="15629"/>
                  </a:cubicBezTo>
                  <a:cubicBezTo>
                    <a:pt x="87844" y="52275"/>
                    <a:pt x="65209" y="52275"/>
                    <a:pt x="50120" y="8084"/>
                  </a:cubicBezTo>
                  <a:cubicBezTo>
                    <a:pt x="58742" y="36108"/>
                    <a:pt x="25329" y="30719"/>
                    <a:pt x="8084" y="35030"/>
                  </a:cubicBezTo>
                  <a:cubicBezTo>
                    <a:pt x="25329" y="38263"/>
                    <a:pt x="42575" y="40419"/>
                    <a:pt x="59820" y="38263"/>
                  </a:cubicBezTo>
                  <a:cubicBezTo>
                    <a:pt x="77066" y="51198"/>
                    <a:pt x="94311" y="65210"/>
                    <a:pt x="110479" y="81377"/>
                  </a:cubicBezTo>
                  <a:cubicBezTo>
                    <a:pt x="112635" y="73832"/>
                    <a:pt x="100778" y="72754"/>
                    <a:pt x="98623" y="64132"/>
                  </a:cubicBezTo>
                  <a:cubicBezTo>
                    <a:pt x="106168" y="61976"/>
                    <a:pt x="113712" y="59820"/>
                    <a:pt x="121257" y="58743"/>
                  </a:cubicBezTo>
                  <a:cubicBezTo>
                    <a:pt x="125569" y="65210"/>
                    <a:pt x="125569" y="70599"/>
                    <a:pt x="122335" y="75988"/>
                  </a:cubicBezTo>
                  <a:cubicBezTo>
                    <a:pt x="125569" y="79222"/>
                    <a:pt x="130958" y="70599"/>
                    <a:pt x="133114" y="75988"/>
                  </a:cubicBezTo>
                  <a:cubicBezTo>
                    <a:pt x="134192" y="81377"/>
                    <a:pt x="123413" y="83533"/>
                    <a:pt x="120180" y="87844"/>
                  </a:cubicBezTo>
                  <a:cubicBezTo>
                    <a:pt x="119102" y="85689"/>
                    <a:pt x="118024" y="84611"/>
                    <a:pt x="116946" y="82455"/>
                  </a:cubicBezTo>
                  <a:cubicBezTo>
                    <a:pt x="110479" y="83533"/>
                    <a:pt x="133114" y="97545"/>
                    <a:pt x="130958" y="107246"/>
                  </a:cubicBezTo>
                  <a:cubicBezTo>
                    <a:pt x="126647" y="112635"/>
                    <a:pt x="123413" y="108323"/>
                    <a:pt x="120180" y="109401"/>
                  </a:cubicBezTo>
                  <a:cubicBezTo>
                    <a:pt x="99701" y="91078"/>
                    <a:pt x="130958" y="124491"/>
                    <a:pt x="138503" y="125569"/>
                  </a:cubicBezTo>
                  <a:cubicBezTo>
                    <a:pt x="146048" y="113713"/>
                    <a:pt x="135269" y="106168"/>
                    <a:pt x="125569" y="92156"/>
                  </a:cubicBezTo>
                  <a:cubicBezTo>
                    <a:pt x="138503" y="80299"/>
                    <a:pt x="160060" y="80299"/>
                    <a:pt x="175150" y="72754"/>
                  </a:cubicBezTo>
                  <a:close/>
                  <a:moveTo>
                    <a:pt x="81377" y="51198"/>
                  </a:moveTo>
                  <a:cubicBezTo>
                    <a:pt x="83533" y="49042"/>
                    <a:pt x="85689" y="47964"/>
                    <a:pt x="88922" y="45808"/>
                  </a:cubicBezTo>
                  <a:cubicBezTo>
                    <a:pt x="95389" y="51198"/>
                    <a:pt x="84611" y="58743"/>
                    <a:pt x="81377" y="51198"/>
                  </a:cubicBezTo>
                  <a:close/>
                  <a:moveTo>
                    <a:pt x="120180" y="53353"/>
                  </a:moveTo>
                  <a:cubicBezTo>
                    <a:pt x="115868" y="42575"/>
                    <a:pt x="109401" y="61976"/>
                    <a:pt x="101856" y="53353"/>
                  </a:cubicBezTo>
                  <a:cubicBezTo>
                    <a:pt x="112635" y="45808"/>
                    <a:pt x="114790" y="46886"/>
                    <a:pt x="123413" y="38263"/>
                  </a:cubicBezTo>
                  <a:cubicBezTo>
                    <a:pt x="126647" y="41497"/>
                    <a:pt x="127724" y="44731"/>
                    <a:pt x="127724" y="47964"/>
                  </a:cubicBezTo>
                  <a:cubicBezTo>
                    <a:pt x="124491" y="50120"/>
                    <a:pt x="122335" y="51198"/>
                    <a:pt x="120180" y="53353"/>
                  </a:cubicBezTo>
                  <a:close/>
                  <a:moveTo>
                    <a:pt x="129880" y="32874"/>
                  </a:moveTo>
                  <a:cubicBezTo>
                    <a:pt x="136347" y="38263"/>
                    <a:pt x="150359" y="46886"/>
                    <a:pt x="136347" y="54431"/>
                  </a:cubicBezTo>
                  <a:cubicBezTo>
                    <a:pt x="130958" y="50120"/>
                    <a:pt x="127724" y="40419"/>
                    <a:pt x="129880" y="328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7FD63BC-B046-45E0-9DF4-AB3A8E076985}"/>
                </a:ext>
              </a:extLst>
            </p:cNvPr>
            <p:cNvSpPr/>
            <p:nvPr/>
          </p:nvSpPr>
          <p:spPr>
            <a:xfrm>
              <a:off x="1013345" y="4476779"/>
              <a:ext cx="1153293" cy="1153293"/>
            </a:xfrm>
            <a:custGeom>
              <a:avLst/>
              <a:gdLst>
                <a:gd name="connsiteX0" fmla="*/ 580419 w 1153293"/>
                <a:gd name="connsiteY0" fmla="*/ 1152755 h 1153293"/>
                <a:gd name="connsiteX1" fmla="*/ 8084 w 1153293"/>
                <a:gd name="connsiteY1" fmla="*/ 580419 h 1153293"/>
                <a:gd name="connsiteX2" fmla="*/ 580419 w 1153293"/>
                <a:gd name="connsiteY2" fmla="*/ 8084 h 1153293"/>
                <a:gd name="connsiteX3" fmla="*/ 1152754 w 1153293"/>
                <a:gd name="connsiteY3" fmla="*/ 580419 h 1153293"/>
                <a:gd name="connsiteX4" fmla="*/ 580419 w 1153293"/>
                <a:gd name="connsiteY4" fmla="*/ 1152755 h 1153293"/>
                <a:gd name="connsiteX5" fmla="*/ 580419 w 1153293"/>
                <a:gd name="connsiteY5" fmla="*/ 1152755 h 1153293"/>
                <a:gd name="connsiteX6" fmla="*/ 580419 w 1153293"/>
                <a:gd name="connsiteY6" fmla="*/ 15629 h 1153293"/>
                <a:gd name="connsiteX7" fmla="*/ 15629 w 1153293"/>
                <a:gd name="connsiteY7" fmla="*/ 580419 h 1153293"/>
                <a:gd name="connsiteX8" fmla="*/ 580419 w 1153293"/>
                <a:gd name="connsiteY8" fmla="*/ 1145210 h 1153293"/>
                <a:gd name="connsiteX9" fmla="*/ 1145210 w 1153293"/>
                <a:gd name="connsiteY9" fmla="*/ 580419 h 1153293"/>
                <a:gd name="connsiteX10" fmla="*/ 580419 w 1153293"/>
                <a:gd name="connsiteY10" fmla="*/ 15629 h 1153293"/>
                <a:gd name="connsiteX11" fmla="*/ 580419 w 1153293"/>
                <a:gd name="connsiteY11" fmla="*/ 15629 h 1153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53293" h="1153293">
                  <a:moveTo>
                    <a:pt x="580419" y="1152755"/>
                  </a:moveTo>
                  <a:cubicBezTo>
                    <a:pt x="264611" y="1152755"/>
                    <a:pt x="8084" y="896228"/>
                    <a:pt x="8084" y="580419"/>
                  </a:cubicBezTo>
                  <a:cubicBezTo>
                    <a:pt x="8084" y="264611"/>
                    <a:pt x="264611" y="8084"/>
                    <a:pt x="580419" y="8084"/>
                  </a:cubicBezTo>
                  <a:cubicBezTo>
                    <a:pt x="896228" y="8084"/>
                    <a:pt x="1152754" y="264611"/>
                    <a:pt x="1152754" y="580419"/>
                  </a:cubicBezTo>
                  <a:cubicBezTo>
                    <a:pt x="1152754" y="896228"/>
                    <a:pt x="896228" y="1152755"/>
                    <a:pt x="580419" y="1152755"/>
                  </a:cubicBezTo>
                  <a:lnTo>
                    <a:pt x="580419" y="1152755"/>
                  </a:lnTo>
                  <a:close/>
                  <a:moveTo>
                    <a:pt x="580419" y="15629"/>
                  </a:moveTo>
                  <a:cubicBezTo>
                    <a:pt x="268922" y="15629"/>
                    <a:pt x="15629" y="268922"/>
                    <a:pt x="15629" y="580419"/>
                  </a:cubicBezTo>
                  <a:cubicBezTo>
                    <a:pt x="15629" y="891916"/>
                    <a:pt x="268922" y="1145210"/>
                    <a:pt x="580419" y="1145210"/>
                  </a:cubicBezTo>
                  <a:cubicBezTo>
                    <a:pt x="891916" y="1145210"/>
                    <a:pt x="1145210" y="891916"/>
                    <a:pt x="1145210" y="580419"/>
                  </a:cubicBezTo>
                  <a:cubicBezTo>
                    <a:pt x="1145210" y="268922"/>
                    <a:pt x="891916" y="15629"/>
                    <a:pt x="580419" y="15629"/>
                  </a:cubicBezTo>
                  <a:lnTo>
                    <a:pt x="580419" y="156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9708A41-C0DD-4DE6-93FF-FA2F13CDFBCE}"/>
                </a:ext>
              </a:extLst>
            </p:cNvPr>
            <p:cNvSpPr/>
            <p:nvPr/>
          </p:nvSpPr>
          <p:spPr>
            <a:xfrm>
              <a:off x="2080411" y="4568395"/>
              <a:ext cx="204790" cy="97006"/>
            </a:xfrm>
            <a:custGeom>
              <a:avLst/>
              <a:gdLst>
                <a:gd name="connsiteX0" fmla="*/ 8084 w 204790"/>
                <a:gd name="connsiteY0" fmla="*/ 54431 h 97005"/>
                <a:gd name="connsiteX1" fmla="*/ 141737 w 204790"/>
                <a:gd name="connsiteY1" fmla="*/ 65210 h 97005"/>
                <a:gd name="connsiteX2" fmla="*/ 180539 w 204790"/>
                <a:gd name="connsiteY2" fmla="*/ 96467 h 97005"/>
                <a:gd name="connsiteX3" fmla="*/ 194551 w 204790"/>
                <a:gd name="connsiteY3" fmla="*/ 85689 h 97005"/>
                <a:gd name="connsiteX4" fmla="*/ 166527 w 204790"/>
                <a:gd name="connsiteY4" fmla="*/ 50120 h 97005"/>
                <a:gd name="connsiteX5" fmla="*/ 197785 w 204790"/>
                <a:gd name="connsiteY5" fmla="*/ 35030 h 97005"/>
                <a:gd name="connsiteX6" fmla="*/ 188084 w 204790"/>
                <a:gd name="connsiteY6" fmla="*/ 8084 h 97005"/>
                <a:gd name="connsiteX7" fmla="*/ 142814 w 204790"/>
                <a:gd name="connsiteY7" fmla="*/ 33952 h 97005"/>
                <a:gd name="connsiteX8" fmla="*/ 102934 w 204790"/>
                <a:gd name="connsiteY8" fmla="*/ 10240 h 97005"/>
                <a:gd name="connsiteX9" fmla="*/ 91078 w 204790"/>
                <a:gd name="connsiteY9" fmla="*/ 38263 h 97005"/>
                <a:gd name="connsiteX10" fmla="*/ 104012 w 204790"/>
                <a:gd name="connsiteY10" fmla="*/ 53353 h 97005"/>
                <a:gd name="connsiteX11" fmla="*/ 21018 w 204790"/>
                <a:gd name="connsiteY11" fmla="*/ 49042 h 97005"/>
                <a:gd name="connsiteX12" fmla="*/ 8084 w 204790"/>
                <a:gd name="connsiteY12" fmla="*/ 5443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90" h="97005">
                  <a:moveTo>
                    <a:pt x="8084" y="54431"/>
                  </a:moveTo>
                  <a:cubicBezTo>
                    <a:pt x="53353" y="82455"/>
                    <a:pt x="97545" y="86766"/>
                    <a:pt x="141737" y="65210"/>
                  </a:cubicBezTo>
                  <a:cubicBezTo>
                    <a:pt x="160060" y="74910"/>
                    <a:pt x="166527" y="80299"/>
                    <a:pt x="180539" y="96467"/>
                  </a:cubicBezTo>
                  <a:cubicBezTo>
                    <a:pt x="184850" y="88922"/>
                    <a:pt x="189162" y="91078"/>
                    <a:pt x="194551" y="85689"/>
                  </a:cubicBezTo>
                  <a:cubicBezTo>
                    <a:pt x="182695" y="73832"/>
                    <a:pt x="168683" y="61976"/>
                    <a:pt x="166527" y="50120"/>
                  </a:cubicBezTo>
                  <a:cubicBezTo>
                    <a:pt x="177305" y="43653"/>
                    <a:pt x="188084" y="42575"/>
                    <a:pt x="197785" y="35030"/>
                  </a:cubicBezTo>
                  <a:cubicBezTo>
                    <a:pt x="185928" y="26407"/>
                    <a:pt x="197785" y="16707"/>
                    <a:pt x="188084" y="8084"/>
                  </a:cubicBezTo>
                  <a:cubicBezTo>
                    <a:pt x="172994" y="11317"/>
                    <a:pt x="157904" y="28563"/>
                    <a:pt x="142814" y="33952"/>
                  </a:cubicBezTo>
                  <a:cubicBezTo>
                    <a:pt x="128802" y="21018"/>
                    <a:pt x="115868" y="15629"/>
                    <a:pt x="102934" y="10240"/>
                  </a:cubicBezTo>
                  <a:cubicBezTo>
                    <a:pt x="94311" y="19940"/>
                    <a:pt x="93234" y="28563"/>
                    <a:pt x="91078" y="38263"/>
                  </a:cubicBezTo>
                  <a:cubicBezTo>
                    <a:pt x="93234" y="45808"/>
                    <a:pt x="102934" y="44731"/>
                    <a:pt x="104012" y="53353"/>
                  </a:cubicBezTo>
                  <a:cubicBezTo>
                    <a:pt x="77066" y="65210"/>
                    <a:pt x="49042" y="63054"/>
                    <a:pt x="21018" y="49042"/>
                  </a:cubicBezTo>
                  <a:cubicBezTo>
                    <a:pt x="16707" y="50120"/>
                    <a:pt x="12395" y="51198"/>
                    <a:pt x="8084" y="5443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2C2B0B8-0D37-42DA-A509-6F68143AA330}"/>
                </a:ext>
              </a:extLst>
            </p:cNvPr>
            <p:cNvSpPr/>
            <p:nvPr/>
          </p:nvSpPr>
          <p:spPr>
            <a:xfrm>
              <a:off x="2176213" y="4638455"/>
              <a:ext cx="64671" cy="75449"/>
            </a:xfrm>
            <a:custGeom>
              <a:avLst/>
              <a:gdLst>
                <a:gd name="connsiteX0" fmla="*/ 57791 w 64670"/>
                <a:gd name="connsiteY0" fmla="*/ 56587 h 75449"/>
                <a:gd name="connsiteX1" fmla="*/ 35156 w 64670"/>
                <a:gd name="connsiteY1" fmla="*/ 8084 h 75449"/>
                <a:gd name="connsiteX2" fmla="*/ 12521 w 64670"/>
                <a:gd name="connsiteY2" fmla="*/ 75988 h 75449"/>
                <a:gd name="connsiteX3" fmla="*/ 57791 w 64670"/>
                <a:gd name="connsiteY3" fmla="*/ 56587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75449">
                  <a:moveTo>
                    <a:pt x="57791" y="56587"/>
                  </a:moveTo>
                  <a:cubicBezTo>
                    <a:pt x="48090" y="40419"/>
                    <a:pt x="51324" y="24251"/>
                    <a:pt x="35156" y="8084"/>
                  </a:cubicBezTo>
                  <a:cubicBezTo>
                    <a:pt x="3899" y="25329"/>
                    <a:pt x="4976" y="54431"/>
                    <a:pt x="12521" y="75988"/>
                  </a:cubicBezTo>
                  <a:cubicBezTo>
                    <a:pt x="27611" y="78144"/>
                    <a:pt x="42701" y="65210"/>
                    <a:pt x="57791" y="565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9F95BFE-8730-4B83-9F22-433F3C8811AC}"/>
                </a:ext>
              </a:extLst>
            </p:cNvPr>
            <p:cNvSpPr/>
            <p:nvPr/>
          </p:nvSpPr>
          <p:spPr>
            <a:xfrm>
              <a:off x="1509049" y="4324803"/>
              <a:ext cx="161677" cy="43114"/>
            </a:xfrm>
            <a:custGeom>
              <a:avLst/>
              <a:gdLst>
                <a:gd name="connsiteX0" fmla="*/ 156931 w 161676"/>
                <a:gd name="connsiteY0" fmla="*/ 14551 h 43113"/>
                <a:gd name="connsiteX1" fmla="*/ 8188 w 161676"/>
                <a:gd name="connsiteY1" fmla="*/ 8084 h 43113"/>
                <a:gd name="connsiteX2" fmla="*/ 18966 w 161676"/>
                <a:gd name="connsiteY2" fmla="*/ 36108 h 43113"/>
                <a:gd name="connsiteX3" fmla="*/ 113817 w 161676"/>
                <a:gd name="connsiteY3" fmla="*/ 23174 h 43113"/>
                <a:gd name="connsiteX4" fmla="*/ 156931 w 161676"/>
                <a:gd name="connsiteY4" fmla="*/ 14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76" h="43113">
                  <a:moveTo>
                    <a:pt x="156931" y="14551"/>
                  </a:moveTo>
                  <a:cubicBezTo>
                    <a:pt x="118128" y="5928"/>
                    <a:pt x="53457" y="11317"/>
                    <a:pt x="8188" y="8084"/>
                  </a:cubicBezTo>
                  <a:cubicBezTo>
                    <a:pt x="7110" y="14551"/>
                    <a:pt x="14655" y="28563"/>
                    <a:pt x="18966" y="36108"/>
                  </a:cubicBezTo>
                  <a:cubicBezTo>
                    <a:pt x="52380" y="36108"/>
                    <a:pt x="85793" y="23174"/>
                    <a:pt x="113817" y="23174"/>
                  </a:cubicBezTo>
                  <a:cubicBezTo>
                    <a:pt x="128907" y="23174"/>
                    <a:pt x="150463" y="35030"/>
                    <a:pt x="156931" y="145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6555F426-08B1-4BEC-A5D3-6E99AB0F1DF9}"/>
                </a:ext>
              </a:extLst>
            </p:cNvPr>
            <p:cNvSpPr/>
            <p:nvPr/>
          </p:nvSpPr>
          <p:spPr>
            <a:xfrm>
              <a:off x="1286040" y="4344204"/>
              <a:ext cx="86228" cy="97006"/>
            </a:xfrm>
            <a:custGeom>
              <a:avLst/>
              <a:gdLst>
                <a:gd name="connsiteX0" fmla="*/ 83533 w 86227"/>
                <a:gd name="connsiteY0" fmla="*/ 22096 h 97005"/>
                <a:gd name="connsiteX1" fmla="*/ 40419 w 86227"/>
                <a:gd name="connsiteY1" fmla="*/ 8084 h 97005"/>
                <a:gd name="connsiteX2" fmla="*/ 8084 w 86227"/>
                <a:gd name="connsiteY2" fmla="*/ 92156 h 97005"/>
                <a:gd name="connsiteX3" fmla="*/ 83533 w 86227"/>
                <a:gd name="connsiteY3" fmla="*/ 22096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27" h="97005">
                  <a:moveTo>
                    <a:pt x="83533" y="22096"/>
                  </a:moveTo>
                  <a:cubicBezTo>
                    <a:pt x="65210" y="23174"/>
                    <a:pt x="56587" y="10240"/>
                    <a:pt x="40419" y="8084"/>
                  </a:cubicBezTo>
                  <a:cubicBezTo>
                    <a:pt x="53353" y="50120"/>
                    <a:pt x="16707" y="63054"/>
                    <a:pt x="8084" y="92156"/>
                  </a:cubicBezTo>
                  <a:cubicBezTo>
                    <a:pt x="59820" y="88922"/>
                    <a:pt x="70599" y="54431"/>
                    <a:pt x="83533" y="22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3645143-0974-4FE2-A5E4-56E0D4BBF7B1}"/>
                </a:ext>
              </a:extLst>
            </p:cNvPr>
            <p:cNvSpPr/>
            <p:nvPr/>
          </p:nvSpPr>
          <p:spPr>
            <a:xfrm>
              <a:off x="1366878" y="4325880"/>
              <a:ext cx="75449" cy="75449"/>
            </a:xfrm>
            <a:custGeom>
              <a:avLst/>
              <a:gdLst>
                <a:gd name="connsiteX0" fmla="*/ 60898 w 75449"/>
                <a:gd name="connsiteY0" fmla="*/ 68443 h 75449"/>
                <a:gd name="connsiteX1" fmla="*/ 69521 w 75449"/>
                <a:gd name="connsiteY1" fmla="*/ 30719 h 75449"/>
                <a:gd name="connsiteX2" fmla="*/ 16707 w 75449"/>
                <a:gd name="connsiteY2" fmla="*/ 8084 h 75449"/>
                <a:gd name="connsiteX3" fmla="*/ 8084 w 75449"/>
                <a:gd name="connsiteY3" fmla="*/ 16707 h 75449"/>
                <a:gd name="connsiteX4" fmla="*/ 60898 w 75449"/>
                <a:gd name="connsiteY4" fmla="*/ 6844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49" h="75449">
                  <a:moveTo>
                    <a:pt x="60898" y="68443"/>
                  </a:moveTo>
                  <a:cubicBezTo>
                    <a:pt x="68443" y="58743"/>
                    <a:pt x="63054" y="41497"/>
                    <a:pt x="69521" y="30719"/>
                  </a:cubicBezTo>
                  <a:cubicBezTo>
                    <a:pt x="50120" y="26407"/>
                    <a:pt x="33952" y="16707"/>
                    <a:pt x="16707" y="8084"/>
                  </a:cubicBezTo>
                  <a:cubicBezTo>
                    <a:pt x="12395" y="10240"/>
                    <a:pt x="14551" y="16707"/>
                    <a:pt x="8084" y="16707"/>
                  </a:cubicBezTo>
                  <a:cubicBezTo>
                    <a:pt x="23174" y="38263"/>
                    <a:pt x="40419" y="57665"/>
                    <a:pt x="60898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CDD2FDC-8076-41FF-8733-3297D98E0FC7}"/>
                </a:ext>
              </a:extLst>
            </p:cNvPr>
            <p:cNvSpPr/>
            <p:nvPr/>
          </p:nvSpPr>
          <p:spPr>
            <a:xfrm>
              <a:off x="1068315" y="4408874"/>
              <a:ext cx="172455" cy="150898"/>
            </a:xfrm>
            <a:custGeom>
              <a:avLst/>
              <a:gdLst>
                <a:gd name="connsiteX0" fmla="*/ 82455 w 172455"/>
                <a:gd name="connsiteY0" fmla="*/ 93234 h 150898"/>
                <a:gd name="connsiteX1" fmla="*/ 97545 w 172455"/>
                <a:gd name="connsiteY1" fmla="*/ 101856 h 150898"/>
                <a:gd name="connsiteX2" fmla="*/ 165449 w 172455"/>
                <a:gd name="connsiteY2" fmla="*/ 56587 h 150898"/>
                <a:gd name="connsiteX3" fmla="*/ 158982 w 172455"/>
                <a:gd name="connsiteY3" fmla="*/ 32874 h 150898"/>
                <a:gd name="connsiteX4" fmla="*/ 110479 w 172455"/>
                <a:gd name="connsiteY4" fmla="*/ 43653 h 150898"/>
                <a:gd name="connsiteX5" fmla="*/ 119102 w 172455"/>
                <a:gd name="connsiteY5" fmla="*/ 8084 h 150898"/>
                <a:gd name="connsiteX6" fmla="*/ 59820 w 172455"/>
                <a:gd name="connsiteY6" fmla="*/ 47964 h 150898"/>
                <a:gd name="connsiteX7" fmla="*/ 8084 w 172455"/>
                <a:gd name="connsiteY7" fmla="*/ 45808 h 150898"/>
                <a:gd name="connsiteX8" fmla="*/ 28563 w 172455"/>
                <a:gd name="connsiteY8" fmla="*/ 64132 h 150898"/>
                <a:gd name="connsiteX9" fmla="*/ 64132 w 172455"/>
                <a:gd name="connsiteY9" fmla="*/ 55509 h 150898"/>
                <a:gd name="connsiteX10" fmla="*/ 65210 w 172455"/>
                <a:gd name="connsiteY10" fmla="*/ 74910 h 150898"/>
                <a:gd name="connsiteX11" fmla="*/ 23174 w 172455"/>
                <a:gd name="connsiteY11" fmla="*/ 74910 h 150898"/>
                <a:gd name="connsiteX12" fmla="*/ 41497 w 172455"/>
                <a:gd name="connsiteY12" fmla="*/ 94311 h 150898"/>
                <a:gd name="connsiteX13" fmla="*/ 63054 w 172455"/>
                <a:gd name="connsiteY13" fmla="*/ 84611 h 150898"/>
                <a:gd name="connsiteX14" fmla="*/ 38263 w 172455"/>
                <a:gd name="connsiteY14" fmla="*/ 144970 h 150898"/>
                <a:gd name="connsiteX15" fmla="*/ 82455 w 172455"/>
                <a:gd name="connsiteY15" fmla="*/ 93234 h 150898"/>
                <a:gd name="connsiteX16" fmla="*/ 84611 w 172455"/>
                <a:gd name="connsiteY16" fmla="*/ 59820 h 150898"/>
                <a:gd name="connsiteX17" fmla="*/ 94311 w 172455"/>
                <a:gd name="connsiteY17" fmla="*/ 58743 h 150898"/>
                <a:gd name="connsiteX18" fmla="*/ 92156 w 172455"/>
                <a:gd name="connsiteY18" fmla="*/ 74910 h 150898"/>
                <a:gd name="connsiteX19" fmla="*/ 84611 w 172455"/>
                <a:gd name="connsiteY19" fmla="*/ 59820 h 15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2455" h="150898">
                  <a:moveTo>
                    <a:pt x="82455" y="93234"/>
                  </a:moveTo>
                  <a:cubicBezTo>
                    <a:pt x="88922" y="90000"/>
                    <a:pt x="92156" y="99701"/>
                    <a:pt x="97545" y="101856"/>
                  </a:cubicBezTo>
                  <a:cubicBezTo>
                    <a:pt x="121257" y="82455"/>
                    <a:pt x="135269" y="65210"/>
                    <a:pt x="165449" y="56587"/>
                  </a:cubicBezTo>
                  <a:cubicBezTo>
                    <a:pt x="167605" y="50120"/>
                    <a:pt x="161138" y="40419"/>
                    <a:pt x="158982" y="32874"/>
                  </a:cubicBezTo>
                  <a:cubicBezTo>
                    <a:pt x="146048" y="43653"/>
                    <a:pt x="121257" y="59820"/>
                    <a:pt x="110479" y="43653"/>
                  </a:cubicBezTo>
                  <a:cubicBezTo>
                    <a:pt x="115868" y="32874"/>
                    <a:pt x="133114" y="24251"/>
                    <a:pt x="119102" y="8084"/>
                  </a:cubicBezTo>
                  <a:cubicBezTo>
                    <a:pt x="105090" y="22096"/>
                    <a:pt x="82455" y="40419"/>
                    <a:pt x="59820" y="47964"/>
                  </a:cubicBezTo>
                  <a:cubicBezTo>
                    <a:pt x="44731" y="41497"/>
                    <a:pt x="23174" y="32874"/>
                    <a:pt x="8084" y="45808"/>
                  </a:cubicBezTo>
                  <a:cubicBezTo>
                    <a:pt x="14551" y="54431"/>
                    <a:pt x="23174" y="53353"/>
                    <a:pt x="28563" y="64132"/>
                  </a:cubicBezTo>
                  <a:cubicBezTo>
                    <a:pt x="43653" y="63054"/>
                    <a:pt x="53353" y="46886"/>
                    <a:pt x="64132" y="55509"/>
                  </a:cubicBezTo>
                  <a:cubicBezTo>
                    <a:pt x="70599" y="63054"/>
                    <a:pt x="67365" y="69521"/>
                    <a:pt x="65210" y="74910"/>
                  </a:cubicBezTo>
                  <a:cubicBezTo>
                    <a:pt x="52275" y="71677"/>
                    <a:pt x="38263" y="69521"/>
                    <a:pt x="23174" y="74910"/>
                  </a:cubicBezTo>
                  <a:cubicBezTo>
                    <a:pt x="28563" y="85689"/>
                    <a:pt x="33952" y="93234"/>
                    <a:pt x="41497" y="94311"/>
                  </a:cubicBezTo>
                  <a:cubicBezTo>
                    <a:pt x="49042" y="91078"/>
                    <a:pt x="56587" y="82455"/>
                    <a:pt x="63054" y="84611"/>
                  </a:cubicBezTo>
                  <a:cubicBezTo>
                    <a:pt x="64132" y="107246"/>
                    <a:pt x="50120" y="125569"/>
                    <a:pt x="38263" y="144970"/>
                  </a:cubicBezTo>
                  <a:cubicBezTo>
                    <a:pt x="74910" y="158982"/>
                    <a:pt x="73832" y="116946"/>
                    <a:pt x="82455" y="93234"/>
                  </a:cubicBezTo>
                  <a:close/>
                  <a:moveTo>
                    <a:pt x="84611" y="59820"/>
                  </a:moveTo>
                  <a:cubicBezTo>
                    <a:pt x="88922" y="55509"/>
                    <a:pt x="90000" y="60898"/>
                    <a:pt x="94311" y="58743"/>
                  </a:cubicBezTo>
                  <a:cubicBezTo>
                    <a:pt x="98623" y="65210"/>
                    <a:pt x="96467" y="70599"/>
                    <a:pt x="92156" y="74910"/>
                  </a:cubicBezTo>
                  <a:cubicBezTo>
                    <a:pt x="82455" y="72754"/>
                    <a:pt x="90000" y="66287"/>
                    <a:pt x="84611" y="59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37120D1-7834-42F7-B0D8-034C3D514EEA}"/>
                </a:ext>
              </a:extLst>
            </p:cNvPr>
            <p:cNvSpPr/>
            <p:nvPr/>
          </p:nvSpPr>
          <p:spPr>
            <a:xfrm>
              <a:off x="946519" y="4771759"/>
              <a:ext cx="64671" cy="43114"/>
            </a:xfrm>
            <a:custGeom>
              <a:avLst/>
              <a:gdLst>
                <a:gd name="connsiteX0" fmla="*/ 58743 w 64670"/>
                <a:gd name="connsiteY0" fmla="*/ 17056 h 43113"/>
                <a:gd name="connsiteX1" fmla="*/ 28563 w 64670"/>
                <a:gd name="connsiteY1" fmla="*/ 9511 h 43113"/>
                <a:gd name="connsiteX2" fmla="*/ 8084 w 64670"/>
                <a:gd name="connsiteY2" fmla="*/ 42924 h 43113"/>
                <a:gd name="connsiteX3" fmla="*/ 58743 w 64670"/>
                <a:gd name="connsiteY3" fmla="*/ 1705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70" h="43113">
                  <a:moveTo>
                    <a:pt x="58743" y="17056"/>
                  </a:moveTo>
                  <a:cubicBezTo>
                    <a:pt x="52275" y="8433"/>
                    <a:pt x="36108" y="6278"/>
                    <a:pt x="28563" y="9511"/>
                  </a:cubicBezTo>
                  <a:cubicBezTo>
                    <a:pt x="24251" y="26757"/>
                    <a:pt x="14551" y="29990"/>
                    <a:pt x="8084" y="42924"/>
                  </a:cubicBezTo>
                  <a:cubicBezTo>
                    <a:pt x="29641" y="45080"/>
                    <a:pt x="44731" y="33224"/>
                    <a:pt x="58743" y="17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1B7E49E8-6349-43F5-A2A7-8ECE2F27E190}"/>
                </a:ext>
              </a:extLst>
            </p:cNvPr>
            <p:cNvSpPr/>
            <p:nvPr/>
          </p:nvSpPr>
          <p:spPr>
            <a:xfrm>
              <a:off x="914183" y="4832593"/>
              <a:ext cx="64671" cy="97006"/>
            </a:xfrm>
            <a:custGeom>
              <a:avLst/>
              <a:gdLst>
                <a:gd name="connsiteX0" fmla="*/ 36108 w 64670"/>
                <a:gd name="connsiteY0" fmla="*/ 86641 h 97005"/>
                <a:gd name="connsiteX1" fmla="*/ 23174 w 64670"/>
                <a:gd name="connsiteY1" fmla="*/ 65084 h 97005"/>
                <a:gd name="connsiteX2" fmla="*/ 47964 w 64670"/>
                <a:gd name="connsiteY2" fmla="*/ 44605 h 97005"/>
                <a:gd name="connsiteX3" fmla="*/ 37186 w 64670"/>
                <a:gd name="connsiteY3" fmla="*/ 35982 h 97005"/>
                <a:gd name="connsiteX4" fmla="*/ 57665 w 64670"/>
                <a:gd name="connsiteY4" fmla="*/ 9036 h 97005"/>
                <a:gd name="connsiteX5" fmla="*/ 29641 w 64670"/>
                <a:gd name="connsiteY5" fmla="*/ 14425 h 97005"/>
                <a:gd name="connsiteX6" fmla="*/ 35030 w 64670"/>
                <a:gd name="connsiteY6" fmla="*/ 34904 h 97005"/>
                <a:gd name="connsiteX7" fmla="*/ 21018 w 64670"/>
                <a:gd name="connsiteY7" fmla="*/ 47838 h 97005"/>
                <a:gd name="connsiteX8" fmla="*/ 8084 w 64670"/>
                <a:gd name="connsiteY8" fmla="*/ 80173 h 97005"/>
                <a:gd name="connsiteX9" fmla="*/ 36108 w 64670"/>
                <a:gd name="connsiteY9" fmla="*/ 8664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670" h="97005">
                  <a:moveTo>
                    <a:pt x="36108" y="86641"/>
                  </a:moveTo>
                  <a:cubicBezTo>
                    <a:pt x="36108" y="78018"/>
                    <a:pt x="25329" y="73706"/>
                    <a:pt x="23174" y="65084"/>
                  </a:cubicBezTo>
                  <a:cubicBezTo>
                    <a:pt x="29641" y="54305"/>
                    <a:pt x="43653" y="61850"/>
                    <a:pt x="47964" y="44605"/>
                  </a:cubicBezTo>
                  <a:cubicBezTo>
                    <a:pt x="46886" y="40293"/>
                    <a:pt x="39341" y="39215"/>
                    <a:pt x="37186" y="35982"/>
                  </a:cubicBezTo>
                  <a:cubicBezTo>
                    <a:pt x="40419" y="19814"/>
                    <a:pt x="52275" y="23048"/>
                    <a:pt x="57665" y="9036"/>
                  </a:cubicBezTo>
                  <a:cubicBezTo>
                    <a:pt x="45808" y="4724"/>
                    <a:pt x="40419" y="16581"/>
                    <a:pt x="29641" y="14425"/>
                  </a:cubicBezTo>
                  <a:cubicBezTo>
                    <a:pt x="29641" y="21970"/>
                    <a:pt x="37186" y="26281"/>
                    <a:pt x="35030" y="34904"/>
                  </a:cubicBezTo>
                  <a:cubicBezTo>
                    <a:pt x="32874" y="45682"/>
                    <a:pt x="25329" y="42449"/>
                    <a:pt x="21018" y="47838"/>
                  </a:cubicBezTo>
                  <a:cubicBezTo>
                    <a:pt x="17784" y="58617"/>
                    <a:pt x="22096" y="80173"/>
                    <a:pt x="8084" y="80173"/>
                  </a:cubicBezTo>
                  <a:cubicBezTo>
                    <a:pt x="14551" y="89874"/>
                    <a:pt x="27485" y="90952"/>
                    <a:pt x="36108" y="866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3A3E6EE-454C-4468-AF7A-673563FE0E15}"/>
                </a:ext>
              </a:extLst>
            </p:cNvPr>
            <p:cNvSpPr/>
            <p:nvPr/>
          </p:nvSpPr>
          <p:spPr>
            <a:xfrm>
              <a:off x="807477" y="4743006"/>
              <a:ext cx="129341" cy="140120"/>
            </a:xfrm>
            <a:custGeom>
              <a:avLst/>
              <a:gdLst>
                <a:gd name="connsiteX0" fmla="*/ 121257 w 129341"/>
                <a:gd name="connsiteY0" fmla="*/ 49042 h 140119"/>
                <a:gd name="connsiteX1" fmla="*/ 107246 w 129341"/>
                <a:gd name="connsiteY1" fmla="*/ 78144 h 140119"/>
                <a:gd name="connsiteX2" fmla="*/ 101856 w 129341"/>
                <a:gd name="connsiteY2" fmla="*/ 50120 h 140119"/>
                <a:gd name="connsiteX3" fmla="*/ 94311 w 129341"/>
                <a:gd name="connsiteY3" fmla="*/ 70599 h 140119"/>
                <a:gd name="connsiteX4" fmla="*/ 84611 w 129341"/>
                <a:gd name="connsiteY4" fmla="*/ 47964 h 140119"/>
                <a:gd name="connsiteX5" fmla="*/ 44731 w 129341"/>
                <a:gd name="connsiteY5" fmla="*/ 8084 h 140119"/>
                <a:gd name="connsiteX6" fmla="*/ 8084 w 129341"/>
                <a:gd name="connsiteY6" fmla="*/ 99701 h 140119"/>
                <a:gd name="connsiteX7" fmla="*/ 73832 w 129341"/>
                <a:gd name="connsiteY7" fmla="*/ 105090 h 140119"/>
                <a:gd name="connsiteX8" fmla="*/ 80299 w 129341"/>
                <a:gd name="connsiteY8" fmla="*/ 84611 h 140119"/>
                <a:gd name="connsiteX9" fmla="*/ 85689 w 129341"/>
                <a:gd name="connsiteY9" fmla="*/ 123413 h 140119"/>
                <a:gd name="connsiteX10" fmla="*/ 99701 w 129341"/>
                <a:gd name="connsiteY10" fmla="*/ 88922 h 140119"/>
                <a:gd name="connsiteX11" fmla="*/ 104012 w 129341"/>
                <a:gd name="connsiteY11" fmla="*/ 135269 h 140119"/>
                <a:gd name="connsiteX12" fmla="*/ 116946 w 129341"/>
                <a:gd name="connsiteY12" fmla="*/ 133114 h 140119"/>
                <a:gd name="connsiteX13" fmla="*/ 121257 w 129341"/>
                <a:gd name="connsiteY13" fmla="*/ 49042 h 140119"/>
                <a:gd name="connsiteX14" fmla="*/ 46886 w 129341"/>
                <a:gd name="connsiteY14" fmla="*/ 88922 h 140119"/>
                <a:gd name="connsiteX15" fmla="*/ 54431 w 129341"/>
                <a:gd name="connsiteY15" fmla="*/ 70599 h 140119"/>
                <a:gd name="connsiteX16" fmla="*/ 56587 w 129341"/>
                <a:gd name="connsiteY16" fmla="*/ 94311 h 140119"/>
                <a:gd name="connsiteX17" fmla="*/ 46886 w 129341"/>
                <a:gd name="connsiteY17" fmla="*/ 88922 h 140119"/>
                <a:gd name="connsiteX18" fmla="*/ 58743 w 129341"/>
                <a:gd name="connsiteY18" fmla="*/ 60898 h 140119"/>
                <a:gd name="connsiteX19" fmla="*/ 45808 w 129341"/>
                <a:gd name="connsiteY19" fmla="*/ 41497 h 140119"/>
                <a:gd name="connsiteX20" fmla="*/ 30719 w 129341"/>
                <a:gd name="connsiteY20" fmla="*/ 49042 h 140119"/>
                <a:gd name="connsiteX21" fmla="*/ 42575 w 129341"/>
                <a:gd name="connsiteY21" fmla="*/ 25329 h 140119"/>
                <a:gd name="connsiteX22" fmla="*/ 58743 w 129341"/>
                <a:gd name="connsiteY22" fmla="*/ 60898 h 140119"/>
                <a:gd name="connsiteX23" fmla="*/ 35030 w 129341"/>
                <a:gd name="connsiteY23" fmla="*/ 68443 h 140119"/>
                <a:gd name="connsiteX24" fmla="*/ 30719 w 129341"/>
                <a:gd name="connsiteY24" fmla="*/ 90000 h 140119"/>
                <a:gd name="connsiteX25" fmla="*/ 35030 w 129341"/>
                <a:gd name="connsiteY25" fmla="*/ 68443 h 140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9341" h="140119">
                  <a:moveTo>
                    <a:pt x="121257" y="49042"/>
                  </a:moveTo>
                  <a:cubicBezTo>
                    <a:pt x="113713" y="53353"/>
                    <a:pt x="116946" y="72754"/>
                    <a:pt x="107246" y="78144"/>
                  </a:cubicBezTo>
                  <a:cubicBezTo>
                    <a:pt x="94311" y="73832"/>
                    <a:pt x="114790" y="55509"/>
                    <a:pt x="101856" y="50120"/>
                  </a:cubicBezTo>
                  <a:cubicBezTo>
                    <a:pt x="94311" y="53353"/>
                    <a:pt x="98623" y="61976"/>
                    <a:pt x="94311" y="70599"/>
                  </a:cubicBezTo>
                  <a:cubicBezTo>
                    <a:pt x="79222" y="82455"/>
                    <a:pt x="66287" y="55509"/>
                    <a:pt x="84611" y="47964"/>
                  </a:cubicBezTo>
                  <a:cubicBezTo>
                    <a:pt x="74910" y="32874"/>
                    <a:pt x="56587" y="22096"/>
                    <a:pt x="44731" y="8084"/>
                  </a:cubicBezTo>
                  <a:cubicBezTo>
                    <a:pt x="14551" y="33952"/>
                    <a:pt x="17784" y="60898"/>
                    <a:pt x="8084" y="99701"/>
                  </a:cubicBezTo>
                  <a:cubicBezTo>
                    <a:pt x="33952" y="110479"/>
                    <a:pt x="52275" y="104012"/>
                    <a:pt x="73832" y="105090"/>
                  </a:cubicBezTo>
                  <a:cubicBezTo>
                    <a:pt x="77066" y="97545"/>
                    <a:pt x="68443" y="84611"/>
                    <a:pt x="80299" y="84611"/>
                  </a:cubicBezTo>
                  <a:cubicBezTo>
                    <a:pt x="92156" y="93234"/>
                    <a:pt x="71677" y="115868"/>
                    <a:pt x="85689" y="123413"/>
                  </a:cubicBezTo>
                  <a:cubicBezTo>
                    <a:pt x="100778" y="115868"/>
                    <a:pt x="88922" y="98623"/>
                    <a:pt x="99701" y="88922"/>
                  </a:cubicBezTo>
                  <a:cubicBezTo>
                    <a:pt x="114790" y="98623"/>
                    <a:pt x="97545" y="121257"/>
                    <a:pt x="104012" y="135269"/>
                  </a:cubicBezTo>
                  <a:cubicBezTo>
                    <a:pt x="110479" y="138503"/>
                    <a:pt x="111557" y="132036"/>
                    <a:pt x="116946" y="133114"/>
                  </a:cubicBezTo>
                  <a:cubicBezTo>
                    <a:pt x="121257" y="105090"/>
                    <a:pt x="130958" y="72754"/>
                    <a:pt x="121257" y="49042"/>
                  </a:cubicBezTo>
                  <a:close/>
                  <a:moveTo>
                    <a:pt x="46886" y="88922"/>
                  </a:moveTo>
                  <a:cubicBezTo>
                    <a:pt x="55509" y="83533"/>
                    <a:pt x="46886" y="74910"/>
                    <a:pt x="54431" y="70599"/>
                  </a:cubicBezTo>
                  <a:cubicBezTo>
                    <a:pt x="63054" y="74910"/>
                    <a:pt x="58743" y="85689"/>
                    <a:pt x="56587" y="94311"/>
                  </a:cubicBezTo>
                  <a:cubicBezTo>
                    <a:pt x="51198" y="94311"/>
                    <a:pt x="49042" y="92156"/>
                    <a:pt x="46886" y="88922"/>
                  </a:cubicBezTo>
                  <a:close/>
                  <a:moveTo>
                    <a:pt x="58743" y="60898"/>
                  </a:moveTo>
                  <a:cubicBezTo>
                    <a:pt x="55509" y="54431"/>
                    <a:pt x="56587" y="44731"/>
                    <a:pt x="45808" y="41497"/>
                  </a:cubicBezTo>
                  <a:cubicBezTo>
                    <a:pt x="42575" y="45808"/>
                    <a:pt x="41497" y="53353"/>
                    <a:pt x="30719" y="49042"/>
                  </a:cubicBezTo>
                  <a:cubicBezTo>
                    <a:pt x="29641" y="41497"/>
                    <a:pt x="36108" y="26407"/>
                    <a:pt x="42575" y="25329"/>
                  </a:cubicBezTo>
                  <a:cubicBezTo>
                    <a:pt x="60898" y="33952"/>
                    <a:pt x="87844" y="57665"/>
                    <a:pt x="58743" y="60898"/>
                  </a:cubicBezTo>
                  <a:close/>
                  <a:moveTo>
                    <a:pt x="35030" y="68443"/>
                  </a:moveTo>
                  <a:cubicBezTo>
                    <a:pt x="41497" y="72754"/>
                    <a:pt x="32874" y="82455"/>
                    <a:pt x="30719" y="90000"/>
                  </a:cubicBezTo>
                  <a:cubicBezTo>
                    <a:pt x="18862" y="87844"/>
                    <a:pt x="24251" y="63054"/>
                    <a:pt x="35030" y="684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16E4C82-8501-4B79-BD92-54A1777D3D35}"/>
                </a:ext>
              </a:extLst>
            </p:cNvPr>
            <p:cNvSpPr/>
            <p:nvPr/>
          </p:nvSpPr>
          <p:spPr>
            <a:xfrm>
              <a:off x="1723645" y="4286000"/>
              <a:ext cx="172455" cy="161677"/>
            </a:xfrm>
            <a:custGeom>
              <a:avLst/>
              <a:gdLst>
                <a:gd name="connsiteX0" fmla="*/ 123413 w 172455"/>
                <a:gd name="connsiteY0" fmla="*/ 126647 h 161676"/>
                <a:gd name="connsiteX1" fmla="*/ 134192 w 172455"/>
                <a:gd name="connsiteY1" fmla="*/ 95389 h 161676"/>
                <a:gd name="connsiteX2" fmla="*/ 116946 w 172455"/>
                <a:gd name="connsiteY2" fmla="*/ 94311 h 161676"/>
                <a:gd name="connsiteX3" fmla="*/ 132036 w 172455"/>
                <a:gd name="connsiteY3" fmla="*/ 84611 h 161676"/>
                <a:gd name="connsiteX4" fmla="*/ 100778 w 172455"/>
                <a:gd name="connsiteY4" fmla="*/ 78144 h 161676"/>
                <a:gd name="connsiteX5" fmla="*/ 107246 w 172455"/>
                <a:gd name="connsiteY5" fmla="*/ 88922 h 161676"/>
                <a:gd name="connsiteX6" fmla="*/ 99701 w 172455"/>
                <a:gd name="connsiteY6" fmla="*/ 94311 h 161676"/>
                <a:gd name="connsiteX7" fmla="*/ 87844 w 172455"/>
                <a:gd name="connsiteY7" fmla="*/ 78144 h 161676"/>
                <a:gd name="connsiteX8" fmla="*/ 99701 w 172455"/>
                <a:gd name="connsiteY8" fmla="*/ 71677 h 161676"/>
                <a:gd name="connsiteX9" fmla="*/ 95389 w 172455"/>
                <a:gd name="connsiteY9" fmla="*/ 61976 h 161676"/>
                <a:gd name="connsiteX10" fmla="*/ 108323 w 172455"/>
                <a:gd name="connsiteY10" fmla="*/ 73832 h 161676"/>
                <a:gd name="connsiteX11" fmla="*/ 138503 w 172455"/>
                <a:gd name="connsiteY11" fmla="*/ 75988 h 161676"/>
                <a:gd name="connsiteX12" fmla="*/ 127725 w 172455"/>
                <a:gd name="connsiteY12" fmla="*/ 65210 h 161676"/>
                <a:gd name="connsiteX13" fmla="*/ 144970 w 172455"/>
                <a:gd name="connsiteY13" fmla="*/ 64132 h 161676"/>
                <a:gd name="connsiteX14" fmla="*/ 147126 w 172455"/>
                <a:gd name="connsiteY14" fmla="*/ 55509 h 161676"/>
                <a:gd name="connsiteX15" fmla="*/ 132036 w 172455"/>
                <a:gd name="connsiteY15" fmla="*/ 54431 h 161676"/>
                <a:gd name="connsiteX16" fmla="*/ 144970 w 172455"/>
                <a:gd name="connsiteY16" fmla="*/ 37186 h 161676"/>
                <a:gd name="connsiteX17" fmla="*/ 148204 w 172455"/>
                <a:gd name="connsiteY17" fmla="*/ 51198 h 161676"/>
                <a:gd name="connsiteX18" fmla="*/ 163293 w 172455"/>
                <a:gd name="connsiteY18" fmla="*/ 41497 h 161676"/>
                <a:gd name="connsiteX19" fmla="*/ 146048 w 172455"/>
                <a:gd name="connsiteY19" fmla="*/ 28563 h 161676"/>
                <a:gd name="connsiteX20" fmla="*/ 152515 w 172455"/>
                <a:gd name="connsiteY20" fmla="*/ 10240 h 161676"/>
                <a:gd name="connsiteX21" fmla="*/ 143892 w 172455"/>
                <a:gd name="connsiteY21" fmla="*/ 8084 h 161676"/>
                <a:gd name="connsiteX22" fmla="*/ 138503 w 172455"/>
                <a:gd name="connsiteY22" fmla="*/ 24251 h 161676"/>
                <a:gd name="connsiteX23" fmla="*/ 127725 w 172455"/>
                <a:gd name="connsiteY23" fmla="*/ 22096 h 161676"/>
                <a:gd name="connsiteX24" fmla="*/ 125569 w 172455"/>
                <a:gd name="connsiteY24" fmla="*/ 12395 h 161676"/>
                <a:gd name="connsiteX25" fmla="*/ 95389 w 172455"/>
                <a:gd name="connsiteY25" fmla="*/ 18862 h 161676"/>
                <a:gd name="connsiteX26" fmla="*/ 77066 w 172455"/>
                <a:gd name="connsiteY26" fmla="*/ 63054 h 161676"/>
                <a:gd name="connsiteX27" fmla="*/ 81377 w 172455"/>
                <a:gd name="connsiteY27" fmla="*/ 74910 h 161676"/>
                <a:gd name="connsiteX28" fmla="*/ 8084 w 172455"/>
                <a:gd name="connsiteY28" fmla="*/ 127725 h 161676"/>
                <a:gd name="connsiteX29" fmla="*/ 77066 w 172455"/>
                <a:gd name="connsiteY29" fmla="*/ 92156 h 161676"/>
                <a:gd name="connsiteX30" fmla="*/ 53353 w 172455"/>
                <a:gd name="connsiteY30" fmla="*/ 153593 h 161676"/>
                <a:gd name="connsiteX31" fmla="*/ 108323 w 172455"/>
                <a:gd name="connsiteY31" fmla="*/ 125569 h 161676"/>
                <a:gd name="connsiteX32" fmla="*/ 168683 w 172455"/>
                <a:gd name="connsiteY32" fmla="*/ 163293 h 161676"/>
                <a:gd name="connsiteX33" fmla="*/ 123413 w 172455"/>
                <a:gd name="connsiteY33" fmla="*/ 126647 h 161676"/>
                <a:gd name="connsiteX34" fmla="*/ 134192 w 172455"/>
                <a:gd name="connsiteY34" fmla="*/ 31796 h 161676"/>
                <a:gd name="connsiteX35" fmla="*/ 123413 w 172455"/>
                <a:gd name="connsiteY35" fmla="*/ 38263 h 161676"/>
                <a:gd name="connsiteX36" fmla="*/ 134192 w 172455"/>
                <a:gd name="connsiteY36" fmla="*/ 31796 h 161676"/>
                <a:gd name="connsiteX37" fmla="*/ 123413 w 172455"/>
                <a:gd name="connsiteY37" fmla="*/ 61976 h 161676"/>
                <a:gd name="connsiteX38" fmla="*/ 113713 w 172455"/>
                <a:gd name="connsiteY38" fmla="*/ 66287 h 161676"/>
                <a:gd name="connsiteX39" fmla="*/ 123413 w 172455"/>
                <a:gd name="connsiteY39" fmla="*/ 61976 h 161676"/>
                <a:gd name="connsiteX40" fmla="*/ 101856 w 172455"/>
                <a:gd name="connsiteY40" fmla="*/ 28563 h 161676"/>
                <a:gd name="connsiteX41" fmla="*/ 114790 w 172455"/>
                <a:gd name="connsiteY41" fmla="*/ 29641 h 161676"/>
                <a:gd name="connsiteX42" fmla="*/ 104012 w 172455"/>
                <a:gd name="connsiteY42" fmla="*/ 51198 h 161676"/>
                <a:gd name="connsiteX43" fmla="*/ 101856 w 172455"/>
                <a:gd name="connsiteY43" fmla="*/ 28563 h 161676"/>
                <a:gd name="connsiteX44" fmla="*/ 100778 w 172455"/>
                <a:gd name="connsiteY44" fmla="*/ 127725 h 161676"/>
                <a:gd name="connsiteX45" fmla="*/ 74910 w 172455"/>
                <a:gd name="connsiteY45" fmla="*/ 135269 h 161676"/>
                <a:gd name="connsiteX46" fmla="*/ 100778 w 172455"/>
                <a:gd name="connsiteY46" fmla="*/ 107246 h 161676"/>
                <a:gd name="connsiteX47" fmla="*/ 94311 w 172455"/>
                <a:gd name="connsiteY47" fmla="*/ 119102 h 161676"/>
                <a:gd name="connsiteX48" fmla="*/ 100778 w 172455"/>
                <a:gd name="connsiteY48" fmla="*/ 127725 h 161676"/>
                <a:gd name="connsiteX49" fmla="*/ 105090 w 172455"/>
                <a:gd name="connsiteY49" fmla="*/ 105090 h 161676"/>
                <a:gd name="connsiteX50" fmla="*/ 118024 w 172455"/>
                <a:gd name="connsiteY50" fmla="*/ 96467 h 161676"/>
                <a:gd name="connsiteX51" fmla="*/ 105090 w 172455"/>
                <a:gd name="connsiteY51" fmla="*/ 105090 h 16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2455" h="161676">
                  <a:moveTo>
                    <a:pt x="123413" y="126647"/>
                  </a:moveTo>
                  <a:cubicBezTo>
                    <a:pt x="127725" y="115868"/>
                    <a:pt x="137425" y="110479"/>
                    <a:pt x="134192" y="95389"/>
                  </a:cubicBezTo>
                  <a:cubicBezTo>
                    <a:pt x="129880" y="90000"/>
                    <a:pt x="125569" y="99701"/>
                    <a:pt x="116946" y="94311"/>
                  </a:cubicBezTo>
                  <a:cubicBezTo>
                    <a:pt x="119102" y="85689"/>
                    <a:pt x="127725" y="87844"/>
                    <a:pt x="132036" y="84611"/>
                  </a:cubicBezTo>
                  <a:cubicBezTo>
                    <a:pt x="125569" y="75988"/>
                    <a:pt x="114790" y="86766"/>
                    <a:pt x="100778" y="78144"/>
                  </a:cubicBezTo>
                  <a:cubicBezTo>
                    <a:pt x="97545" y="85689"/>
                    <a:pt x="109401" y="81377"/>
                    <a:pt x="107246" y="88922"/>
                  </a:cubicBezTo>
                  <a:cubicBezTo>
                    <a:pt x="106168" y="93234"/>
                    <a:pt x="99701" y="88922"/>
                    <a:pt x="99701" y="94311"/>
                  </a:cubicBezTo>
                  <a:cubicBezTo>
                    <a:pt x="92156" y="91078"/>
                    <a:pt x="91078" y="84611"/>
                    <a:pt x="87844" y="78144"/>
                  </a:cubicBezTo>
                  <a:cubicBezTo>
                    <a:pt x="90000" y="72754"/>
                    <a:pt x="95389" y="72754"/>
                    <a:pt x="99701" y="71677"/>
                  </a:cubicBezTo>
                  <a:cubicBezTo>
                    <a:pt x="104012" y="64132"/>
                    <a:pt x="90000" y="69521"/>
                    <a:pt x="95389" y="61976"/>
                  </a:cubicBezTo>
                  <a:cubicBezTo>
                    <a:pt x="98623" y="55509"/>
                    <a:pt x="109401" y="66287"/>
                    <a:pt x="108323" y="73832"/>
                  </a:cubicBezTo>
                  <a:cubicBezTo>
                    <a:pt x="118024" y="74910"/>
                    <a:pt x="127725" y="74910"/>
                    <a:pt x="138503" y="75988"/>
                  </a:cubicBezTo>
                  <a:cubicBezTo>
                    <a:pt x="143892" y="73832"/>
                    <a:pt x="124491" y="71677"/>
                    <a:pt x="127725" y="65210"/>
                  </a:cubicBezTo>
                  <a:cubicBezTo>
                    <a:pt x="132036" y="57665"/>
                    <a:pt x="138503" y="69521"/>
                    <a:pt x="144970" y="64132"/>
                  </a:cubicBezTo>
                  <a:cubicBezTo>
                    <a:pt x="142814" y="58743"/>
                    <a:pt x="146048" y="61976"/>
                    <a:pt x="147126" y="55509"/>
                  </a:cubicBezTo>
                  <a:cubicBezTo>
                    <a:pt x="143892" y="57665"/>
                    <a:pt x="137425" y="55509"/>
                    <a:pt x="132036" y="54431"/>
                  </a:cubicBezTo>
                  <a:cubicBezTo>
                    <a:pt x="134192" y="44731"/>
                    <a:pt x="142814" y="45808"/>
                    <a:pt x="144970" y="37186"/>
                  </a:cubicBezTo>
                  <a:cubicBezTo>
                    <a:pt x="149281" y="38263"/>
                    <a:pt x="155749" y="49042"/>
                    <a:pt x="148204" y="51198"/>
                  </a:cubicBezTo>
                  <a:cubicBezTo>
                    <a:pt x="150359" y="54431"/>
                    <a:pt x="161138" y="46886"/>
                    <a:pt x="163293" y="41497"/>
                  </a:cubicBezTo>
                  <a:cubicBezTo>
                    <a:pt x="156826" y="38263"/>
                    <a:pt x="150359" y="33952"/>
                    <a:pt x="146048" y="28563"/>
                  </a:cubicBezTo>
                  <a:cubicBezTo>
                    <a:pt x="146048" y="19940"/>
                    <a:pt x="156826" y="17784"/>
                    <a:pt x="152515" y="10240"/>
                  </a:cubicBezTo>
                  <a:cubicBezTo>
                    <a:pt x="149281" y="9162"/>
                    <a:pt x="147126" y="9162"/>
                    <a:pt x="143892" y="8084"/>
                  </a:cubicBezTo>
                  <a:cubicBezTo>
                    <a:pt x="143892" y="16707"/>
                    <a:pt x="138503" y="16707"/>
                    <a:pt x="138503" y="24251"/>
                  </a:cubicBezTo>
                  <a:cubicBezTo>
                    <a:pt x="135270" y="23174"/>
                    <a:pt x="132036" y="23174"/>
                    <a:pt x="127725" y="22096"/>
                  </a:cubicBezTo>
                  <a:cubicBezTo>
                    <a:pt x="121257" y="22096"/>
                    <a:pt x="130958" y="12395"/>
                    <a:pt x="125569" y="12395"/>
                  </a:cubicBezTo>
                  <a:cubicBezTo>
                    <a:pt x="116946" y="15629"/>
                    <a:pt x="111557" y="26407"/>
                    <a:pt x="95389" y="18862"/>
                  </a:cubicBezTo>
                  <a:cubicBezTo>
                    <a:pt x="74910" y="27485"/>
                    <a:pt x="102934" y="63054"/>
                    <a:pt x="77066" y="63054"/>
                  </a:cubicBezTo>
                  <a:cubicBezTo>
                    <a:pt x="77066" y="68443"/>
                    <a:pt x="83533" y="68443"/>
                    <a:pt x="81377" y="74910"/>
                  </a:cubicBezTo>
                  <a:cubicBezTo>
                    <a:pt x="59820" y="97545"/>
                    <a:pt x="38264" y="118024"/>
                    <a:pt x="8084" y="127725"/>
                  </a:cubicBezTo>
                  <a:cubicBezTo>
                    <a:pt x="40419" y="140659"/>
                    <a:pt x="53353" y="100778"/>
                    <a:pt x="77066" y="92156"/>
                  </a:cubicBezTo>
                  <a:cubicBezTo>
                    <a:pt x="92156" y="116946"/>
                    <a:pt x="50120" y="129880"/>
                    <a:pt x="53353" y="153593"/>
                  </a:cubicBezTo>
                  <a:cubicBezTo>
                    <a:pt x="75988" y="151437"/>
                    <a:pt x="96467" y="144970"/>
                    <a:pt x="108323" y="125569"/>
                  </a:cubicBezTo>
                  <a:cubicBezTo>
                    <a:pt x="134192" y="136347"/>
                    <a:pt x="135270" y="166527"/>
                    <a:pt x="168683" y="163293"/>
                  </a:cubicBezTo>
                  <a:cubicBezTo>
                    <a:pt x="153593" y="150359"/>
                    <a:pt x="136347" y="139581"/>
                    <a:pt x="123413" y="126647"/>
                  </a:cubicBezTo>
                  <a:close/>
                  <a:moveTo>
                    <a:pt x="134192" y="31796"/>
                  </a:moveTo>
                  <a:cubicBezTo>
                    <a:pt x="134192" y="38263"/>
                    <a:pt x="129880" y="40419"/>
                    <a:pt x="123413" y="38263"/>
                  </a:cubicBezTo>
                  <a:cubicBezTo>
                    <a:pt x="124491" y="31796"/>
                    <a:pt x="127725" y="28563"/>
                    <a:pt x="134192" y="31796"/>
                  </a:cubicBezTo>
                  <a:close/>
                  <a:moveTo>
                    <a:pt x="123413" y="61976"/>
                  </a:moveTo>
                  <a:cubicBezTo>
                    <a:pt x="119102" y="61976"/>
                    <a:pt x="120180" y="69521"/>
                    <a:pt x="113713" y="66287"/>
                  </a:cubicBezTo>
                  <a:cubicBezTo>
                    <a:pt x="107246" y="58743"/>
                    <a:pt x="123413" y="51198"/>
                    <a:pt x="123413" y="61976"/>
                  </a:cubicBezTo>
                  <a:close/>
                  <a:moveTo>
                    <a:pt x="101856" y="28563"/>
                  </a:moveTo>
                  <a:cubicBezTo>
                    <a:pt x="106168" y="26407"/>
                    <a:pt x="111557" y="23174"/>
                    <a:pt x="114790" y="29641"/>
                  </a:cubicBezTo>
                  <a:cubicBezTo>
                    <a:pt x="104012" y="38263"/>
                    <a:pt x="111557" y="45808"/>
                    <a:pt x="104012" y="51198"/>
                  </a:cubicBezTo>
                  <a:cubicBezTo>
                    <a:pt x="100778" y="44731"/>
                    <a:pt x="98623" y="38263"/>
                    <a:pt x="101856" y="28563"/>
                  </a:cubicBezTo>
                  <a:close/>
                  <a:moveTo>
                    <a:pt x="100778" y="127725"/>
                  </a:moveTo>
                  <a:cubicBezTo>
                    <a:pt x="96467" y="137425"/>
                    <a:pt x="85689" y="136347"/>
                    <a:pt x="74910" y="135269"/>
                  </a:cubicBezTo>
                  <a:cubicBezTo>
                    <a:pt x="83533" y="125569"/>
                    <a:pt x="85689" y="107246"/>
                    <a:pt x="100778" y="107246"/>
                  </a:cubicBezTo>
                  <a:cubicBezTo>
                    <a:pt x="100778" y="113713"/>
                    <a:pt x="96467" y="114790"/>
                    <a:pt x="94311" y="119102"/>
                  </a:cubicBezTo>
                  <a:cubicBezTo>
                    <a:pt x="94311" y="123413"/>
                    <a:pt x="104012" y="121257"/>
                    <a:pt x="100778" y="127725"/>
                  </a:cubicBezTo>
                  <a:close/>
                  <a:moveTo>
                    <a:pt x="105090" y="105090"/>
                  </a:moveTo>
                  <a:cubicBezTo>
                    <a:pt x="106168" y="97545"/>
                    <a:pt x="110479" y="94311"/>
                    <a:pt x="118024" y="96467"/>
                  </a:cubicBezTo>
                  <a:cubicBezTo>
                    <a:pt x="122335" y="105090"/>
                    <a:pt x="111557" y="112635"/>
                    <a:pt x="105090" y="10509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A9BF7AE-3588-45EA-98AA-DFA7AE4B2B64}"/>
                </a:ext>
              </a:extLst>
            </p:cNvPr>
            <p:cNvSpPr/>
            <p:nvPr/>
          </p:nvSpPr>
          <p:spPr>
            <a:xfrm>
              <a:off x="955142" y="4563534"/>
              <a:ext cx="140120" cy="97006"/>
            </a:xfrm>
            <a:custGeom>
              <a:avLst/>
              <a:gdLst>
                <a:gd name="connsiteX0" fmla="*/ 108323 w 140119"/>
                <a:gd name="connsiteY0" fmla="*/ 17256 h 97005"/>
                <a:gd name="connsiteX1" fmla="*/ 85689 w 140119"/>
                <a:gd name="connsiteY1" fmla="*/ 85160 h 97005"/>
                <a:gd name="connsiteX2" fmla="*/ 102934 w 140119"/>
                <a:gd name="connsiteY2" fmla="*/ 62526 h 97005"/>
                <a:gd name="connsiteX3" fmla="*/ 77066 w 140119"/>
                <a:gd name="connsiteY3" fmla="*/ 77616 h 97005"/>
                <a:gd name="connsiteX4" fmla="*/ 65210 w 140119"/>
                <a:gd name="connsiteY4" fmla="*/ 67915 h 97005"/>
                <a:gd name="connsiteX5" fmla="*/ 85689 w 140119"/>
                <a:gd name="connsiteY5" fmla="*/ 51747 h 97005"/>
                <a:gd name="connsiteX6" fmla="*/ 74910 w 140119"/>
                <a:gd name="connsiteY6" fmla="*/ 37735 h 97005"/>
                <a:gd name="connsiteX7" fmla="*/ 44731 w 140119"/>
                <a:gd name="connsiteY7" fmla="*/ 17256 h 97005"/>
                <a:gd name="connsiteX8" fmla="*/ 27485 w 140119"/>
                <a:gd name="connsiteY8" fmla="*/ 28035 h 97005"/>
                <a:gd name="connsiteX9" fmla="*/ 33952 w 140119"/>
                <a:gd name="connsiteY9" fmla="*/ 8633 h 97005"/>
                <a:gd name="connsiteX10" fmla="*/ 8084 w 140119"/>
                <a:gd name="connsiteY10" fmla="*/ 21568 h 97005"/>
                <a:gd name="connsiteX11" fmla="*/ 32874 w 140119"/>
                <a:gd name="connsiteY11" fmla="*/ 43125 h 97005"/>
                <a:gd name="connsiteX12" fmla="*/ 44731 w 140119"/>
                <a:gd name="connsiteY12" fmla="*/ 31268 h 97005"/>
                <a:gd name="connsiteX13" fmla="*/ 39341 w 140119"/>
                <a:gd name="connsiteY13" fmla="*/ 51747 h 97005"/>
                <a:gd name="connsiteX14" fmla="*/ 101856 w 140119"/>
                <a:gd name="connsiteY14" fmla="*/ 98095 h 97005"/>
                <a:gd name="connsiteX15" fmla="*/ 108323 w 140119"/>
                <a:gd name="connsiteY15" fmla="*/ 17256 h 97005"/>
                <a:gd name="connsiteX16" fmla="*/ 63054 w 140119"/>
                <a:gd name="connsiteY16" fmla="*/ 50669 h 97005"/>
                <a:gd name="connsiteX17" fmla="*/ 69521 w 140119"/>
                <a:gd name="connsiteY17" fmla="*/ 56059 h 97005"/>
                <a:gd name="connsiteX18" fmla="*/ 59820 w 140119"/>
                <a:gd name="connsiteY18" fmla="*/ 64681 h 97005"/>
                <a:gd name="connsiteX19" fmla="*/ 63054 w 140119"/>
                <a:gd name="connsiteY19" fmla="*/ 50669 h 97005"/>
                <a:gd name="connsiteX20" fmla="*/ 47964 w 140119"/>
                <a:gd name="connsiteY20" fmla="*/ 46358 h 97005"/>
                <a:gd name="connsiteX21" fmla="*/ 54431 w 140119"/>
                <a:gd name="connsiteY21" fmla="*/ 37735 h 97005"/>
                <a:gd name="connsiteX22" fmla="*/ 47964 w 140119"/>
                <a:gd name="connsiteY22" fmla="*/ 4635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0119" h="97005">
                  <a:moveTo>
                    <a:pt x="108323" y="17256"/>
                  </a:moveTo>
                  <a:cubicBezTo>
                    <a:pt x="146048" y="36657"/>
                    <a:pt x="120180" y="92705"/>
                    <a:pt x="85689" y="85160"/>
                  </a:cubicBezTo>
                  <a:cubicBezTo>
                    <a:pt x="82455" y="75460"/>
                    <a:pt x="96467" y="67915"/>
                    <a:pt x="102934" y="62526"/>
                  </a:cubicBezTo>
                  <a:cubicBezTo>
                    <a:pt x="94311" y="49592"/>
                    <a:pt x="85689" y="71148"/>
                    <a:pt x="77066" y="77616"/>
                  </a:cubicBezTo>
                  <a:cubicBezTo>
                    <a:pt x="72754" y="74382"/>
                    <a:pt x="69521" y="71148"/>
                    <a:pt x="65210" y="67915"/>
                  </a:cubicBezTo>
                  <a:cubicBezTo>
                    <a:pt x="71677" y="57136"/>
                    <a:pt x="80299" y="63604"/>
                    <a:pt x="85689" y="51747"/>
                  </a:cubicBezTo>
                  <a:cubicBezTo>
                    <a:pt x="75988" y="48514"/>
                    <a:pt x="74910" y="45280"/>
                    <a:pt x="74910" y="37735"/>
                  </a:cubicBezTo>
                  <a:cubicBezTo>
                    <a:pt x="60898" y="39891"/>
                    <a:pt x="52275" y="30190"/>
                    <a:pt x="44731" y="17256"/>
                  </a:cubicBezTo>
                  <a:cubicBezTo>
                    <a:pt x="39341" y="21568"/>
                    <a:pt x="33952" y="26957"/>
                    <a:pt x="27485" y="28035"/>
                  </a:cubicBezTo>
                  <a:cubicBezTo>
                    <a:pt x="24251" y="22645"/>
                    <a:pt x="31796" y="15101"/>
                    <a:pt x="33952" y="8633"/>
                  </a:cubicBezTo>
                  <a:cubicBezTo>
                    <a:pt x="22096" y="4322"/>
                    <a:pt x="21018" y="26957"/>
                    <a:pt x="8084" y="21568"/>
                  </a:cubicBezTo>
                  <a:cubicBezTo>
                    <a:pt x="11317" y="29113"/>
                    <a:pt x="24251" y="35580"/>
                    <a:pt x="32874" y="43125"/>
                  </a:cubicBezTo>
                  <a:cubicBezTo>
                    <a:pt x="36108" y="35580"/>
                    <a:pt x="36108" y="29113"/>
                    <a:pt x="44731" y="31268"/>
                  </a:cubicBezTo>
                  <a:cubicBezTo>
                    <a:pt x="44731" y="37735"/>
                    <a:pt x="38263" y="45280"/>
                    <a:pt x="39341" y="51747"/>
                  </a:cubicBezTo>
                  <a:cubicBezTo>
                    <a:pt x="59820" y="67915"/>
                    <a:pt x="74910" y="105639"/>
                    <a:pt x="101856" y="98095"/>
                  </a:cubicBezTo>
                  <a:cubicBezTo>
                    <a:pt x="134192" y="73304"/>
                    <a:pt x="149281" y="35580"/>
                    <a:pt x="108323" y="17256"/>
                  </a:cubicBezTo>
                  <a:close/>
                  <a:moveTo>
                    <a:pt x="63054" y="50669"/>
                  </a:moveTo>
                  <a:cubicBezTo>
                    <a:pt x="65210" y="52825"/>
                    <a:pt x="67365" y="53903"/>
                    <a:pt x="69521" y="56059"/>
                  </a:cubicBezTo>
                  <a:cubicBezTo>
                    <a:pt x="66287" y="58214"/>
                    <a:pt x="64132" y="67915"/>
                    <a:pt x="59820" y="64681"/>
                  </a:cubicBezTo>
                  <a:cubicBezTo>
                    <a:pt x="63054" y="59292"/>
                    <a:pt x="55509" y="56059"/>
                    <a:pt x="63054" y="50669"/>
                  </a:cubicBezTo>
                  <a:close/>
                  <a:moveTo>
                    <a:pt x="47964" y="46358"/>
                  </a:moveTo>
                  <a:cubicBezTo>
                    <a:pt x="50120" y="43125"/>
                    <a:pt x="52275" y="40969"/>
                    <a:pt x="54431" y="37735"/>
                  </a:cubicBezTo>
                  <a:cubicBezTo>
                    <a:pt x="68443" y="43125"/>
                    <a:pt x="55509" y="57136"/>
                    <a:pt x="47964" y="463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A60534C-0570-4321-B5C4-8078D7737C48}"/>
                </a:ext>
              </a:extLst>
            </p:cNvPr>
            <p:cNvSpPr/>
            <p:nvPr/>
          </p:nvSpPr>
          <p:spPr>
            <a:xfrm>
              <a:off x="907716" y="4599653"/>
              <a:ext cx="140120" cy="118563"/>
            </a:xfrm>
            <a:custGeom>
              <a:avLst/>
              <a:gdLst>
                <a:gd name="connsiteX0" fmla="*/ 137425 w 140119"/>
                <a:gd name="connsiteY0" fmla="*/ 86766 h 118562"/>
                <a:gd name="connsiteX1" fmla="*/ 77066 w 140119"/>
                <a:gd name="connsiteY1" fmla="*/ 37186 h 118562"/>
                <a:gd name="connsiteX2" fmla="*/ 65210 w 140119"/>
                <a:gd name="connsiteY2" fmla="*/ 55509 h 118562"/>
                <a:gd name="connsiteX3" fmla="*/ 72754 w 140119"/>
                <a:gd name="connsiteY3" fmla="*/ 14551 h 118562"/>
                <a:gd name="connsiteX4" fmla="*/ 38263 w 140119"/>
                <a:gd name="connsiteY4" fmla="*/ 33952 h 118562"/>
                <a:gd name="connsiteX5" fmla="*/ 46886 w 140119"/>
                <a:gd name="connsiteY5" fmla="*/ 8084 h 118562"/>
                <a:gd name="connsiteX6" fmla="*/ 8084 w 140119"/>
                <a:gd name="connsiteY6" fmla="*/ 15629 h 118562"/>
                <a:gd name="connsiteX7" fmla="*/ 25329 w 140119"/>
                <a:gd name="connsiteY7" fmla="*/ 21018 h 118562"/>
                <a:gd name="connsiteX8" fmla="*/ 15629 w 140119"/>
                <a:gd name="connsiteY8" fmla="*/ 43653 h 118562"/>
                <a:gd name="connsiteX9" fmla="*/ 37186 w 140119"/>
                <a:gd name="connsiteY9" fmla="*/ 43653 h 118562"/>
                <a:gd name="connsiteX10" fmla="*/ 47964 w 140119"/>
                <a:gd name="connsiteY10" fmla="*/ 29641 h 118562"/>
                <a:gd name="connsiteX11" fmla="*/ 53353 w 140119"/>
                <a:gd name="connsiteY11" fmla="*/ 33952 h 118562"/>
                <a:gd name="connsiteX12" fmla="*/ 27485 w 140119"/>
                <a:gd name="connsiteY12" fmla="*/ 87844 h 118562"/>
                <a:gd name="connsiteX13" fmla="*/ 43653 w 140119"/>
                <a:gd name="connsiteY13" fmla="*/ 92156 h 118562"/>
                <a:gd name="connsiteX14" fmla="*/ 54431 w 140119"/>
                <a:gd name="connsiteY14" fmla="*/ 54431 h 118562"/>
                <a:gd name="connsiteX15" fmla="*/ 104012 w 140119"/>
                <a:gd name="connsiteY15" fmla="*/ 118024 h 118562"/>
                <a:gd name="connsiteX16" fmla="*/ 107246 w 140119"/>
                <a:gd name="connsiteY16" fmla="*/ 96467 h 118562"/>
                <a:gd name="connsiteX17" fmla="*/ 137425 w 140119"/>
                <a:gd name="connsiteY17" fmla="*/ 86766 h 118562"/>
                <a:gd name="connsiteX18" fmla="*/ 71677 w 140119"/>
                <a:gd name="connsiteY18" fmla="*/ 60898 h 118562"/>
                <a:gd name="connsiteX19" fmla="*/ 79222 w 140119"/>
                <a:gd name="connsiteY19" fmla="*/ 44731 h 118562"/>
                <a:gd name="connsiteX20" fmla="*/ 87844 w 140119"/>
                <a:gd name="connsiteY20" fmla="*/ 51198 h 118562"/>
                <a:gd name="connsiteX21" fmla="*/ 71677 w 140119"/>
                <a:gd name="connsiteY21" fmla="*/ 60898 h 118562"/>
                <a:gd name="connsiteX22" fmla="*/ 90000 w 140119"/>
                <a:gd name="connsiteY22" fmla="*/ 69521 h 118562"/>
                <a:gd name="connsiteX23" fmla="*/ 97545 w 140119"/>
                <a:gd name="connsiteY23" fmla="*/ 78144 h 118562"/>
                <a:gd name="connsiteX24" fmla="*/ 120180 w 140119"/>
                <a:gd name="connsiteY24" fmla="*/ 73832 h 118562"/>
                <a:gd name="connsiteX25" fmla="*/ 124491 w 140119"/>
                <a:gd name="connsiteY25" fmla="*/ 85689 h 118562"/>
                <a:gd name="connsiteX26" fmla="*/ 90000 w 140119"/>
                <a:gd name="connsiteY26" fmla="*/ 69521 h 11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0119" h="118562">
                  <a:moveTo>
                    <a:pt x="137425" y="86766"/>
                  </a:moveTo>
                  <a:cubicBezTo>
                    <a:pt x="116946" y="64132"/>
                    <a:pt x="96467" y="57665"/>
                    <a:pt x="77066" y="37186"/>
                  </a:cubicBezTo>
                  <a:cubicBezTo>
                    <a:pt x="71677" y="38263"/>
                    <a:pt x="70599" y="49042"/>
                    <a:pt x="65210" y="55509"/>
                  </a:cubicBezTo>
                  <a:cubicBezTo>
                    <a:pt x="51198" y="43653"/>
                    <a:pt x="69521" y="28563"/>
                    <a:pt x="72754" y="14551"/>
                  </a:cubicBezTo>
                  <a:cubicBezTo>
                    <a:pt x="60898" y="16707"/>
                    <a:pt x="50120" y="27485"/>
                    <a:pt x="38263" y="33952"/>
                  </a:cubicBezTo>
                  <a:cubicBezTo>
                    <a:pt x="30719" y="23174"/>
                    <a:pt x="44731" y="18862"/>
                    <a:pt x="46886" y="8084"/>
                  </a:cubicBezTo>
                  <a:cubicBezTo>
                    <a:pt x="33952" y="14551"/>
                    <a:pt x="19940" y="9162"/>
                    <a:pt x="8084" y="15629"/>
                  </a:cubicBezTo>
                  <a:cubicBezTo>
                    <a:pt x="9162" y="23174"/>
                    <a:pt x="21018" y="19940"/>
                    <a:pt x="25329" y="21018"/>
                  </a:cubicBezTo>
                  <a:cubicBezTo>
                    <a:pt x="33952" y="29641"/>
                    <a:pt x="15629" y="37186"/>
                    <a:pt x="15629" y="43653"/>
                  </a:cubicBezTo>
                  <a:cubicBezTo>
                    <a:pt x="24251" y="51198"/>
                    <a:pt x="28563" y="30719"/>
                    <a:pt x="37186" y="43653"/>
                  </a:cubicBezTo>
                  <a:cubicBezTo>
                    <a:pt x="40419" y="39341"/>
                    <a:pt x="44731" y="35030"/>
                    <a:pt x="47964" y="29641"/>
                  </a:cubicBezTo>
                  <a:cubicBezTo>
                    <a:pt x="50120" y="30719"/>
                    <a:pt x="51198" y="31796"/>
                    <a:pt x="53353" y="33952"/>
                  </a:cubicBezTo>
                  <a:cubicBezTo>
                    <a:pt x="47964" y="51198"/>
                    <a:pt x="16707" y="72754"/>
                    <a:pt x="27485" y="87844"/>
                  </a:cubicBezTo>
                  <a:cubicBezTo>
                    <a:pt x="32874" y="93234"/>
                    <a:pt x="38263" y="91078"/>
                    <a:pt x="43653" y="92156"/>
                  </a:cubicBezTo>
                  <a:cubicBezTo>
                    <a:pt x="43653" y="80299"/>
                    <a:pt x="47964" y="67365"/>
                    <a:pt x="54431" y="54431"/>
                  </a:cubicBezTo>
                  <a:cubicBezTo>
                    <a:pt x="68443" y="69521"/>
                    <a:pt x="96467" y="96467"/>
                    <a:pt x="104012" y="118024"/>
                  </a:cubicBezTo>
                  <a:cubicBezTo>
                    <a:pt x="114790" y="120180"/>
                    <a:pt x="106168" y="102934"/>
                    <a:pt x="107246" y="96467"/>
                  </a:cubicBezTo>
                  <a:cubicBezTo>
                    <a:pt x="116946" y="91078"/>
                    <a:pt x="127725" y="97545"/>
                    <a:pt x="137425" y="86766"/>
                  </a:cubicBezTo>
                  <a:close/>
                  <a:moveTo>
                    <a:pt x="71677" y="60898"/>
                  </a:moveTo>
                  <a:cubicBezTo>
                    <a:pt x="72754" y="55509"/>
                    <a:pt x="74910" y="50120"/>
                    <a:pt x="79222" y="44731"/>
                  </a:cubicBezTo>
                  <a:cubicBezTo>
                    <a:pt x="82455" y="46886"/>
                    <a:pt x="84611" y="49042"/>
                    <a:pt x="87844" y="51198"/>
                  </a:cubicBezTo>
                  <a:cubicBezTo>
                    <a:pt x="82455" y="56587"/>
                    <a:pt x="78144" y="61976"/>
                    <a:pt x="71677" y="60898"/>
                  </a:cubicBezTo>
                  <a:close/>
                  <a:moveTo>
                    <a:pt x="90000" y="69521"/>
                  </a:moveTo>
                  <a:cubicBezTo>
                    <a:pt x="95389" y="68443"/>
                    <a:pt x="94311" y="73832"/>
                    <a:pt x="97545" y="78144"/>
                  </a:cubicBezTo>
                  <a:cubicBezTo>
                    <a:pt x="105090" y="78144"/>
                    <a:pt x="112635" y="77066"/>
                    <a:pt x="120180" y="73832"/>
                  </a:cubicBezTo>
                  <a:cubicBezTo>
                    <a:pt x="123413" y="77066"/>
                    <a:pt x="126647" y="81377"/>
                    <a:pt x="124491" y="85689"/>
                  </a:cubicBezTo>
                  <a:cubicBezTo>
                    <a:pt x="112635" y="92156"/>
                    <a:pt x="87844" y="87844"/>
                    <a:pt x="90000" y="695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26B0597-5FD2-420B-819B-5053C45A25DD}"/>
                </a:ext>
              </a:extLst>
            </p:cNvPr>
            <p:cNvSpPr/>
            <p:nvPr/>
          </p:nvSpPr>
          <p:spPr>
            <a:xfrm>
              <a:off x="2302447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6707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9F217A4-C60F-41DF-B766-EF593D9C4FCD}"/>
                </a:ext>
              </a:extLst>
            </p:cNvPr>
            <p:cNvSpPr/>
            <p:nvPr/>
          </p:nvSpPr>
          <p:spPr>
            <a:xfrm>
              <a:off x="840890" y="4957497"/>
              <a:ext cx="43114" cy="43114"/>
            </a:xfrm>
            <a:custGeom>
              <a:avLst/>
              <a:gdLst>
                <a:gd name="connsiteX0" fmla="*/ 8084 w 43113"/>
                <a:gd name="connsiteY0" fmla="*/ 25329 h 43113"/>
                <a:gd name="connsiteX1" fmla="*/ 25329 w 43113"/>
                <a:gd name="connsiteY1" fmla="*/ 8084 h 43113"/>
                <a:gd name="connsiteX2" fmla="*/ 42575 w 43113"/>
                <a:gd name="connsiteY2" fmla="*/ 25329 h 43113"/>
                <a:gd name="connsiteX3" fmla="*/ 25329 w 43113"/>
                <a:gd name="connsiteY3" fmla="*/ 42575 h 43113"/>
                <a:gd name="connsiteX4" fmla="*/ 8084 w 43113"/>
                <a:gd name="connsiteY4" fmla="*/ 253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43113">
                  <a:moveTo>
                    <a:pt x="8084" y="25329"/>
                  </a:moveTo>
                  <a:cubicBezTo>
                    <a:pt x="8084" y="15629"/>
                    <a:pt x="15629" y="8084"/>
                    <a:pt x="25329" y="8084"/>
                  </a:cubicBezTo>
                  <a:cubicBezTo>
                    <a:pt x="35030" y="8084"/>
                    <a:pt x="42575" y="15629"/>
                    <a:pt x="42575" y="25329"/>
                  </a:cubicBezTo>
                  <a:cubicBezTo>
                    <a:pt x="42575" y="35030"/>
                    <a:pt x="35030" y="42575"/>
                    <a:pt x="25329" y="42575"/>
                  </a:cubicBezTo>
                  <a:cubicBezTo>
                    <a:pt x="15629" y="42575"/>
                    <a:pt x="8084" y="35030"/>
                    <a:pt x="8084" y="2532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52F1040-422C-4E54-BF9E-1F75978CC65F}"/>
                </a:ext>
              </a:extLst>
            </p:cNvPr>
            <p:cNvSpPr/>
            <p:nvPr/>
          </p:nvSpPr>
          <p:spPr>
            <a:xfrm>
              <a:off x="1921875" y="4372228"/>
              <a:ext cx="183234" cy="194012"/>
            </a:xfrm>
            <a:custGeom>
              <a:avLst/>
              <a:gdLst>
                <a:gd name="connsiteX0" fmla="*/ 101949 w 183233"/>
                <a:gd name="connsiteY0" fmla="*/ 143892 h 194011"/>
                <a:gd name="connsiteX1" fmla="*/ 120272 w 183233"/>
                <a:gd name="connsiteY1" fmla="*/ 142814 h 194011"/>
                <a:gd name="connsiteX2" fmla="*/ 113805 w 183233"/>
                <a:gd name="connsiteY2" fmla="*/ 132036 h 194011"/>
                <a:gd name="connsiteX3" fmla="*/ 125661 w 183233"/>
                <a:gd name="connsiteY3" fmla="*/ 124491 h 194011"/>
                <a:gd name="connsiteX4" fmla="*/ 106260 w 183233"/>
                <a:gd name="connsiteY4" fmla="*/ 110479 h 194011"/>
                <a:gd name="connsiteX5" fmla="*/ 120272 w 183233"/>
                <a:gd name="connsiteY5" fmla="*/ 96467 h 194011"/>
                <a:gd name="connsiteX6" fmla="*/ 153685 w 183233"/>
                <a:gd name="connsiteY6" fmla="*/ 115868 h 194011"/>
                <a:gd name="connsiteX7" fmla="*/ 124584 w 183233"/>
                <a:gd name="connsiteY7" fmla="*/ 93234 h 194011"/>
                <a:gd name="connsiteX8" fmla="*/ 156919 w 183233"/>
                <a:gd name="connsiteY8" fmla="*/ 97545 h 194011"/>
                <a:gd name="connsiteX9" fmla="*/ 184943 w 183233"/>
                <a:gd name="connsiteY9" fmla="*/ 71677 h 194011"/>
                <a:gd name="connsiteX10" fmla="*/ 150452 w 183233"/>
                <a:gd name="connsiteY10" fmla="*/ 49042 h 194011"/>
                <a:gd name="connsiteX11" fmla="*/ 94404 w 183233"/>
                <a:gd name="connsiteY11" fmla="*/ 118024 h 194011"/>
                <a:gd name="connsiteX12" fmla="*/ 77158 w 183233"/>
                <a:gd name="connsiteY12" fmla="*/ 110479 h 194011"/>
                <a:gd name="connsiteX13" fmla="*/ 112727 w 183233"/>
                <a:gd name="connsiteY13" fmla="*/ 51198 h 194011"/>
                <a:gd name="connsiteX14" fmla="*/ 126739 w 183233"/>
                <a:gd name="connsiteY14" fmla="*/ 56587 h 194011"/>
                <a:gd name="connsiteX15" fmla="*/ 128895 w 183233"/>
                <a:gd name="connsiteY15" fmla="*/ 35030 h 194011"/>
                <a:gd name="connsiteX16" fmla="*/ 151530 w 183233"/>
                <a:gd name="connsiteY16" fmla="*/ 36108 h 194011"/>
                <a:gd name="connsiteX17" fmla="*/ 163386 w 183233"/>
                <a:gd name="connsiteY17" fmla="*/ 21018 h 194011"/>
                <a:gd name="connsiteX18" fmla="*/ 73925 w 183233"/>
                <a:gd name="connsiteY18" fmla="*/ 8084 h 194011"/>
                <a:gd name="connsiteX19" fmla="*/ 96560 w 183233"/>
                <a:gd name="connsiteY19" fmla="*/ 33952 h 194011"/>
                <a:gd name="connsiteX20" fmla="*/ 85781 w 183233"/>
                <a:gd name="connsiteY20" fmla="*/ 42575 h 194011"/>
                <a:gd name="connsiteX21" fmla="*/ 98715 w 183233"/>
                <a:gd name="connsiteY21" fmla="*/ 38263 h 194011"/>
                <a:gd name="connsiteX22" fmla="*/ 82548 w 183233"/>
                <a:gd name="connsiteY22" fmla="*/ 56587 h 194011"/>
                <a:gd name="connsiteX23" fmla="*/ 106260 w 183233"/>
                <a:gd name="connsiteY23" fmla="*/ 55509 h 194011"/>
                <a:gd name="connsiteX24" fmla="*/ 71769 w 183233"/>
                <a:gd name="connsiteY24" fmla="*/ 92156 h 194011"/>
                <a:gd name="connsiteX25" fmla="*/ 76081 w 183233"/>
                <a:gd name="connsiteY25" fmla="*/ 105090 h 194011"/>
                <a:gd name="connsiteX26" fmla="*/ 59913 w 183233"/>
                <a:gd name="connsiteY26" fmla="*/ 107246 h 194011"/>
                <a:gd name="connsiteX27" fmla="*/ 59913 w 183233"/>
                <a:gd name="connsiteY27" fmla="*/ 120180 h 194011"/>
                <a:gd name="connsiteX28" fmla="*/ 18955 w 183233"/>
                <a:gd name="connsiteY28" fmla="*/ 105090 h 194011"/>
                <a:gd name="connsiteX29" fmla="*/ 8176 w 183233"/>
                <a:gd name="connsiteY29" fmla="*/ 119102 h 194011"/>
                <a:gd name="connsiteX30" fmla="*/ 97638 w 183233"/>
                <a:gd name="connsiteY30" fmla="*/ 156826 h 194011"/>
                <a:gd name="connsiteX31" fmla="*/ 143985 w 183233"/>
                <a:gd name="connsiteY31" fmla="*/ 192395 h 194011"/>
                <a:gd name="connsiteX32" fmla="*/ 101949 w 183233"/>
                <a:gd name="connsiteY32" fmla="*/ 143892 h 194011"/>
                <a:gd name="connsiteX33" fmla="*/ 147218 w 183233"/>
                <a:gd name="connsiteY33" fmla="*/ 85689 h 194011"/>
                <a:gd name="connsiteX34" fmla="*/ 157997 w 183233"/>
                <a:gd name="connsiteY34" fmla="*/ 84611 h 194011"/>
                <a:gd name="connsiteX35" fmla="*/ 147218 w 183233"/>
                <a:gd name="connsiteY35" fmla="*/ 85689 h 194011"/>
                <a:gd name="connsiteX36" fmla="*/ 166620 w 183233"/>
                <a:gd name="connsiteY36" fmla="*/ 72754 h 194011"/>
                <a:gd name="connsiteX37" fmla="*/ 165542 w 183233"/>
                <a:gd name="connsiteY37" fmla="*/ 79222 h 194011"/>
                <a:gd name="connsiteX38" fmla="*/ 142907 w 183233"/>
                <a:gd name="connsiteY38" fmla="*/ 70599 h 194011"/>
                <a:gd name="connsiteX39" fmla="*/ 166620 w 183233"/>
                <a:gd name="connsiteY39" fmla="*/ 72754 h 194011"/>
                <a:gd name="connsiteX40" fmla="*/ 98715 w 183233"/>
                <a:gd name="connsiteY40" fmla="*/ 27485 h 194011"/>
                <a:gd name="connsiteX41" fmla="*/ 100871 w 183233"/>
                <a:gd name="connsiteY41" fmla="*/ 18862 h 194011"/>
                <a:gd name="connsiteX42" fmla="*/ 111649 w 183233"/>
                <a:gd name="connsiteY42" fmla="*/ 35030 h 194011"/>
                <a:gd name="connsiteX43" fmla="*/ 98715 w 183233"/>
                <a:gd name="connsiteY43" fmla="*/ 27485 h 194011"/>
                <a:gd name="connsiteX44" fmla="*/ 60991 w 183233"/>
                <a:gd name="connsiteY44" fmla="*/ 120180 h 194011"/>
                <a:gd name="connsiteX45" fmla="*/ 64224 w 183233"/>
                <a:gd name="connsiteY45" fmla="*/ 114790 h 194011"/>
                <a:gd name="connsiteX46" fmla="*/ 93326 w 183233"/>
                <a:gd name="connsiteY46" fmla="*/ 132036 h 194011"/>
                <a:gd name="connsiteX47" fmla="*/ 60991 w 183233"/>
                <a:gd name="connsiteY47" fmla="*/ 120180 h 194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83233" h="194011">
                  <a:moveTo>
                    <a:pt x="101949" y="143892"/>
                  </a:moveTo>
                  <a:cubicBezTo>
                    <a:pt x="106260" y="134192"/>
                    <a:pt x="113805" y="139581"/>
                    <a:pt x="120272" y="142814"/>
                  </a:cubicBezTo>
                  <a:cubicBezTo>
                    <a:pt x="125661" y="137425"/>
                    <a:pt x="113805" y="136347"/>
                    <a:pt x="113805" y="132036"/>
                  </a:cubicBezTo>
                  <a:cubicBezTo>
                    <a:pt x="117039" y="124491"/>
                    <a:pt x="121350" y="123413"/>
                    <a:pt x="125661" y="124491"/>
                  </a:cubicBezTo>
                  <a:cubicBezTo>
                    <a:pt x="123506" y="119102"/>
                    <a:pt x="110572" y="119102"/>
                    <a:pt x="106260" y="110479"/>
                  </a:cubicBezTo>
                  <a:cubicBezTo>
                    <a:pt x="110572" y="102934"/>
                    <a:pt x="114883" y="99701"/>
                    <a:pt x="120272" y="96467"/>
                  </a:cubicBezTo>
                  <a:cubicBezTo>
                    <a:pt x="123506" y="109401"/>
                    <a:pt x="140751" y="116946"/>
                    <a:pt x="153685" y="115868"/>
                  </a:cubicBezTo>
                  <a:cubicBezTo>
                    <a:pt x="151530" y="102934"/>
                    <a:pt x="133206" y="105090"/>
                    <a:pt x="124584" y="93234"/>
                  </a:cubicBezTo>
                  <a:cubicBezTo>
                    <a:pt x="133206" y="85689"/>
                    <a:pt x="145063" y="90000"/>
                    <a:pt x="156919" y="97545"/>
                  </a:cubicBezTo>
                  <a:cubicBezTo>
                    <a:pt x="164464" y="83533"/>
                    <a:pt x="181709" y="84611"/>
                    <a:pt x="184943" y="71677"/>
                  </a:cubicBezTo>
                  <a:cubicBezTo>
                    <a:pt x="177398" y="63054"/>
                    <a:pt x="163386" y="56587"/>
                    <a:pt x="150452" y="49042"/>
                  </a:cubicBezTo>
                  <a:cubicBezTo>
                    <a:pt x="138596" y="77066"/>
                    <a:pt x="112727" y="96467"/>
                    <a:pt x="94404" y="118024"/>
                  </a:cubicBezTo>
                  <a:cubicBezTo>
                    <a:pt x="90093" y="119102"/>
                    <a:pt x="82548" y="112635"/>
                    <a:pt x="77158" y="110479"/>
                  </a:cubicBezTo>
                  <a:cubicBezTo>
                    <a:pt x="93326" y="95389"/>
                    <a:pt x="119194" y="75988"/>
                    <a:pt x="112727" y="51198"/>
                  </a:cubicBezTo>
                  <a:cubicBezTo>
                    <a:pt x="119194" y="42575"/>
                    <a:pt x="123506" y="60898"/>
                    <a:pt x="126739" y="56587"/>
                  </a:cubicBezTo>
                  <a:cubicBezTo>
                    <a:pt x="135362" y="52275"/>
                    <a:pt x="124584" y="43653"/>
                    <a:pt x="128895" y="35030"/>
                  </a:cubicBezTo>
                  <a:cubicBezTo>
                    <a:pt x="135362" y="31796"/>
                    <a:pt x="143985" y="37186"/>
                    <a:pt x="151530" y="36108"/>
                  </a:cubicBezTo>
                  <a:cubicBezTo>
                    <a:pt x="155841" y="32874"/>
                    <a:pt x="160153" y="27485"/>
                    <a:pt x="163386" y="21018"/>
                  </a:cubicBezTo>
                  <a:cubicBezTo>
                    <a:pt x="135362" y="23174"/>
                    <a:pt x="105182" y="16707"/>
                    <a:pt x="73925" y="8084"/>
                  </a:cubicBezTo>
                  <a:cubicBezTo>
                    <a:pt x="81470" y="14551"/>
                    <a:pt x="90093" y="27485"/>
                    <a:pt x="96560" y="33952"/>
                  </a:cubicBezTo>
                  <a:cubicBezTo>
                    <a:pt x="94404" y="43653"/>
                    <a:pt x="83626" y="33952"/>
                    <a:pt x="85781" y="42575"/>
                  </a:cubicBezTo>
                  <a:cubicBezTo>
                    <a:pt x="92248" y="47964"/>
                    <a:pt x="93326" y="36108"/>
                    <a:pt x="98715" y="38263"/>
                  </a:cubicBezTo>
                  <a:cubicBezTo>
                    <a:pt x="110572" y="51198"/>
                    <a:pt x="87937" y="50120"/>
                    <a:pt x="82548" y="56587"/>
                  </a:cubicBezTo>
                  <a:cubicBezTo>
                    <a:pt x="92248" y="65210"/>
                    <a:pt x="97638" y="55509"/>
                    <a:pt x="106260" y="55509"/>
                  </a:cubicBezTo>
                  <a:cubicBezTo>
                    <a:pt x="115961" y="68443"/>
                    <a:pt x="92248" y="112635"/>
                    <a:pt x="71769" y="92156"/>
                  </a:cubicBezTo>
                  <a:cubicBezTo>
                    <a:pt x="71769" y="96467"/>
                    <a:pt x="79314" y="99701"/>
                    <a:pt x="76081" y="105090"/>
                  </a:cubicBezTo>
                  <a:cubicBezTo>
                    <a:pt x="71769" y="112635"/>
                    <a:pt x="64224" y="105090"/>
                    <a:pt x="59913" y="107246"/>
                  </a:cubicBezTo>
                  <a:cubicBezTo>
                    <a:pt x="59913" y="111557"/>
                    <a:pt x="60991" y="114790"/>
                    <a:pt x="59913" y="120180"/>
                  </a:cubicBezTo>
                  <a:cubicBezTo>
                    <a:pt x="46979" y="120180"/>
                    <a:pt x="32967" y="112635"/>
                    <a:pt x="18955" y="105090"/>
                  </a:cubicBezTo>
                  <a:cubicBezTo>
                    <a:pt x="15721" y="110479"/>
                    <a:pt x="7099" y="111557"/>
                    <a:pt x="8176" y="119102"/>
                  </a:cubicBezTo>
                  <a:cubicBezTo>
                    <a:pt x="35123" y="128802"/>
                    <a:pt x="68536" y="134192"/>
                    <a:pt x="97638" y="156826"/>
                  </a:cubicBezTo>
                  <a:cubicBezTo>
                    <a:pt x="113805" y="169760"/>
                    <a:pt x="119194" y="194551"/>
                    <a:pt x="143985" y="192395"/>
                  </a:cubicBezTo>
                  <a:cubicBezTo>
                    <a:pt x="137518" y="174072"/>
                    <a:pt x="111649" y="161138"/>
                    <a:pt x="101949" y="143892"/>
                  </a:cubicBezTo>
                  <a:close/>
                  <a:moveTo>
                    <a:pt x="147218" y="85689"/>
                  </a:moveTo>
                  <a:cubicBezTo>
                    <a:pt x="149374" y="80299"/>
                    <a:pt x="153685" y="81377"/>
                    <a:pt x="157997" y="84611"/>
                  </a:cubicBezTo>
                  <a:cubicBezTo>
                    <a:pt x="154763" y="90000"/>
                    <a:pt x="151530" y="88922"/>
                    <a:pt x="147218" y="85689"/>
                  </a:cubicBezTo>
                  <a:close/>
                  <a:moveTo>
                    <a:pt x="166620" y="72754"/>
                  </a:moveTo>
                  <a:cubicBezTo>
                    <a:pt x="165542" y="74910"/>
                    <a:pt x="165542" y="77066"/>
                    <a:pt x="165542" y="79222"/>
                  </a:cubicBezTo>
                  <a:cubicBezTo>
                    <a:pt x="157997" y="78144"/>
                    <a:pt x="151530" y="75988"/>
                    <a:pt x="142907" y="70599"/>
                  </a:cubicBezTo>
                  <a:cubicBezTo>
                    <a:pt x="148296" y="58743"/>
                    <a:pt x="159075" y="71677"/>
                    <a:pt x="166620" y="72754"/>
                  </a:cubicBezTo>
                  <a:close/>
                  <a:moveTo>
                    <a:pt x="98715" y="27485"/>
                  </a:moveTo>
                  <a:cubicBezTo>
                    <a:pt x="99793" y="24251"/>
                    <a:pt x="97638" y="22096"/>
                    <a:pt x="100871" y="18862"/>
                  </a:cubicBezTo>
                  <a:cubicBezTo>
                    <a:pt x="107338" y="26407"/>
                    <a:pt x="114883" y="26407"/>
                    <a:pt x="111649" y="35030"/>
                  </a:cubicBezTo>
                  <a:cubicBezTo>
                    <a:pt x="108416" y="31796"/>
                    <a:pt x="105182" y="25329"/>
                    <a:pt x="98715" y="27485"/>
                  </a:cubicBezTo>
                  <a:close/>
                  <a:moveTo>
                    <a:pt x="60991" y="120180"/>
                  </a:moveTo>
                  <a:cubicBezTo>
                    <a:pt x="62069" y="118024"/>
                    <a:pt x="63146" y="116946"/>
                    <a:pt x="64224" y="114790"/>
                  </a:cubicBezTo>
                  <a:cubicBezTo>
                    <a:pt x="73925" y="120180"/>
                    <a:pt x="89015" y="122335"/>
                    <a:pt x="93326" y="132036"/>
                  </a:cubicBezTo>
                  <a:cubicBezTo>
                    <a:pt x="86859" y="138503"/>
                    <a:pt x="66380" y="124491"/>
                    <a:pt x="60991" y="1201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A9F08D9-0816-4D7A-8B67-4462F1A2B07A}"/>
                </a:ext>
              </a:extLst>
            </p:cNvPr>
            <p:cNvSpPr/>
            <p:nvPr/>
          </p:nvSpPr>
          <p:spPr>
            <a:xfrm>
              <a:off x="1976433" y="4431554"/>
              <a:ext cx="43114" cy="32335"/>
            </a:xfrm>
            <a:custGeom>
              <a:avLst/>
              <a:gdLst>
                <a:gd name="connsiteX0" fmla="*/ 12900 w 43113"/>
                <a:gd name="connsiteY0" fmla="*/ 12351 h 32335"/>
                <a:gd name="connsiteX1" fmla="*/ 10744 w 43113"/>
                <a:gd name="connsiteY1" fmla="*/ 28519 h 32335"/>
                <a:gd name="connsiteX2" fmla="*/ 40924 w 43113"/>
                <a:gd name="connsiteY2" fmla="*/ 24207 h 32335"/>
                <a:gd name="connsiteX3" fmla="*/ 45235 w 43113"/>
                <a:gd name="connsiteY3" fmla="*/ 9117 h 32335"/>
                <a:gd name="connsiteX4" fmla="*/ 12900 w 43113"/>
                <a:gd name="connsiteY4" fmla="*/ 12351 h 32335"/>
                <a:gd name="connsiteX5" fmla="*/ 11822 w 43113"/>
                <a:gd name="connsiteY5" fmla="*/ 22051 h 32335"/>
                <a:gd name="connsiteX6" fmla="*/ 32301 w 43113"/>
                <a:gd name="connsiteY6" fmla="*/ 16662 h 32335"/>
                <a:gd name="connsiteX7" fmla="*/ 11822 w 43113"/>
                <a:gd name="connsiteY7" fmla="*/ 2205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113" h="32335">
                  <a:moveTo>
                    <a:pt x="12900" y="12351"/>
                  </a:moveTo>
                  <a:cubicBezTo>
                    <a:pt x="7511" y="14507"/>
                    <a:pt x="6433" y="24207"/>
                    <a:pt x="10744" y="28519"/>
                  </a:cubicBezTo>
                  <a:cubicBezTo>
                    <a:pt x="16133" y="25285"/>
                    <a:pt x="30145" y="24207"/>
                    <a:pt x="40924" y="24207"/>
                  </a:cubicBezTo>
                  <a:cubicBezTo>
                    <a:pt x="42002" y="18818"/>
                    <a:pt x="39846" y="14507"/>
                    <a:pt x="45235" y="9117"/>
                  </a:cubicBezTo>
                  <a:cubicBezTo>
                    <a:pt x="33379" y="4806"/>
                    <a:pt x="24756" y="15584"/>
                    <a:pt x="12900" y="12351"/>
                  </a:cubicBezTo>
                  <a:close/>
                  <a:moveTo>
                    <a:pt x="11822" y="22051"/>
                  </a:moveTo>
                  <a:cubicBezTo>
                    <a:pt x="11822" y="13429"/>
                    <a:pt x="24756" y="13429"/>
                    <a:pt x="32301" y="16662"/>
                  </a:cubicBezTo>
                  <a:cubicBezTo>
                    <a:pt x="27990" y="25285"/>
                    <a:pt x="19367" y="22051"/>
                    <a:pt x="11822" y="2205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4E2280E-68FE-4D77-9830-E2941F1FABBB}"/>
                </a:ext>
              </a:extLst>
            </p:cNvPr>
            <p:cNvSpPr/>
            <p:nvPr/>
          </p:nvSpPr>
          <p:spPr>
            <a:xfrm>
              <a:off x="1338854" y="4973665"/>
              <a:ext cx="247904" cy="226347"/>
            </a:xfrm>
            <a:custGeom>
              <a:avLst/>
              <a:gdLst>
                <a:gd name="connsiteX0" fmla="*/ 113713 w 247904"/>
                <a:gd name="connsiteY0" fmla="*/ 166527 h 226347"/>
                <a:gd name="connsiteX1" fmla="*/ 249521 w 247904"/>
                <a:gd name="connsiteY1" fmla="*/ 224731 h 226347"/>
                <a:gd name="connsiteX2" fmla="*/ 249521 w 247904"/>
                <a:gd name="connsiteY2" fmla="*/ 106168 h 226347"/>
                <a:gd name="connsiteX3" fmla="*/ 135269 w 247904"/>
                <a:gd name="connsiteY3" fmla="*/ 28563 h 226347"/>
                <a:gd name="connsiteX4" fmla="*/ 8084 w 247904"/>
                <a:gd name="connsiteY4" fmla="*/ 8084 h 226347"/>
                <a:gd name="connsiteX5" fmla="*/ 8084 w 247904"/>
                <a:gd name="connsiteY5" fmla="*/ 115868 h 226347"/>
                <a:gd name="connsiteX6" fmla="*/ 113713 w 247904"/>
                <a:gd name="connsiteY6" fmla="*/ 166527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13713" y="166527"/>
                  </a:moveTo>
                  <a:cubicBezTo>
                    <a:pt x="172994" y="157904"/>
                    <a:pt x="232275" y="177305"/>
                    <a:pt x="249521" y="224731"/>
                  </a:cubicBezTo>
                  <a:lnTo>
                    <a:pt x="249521" y="106168"/>
                  </a:lnTo>
                  <a:cubicBezTo>
                    <a:pt x="249521" y="106168"/>
                    <a:pt x="225808" y="28563"/>
                    <a:pt x="135269" y="28563"/>
                  </a:cubicBezTo>
                  <a:cubicBezTo>
                    <a:pt x="135269" y="28563"/>
                    <a:pt x="31796" y="46886"/>
                    <a:pt x="8084" y="8084"/>
                  </a:cubicBezTo>
                  <a:lnTo>
                    <a:pt x="8084" y="115868"/>
                  </a:lnTo>
                  <a:cubicBezTo>
                    <a:pt x="8084" y="116946"/>
                    <a:pt x="24251" y="177305"/>
                    <a:pt x="113713" y="166527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2E2E66C3-8E14-4344-88DA-F465003669B6}"/>
                </a:ext>
              </a:extLst>
            </p:cNvPr>
            <p:cNvSpPr/>
            <p:nvPr/>
          </p:nvSpPr>
          <p:spPr>
            <a:xfrm>
              <a:off x="1598615" y="4974743"/>
              <a:ext cx="247904" cy="226347"/>
            </a:xfrm>
            <a:custGeom>
              <a:avLst/>
              <a:gdLst>
                <a:gd name="connsiteX0" fmla="*/ 143892 w 247904"/>
                <a:gd name="connsiteY0" fmla="*/ 165449 h 226347"/>
                <a:gd name="connsiteX1" fmla="*/ 249521 w 247904"/>
                <a:gd name="connsiteY1" fmla="*/ 115868 h 226347"/>
                <a:gd name="connsiteX2" fmla="*/ 249521 w 247904"/>
                <a:gd name="connsiteY2" fmla="*/ 8084 h 226347"/>
                <a:gd name="connsiteX3" fmla="*/ 122335 w 247904"/>
                <a:gd name="connsiteY3" fmla="*/ 28563 h 226347"/>
                <a:gd name="connsiteX4" fmla="*/ 8084 w 247904"/>
                <a:gd name="connsiteY4" fmla="*/ 106168 h 226347"/>
                <a:gd name="connsiteX5" fmla="*/ 8084 w 247904"/>
                <a:gd name="connsiteY5" fmla="*/ 224731 h 226347"/>
                <a:gd name="connsiteX6" fmla="*/ 143892 w 247904"/>
                <a:gd name="connsiteY6" fmla="*/ 165449 h 226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7904" h="226347">
                  <a:moveTo>
                    <a:pt x="143892" y="165449"/>
                  </a:moveTo>
                  <a:cubicBezTo>
                    <a:pt x="233353" y="176228"/>
                    <a:pt x="249521" y="115868"/>
                    <a:pt x="249521" y="115868"/>
                  </a:cubicBezTo>
                  <a:lnTo>
                    <a:pt x="249521" y="8084"/>
                  </a:lnTo>
                  <a:cubicBezTo>
                    <a:pt x="225808" y="46886"/>
                    <a:pt x="122335" y="28563"/>
                    <a:pt x="122335" y="28563"/>
                  </a:cubicBezTo>
                  <a:cubicBezTo>
                    <a:pt x="31796" y="27485"/>
                    <a:pt x="8084" y="106168"/>
                    <a:pt x="8084" y="106168"/>
                  </a:cubicBezTo>
                  <a:lnTo>
                    <a:pt x="8084" y="224731"/>
                  </a:lnTo>
                  <a:cubicBezTo>
                    <a:pt x="25329" y="176228"/>
                    <a:pt x="85689" y="156826"/>
                    <a:pt x="143892" y="165449"/>
                  </a:cubicBezTo>
                  <a:close/>
                </a:path>
              </a:pathLst>
            </a:custGeom>
            <a:solidFill>
              <a:srgbClr val="00330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1304D06-BD86-42D7-8AC9-58F92B95BC59}"/>
                </a:ext>
              </a:extLst>
            </p:cNvPr>
            <p:cNvSpPr/>
            <p:nvPr/>
          </p:nvSpPr>
          <p:spPr>
            <a:xfrm>
              <a:off x="1308826" y="5111629"/>
              <a:ext cx="571257" cy="366467"/>
            </a:xfrm>
            <a:custGeom>
              <a:avLst/>
              <a:gdLst>
                <a:gd name="connsiteX0" fmla="*/ 572723 w 571257"/>
                <a:gd name="connsiteY0" fmla="*/ 107245 h 366467"/>
                <a:gd name="connsiteX1" fmla="*/ 549011 w 571257"/>
                <a:gd name="connsiteY1" fmla="*/ 8084 h 366467"/>
                <a:gd name="connsiteX2" fmla="*/ 389490 w 571257"/>
                <a:gd name="connsiteY2" fmla="*/ 52275 h 366467"/>
                <a:gd name="connsiteX3" fmla="*/ 297873 w 571257"/>
                <a:gd name="connsiteY3" fmla="*/ 135269 h 366467"/>
                <a:gd name="connsiteX4" fmla="*/ 297873 w 571257"/>
                <a:gd name="connsiteY4" fmla="*/ 190240 h 366467"/>
                <a:gd name="connsiteX5" fmla="*/ 279549 w 571257"/>
                <a:gd name="connsiteY5" fmla="*/ 190240 h 366467"/>
                <a:gd name="connsiteX6" fmla="*/ 279549 w 571257"/>
                <a:gd name="connsiteY6" fmla="*/ 133114 h 366467"/>
                <a:gd name="connsiteX7" fmla="*/ 169609 w 571257"/>
                <a:gd name="connsiteY7" fmla="*/ 52275 h 366467"/>
                <a:gd name="connsiteX8" fmla="*/ 29490 w 571257"/>
                <a:gd name="connsiteY8" fmla="*/ 9162 h 366467"/>
                <a:gd name="connsiteX9" fmla="*/ 13322 w 571257"/>
                <a:gd name="connsiteY9" fmla="*/ 83533 h 366467"/>
                <a:gd name="connsiteX10" fmla="*/ 81226 w 571257"/>
                <a:gd name="connsiteY10" fmla="*/ 177305 h 366467"/>
                <a:gd name="connsiteX11" fmla="*/ 277394 w 571257"/>
                <a:gd name="connsiteY11" fmla="*/ 351916 h 366467"/>
                <a:gd name="connsiteX12" fmla="*/ 302184 w 571257"/>
                <a:gd name="connsiteY12" fmla="*/ 352994 h 366467"/>
                <a:gd name="connsiteX13" fmla="*/ 462783 w 571257"/>
                <a:gd name="connsiteY13" fmla="*/ 190240 h 366467"/>
                <a:gd name="connsiteX14" fmla="*/ 572723 w 571257"/>
                <a:gd name="connsiteY14" fmla="*/ 107245 h 36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1257" h="366467">
                  <a:moveTo>
                    <a:pt x="572723" y="107245"/>
                  </a:moveTo>
                  <a:cubicBezTo>
                    <a:pt x="573801" y="94311"/>
                    <a:pt x="557633" y="49042"/>
                    <a:pt x="549011" y="8084"/>
                  </a:cubicBezTo>
                  <a:cubicBezTo>
                    <a:pt x="525298" y="66287"/>
                    <a:pt x="458472" y="45808"/>
                    <a:pt x="389490" y="52275"/>
                  </a:cubicBezTo>
                  <a:cubicBezTo>
                    <a:pt x="320507" y="58742"/>
                    <a:pt x="297873" y="135269"/>
                    <a:pt x="297873" y="135269"/>
                  </a:cubicBezTo>
                  <a:lnTo>
                    <a:pt x="297873" y="190240"/>
                  </a:lnTo>
                  <a:lnTo>
                    <a:pt x="279549" y="190240"/>
                  </a:lnTo>
                  <a:lnTo>
                    <a:pt x="279549" y="133114"/>
                  </a:lnTo>
                  <a:cubicBezTo>
                    <a:pt x="279549" y="106168"/>
                    <a:pt x="231046" y="47964"/>
                    <a:pt x="169609" y="52275"/>
                  </a:cubicBezTo>
                  <a:cubicBezTo>
                    <a:pt x="39190" y="57665"/>
                    <a:pt x="29490" y="9162"/>
                    <a:pt x="29490" y="9162"/>
                  </a:cubicBezTo>
                  <a:cubicBezTo>
                    <a:pt x="29490" y="9162"/>
                    <a:pt x="15478" y="69521"/>
                    <a:pt x="13322" y="83533"/>
                  </a:cubicBezTo>
                  <a:cubicBezTo>
                    <a:pt x="10088" y="97545"/>
                    <a:pt x="-14702" y="154671"/>
                    <a:pt x="81226" y="177305"/>
                  </a:cubicBezTo>
                  <a:cubicBezTo>
                    <a:pt x="303262" y="235509"/>
                    <a:pt x="277394" y="351916"/>
                    <a:pt x="277394" y="351916"/>
                  </a:cubicBezTo>
                  <a:cubicBezTo>
                    <a:pt x="280627" y="362695"/>
                    <a:pt x="297873" y="362695"/>
                    <a:pt x="302184" y="352994"/>
                  </a:cubicBezTo>
                  <a:cubicBezTo>
                    <a:pt x="298951" y="252754"/>
                    <a:pt x="388412" y="210719"/>
                    <a:pt x="462783" y="190240"/>
                  </a:cubicBezTo>
                  <a:cubicBezTo>
                    <a:pt x="515597" y="172994"/>
                    <a:pt x="578112" y="151437"/>
                    <a:pt x="572723" y="107245"/>
                  </a:cubicBezTo>
                  <a:close/>
                </a:path>
              </a:pathLst>
            </a:custGeom>
            <a:solidFill>
              <a:srgbClr val="2614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499DBCC-C286-4CB8-A31F-C3252F59C0BE}"/>
                </a:ext>
              </a:extLst>
            </p:cNvPr>
            <p:cNvSpPr/>
            <p:nvPr/>
          </p:nvSpPr>
          <p:spPr>
            <a:xfrm>
              <a:off x="1598615" y="4482168"/>
              <a:ext cx="291018" cy="549701"/>
            </a:xfrm>
            <a:custGeom>
              <a:avLst/>
              <a:gdLst>
                <a:gd name="connsiteX0" fmla="*/ 266766 w 291017"/>
                <a:gd name="connsiteY0" fmla="*/ 235509 h 549700"/>
                <a:gd name="connsiteX1" fmla="*/ 140659 w 291017"/>
                <a:gd name="connsiteY1" fmla="*/ 220419 h 549700"/>
                <a:gd name="connsiteX2" fmla="*/ 140659 w 291017"/>
                <a:gd name="connsiteY2" fmla="*/ 25329 h 549700"/>
                <a:gd name="connsiteX3" fmla="*/ 105090 w 291017"/>
                <a:gd name="connsiteY3" fmla="*/ 17784 h 549700"/>
                <a:gd name="connsiteX4" fmla="*/ 105090 w 291017"/>
                <a:gd name="connsiteY4" fmla="*/ 363772 h 549700"/>
                <a:gd name="connsiteX5" fmla="*/ 56587 w 291017"/>
                <a:gd name="connsiteY5" fmla="*/ 374551 h 549700"/>
                <a:gd name="connsiteX6" fmla="*/ 56587 w 291017"/>
                <a:gd name="connsiteY6" fmla="*/ 10240 h 549700"/>
                <a:gd name="connsiteX7" fmla="*/ 25329 w 291017"/>
                <a:gd name="connsiteY7" fmla="*/ 8084 h 549700"/>
                <a:gd name="connsiteX8" fmla="*/ 25329 w 291017"/>
                <a:gd name="connsiteY8" fmla="*/ 393952 h 549700"/>
                <a:gd name="connsiteX9" fmla="*/ 8084 w 291017"/>
                <a:gd name="connsiteY9" fmla="*/ 431677 h 549700"/>
                <a:gd name="connsiteX10" fmla="*/ 8084 w 291017"/>
                <a:gd name="connsiteY10" fmla="*/ 548084 h 549700"/>
                <a:gd name="connsiteX11" fmla="*/ 249521 w 291017"/>
                <a:gd name="connsiteY11" fmla="*/ 468323 h 549700"/>
                <a:gd name="connsiteX12" fmla="*/ 263533 w 291017"/>
                <a:gd name="connsiteY12" fmla="*/ 381018 h 549700"/>
                <a:gd name="connsiteX13" fmla="*/ 266766 w 291017"/>
                <a:gd name="connsiteY13" fmla="*/ 235509 h 549700"/>
                <a:gd name="connsiteX14" fmla="*/ 249521 w 291017"/>
                <a:gd name="connsiteY14" fmla="*/ 341138 h 549700"/>
                <a:gd name="connsiteX15" fmla="*/ 138503 w 291017"/>
                <a:gd name="connsiteY15" fmla="*/ 374551 h 549700"/>
                <a:gd name="connsiteX16" fmla="*/ 138503 w 291017"/>
                <a:gd name="connsiteY16" fmla="*/ 343293 h 549700"/>
                <a:gd name="connsiteX17" fmla="*/ 196707 w 291017"/>
                <a:gd name="connsiteY17" fmla="*/ 344371 h 549700"/>
                <a:gd name="connsiteX18" fmla="*/ 216108 w 291017"/>
                <a:gd name="connsiteY18" fmla="*/ 281856 h 549700"/>
                <a:gd name="connsiteX19" fmla="*/ 187006 w 291017"/>
                <a:gd name="connsiteY19" fmla="*/ 300180 h 549700"/>
                <a:gd name="connsiteX20" fmla="*/ 179461 w 291017"/>
                <a:gd name="connsiteY20" fmla="*/ 321737 h 549700"/>
                <a:gd name="connsiteX21" fmla="*/ 166527 w 291017"/>
                <a:gd name="connsiteY21" fmla="*/ 320659 h 549700"/>
                <a:gd name="connsiteX22" fmla="*/ 193473 w 291017"/>
                <a:gd name="connsiteY22" fmla="*/ 234431 h 549700"/>
                <a:gd name="connsiteX23" fmla="*/ 249521 w 291017"/>
                <a:gd name="connsiteY23" fmla="*/ 341138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266766" y="235509"/>
                  </a:moveTo>
                  <a:cubicBezTo>
                    <a:pt x="225808" y="192395"/>
                    <a:pt x="162216" y="207485"/>
                    <a:pt x="140659" y="220419"/>
                  </a:cubicBezTo>
                  <a:lnTo>
                    <a:pt x="140659" y="25329"/>
                  </a:lnTo>
                  <a:lnTo>
                    <a:pt x="105090" y="17784"/>
                  </a:lnTo>
                  <a:lnTo>
                    <a:pt x="105090" y="363772"/>
                  </a:lnTo>
                  <a:cubicBezTo>
                    <a:pt x="105090" y="363772"/>
                    <a:pt x="82455" y="364850"/>
                    <a:pt x="56587" y="374551"/>
                  </a:cubicBezTo>
                  <a:lnTo>
                    <a:pt x="56587" y="10240"/>
                  </a:lnTo>
                  <a:lnTo>
                    <a:pt x="25329" y="8084"/>
                  </a:lnTo>
                  <a:lnTo>
                    <a:pt x="25329" y="393952"/>
                  </a:lnTo>
                  <a:cubicBezTo>
                    <a:pt x="15629" y="403653"/>
                    <a:pt x="10239" y="415509"/>
                    <a:pt x="8084" y="431677"/>
                  </a:cubicBezTo>
                  <a:lnTo>
                    <a:pt x="8084" y="548084"/>
                  </a:lnTo>
                  <a:cubicBezTo>
                    <a:pt x="79222" y="446766"/>
                    <a:pt x="217186" y="548084"/>
                    <a:pt x="249521" y="468323"/>
                  </a:cubicBezTo>
                  <a:cubicBezTo>
                    <a:pt x="257066" y="452156"/>
                    <a:pt x="249521" y="413353"/>
                    <a:pt x="263533" y="381018"/>
                  </a:cubicBezTo>
                  <a:cubicBezTo>
                    <a:pt x="286168" y="334671"/>
                    <a:pt x="308802" y="286168"/>
                    <a:pt x="266766" y="235509"/>
                  </a:cubicBezTo>
                  <a:close/>
                  <a:moveTo>
                    <a:pt x="249521" y="341138"/>
                  </a:moveTo>
                  <a:cubicBezTo>
                    <a:pt x="203174" y="401497"/>
                    <a:pt x="138503" y="374551"/>
                    <a:pt x="138503" y="374551"/>
                  </a:cubicBezTo>
                  <a:lnTo>
                    <a:pt x="138503" y="343293"/>
                  </a:lnTo>
                  <a:cubicBezTo>
                    <a:pt x="156826" y="352994"/>
                    <a:pt x="175150" y="352994"/>
                    <a:pt x="196707" y="344371"/>
                  </a:cubicBezTo>
                  <a:cubicBezTo>
                    <a:pt x="218263" y="336826"/>
                    <a:pt x="229042" y="307725"/>
                    <a:pt x="216108" y="281856"/>
                  </a:cubicBezTo>
                  <a:cubicBezTo>
                    <a:pt x="203174" y="253832"/>
                    <a:pt x="161138" y="273234"/>
                    <a:pt x="187006" y="300180"/>
                  </a:cubicBezTo>
                  <a:cubicBezTo>
                    <a:pt x="196707" y="314192"/>
                    <a:pt x="188084" y="320659"/>
                    <a:pt x="179461" y="321737"/>
                  </a:cubicBezTo>
                  <a:cubicBezTo>
                    <a:pt x="172994" y="322814"/>
                    <a:pt x="166527" y="320659"/>
                    <a:pt x="166527" y="320659"/>
                  </a:cubicBezTo>
                  <a:cubicBezTo>
                    <a:pt x="116946" y="303413"/>
                    <a:pt x="138503" y="234431"/>
                    <a:pt x="193473" y="234431"/>
                  </a:cubicBezTo>
                  <a:cubicBezTo>
                    <a:pt x="239820" y="234431"/>
                    <a:pt x="279701" y="286168"/>
                    <a:pt x="249521" y="3411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AC12A45-36B9-4E49-9872-5298816FE9DB}"/>
                </a:ext>
              </a:extLst>
            </p:cNvPr>
            <p:cNvSpPr/>
            <p:nvPr/>
          </p:nvSpPr>
          <p:spPr>
            <a:xfrm>
              <a:off x="1300997" y="4481090"/>
              <a:ext cx="291018" cy="549701"/>
            </a:xfrm>
            <a:custGeom>
              <a:avLst/>
              <a:gdLst>
                <a:gd name="connsiteX0" fmla="*/ 34085 w 291017"/>
                <a:gd name="connsiteY0" fmla="*/ 382096 h 549700"/>
                <a:gd name="connsiteX1" fmla="*/ 48097 w 291017"/>
                <a:gd name="connsiteY1" fmla="*/ 469401 h 549700"/>
                <a:gd name="connsiteX2" fmla="*/ 289534 w 291017"/>
                <a:gd name="connsiteY2" fmla="*/ 549162 h 549700"/>
                <a:gd name="connsiteX3" fmla="*/ 289534 w 291017"/>
                <a:gd name="connsiteY3" fmla="*/ 432755 h 549700"/>
                <a:gd name="connsiteX4" fmla="*/ 272289 w 291017"/>
                <a:gd name="connsiteY4" fmla="*/ 395030 h 549700"/>
                <a:gd name="connsiteX5" fmla="*/ 272289 w 291017"/>
                <a:gd name="connsiteY5" fmla="*/ 8084 h 549700"/>
                <a:gd name="connsiteX6" fmla="*/ 241031 w 291017"/>
                <a:gd name="connsiteY6" fmla="*/ 10240 h 549700"/>
                <a:gd name="connsiteX7" fmla="*/ 241031 w 291017"/>
                <a:gd name="connsiteY7" fmla="*/ 375629 h 549700"/>
                <a:gd name="connsiteX8" fmla="*/ 192528 w 291017"/>
                <a:gd name="connsiteY8" fmla="*/ 364850 h 549700"/>
                <a:gd name="connsiteX9" fmla="*/ 192528 w 291017"/>
                <a:gd name="connsiteY9" fmla="*/ 18862 h 549700"/>
                <a:gd name="connsiteX10" fmla="*/ 156959 w 291017"/>
                <a:gd name="connsiteY10" fmla="*/ 26407 h 549700"/>
                <a:gd name="connsiteX11" fmla="*/ 156959 w 291017"/>
                <a:gd name="connsiteY11" fmla="*/ 221497 h 549700"/>
                <a:gd name="connsiteX12" fmla="*/ 30852 w 291017"/>
                <a:gd name="connsiteY12" fmla="*/ 236587 h 549700"/>
                <a:gd name="connsiteX13" fmla="*/ 34085 w 291017"/>
                <a:gd name="connsiteY13" fmla="*/ 382096 h 549700"/>
                <a:gd name="connsiteX14" fmla="*/ 104145 w 291017"/>
                <a:gd name="connsiteY14" fmla="*/ 236587 h 549700"/>
                <a:gd name="connsiteX15" fmla="*/ 131091 w 291017"/>
                <a:gd name="connsiteY15" fmla="*/ 322814 h 549700"/>
                <a:gd name="connsiteX16" fmla="*/ 118157 w 291017"/>
                <a:gd name="connsiteY16" fmla="*/ 323892 h 549700"/>
                <a:gd name="connsiteX17" fmla="*/ 110612 w 291017"/>
                <a:gd name="connsiteY17" fmla="*/ 302335 h 549700"/>
                <a:gd name="connsiteX18" fmla="*/ 81510 w 291017"/>
                <a:gd name="connsiteY18" fmla="*/ 284012 h 549700"/>
                <a:gd name="connsiteX19" fmla="*/ 100911 w 291017"/>
                <a:gd name="connsiteY19" fmla="*/ 346527 h 549700"/>
                <a:gd name="connsiteX20" fmla="*/ 159115 w 291017"/>
                <a:gd name="connsiteY20" fmla="*/ 345449 h 549700"/>
                <a:gd name="connsiteX21" fmla="*/ 159115 w 291017"/>
                <a:gd name="connsiteY21" fmla="*/ 375629 h 549700"/>
                <a:gd name="connsiteX22" fmla="*/ 48097 w 291017"/>
                <a:gd name="connsiteY22" fmla="*/ 342216 h 549700"/>
                <a:gd name="connsiteX23" fmla="*/ 104145 w 291017"/>
                <a:gd name="connsiteY23" fmla="*/ 236587 h 54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1017" h="549700">
                  <a:moveTo>
                    <a:pt x="34085" y="382096"/>
                  </a:moveTo>
                  <a:cubicBezTo>
                    <a:pt x="48097" y="414431"/>
                    <a:pt x="40552" y="453234"/>
                    <a:pt x="48097" y="469401"/>
                  </a:cubicBezTo>
                  <a:cubicBezTo>
                    <a:pt x="81510" y="549162"/>
                    <a:pt x="218397" y="447844"/>
                    <a:pt x="289534" y="549162"/>
                  </a:cubicBezTo>
                  <a:lnTo>
                    <a:pt x="289534" y="432755"/>
                  </a:lnTo>
                  <a:cubicBezTo>
                    <a:pt x="287379" y="416587"/>
                    <a:pt x="281989" y="403653"/>
                    <a:pt x="272289" y="395030"/>
                  </a:cubicBezTo>
                  <a:lnTo>
                    <a:pt x="272289" y="8084"/>
                  </a:lnTo>
                  <a:lnTo>
                    <a:pt x="241031" y="10240"/>
                  </a:lnTo>
                  <a:lnTo>
                    <a:pt x="241031" y="375629"/>
                  </a:lnTo>
                  <a:cubicBezTo>
                    <a:pt x="215163" y="364850"/>
                    <a:pt x="192528" y="364850"/>
                    <a:pt x="192528" y="364850"/>
                  </a:cubicBezTo>
                  <a:lnTo>
                    <a:pt x="192528" y="18862"/>
                  </a:lnTo>
                  <a:lnTo>
                    <a:pt x="156959" y="26407"/>
                  </a:lnTo>
                  <a:lnTo>
                    <a:pt x="156959" y="221497"/>
                  </a:lnTo>
                  <a:cubicBezTo>
                    <a:pt x="134325" y="208563"/>
                    <a:pt x="70732" y="193473"/>
                    <a:pt x="30852" y="236587"/>
                  </a:cubicBezTo>
                  <a:cubicBezTo>
                    <a:pt x="-10106" y="287246"/>
                    <a:pt x="12528" y="335749"/>
                    <a:pt x="34085" y="382096"/>
                  </a:cubicBezTo>
                  <a:close/>
                  <a:moveTo>
                    <a:pt x="104145" y="236587"/>
                  </a:moveTo>
                  <a:cubicBezTo>
                    <a:pt x="159115" y="236587"/>
                    <a:pt x="181750" y="305569"/>
                    <a:pt x="131091" y="322814"/>
                  </a:cubicBezTo>
                  <a:cubicBezTo>
                    <a:pt x="131091" y="322814"/>
                    <a:pt x="124624" y="324970"/>
                    <a:pt x="118157" y="323892"/>
                  </a:cubicBezTo>
                  <a:cubicBezTo>
                    <a:pt x="109534" y="322814"/>
                    <a:pt x="101989" y="316347"/>
                    <a:pt x="110612" y="302335"/>
                  </a:cubicBezTo>
                  <a:cubicBezTo>
                    <a:pt x="136480" y="275389"/>
                    <a:pt x="94444" y="255988"/>
                    <a:pt x="81510" y="284012"/>
                  </a:cubicBezTo>
                  <a:cubicBezTo>
                    <a:pt x="68576" y="309880"/>
                    <a:pt x="79355" y="337904"/>
                    <a:pt x="100911" y="346527"/>
                  </a:cubicBezTo>
                  <a:cubicBezTo>
                    <a:pt x="122468" y="354072"/>
                    <a:pt x="140792" y="355150"/>
                    <a:pt x="159115" y="345449"/>
                  </a:cubicBezTo>
                  <a:lnTo>
                    <a:pt x="159115" y="375629"/>
                  </a:lnTo>
                  <a:cubicBezTo>
                    <a:pt x="159115" y="375629"/>
                    <a:pt x="94444" y="402575"/>
                    <a:pt x="48097" y="342216"/>
                  </a:cubicBezTo>
                  <a:cubicBezTo>
                    <a:pt x="18995" y="287246"/>
                    <a:pt x="58876" y="235509"/>
                    <a:pt x="104145" y="23658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3949D88-EB37-434A-A090-9BC1BD17034E}"/>
                </a:ext>
              </a:extLst>
            </p:cNvPr>
            <p:cNvSpPr/>
            <p:nvPr/>
          </p:nvSpPr>
          <p:spPr>
            <a:xfrm>
              <a:off x="817177" y="5062048"/>
              <a:ext cx="97006" cy="64671"/>
            </a:xfrm>
            <a:custGeom>
              <a:avLst/>
              <a:gdLst>
                <a:gd name="connsiteX0" fmla="*/ 8084 w 97005"/>
                <a:gd name="connsiteY0" fmla="*/ 11317 h 64670"/>
                <a:gd name="connsiteX1" fmla="*/ 92156 w 97005"/>
                <a:gd name="connsiteY1" fmla="*/ 8084 h 64670"/>
                <a:gd name="connsiteX2" fmla="*/ 92156 w 97005"/>
                <a:gd name="connsiteY2" fmla="*/ 16707 h 64670"/>
                <a:gd name="connsiteX3" fmla="*/ 57665 w 97005"/>
                <a:gd name="connsiteY3" fmla="*/ 17784 h 64670"/>
                <a:gd name="connsiteX4" fmla="*/ 58743 w 97005"/>
                <a:gd name="connsiteY4" fmla="*/ 53353 h 64670"/>
                <a:gd name="connsiteX5" fmla="*/ 93234 w 97005"/>
                <a:gd name="connsiteY5" fmla="*/ 52275 h 64670"/>
                <a:gd name="connsiteX6" fmla="*/ 93234 w 97005"/>
                <a:gd name="connsiteY6" fmla="*/ 60898 h 64670"/>
                <a:gd name="connsiteX7" fmla="*/ 9162 w 97005"/>
                <a:gd name="connsiteY7" fmla="*/ 64132 h 64670"/>
                <a:gd name="connsiteX8" fmla="*/ 9162 w 97005"/>
                <a:gd name="connsiteY8" fmla="*/ 55509 h 64670"/>
                <a:gd name="connsiteX9" fmla="*/ 49042 w 97005"/>
                <a:gd name="connsiteY9" fmla="*/ 54431 h 64670"/>
                <a:gd name="connsiteX10" fmla="*/ 47964 w 97005"/>
                <a:gd name="connsiteY10" fmla="*/ 18862 h 64670"/>
                <a:gd name="connsiteX11" fmla="*/ 8084 w 97005"/>
                <a:gd name="connsiteY11" fmla="*/ 21018 h 64670"/>
                <a:gd name="connsiteX12" fmla="*/ 8084 w 97005"/>
                <a:gd name="connsiteY12" fmla="*/ 11317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64670">
                  <a:moveTo>
                    <a:pt x="8084" y="11317"/>
                  </a:moveTo>
                  <a:lnTo>
                    <a:pt x="92156" y="8084"/>
                  </a:lnTo>
                  <a:lnTo>
                    <a:pt x="92156" y="16707"/>
                  </a:lnTo>
                  <a:lnTo>
                    <a:pt x="57665" y="17784"/>
                  </a:lnTo>
                  <a:lnTo>
                    <a:pt x="58743" y="53353"/>
                  </a:lnTo>
                  <a:lnTo>
                    <a:pt x="93234" y="52275"/>
                  </a:lnTo>
                  <a:lnTo>
                    <a:pt x="93234" y="60898"/>
                  </a:lnTo>
                  <a:lnTo>
                    <a:pt x="9162" y="64132"/>
                  </a:lnTo>
                  <a:lnTo>
                    <a:pt x="9162" y="55509"/>
                  </a:lnTo>
                  <a:lnTo>
                    <a:pt x="49042" y="54431"/>
                  </a:lnTo>
                  <a:lnTo>
                    <a:pt x="47964" y="18862"/>
                  </a:lnTo>
                  <a:lnTo>
                    <a:pt x="8084" y="21018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5621F2C-8ABE-4454-9BEF-4A2B282DBF33}"/>
                </a:ext>
              </a:extLst>
            </p:cNvPr>
            <p:cNvSpPr/>
            <p:nvPr/>
          </p:nvSpPr>
          <p:spPr>
            <a:xfrm>
              <a:off x="820411" y="5127797"/>
              <a:ext cx="97006" cy="75449"/>
            </a:xfrm>
            <a:custGeom>
              <a:avLst/>
              <a:gdLst>
                <a:gd name="connsiteX0" fmla="*/ 8084 w 97005"/>
                <a:gd name="connsiteY0" fmla="*/ 18862 h 75449"/>
                <a:gd name="connsiteX1" fmla="*/ 91078 w 97005"/>
                <a:gd name="connsiteY1" fmla="*/ 8084 h 75449"/>
                <a:gd name="connsiteX2" fmla="*/ 97545 w 97005"/>
                <a:gd name="connsiteY2" fmla="*/ 57665 h 75449"/>
                <a:gd name="connsiteX3" fmla="*/ 87844 w 97005"/>
                <a:gd name="connsiteY3" fmla="*/ 58742 h 75449"/>
                <a:gd name="connsiteX4" fmla="*/ 82455 w 97005"/>
                <a:gd name="connsiteY4" fmla="*/ 17784 h 75449"/>
                <a:gd name="connsiteX5" fmla="*/ 56587 w 97005"/>
                <a:gd name="connsiteY5" fmla="*/ 21018 h 75449"/>
                <a:gd name="connsiteX6" fmla="*/ 60898 w 97005"/>
                <a:gd name="connsiteY6" fmla="*/ 58742 h 75449"/>
                <a:gd name="connsiteX7" fmla="*/ 51198 w 97005"/>
                <a:gd name="connsiteY7" fmla="*/ 59820 h 75449"/>
                <a:gd name="connsiteX8" fmla="*/ 46886 w 97005"/>
                <a:gd name="connsiteY8" fmla="*/ 22096 h 75449"/>
                <a:gd name="connsiteX9" fmla="*/ 18862 w 97005"/>
                <a:gd name="connsiteY9" fmla="*/ 25329 h 75449"/>
                <a:gd name="connsiteX10" fmla="*/ 24251 w 97005"/>
                <a:gd name="connsiteY10" fmla="*/ 67365 h 75449"/>
                <a:gd name="connsiteX11" fmla="*/ 14551 w 97005"/>
                <a:gd name="connsiteY11" fmla="*/ 68443 h 75449"/>
                <a:gd name="connsiteX12" fmla="*/ 8084 w 97005"/>
                <a:gd name="connsiteY12" fmla="*/ 18862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5" h="75449">
                  <a:moveTo>
                    <a:pt x="8084" y="18862"/>
                  </a:moveTo>
                  <a:lnTo>
                    <a:pt x="91078" y="8084"/>
                  </a:lnTo>
                  <a:lnTo>
                    <a:pt x="97545" y="57665"/>
                  </a:lnTo>
                  <a:lnTo>
                    <a:pt x="87844" y="58742"/>
                  </a:lnTo>
                  <a:lnTo>
                    <a:pt x="82455" y="17784"/>
                  </a:lnTo>
                  <a:lnTo>
                    <a:pt x="56587" y="21018"/>
                  </a:lnTo>
                  <a:lnTo>
                    <a:pt x="60898" y="58742"/>
                  </a:lnTo>
                  <a:lnTo>
                    <a:pt x="51198" y="59820"/>
                  </a:lnTo>
                  <a:lnTo>
                    <a:pt x="46886" y="22096"/>
                  </a:lnTo>
                  <a:lnTo>
                    <a:pt x="18862" y="25329"/>
                  </a:lnTo>
                  <a:lnTo>
                    <a:pt x="24251" y="67365"/>
                  </a:lnTo>
                  <a:lnTo>
                    <a:pt x="14551" y="68443"/>
                  </a:lnTo>
                  <a:lnTo>
                    <a:pt x="8084" y="18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65D3BDD-9E43-4155-BA92-971C6B549C2F}"/>
                </a:ext>
              </a:extLst>
            </p:cNvPr>
            <p:cNvSpPr/>
            <p:nvPr/>
          </p:nvSpPr>
          <p:spPr>
            <a:xfrm>
              <a:off x="830112" y="5190312"/>
              <a:ext cx="97006" cy="32335"/>
            </a:xfrm>
            <a:custGeom>
              <a:avLst/>
              <a:gdLst>
                <a:gd name="connsiteX0" fmla="*/ 8084 w 97005"/>
                <a:gd name="connsiteY0" fmla="*/ 23174 h 32335"/>
                <a:gd name="connsiteX1" fmla="*/ 91078 w 97005"/>
                <a:gd name="connsiteY1" fmla="*/ 8084 h 32335"/>
                <a:gd name="connsiteX2" fmla="*/ 93234 w 97005"/>
                <a:gd name="connsiteY2" fmla="*/ 16707 h 32335"/>
                <a:gd name="connsiteX3" fmla="*/ 10240 w 97005"/>
                <a:gd name="connsiteY3" fmla="*/ 31796 h 32335"/>
                <a:gd name="connsiteX4" fmla="*/ 8084 w 97005"/>
                <a:gd name="connsiteY4" fmla="*/ 231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8084" y="23174"/>
                  </a:moveTo>
                  <a:lnTo>
                    <a:pt x="91078" y="8084"/>
                  </a:lnTo>
                  <a:lnTo>
                    <a:pt x="93234" y="16707"/>
                  </a:lnTo>
                  <a:lnTo>
                    <a:pt x="10240" y="31796"/>
                  </a:lnTo>
                  <a:lnTo>
                    <a:pt x="8084" y="231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D1917EB-FA77-4512-A38C-3920F0357FEF}"/>
                </a:ext>
              </a:extLst>
            </p:cNvPr>
            <p:cNvSpPr/>
            <p:nvPr/>
          </p:nvSpPr>
          <p:spPr>
            <a:xfrm>
              <a:off x="834423" y="5210791"/>
              <a:ext cx="97006" cy="75449"/>
            </a:xfrm>
            <a:custGeom>
              <a:avLst/>
              <a:gdLst>
                <a:gd name="connsiteX0" fmla="*/ 8084 w 97005"/>
                <a:gd name="connsiteY0" fmla="*/ 28563 h 75449"/>
                <a:gd name="connsiteX1" fmla="*/ 90000 w 97005"/>
                <a:gd name="connsiteY1" fmla="*/ 8084 h 75449"/>
                <a:gd name="connsiteX2" fmla="*/ 92156 w 97005"/>
                <a:gd name="connsiteY2" fmla="*/ 16707 h 75449"/>
                <a:gd name="connsiteX3" fmla="*/ 19940 w 97005"/>
                <a:gd name="connsiteY3" fmla="*/ 33952 h 75449"/>
                <a:gd name="connsiteX4" fmla="*/ 27485 w 97005"/>
                <a:gd name="connsiteY4" fmla="*/ 67365 h 75449"/>
                <a:gd name="connsiteX5" fmla="*/ 17784 w 97005"/>
                <a:gd name="connsiteY5" fmla="*/ 69521 h 75449"/>
                <a:gd name="connsiteX6" fmla="*/ 8084 w 97005"/>
                <a:gd name="connsiteY6" fmla="*/ 28563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8084" y="28563"/>
                  </a:moveTo>
                  <a:lnTo>
                    <a:pt x="90000" y="8084"/>
                  </a:lnTo>
                  <a:lnTo>
                    <a:pt x="92156" y="16707"/>
                  </a:lnTo>
                  <a:lnTo>
                    <a:pt x="19940" y="33952"/>
                  </a:lnTo>
                  <a:lnTo>
                    <a:pt x="27485" y="67365"/>
                  </a:lnTo>
                  <a:lnTo>
                    <a:pt x="17784" y="69521"/>
                  </a:lnTo>
                  <a:lnTo>
                    <a:pt x="8084" y="285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C8A923E-2D71-442B-9195-A8061C4BCFE8}"/>
                </a:ext>
              </a:extLst>
            </p:cNvPr>
            <p:cNvSpPr/>
            <p:nvPr/>
          </p:nvSpPr>
          <p:spPr>
            <a:xfrm>
              <a:off x="854363" y="5267114"/>
              <a:ext cx="97006" cy="75449"/>
            </a:xfrm>
            <a:custGeom>
              <a:avLst/>
              <a:gdLst>
                <a:gd name="connsiteX0" fmla="*/ 39880 w 97005"/>
                <a:gd name="connsiteY0" fmla="*/ 12120 h 75449"/>
                <a:gd name="connsiteX1" fmla="*/ 74371 w 97005"/>
                <a:gd name="connsiteY1" fmla="*/ 9964 h 75449"/>
                <a:gd name="connsiteX2" fmla="*/ 92695 w 97005"/>
                <a:gd name="connsiteY2" fmla="*/ 28287 h 75449"/>
                <a:gd name="connsiteX3" fmla="*/ 92695 w 97005"/>
                <a:gd name="connsiteY3" fmla="*/ 46611 h 75449"/>
                <a:gd name="connsiteX4" fmla="*/ 81916 w 97005"/>
                <a:gd name="connsiteY4" fmla="*/ 62778 h 75449"/>
                <a:gd name="connsiteX5" fmla="*/ 61437 w 97005"/>
                <a:gd name="connsiteY5" fmla="*/ 73557 h 75449"/>
                <a:gd name="connsiteX6" fmla="*/ 38802 w 97005"/>
                <a:gd name="connsiteY6" fmla="*/ 76790 h 75449"/>
                <a:gd name="connsiteX7" fmla="*/ 20479 w 97005"/>
                <a:gd name="connsiteY7" fmla="*/ 70323 h 75449"/>
                <a:gd name="connsiteX8" fmla="*/ 9701 w 97005"/>
                <a:gd name="connsiteY8" fmla="*/ 56311 h 75449"/>
                <a:gd name="connsiteX9" fmla="*/ 9701 w 97005"/>
                <a:gd name="connsiteY9" fmla="*/ 37988 h 75449"/>
                <a:gd name="connsiteX10" fmla="*/ 20479 w 97005"/>
                <a:gd name="connsiteY10" fmla="*/ 21820 h 75449"/>
                <a:gd name="connsiteX11" fmla="*/ 39880 w 97005"/>
                <a:gd name="connsiteY11" fmla="*/ 12120 h 75449"/>
                <a:gd name="connsiteX12" fmla="*/ 43114 w 97005"/>
                <a:gd name="connsiteY12" fmla="*/ 21820 h 75449"/>
                <a:gd name="connsiteX13" fmla="*/ 22635 w 97005"/>
                <a:gd name="connsiteY13" fmla="*/ 35832 h 75449"/>
                <a:gd name="connsiteX14" fmla="*/ 19401 w 97005"/>
                <a:gd name="connsiteY14" fmla="*/ 54156 h 75449"/>
                <a:gd name="connsiteX15" fmla="*/ 33413 w 97005"/>
                <a:gd name="connsiteY15" fmla="*/ 67090 h 75449"/>
                <a:gd name="connsiteX16" fmla="*/ 59281 w 97005"/>
                <a:gd name="connsiteY16" fmla="*/ 64934 h 75449"/>
                <a:gd name="connsiteX17" fmla="*/ 75449 w 97005"/>
                <a:gd name="connsiteY17" fmla="*/ 56311 h 75449"/>
                <a:gd name="connsiteX18" fmla="*/ 84072 w 97005"/>
                <a:gd name="connsiteY18" fmla="*/ 44455 h 75449"/>
                <a:gd name="connsiteX19" fmla="*/ 84072 w 97005"/>
                <a:gd name="connsiteY19" fmla="*/ 31521 h 75449"/>
                <a:gd name="connsiteX20" fmla="*/ 71138 w 97005"/>
                <a:gd name="connsiteY20" fmla="*/ 18587 h 75449"/>
                <a:gd name="connsiteX21" fmla="*/ 43114 w 97005"/>
                <a:gd name="connsiteY21" fmla="*/ 21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005" h="75449">
                  <a:moveTo>
                    <a:pt x="39880" y="12120"/>
                  </a:moveTo>
                  <a:cubicBezTo>
                    <a:pt x="52814" y="7808"/>
                    <a:pt x="64671" y="6730"/>
                    <a:pt x="74371" y="9964"/>
                  </a:cubicBezTo>
                  <a:cubicBezTo>
                    <a:pt x="84072" y="13198"/>
                    <a:pt x="90539" y="19665"/>
                    <a:pt x="92695" y="28287"/>
                  </a:cubicBezTo>
                  <a:cubicBezTo>
                    <a:pt x="94850" y="34754"/>
                    <a:pt x="94850" y="40144"/>
                    <a:pt x="92695" y="46611"/>
                  </a:cubicBezTo>
                  <a:cubicBezTo>
                    <a:pt x="90539" y="53078"/>
                    <a:pt x="87305" y="58467"/>
                    <a:pt x="81916" y="62778"/>
                  </a:cubicBezTo>
                  <a:cubicBezTo>
                    <a:pt x="76527" y="67090"/>
                    <a:pt x="70060" y="71401"/>
                    <a:pt x="61437" y="73557"/>
                  </a:cubicBezTo>
                  <a:cubicBezTo>
                    <a:pt x="53892" y="76790"/>
                    <a:pt x="45269" y="77868"/>
                    <a:pt x="38802" y="76790"/>
                  </a:cubicBezTo>
                  <a:cubicBezTo>
                    <a:pt x="31257" y="76790"/>
                    <a:pt x="25868" y="74635"/>
                    <a:pt x="20479" y="70323"/>
                  </a:cubicBezTo>
                  <a:cubicBezTo>
                    <a:pt x="15090" y="66012"/>
                    <a:pt x="11856" y="61701"/>
                    <a:pt x="9701" y="56311"/>
                  </a:cubicBezTo>
                  <a:cubicBezTo>
                    <a:pt x="7545" y="49844"/>
                    <a:pt x="7545" y="44455"/>
                    <a:pt x="9701" y="37988"/>
                  </a:cubicBezTo>
                  <a:cubicBezTo>
                    <a:pt x="11856" y="31521"/>
                    <a:pt x="15090" y="26132"/>
                    <a:pt x="20479" y="21820"/>
                  </a:cubicBezTo>
                  <a:cubicBezTo>
                    <a:pt x="26946" y="18587"/>
                    <a:pt x="33413" y="14275"/>
                    <a:pt x="39880" y="12120"/>
                  </a:cubicBezTo>
                  <a:close/>
                  <a:moveTo>
                    <a:pt x="43114" y="21820"/>
                  </a:moveTo>
                  <a:cubicBezTo>
                    <a:pt x="33413" y="25054"/>
                    <a:pt x="26946" y="29365"/>
                    <a:pt x="22635" y="35832"/>
                  </a:cubicBezTo>
                  <a:cubicBezTo>
                    <a:pt x="18323" y="42299"/>
                    <a:pt x="17246" y="47689"/>
                    <a:pt x="19401" y="54156"/>
                  </a:cubicBezTo>
                  <a:cubicBezTo>
                    <a:pt x="21557" y="60623"/>
                    <a:pt x="25868" y="64934"/>
                    <a:pt x="33413" y="67090"/>
                  </a:cubicBezTo>
                  <a:cubicBezTo>
                    <a:pt x="39880" y="69245"/>
                    <a:pt x="48503" y="69245"/>
                    <a:pt x="59281" y="64934"/>
                  </a:cubicBezTo>
                  <a:cubicBezTo>
                    <a:pt x="65749" y="62778"/>
                    <a:pt x="71138" y="59545"/>
                    <a:pt x="75449" y="56311"/>
                  </a:cubicBezTo>
                  <a:cubicBezTo>
                    <a:pt x="79760" y="53078"/>
                    <a:pt x="82994" y="48766"/>
                    <a:pt x="84072" y="44455"/>
                  </a:cubicBezTo>
                  <a:cubicBezTo>
                    <a:pt x="85150" y="40144"/>
                    <a:pt x="85150" y="35832"/>
                    <a:pt x="84072" y="31521"/>
                  </a:cubicBezTo>
                  <a:cubicBezTo>
                    <a:pt x="81916" y="25054"/>
                    <a:pt x="77605" y="20742"/>
                    <a:pt x="71138" y="18587"/>
                  </a:cubicBezTo>
                  <a:cubicBezTo>
                    <a:pt x="64671" y="16431"/>
                    <a:pt x="54970" y="17509"/>
                    <a:pt x="43114" y="218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1493DF2-1080-4401-BD2D-BB36E95972D6}"/>
                </a:ext>
              </a:extLst>
            </p:cNvPr>
            <p:cNvSpPr/>
            <p:nvPr/>
          </p:nvSpPr>
          <p:spPr>
            <a:xfrm>
              <a:off x="875381" y="5327198"/>
              <a:ext cx="107784" cy="97006"/>
            </a:xfrm>
            <a:custGeom>
              <a:avLst/>
              <a:gdLst>
                <a:gd name="connsiteX0" fmla="*/ 8084 w 107784"/>
                <a:gd name="connsiteY0" fmla="*/ 42575 h 97005"/>
                <a:gd name="connsiteX1" fmla="*/ 84611 w 107784"/>
                <a:gd name="connsiteY1" fmla="*/ 8084 h 97005"/>
                <a:gd name="connsiteX2" fmla="*/ 88922 w 107784"/>
                <a:gd name="connsiteY2" fmla="*/ 16707 h 97005"/>
                <a:gd name="connsiteX3" fmla="*/ 43653 w 107784"/>
                <a:gd name="connsiteY3" fmla="*/ 77066 h 97005"/>
                <a:gd name="connsiteX4" fmla="*/ 104012 w 107784"/>
                <a:gd name="connsiteY4" fmla="*/ 50120 h 97005"/>
                <a:gd name="connsiteX5" fmla="*/ 107246 w 107784"/>
                <a:gd name="connsiteY5" fmla="*/ 57665 h 97005"/>
                <a:gd name="connsiteX6" fmla="*/ 30719 w 107784"/>
                <a:gd name="connsiteY6" fmla="*/ 92156 h 97005"/>
                <a:gd name="connsiteX7" fmla="*/ 26407 w 107784"/>
                <a:gd name="connsiteY7" fmla="*/ 83533 h 97005"/>
                <a:gd name="connsiteX8" fmla="*/ 71677 w 107784"/>
                <a:gd name="connsiteY8" fmla="*/ 23174 h 97005"/>
                <a:gd name="connsiteX9" fmla="*/ 11317 w 107784"/>
                <a:gd name="connsiteY9" fmla="*/ 50120 h 97005"/>
                <a:gd name="connsiteX10" fmla="*/ 8084 w 107784"/>
                <a:gd name="connsiteY10" fmla="*/ 4257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97005">
                  <a:moveTo>
                    <a:pt x="8084" y="42575"/>
                  </a:moveTo>
                  <a:lnTo>
                    <a:pt x="84611" y="8084"/>
                  </a:lnTo>
                  <a:lnTo>
                    <a:pt x="88922" y="16707"/>
                  </a:lnTo>
                  <a:lnTo>
                    <a:pt x="43653" y="77066"/>
                  </a:lnTo>
                  <a:lnTo>
                    <a:pt x="104012" y="50120"/>
                  </a:lnTo>
                  <a:lnTo>
                    <a:pt x="107246" y="57665"/>
                  </a:lnTo>
                  <a:lnTo>
                    <a:pt x="30719" y="92156"/>
                  </a:lnTo>
                  <a:lnTo>
                    <a:pt x="26407" y="83533"/>
                  </a:lnTo>
                  <a:lnTo>
                    <a:pt x="71677" y="23174"/>
                  </a:lnTo>
                  <a:lnTo>
                    <a:pt x="11317" y="50120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A839DA41-750B-485B-96B6-CCB74D692656}"/>
                </a:ext>
              </a:extLst>
            </p:cNvPr>
            <p:cNvSpPr/>
            <p:nvPr/>
          </p:nvSpPr>
          <p:spPr>
            <a:xfrm>
              <a:off x="918214" y="5395757"/>
              <a:ext cx="97006" cy="86228"/>
            </a:xfrm>
            <a:custGeom>
              <a:avLst/>
              <a:gdLst>
                <a:gd name="connsiteX0" fmla="*/ 40700 w 97005"/>
                <a:gd name="connsiteY0" fmla="*/ 51620 h 86227"/>
                <a:gd name="connsiteX1" fmla="*/ 49322 w 97005"/>
                <a:gd name="connsiteY1" fmla="*/ 46231 h 86227"/>
                <a:gd name="connsiteX2" fmla="*/ 64412 w 97005"/>
                <a:gd name="connsiteY2" fmla="*/ 71022 h 86227"/>
                <a:gd name="connsiteX3" fmla="*/ 37466 w 97005"/>
                <a:gd name="connsiteY3" fmla="*/ 86111 h 86227"/>
                <a:gd name="connsiteX4" fmla="*/ 22376 w 97005"/>
                <a:gd name="connsiteY4" fmla="*/ 78567 h 86227"/>
                <a:gd name="connsiteX5" fmla="*/ 12676 w 97005"/>
                <a:gd name="connsiteY5" fmla="*/ 67788 h 86227"/>
                <a:gd name="connsiteX6" fmla="*/ 8364 w 97005"/>
                <a:gd name="connsiteY6" fmla="*/ 49465 h 86227"/>
                <a:gd name="connsiteX7" fmla="*/ 15909 w 97005"/>
                <a:gd name="connsiteY7" fmla="*/ 31141 h 86227"/>
                <a:gd name="connsiteX8" fmla="*/ 33155 w 97005"/>
                <a:gd name="connsiteY8" fmla="*/ 16052 h 86227"/>
                <a:gd name="connsiteX9" fmla="*/ 54712 w 97005"/>
                <a:gd name="connsiteY9" fmla="*/ 8507 h 86227"/>
                <a:gd name="connsiteX10" fmla="*/ 74113 w 97005"/>
                <a:gd name="connsiteY10" fmla="*/ 10662 h 86227"/>
                <a:gd name="connsiteX11" fmla="*/ 88125 w 97005"/>
                <a:gd name="connsiteY11" fmla="*/ 23596 h 86227"/>
                <a:gd name="connsiteX12" fmla="*/ 92436 w 97005"/>
                <a:gd name="connsiteY12" fmla="*/ 36531 h 86227"/>
                <a:gd name="connsiteX13" fmla="*/ 90280 w 97005"/>
                <a:gd name="connsiteY13" fmla="*/ 48387 h 86227"/>
                <a:gd name="connsiteX14" fmla="*/ 80580 w 97005"/>
                <a:gd name="connsiteY14" fmla="*/ 60243 h 86227"/>
                <a:gd name="connsiteX15" fmla="*/ 74113 w 97005"/>
                <a:gd name="connsiteY15" fmla="*/ 54854 h 86227"/>
                <a:gd name="connsiteX16" fmla="*/ 80580 w 97005"/>
                <a:gd name="connsiteY16" fmla="*/ 46231 h 86227"/>
                <a:gd name="connsiteX17" fmla="*/ 82735 w 97005"/>
                <a:gd name="connsiteY17" fmla="*/ 37608 h 86227"/>
                <a:gd name="connsiteX18" fmla="*/ 79502 w 97005"/>
                <a:gd name="connsiteY18" fmla="*/ 27908 h 86227"/>
                <a:gd name="connsiteX19" fmla="*/ 71957 w 97005"/>
                <a:gd name="connsiteY19" fmla="*/ 19285 h 86227"/>
                <a:gd name="connsiteX20" fmla="*/ 63334 w 97005"/>
                <a:gd name="connsiteY20" fmla="*/ 16052 h 86227"/>
                <a:gd name="connsiteX21" fmla="*/ 53634 w 97005"/>
                <a:gd name="connsiteY21" fmla="*/ 16052 h 86227"/>
                <a:gd name="connsiteX22" fmla="*/ 37466 w 97005"/>
                <a:gd name="connsiteY22" fmla="*/ 22519 h 86227"/>
                <a:gd name="connsiteX23" fmla="*/ 22376 w 97005"/>
                <a:gd name="connsiteY23" fmla="*/ 34375 h 86227"/>
                <a:gd name="connsiteX24" fmla="*/ 16987 w 97005"/>
                <a:gd name="connsiteY24" fmla="*/ 48387 h 86227"/>
                <a:gd name="connsiteX25" fmla="*/ 20221 w 97005"/>
                <a:gd name="connsiteY25" fmla="*/ 61321 h 86227"/>
                <a:gd name="connsiteX26" fmla="*/ 28843 w 97005"/>
                <a:gd name="connsiteY26" fmla="*/ 69944 h 86227"/>
                <a:gd name="connsiteX27" fmla="*/ 38544 w 97005"/>
                <a:gd name="connsiteY27" fmla="*/ 74255 h 86227"/>
                <a:gd name="connsiteX28" fmla="*/ 52556 w 97005"/>
                <a:gd name="connsiteY28" fmla="*/ 66710 h 86227"/>
                <a:gd name="connsiteX29" fmla="*/ 40700 w 97005"/>
                <a:gd name="connsiteY29" fmla="*/ 51620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7005" h="86227">
                  <a:moveTo>
                    <a:pt x="40700" y="51620"/>
                  </a:moveTo>
                  <a:lnTo>
                    <a:pt x="49322" y="46231"/>
                  </a:lnTo>
                  <a:lnTo>
                    <a:pt x="64412" y="71022"/>
                  </a:lnTo>
                  <a:lnTo>
                    <a:pt x="37466" y="86111"/>
                  </a:lnTo>
                  <a:cubicBezTo>
                    <a:pt x="30999" y="83956"/>
                    <a:pt x="26688" y="81800"/>
                    <a:pt x="22376" y="78567"/>
                  </a:cubicBezTo>
                  <a:cubicBezTo>
                    <a:pt x="18065" y="75333"/>
                    <a:pt x="14831" y="72099"/>
                    <a:pt x="12676" y="67788"/>
                  </a:cubicBezTo>
                  <a:cubicBezTo>
                    <a:pt x="9442" y="62399"/>
                    <a:pt x="7286" y="55932"/>
                    <a:pt x="8364" y="49465"/>
                  </a:cubicBezTo>
                  <a:cubicBezTo>
                    <a:pt x="8364" y="42998"/>
                    <a:pt x="10520" y="36531"/>
                    <a:pt x="15909" y="31141"/>
                  </a:cubicBezTo>
                  <a:cubicBezTo>
                    <a:pt x="20221" y="25752"/>
                    <a:pt x="25610" y="20363"/>
                    <a:pt x="33155" y="16052"/>
                  </a:cubicBezTo>
                  <a:cubicBezTo>
                    <a:pt x="40700" y="11740"/>
                    <a:pt x="47167" y="9585"/>
                    <a:pt x="54712" y="8507"/>
                  </a:cubicBezTo>
                  <a:cubicBezTo>
                    <a:pt x="62256" y="7429"/>
                    <a:pt x="68724" y="8507"/>
                    <a:pt x="74113" y="10662"/>
                  </a:cubicBezTo>
                  <a:cubicBezTo>
                    <a:pt x="79502" y="13896"/>
                    <a:pt x="83813" y="18207"/>
                    <a:pt x="88125" y="23596"/>
                  </a:cubicBezTo>
                  <a:cubicBezTo>
                    <a:pt x="90280" y="27908"/>
                    <a:pt x="92436" y="32219"/>
                    <a:pt x="92436" y="36531"/>
                  </a:cubicBezTo>
                  <a:cubicBezTo>
                    <a:pt x="92436" y="40842"/>
                    <a:pt x="92436" y="45153"/>
                    <a:pt x="90280" y="48387"/>
                  </a:cubicBezTo>
                  <a:cubicBezTo>
                    <a:pt x="88125" y="51620"/>
                    <a:pt x="84891" y="55932"/>
                    <a:pt x="80580" y="60243"/>
                  </a:cubicBezTo>
                  <a:lnTo>
                    <a:pt x="74113" y="54854"/>
                  </a:lnTo>
                  <a:cubicBezTo>
                    <a:pt x="77346" y="51620"/>
                    <a:pt x="79502" y="49465"/>
                    <a:pt x="80580" y="46231"/>
                  </a:cubicBezTo>
                  <a:cubicBezTo>
                    <a:pt x="81658" y="44076"/>
                    <a:pt x="82735" y="40842"/>
                    <a:pt x="82735" y="37608"/>
                  </a:cubicBezTo>
                  <a:cubicBezTo>
                    <a:pt x="82735" y="34375"/>
                    <a:pt x="81658" y="31141"/>
                    <a:pt x="79502" y="27908"/>
                  </a:cubicBezTo>
                  <a:cubicBezTo>
                    <a:pt x="77346" y="24674"/>
                    <a:pt x="75191" y="21441"/>
                    <a:pt x="71957" y="19285"/>
                  </a:cubicBezTo>
                  <a:cubicBezTo>
                    <a:pt x="68724" y="17129"/>
                    <a:pt x="66568" y="16052"/>
                    <a:pt x="63334" y="16052"/>
                  </a:cubicBezTo>
                  <a:cubicBezTo>
                    <a:pt x="60101" y="16052"/>
                    <a:pt x="56867" y="16052"/>
                    <a:pt x="53634" y="16052"/>
                  </a:cubicBezTo>
                  <a:cubicBezTo>
                    <a:pt x="48244" y="17129"/>
                    <a:pt x="42855" y="19285"/>
                    <a:pt x="37466" y="22519"/>
                  </a:cubicBezTo>
                  <a:cubicBezTo>
                    <a:pt x="30999" y="25752"/>
                    <a:pt x="25610" y="30064"/>
                    <a:pt x="22376" y="34375"/>
                  </a:cubicBezTo>
                  <a:cubicBezTo>
                    <a:pt x="19143" y="38686"/>
                    <a:pt x="16987" y="42998"/>
                    <a:pt x="16987" y="48387"/>
                  </a:cubicBezTo>
                  <a:cubicBezTo>
                    <a:pt x="16987" y="52698"/>
                    <a:pt x="18065" y="57010"/>
                    <a:pt x="20221" y="61321"/>
                  </a:cubicBezTo>
                  <a:cubicBezTo>
                    <a:pt x="22376" y="64555"/>
                    <a:pt x="24532" y="67788"/>
                    <a:pt x="28843" y="69944"/>
                  </a:cubicBezTo>
                  <a:cubicBezTo>
                    <a:pt x="32077" y="72099"/>
                    <a:pt x="35310" y="74255"/>
                    <a:pt x="38544" y="74255"/>
                  </a:cubicBezTo>
                  <a:lnTo>
                    <a:pt x="52556" y="66710"/>
                  </a:lnTo>
                  <a:lnTo>
                    <a:pt x="40700" y="51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B5CAE51-CF50-4043-8E08-2CB2ADE11DEE}"/>
                </a:ext>
              </a:extLst>
            </p:cNvPr>
            <p:cNvSpPr/>
            <p:nvPr/>
          </p:nvSpPr>
          <p:spPr>
            <a:xfrm>
              <a:off x="949348" y="5466240"/>
              <a:ext cx="97006" cy="53892"/>
            </a:xfrm>
            <a:custGeom>
              <a:avLst/>
              <a:gdLst>
                <a:gd name="connsiteX0" fmla="*/ 21422 w 97005"/>
                <a:gd name="connsiteY0" fmla="*/ 19940 h 53892"/>
                <a:gd name="connsiteX1" fmla="*/ 26811 w 97005"/>
                <a:gd name="connsiteY1" fmla="*/ 26407 h 53892"/>
                <a:gd name="connsiteX2" fmla="*/ 18189 w 97005"/>
                <a:gd name="connsiteY2" fmla="*/ 36108 h 53892"/>
                <a:gd name="connsiteX3" fmla="*/ 19266 w 97005"/>
                <a:gd name="connsiteY3" fmla="*/ 43653 h 53892"/>
                <a:gd name="connsiteX4" fmla="*/ 24656 w 97005"/>
                <a:gd name="connsiteY4" fmla="*/ 46886 h 53892"/>
                <a:gd name="connsiteX5" fmla="*/ 31123 w 97005"/>
                <a:gd name="connsiteY5" fmla="*/ 46886 h 53892"/>
                <a:gd name="connsiteX6" fmla="*/ 40823 w 97005"/>
                <a:gd name="connsiteY6" fmla="*/ 41497 h 53892"/>
                <a:gd name="connsiteX7" fmla="*/ 88249 w 97005"/>
                <a:gd name="connsiteY7" fmla="*/ 8084 h 53892"/>
                <a:gd name="connsiteX8" fmla="*/ 93638 w 97005"/>
                <a:gd name="connsiteY8" fmla="*/ 15629 h 53892"/>
                <a:gd name="connsiteX9" fmla="*/ 46213 w 97005"/>
                <a:gd name="connsiteY9" fmla="*/ 47964 h 53892"/>
                <a:gd name="connsiteX10" fmla="*/ 31123 w 97005"/>
                <a:gd name="connsiteY10" fmla="*/ 55509 h 53892"/>
                <a:gd name="connsiteX11" fmla="*/ 20344 w 97005"/>
                <a:gd name="connsiteY11" fmla="*/ 55509 h 53892"/>
                <a:gd name="connsiteX12" fmla="*/ 11722 w 97005"/>
                <a:gd name="connsiteY12" fmla="*/ 47964 h 53892"/>
                <a:gd name="connsiteX13" fmla="*/ 8488 w 97005"/>
                <a:gd name="connsiteY13" fmla="*/ 32874 h 53892"/>
                <a:gd name="connsiteX14" fmla="*/ 21422 w 97005"/>
                <a:gd name="connsiteY14" fmla="*/ 199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53892">
                  <a:moveTo>
                    <a:pt x="21422" y="19940"/>
                  </a:moveTo>
                  <a:lnTo>
                    <a:pt x="26811" y="26407"/>
                  </a:lnTo>
                  <a:cubicBezTo>
                    <a:pt x="21422" y="30719"/>
                    <a:pt x="18189" y="33952"/>
                    <a:pt x="18189" y="36108"/>
                  </a:cubicBezTo>
                  <a:cubicBezTo>
                    <a:pt x="17111" y="39341"/>
                    <a:pt x="18189" y="41497"/>
                    <a:pt x="19266" y="43653"/>
                  </a:cubicBezTo>
                  <a:cubicBezTo>
                    <a:pt x="20344" y="45808"/>
                    <a:pt x="22500" y="46886"/>
                    <a:pt x="24656" y="46886"/>
                  </a:cubicBezTo>
                  <a:cubicBezTo>
                    <a:pt x="26811" y="47964"/>
                    <a:pt x="28967" y="47964"/>
                    <a:pt x="31123" y="46886"/>
                  </a:cubicBezTo>
                  <a:cubicBezTo>
                    <a:pt x="33278" y="45808"/>
                    <a:pt x="36512" y="44730"/>
                    <a:pt x="40823" y="41497"/>
                  </a:cubicBezTo>
                  <a:lnTo>
                    <a:pt x="88249" y="8084"/>
                  </a:lnTo>
                  <a:lnTo>
                    <a:pt x="93638" y="15629"/>
                  </a:lnTo>
                  <a:lnTo>
                    <a:pt x="46213" y="47964"/>
                  </a:lnTo>
                  <a:cubicBezTo>
                    <a:pt x="40823" y="52275"/>
                    <a:pt x="35434" y="54431"/>
                    <a:pt x="31123" y="55509"/>
                  </a:cubicBezTo>
                  <a:cubicBezTo>
                    <a:pt x="26811" y="56587"/>
                    <a:pt x="23578" y="56587"/>
                    <a:pt x="20344" y="55509"/>
                  </a:cubicBezTo>
                  <a:cubicBezTo>
                    <a:pt x="17111" y="54431"/>
                    <a:pt x="13877" y="52275"/>
                    <a:pt x="11722" y="47964"/>
                  </a:cubicBezTo>
                  <a:cubicBezTo>
                    <a:pt x="8488" y="42575"/>
                    <a:pt x="7410" y="38263"/>
                    <a:pt x="8488" y="32874"/>
                  </a:cubicBezTo>
                  <a:cubicBezTo>
                    <a:pt x="10644" y="29641"/>
                    <a:pt x="14955" y="24251"/>
                    <a:pt x="21422" y="199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DB552FA-9936-4524-9AF6-51FF9570D9D0}"/>
                </a:ext>
              </a:extLst>
            </p:cNvPr>
            <p:cNvSpPr/>
            <p:nvPr/>
          </p:nvSpPr>
          <p:spPr>
            <a:xfrm>
              <a:off x="975621" y="5484563"/>
              <a:ext cx="86228" cy="75449"/>
            </a:xfrm>
            <a:custGeom>
              <a:avLst/>
              <a:gdLst>
                <a:gd name="connsiteX0" fmla="*/ 8084 w 86227"/>
                <a:gd name="connsiteY0" fmla="*/ 59820 h 75449"/>
                <a:gd name="connsiteX1" fmla="*/ 74910 w 86227"/>
                <a:gd name="connsiteY1" fmla="*/ 8084 h 75449"/>
                <a:gd name="connsiteX2" fmla="*/ 80299 w 86227"/>
                <a:gd name="connsiteY2" fmla="*/ 15629 h 75449"/>
                <a:gd name="connsiteX3" fmla="*/ 13473 w 86227"/>
                <a:gd name="connsiteY3" fmla="*/ 67365 h 75449"/>
                <a:gd name="connsiteX4" fmla="*/ 8084 w 86227"/>
                <a:gd name="connsiteY4" fmla="*/ 59820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75449">
                  <a:moveTo>
                    <a:pt x="8084" y="59820"/>
                  </a:moveTo>
                  <a:lnTo>
                    <a:pt x="74910" y="8084"/>
                  </a:lnTo>
                  <a:lnTo>
                    <a:pt x="80299" y="15629"/>
                  </a:lnTo>
                  <a:lnTo>
                    <a:pt x="13473" y="67365"/>
                  </a:lnTo>
                  <a:lnTo>
                    <a:pt x="8084" y="598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62E9CBAC-39C2-4BEE-AE71-A3775EA43557}"/>
                </a:ext>
              </a:extLst>
            </p:cNvPr>
            <p:cNvSpPr/>
            <p:nvPr/>
          </p:nvSpPr>
          <p:spPr>
            <a:xfrm>
              <a:off x="987477" y="5516898"/>
              <a:ext cx="97006" cy="97006"/>
            </a:xfrm>
            <a:custGeom>
              <a:avLst/>
              <a:gdLst>
                <a:gd name="connsiteX0" fmla="*/ 8084 w 97005"/>
                <a:gd name="connsiteY0" fmla="*/ 43653 h 97005"/>
                <a:gd name="connsiteX1" fmla="*/ 88922 w 97005"/>
                <a:gd name="connsiteY1" fmla="*/ 8084 h 97005"/>
                <a:gd name="connsiteX2" fmla="*/ 95389 w 97005"/>
                <a:gd name="connsiteY2" fmla="*/ 15629 h 97005"/>
                <a:gd name="connsiteX3" fmla="*/ 51198 w 97005"/>
                <a:gd name="connsiteY3" fmla="*/ 92156 h 97005"/>
                <a:gd name="connsiteX4" fmla="*/ 44731 w 97005"/>
                <a:gd name="connsiteY4" fmla="*/ 84611 h 97005"/>
                <a:gd name="connsiteX5" fmla="*/ 58743 w 97005"/>
                <a:gd name="connsiteY5" fmla="*/ 61976 h 97005"/>
                <a:gd name="connsiteX6" fmla="*/ 39341 w 97005"/>
                <a:gd name="connsiteY6" fmla="*/ 40419 h 97005"/>
                <a:gd name="connsiteX7" fmla="*/ 15629 w 97005"/>
                <a:gd name="connsiteY7" fmla="*/ 51198 h 97005"/>
                <a:gd name="connsiteX8" fmla="*/ 8084 w 97005"/>
                <a:gd name="connsiteY8" fmla="*/ 43653 h 97005"/>
                <a:gd name="connsiteX9" fmla="*/ 46886 w 97005"/>
                <a:gd name="connsiteY9" fmla="*/ 36108 h 97005"/>
                <a:gd name="connsiteX10" fmla="*/ 61976 w 97005"/>
                <a:gd name="connsiteY10" fmla="*/ 53353 h 97005"/>
                <a:gd name="connsiteX11" fmla="*/ 74910 w 97005"/>
                <a:gd name="connsiteY11" fmla="*/ 32874 h 97005"/>
                <a:gd name="connsiteX12" fmla="*/ 84611 w 97005"/>
                <a:gd name="connsiteY12" fmla="*/ 17784 h 97005"/>
                <a:gd name="connsiteX13" fmla="*/ 70599 w 97005"/>
                <a:gd name="connsiteY13" fmla="*/ 25329 h 97005"/>
                <a:gd name="connsiteX14" fmla="*/ 46886 w 97005"/>
                <a:gd name="connsiteY14" fmla="*/ 361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8084" y="43653"/>
                  </a:moveTo>
                  <a:lnTo>
                    <a:pt x="88922" y="8084"/>
                  </a:lnTo>
                  <a:lnTo>
                    <a:pt x="95389" y="15629"/>
                  </a:lnTo>
                  <a:lnTo>
                    <a:pt x="51198" y="92156"/>
                  </a:lnTo>
                  <a:lnTo>
                    <a:pt x="44731" y="84611"/>
                  </a:lnTo>
                  <a:lnTo>
                    <a:pt x="58743" y="61976"/>
                  </a:lnTo>
                  <a:lnTo>
                    <a:pt x="39341" y="40419"/>
                  </a:lnTo>
                  <a:lnTo>
                    <a:pt x="15629" y="51198"/>
                  </a:lnTo>
                  <a:lnTo>
                    <a:pt x="8084" y="43653"/>
                  </a:lnTo>
                  <a:close/>
                  <a:moveTo>
                    <a:pt x="46886" y="36108"/>
                  </a:moveTo>
                  <a:lnTo>
                    <a:pt x="61976" y="53353"/>
                  </a:lnTo>
                  <a:lnTo>
                    <a:pt x="74910" y="32874"/>
                  </a:lnTo>
                  <a:cubicBezTo>
                    <a:pt x="79222" y="26407"/>
                    <a:pt x="82455" y="21018"/>
                    <a:pt x="84611" y="17784"/>
                  </a:cubicBezTo>
                  <a:cubicBezTo>
                    <a:pt x="80299" y="21018"/>
                    <a:pt x="74910" y="23174"/>
                    <a:pt x="70599" y="25329"/>
                  </a:cubicBezTo>
                  <a:lnTo>
                    <a:pt x="46886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0E18AE7E-53FE-4621-B393-6CD0323D3321}"/>
                </a:ext>
              </a:extLst>
            </p:cNvPr>
            <p:cNvSpPr/>
            <p:nvPr/>
          </p:nvSpPr>
          <p:spPr>
            <a:xfrm>
              <a:off x="1038136" y="5547078"/>
              <a:ext cx="107784" cy="107784"/>
            </a:xfrm>
            <a:custGeom>
              <a:avLst/>
              <a:gdLst>
                <a:gd name="connsiteX0" fmla="*/ 8084 w 107784"/>
                <a:gd name="connsiteY0" fmla="*/ 69521 h 107784"/>
                <a:gd name="connsiteX1" fmla="*/ 66287 w 107784"/>
                <a:gd name="connsiteY1" fmla="*/ 8084 h 107784"/>
                <a:gd name="connsiteX2" fmla="*/ 72754 w 107784"/>
                <a:gd name="connsiteY2" fmla="*/ 14551 h 107784"/>
                <a:gd name="connsiteX3" fmla="*/ 53353 w 107784"/>
                <a:gd name="connsiteY3" fmla="*/ 87844 h 107784"/>
                <a:gd name="connsiteX4" fmla="*/ 98623 w 107784"/>
                <a:gd name="connsiteY4" fmla="*/ 40419 h 107784"/>
                <a:gd name="connsiteX5" fmla="*/ 105090 w 107784"/>
                <a:gd name="connsiteY5" fmla="*/ 46886 h 107784"/>
                <a:gd name="connsiteX6" fmla="*/ 46886 w 107784"/>
                <a:gd name="connsiteY6" fmla="*/ 108323 h 107784"/>
                <a:gd name="connsiteX7" fmla="*/ 40419 w 107784"/>
                <a:gd name="connsiteY7" fmla="*/ 101856 h 107784"/>
                <a:gd name="connsiteX8" fmla="*/ 59820 w 107784"/>
                <a:gd name="connsiteY8" fmla="*/ 28563 h 107784"/>
                <a:gd name="connsiteX9" fmla="*/ 14551 w 107784"/>
                <a:gd name="connsiteY9" fmla="*/ 75988 h 107784"/>
                <a:gd name="connsiteX10" fmla="*/ 8084 w 107784"/>
                <a:gd name="connsiteY10" fmla="*/ 69521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8084" y="69521"/>
                  </a:moveTo>
                  <a:lnTo>
                    <a:pt x="66287" y="8084"/>
                  </a:lnTo>
                  <a:lnTo>
                    <a:pt x="72754" y="14551"/>
                  </a:lnTo>
                  <a:lnTo>
                    <a:pt x="53353" y="87844"/>
                  </a:lnTo>
                  <a:lnTo>
                    <a:pt x="98623" y="40419"/>
                  </a:lnTo>
                  <a:lnTo>
                    <a:pt x="105090" y="46886"/>
                  </a:lnTo>
                  <a:lnTo>
                    <a:pt x="46886" y="108323"/>
                  </a:lnTo>
                  <a:lnTo>
                    <a:pt x="40419" y="101856"/>
                  </a:lnTo>
                  <a:lnTo>
                    <a:pt x="59820" y="28563"/>
                  </a:lnTo>
                  <a:lnTo>
                    <a:pt x="14551" y="75988"/>
                  </a:lnTo>
                  <a:lnTo>
                    <a:pt x="8084" y="69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CC7617D3-9EB8-4D1F-BF38-3D809B3EFD8E}"/>
                </a:ext>
              </a:extLst>
            </p:cNvPr>
            <p:cNvSpPr/>
            <p:nvPr/>
          </p:nvSpPr>
          <p:spPr>
            <a:xfrm>
              <a:off x="1102267" y="5605282"/>
              <a:ext cx="86228" cy="97006"/>
            </a:xfrm>
            <a:custGeom>
              <a:avLst/>
              <a:gdLst>
                <a:gd name="connsiteX0" fmla="*/ 43114 w 86227"/>
                <a:gd name="connsiteY0" fmla="*/ 55509 h 97005"/>
                <a:gd name="connsiteX1" fmla="*/ 49581 w 86227"/>
                <a:gd name="connsiteY1" fmla="*/ 47964 h 97005"/>
                <a:gd name="connsiteX2" fmla="*/ 72216 w 86227"/>
                <a:gd name="connsiteY2" fmla="*/ 66288 h 97005"/>
                <a:gd name="connsiteX3" fmla="*/ 52814 w 86227"/>
                <a:gd name="connsiteY3" fmla="*/ 91078 h 97005"/>
                <a:gd name="connsiteX4" fmla="*/ 35569 w 86227"/>
                <a:gd name="connsiteY4" fmla="*/ 90000 h 97005"/>
                <a:gd name="connsiteX5" fmla="*/ 21557 w 86227"/>
                <a:gd name="connsiteY5" fmla="*/ 83533 h 97005"/>
                <a:gd name="connsiteX6" fmla="*/ 9701 w 86227"/>
                <a:gd name="connsiteY6" fmla="*/ 68443 h 97005"/>
                <a:gd name="connsiteX7" fmla="*/ 9701 w 86227"/>
                <a:gd name="connsiteY7" fmla="*/ 49042 h 97005"/>
                <a:gd name="connsiteX8" fmla="*/ 20479 w 86227"/>
                <a:gd name="connsiteY8" fmla="*/ 28563 h 97005"/>
                <a:gd name="connsiteX9" fmla="*/ 37725 w 86227"/>
                <a:gd name="connsiteY9" fmla="*/ 13473 h 97005"/>
                <a:gd name="connsiteX10" fmla="*/ 57126 w 86227"/>
                <a:gd name="connsiteY10" fmla="*/ 8084 h 97005"/>
                <a:gd name="connsiteX11" fmla="*/ 74371 w 86227"/>
                <a:gd name="connsiteY11" fmla="*/ 15629 h 97005"/>
                <a:gd name="connsiteX12" fmla="*/ 82994 w 86227"/>
                <a:gd name="connsiteY12" fmla="*/ 26407 h 97005"/>
                <a:gd name="connsiteX13" fmla="*/ 85150 w 86227"/>
                <a:gd name="connsiteY13" fmla="*/ 38264 h 97005"/>
                <a:gd name="connsiteX14" fmla="*/ 80838 w 86227"/>
                <a:gd name="connsiteY14" fmla="*/ 52276 h 97005"/>
                <a:gd name="connsiteX15" fmla="*/ 72216 w 86227"/>
                <a:gd name="connsiteY15" fmla="*/ 49042 h 97005"/>
                <a:gd name="connsiteX16" fmla="*/ 75449 w 86227"/>
                <a:gd name="connsiteY16" fmla="*/ 38264 h 97005"/>
                <a:gd name="connsiteX17" fmla="*/ 74371 w 86227"/>
                <a:gd name="connsiteY17" fmla="*/ 29641 h 97005"/>
                <a:gd name="connsiteX18" fmla="*/ 67904 w 86227"/>
                <a:gd name="connsiteY18" fmla="*/ 22096 h 97005"/>
                <a:gd name="connsiteX19" fmla="*/ 58204 w 86227"/>
                <a:gd name="connsiteY19" fmla="*/ 17785 h 97005"/>
                <a:gd name="connsiteX20" fmla="*/ 48503 w 86227"/>
                <a:gd name="connsiteY20" fmla="*/ 17785 h 97005"/>
                <a:gd name="connsiteX21" fmla="*/ 39880 w 86227"/>
                <a:gd name="connsiteY21" fmla="*/ 22096 h 97005"/>
                <a:gd name="connsiteX22" fmla="*/ 26946 w 86227"/>
                <a:gd name="connsiteY22" fmla="*/ 33952 h 97005"/>
                <a:gd name="connsiteX23" fmla="*/ 18323 w 86227"/>
                <a:gd name="connsiteY23" fmla="*/ 51198 h 97005"/>
                <a:gd name="connsiteX24" fmla="*/ 18323 w 86227"/>
                <a:gd name="connsiteY24" fmla="*/ 65210 h 97005"/>
                <a:gd name="connsiteX25" fmla="*/ 25868 w 86227"/>
                <a:gd name="connsiteY25" fmla="*/ 75988 h 97005"/>
                <a:gd name="connsiteX26" fmla="*/ 36647 w 86227"/>
                <a:gd name="connsiteY26" fmla="*/ 81377 h 97005"/>
                <a:gd name="connsiteX27" fmla="*/ 47425 w 86227"/>
                <a:gd name="connsiteY27" fmla="*/ 82455 h 97005"/>
                <a:gd name="connsiteX28" fmla="*/ 57126 w 86227"/>
                <a:gd name="connsiteY28" fmla="*/ 70599 h 97005"/>
                <a:gd name="connsiteX29" fmla="*/ 43114 w 86227"/>
                <a:gd name="connsiteY29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6227" h="97005">
                  <a:moveTo>
                    <a:pt x="43114" y="55509"/>
                  </a:moveTo>
                  <a:lnTo>
                    <a:pt x="49581" y="47964"/>
                  </a:lnTo>
                  <a:lnTo>
                    <a:pt x="72216" y="66288"/>
                  </a:lnTo>
                  <a:lnTo>
                    <a:pt x="52814" y="91078"/>
                  </a:lnTo>
                  <a:cubicBezTo>
                    <a:pt x="46347" y="92156"/>
                    <a:pt x="40958" y="91078"/>
                    <a:pt x="35569" y="90000"/>
                  </a:cubicBezTo>
                  <a:cubicBezTo>
                    <a:pt x="30180" y="88922"/>
                    <a:pt x="25868" y="86767"/>
                    <a:pt x="21557" y="83533"/>
                  </a:cubicBezTo>
                  <a:cubicBezTo>
                    <a:pt x="16168" y="79222"/>
                    <a:pt x="12934" y="73832"/>
                    <a:pt x="9701" y="68443"/>
                  </a:cubicBezTo>
                  <a:cubicBezTo>
                    <a:pt x="7545" y="61976"/>
                    <a:pt x="7545" y="55509"/>
                    <a:pt x="9701" y="49042"/>
                  </a:cubicBezTo>
                  <a:cubicBezTo>
                    <a:pt x="11856" y="41497"/>
                    <a:pt x="15090" y="35030"/>
                    <a:pt x="20479" y="28563"/>
                  </a:cubicBezTo>
                  <a:cubicBezTo>
                    <a:pt x="25868" y="22096"/>
                    <a:pt x="31257" y="16707"/>
                    <a:pt x="37725" y="13473"/>
                  </a:cubicBezTo>
                  <a:cubicBezTo>
                    <a:pt x="44192" y="9162"/>
                    <a:pt x="50659" y="8084"/>
                    <a:pt x="57126" y="8084"/>
                  </a:cubicBezTo>
                  <a:cubicBezTo>
                    <a:pt x="63593" y="8084"/>
                    <a:pt x="68982" y="11317"/>
                    <a:pt x="74371" y="15629"/>
                  </a:cubicBezTo>
                  <a:cubicBezTo>
                    <a:pt x="78683" y="18862"/>
                    <a:pt x="80838" y="22096"/>
                    <a:pt x="82994" y="26407"/>
                  </a:cubicBezTo>
                  <a:cubicBezTo>
                    <a:pt x="85150" y="30719"/>
                    <a:pt x="86228" y="35030"/>
                    <a:pt x="85150" y="38264"/>
                  </a:cubicBezTo>
                  <a:cubicBezTo>
                    <a:pt x="85150" y="42575"/>
                    <a:pt x="82994" y="46886"/>
                    <a:pt x="80838" y="52276"/>
                  </a:cubicBezTo>
                  <a:lnTo>
                    <a:pt x="72216" y="49042"/>
                  </a:lnTo>
                  <a:cubicBezTo>
                    <a:pt x="74371" y="44731"/>
                    <a:pt x="75449" y="41497"/>
                    <a:pt x="75449" y="38264"/>
                  </a:cubicBezTo>
                  <a:cubicBezTo>
                    <a:pt x="75449" y="35030"/>
                    <a:pt x="75449" y="32874"/>
                    <a:pt x="74371" y="29641"/>
                  </a:cubicBezTo>
                  <a:cubicBezTo>
                    <a:pt x="73293" y="26407"/>
                    <a:pt x="71138" y="24251"/>
                    <a:pt x="67904" y="22096"/>
                  </a:cubicBezTo>
                  <a:cubicBezTo>
                    <a:pt x="64671" y="19940"/>
                    <a:pt x="61437" y="17785"/>
                    <a:pt x="58204" y="17785"/>
                  </a:cubicBezTo>
                  <a:cubicBezTo>
                    <a:pt x="54970" y="16707"/>
                    <a:pt x="51737" y="16707"/>
                    <a:pt x="48503" y="17785"/>
                  </a:cubicBezTo>
                  <a:cubicBezTo>
                    <a:pt x="45269" y="18862"/>
                    <a:pt x="43114" y="19940"/>
                    <a:pt x="39880" y="22096"/>
                  </a:cubicBezTo>
                  <a:cubicBezTo>
                    <a:pt x="35569" y="25329"/>
                    <a:pt x="31257" y="28563"/>
                    <a:pt x="26946" y="33952"/>
                  </a:cubicBezTo>
                  <a:cubicBezTo>
                    <a:pt x="22635" y="39341"/>
                    <a:pt x="19401" y="45808"/>
                    <a:pt x="18323" y="51198"/>
                  </a:cubicBezTo>
                  <a:cubicBezTo>
                    <a:pt x="17245" y="56587"/>
                    <a:pt x="17245" y="60898"/>
                    <a:pt x="18323" y="65210"/>
                  </a:cubicBezTo>
                  <a:cubicBezTo>
                    <a:pt x="20479" y="69521"/>
                    <a:pt x="22635" y="72754"/>
                    <a:pt x="25868" y="75988"/>
                  </a:cubicBezTo>
                  <a:cubicBezTo>
                    <a:pt x="29102" y="78144"/>
                    <a:pt x="32335" y="80299"/>
                    <a:pt x="36647" y="81377"/>
                  </a:cubicBezTo>
                  <a:cubicBezTo>
                    <a:pt x="40958" y="82455"/>
                    <a:pt x="44192" y="82455"/>
                    <a:pt x="47425" y="82455"/>
                  </a:cubicBezTo>
                  <a:lnTo>
                    <a:pt x="57126" y="70599"/>
                  </a:lnTo>
                  <a:lnTo>
                    <a:pt x="43114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00E8A8A-F36D-4D3D-B9D2-89D696F3A856}"/>
                </a:ext>
              </a:extLst>
            </p:cNvPr>
            <p:cNvSpPr/>
            <p:nvPr/>
          </p:nvSpPr>
          <p:spPr>
            <a:xfrm>
              <a:off x="1184722" y="5651629"/>
              <a:ext cx="86228" cy="107784"/>
            </a:xfrm>
            <a:custGeom>
              <a:avLst/>
              <a:gdLst>
                <a:gd name="connsiteX0" fmla="*/ 8084 w 86227"/>
                <a:gd name="connsiteY0" fmla="*/ 81377 h 107784"/>
                <a:gd name="connsiteX1" fmla="*/ 50120 w 86227"/>
                <a:gd name="connsiteY1" fmla="*/ 8084 h 107784"/>
                <a:gd name="connsiteX2" fmla="*/ 72754 w 86227"/>
                <a:gd name="connsiteY2" fmla="*/ 21018 h 107784"/>
                <a:gd name="connsiteX3" fmla="*/ 82455 w 86227"/>
                <a:gd name="connsiteY3" fmla="*/ 29641 h 107784"/>
                <a:gd name="connsiteX4" fmla="*/ 84611 w 86227"/>
                <a:gd name="connsiteY4" fmla="*/ 40419 h 107784"/>
                <a:gd name="connsiteX5" fmla="*/ 81377 w 86227"/>
                <a:gd name="connsiteY5" fmla="*/ 51198 h 107784"/>
                <a:gd name="connsiteX6" fmla="*/ 73832 w 86227"/>
                <a:gd name="connsiteY6" fmla="*/ 58742 h 107784"/>
                <a:gd name="connsiteX7" fmla="*/ 64132 w 86227"/>
                <a:gd name="connsiteY7" fmla="*/ 61976 h 107784"/>
                <a:gd name="connsiteX8" fmla="*/ 68443 w 86227"/>
                <a:gd name="connsiteY8" fmla="*/ 73832 h 107784"/>
                <a:gd name="connsiteX9" fmla="*/ 65210 w 86227"/>
                <a:gd name="connsiteY9" fmla="*/ 86767 h 107784"/>
                <a:gd name="connsiteX10" fmla="*/ 57665 w 86227"/>
                <a:gd name="connsiteY10" fmla="*/ 95389 h 107784"/>
                <a:gd name="connsiteX11" fmla="*/ 49042 w 86227"/>
                <a:gd name="connsiteY11" fmla="*/ 99701 h 107784"/>
                <a:gd name="connsiteX12" fmla="*/ 40419 w 86227"/>
                <a:gd name="connsiteY12" fmla="*/ 99701 h 107784"/>
                <a:gd name="connsiteX13" fmla="*/ 29641 w 86227"/>
                <a:gd name="connsiteY13" fmla="*/ 95389 h 107784"/>
                <a:gd name="connsiteX14" fmla="*/ 8084 w 86227"/>
                <a:gd name="connsiteY14" fmla="*/ 81377 h 107784"/>
                <a:gd name="connsiteX15" fmla="*/ 19940 w 86227"/>
                <a:gd name="connsiteY15" fmla="*/ 78144 h 107784"/>
                <a:gd name="connsiteX16" fmla="*/ 35030 w 86227"/>
                <a:gd name="connsiteY16" fmla="*/ 86767 h 107784"/>
                <a:gd name="connsiteX17" fmla="*/ 40419 w 86227"/>
                <a:gd name="connsiteY17" fmla="*/ 90000 h 107784"/>
                <a:gd name="connsiteX18" fmla="*/ 45808 w 86227"/>
                <a:gd name="connsiteY18" fmla="*/ 91078 h 107784"/>
                <a:gd name="connsiteX19" fmla="*/ 51198 w 86227"/>
                <a:gd name="connsiteY19" fmla="*/ 88922 h 107784"/>
                <a:gd name="connsiteX20" fmla="*/ 55509 w 86227"/>
                <a:gd name="connsiteY20" fmla="*/ 83533 h 107784"/>
                <a:gd name="connsiteX21" fmla="*/ 57665 w 86227"/>
                <a:gd name="connsiteY21" fmla="*/ 75988 h 107784"/>
                <a:gd name="connsiteX22" fmla="*/ 55509 w 86227"/>
                <a:gd name="connsiteY22" fmla="*/ 69521 h 107784"/>
                <a:gd name="connsiteX23" fmla="*/ 47964 w 86227"/>
                <a:gd name="connsiteY23" fmla="*/ 63054 h 107784"/>
                <a:gd name="connsiteX24" fmla="*/ 33952 w 86227"/>
                <a:gd name="connsiteY24" fmla="*/ 55509 h 107784"/>
                <a:gd name="connsiteX25" fmla="*/ 19940 w 86227"/>
                <a:gd name="connsiteY25" fmla="*/ 78144 h 107784"/>
                <a:gd name="connsiteX26" fmla="*/ 39341 w 86227"/>
                <a:gd name="connsiteY26" fmla="*/ 43653 h 107784"/>
                <a:gd name="connsiteX27" fmla="*/ 52275 w 86227"/>
                <a:gd name="connsiteY27" fmla="*/ 51198 h 107784"/>
                <a:gd name="connsiteX28" fmla="*/ 59820 w 86227"/>
                <a:gd name="connsiteY28" fmla="*/ 54431 h 107784"/>
                <a:gd name="connsiteX29" fmla="*/ 66287 w 86227"/>
                <a:gd name="connsiteY29" fmla="*/ 53353 h 107784"/>
                <a:gd name="connsiteX30" fmla="*/ 71677 w 86227"/>
                <a:gd name="connsiteY30" fmla="*/ 47964 h 107784"/>
                <a:gd name="connsiteX31" fmla="*/ 73832 w 86227"/>
                <a:gd name="connsiteY31" fmla="*/ 40419 h 107784"/>
                <a:gd name="connsiteX32" fmla="*/ 71677 w 86227"/>
                <a:gd name="connsiteY32" fmla="*/ 33952 h 107784"/>
                <a:gd name="connsiteX33" fmla="*/ 63054 w 86227"/>
                <a:gd name="connsiteY33" fmla="*/ 27485 h 107784"/>
                <a:gd name="connsiteX34" fmla="*/ 51198 w 86227"/>
                <a:gd name="connsiteY34" fmla="*/ 21018 h 107784"/>
                <a:gd name="connsiteX35" fmla="*/ 39341 w 86227"/>
                <a:gd name="connsiteY35" fmla="*/ 43653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86227" h="107784">
                  <a:moveTo>
                    <a:pt x="8084" y="81377"/>
                  </a:moveTo>
                  <a:lnTo>
                    <a:pt x="50120" y="8084"/>
                  </a:lnTo>
                  <a:lnTo>
                    <a:pt x="72754" y="21018"/>
                  </a:lnTo>
                  <a:cubicBezTo>
                    <a:pt x="77066" y="23174"/>
                    <a:pt x="80299" y="26407"/>
                    <a:pt x="82455" y="29641"/>
                  </a:cubicBezTo>
                  <a:cubicBezTo>
                    <a:pt x="84611" y="32874"/>
                    <a:pt x="85689" y="36108"/>
                    <a:pt x="84611" y="40419"/>
                  </a:cubicBezTo>
                  <a:cubicBezTo>
                    <a:pt x="84611" y="44730"/>
                    <a:pt x="83533" y="47964"/>
                    <a:pt x="81377" y="51198"/>
                  </a:cubicBezTo>
                  <a:cubicBezTo>
                    <a:pt x="79222" y="54431"/>
                    <a:pt x="77066" y="56587"/>
                    <a:pt x="73832" y="58742"/>
                  </a:cubicBezTo>
                  <a:cubicBezTo>
                    <a:pt x="70599" y="60898"/>
                    <a:pt x="67365" y="61976"/>
                    <a:pt x="64132" y="61976"/>
                  </a:cubicBezTo>
                  <a:cubicBezTo>
                    <a:pt x="67365" y="65210"/>
                    <a:pt x="68443" y="69521"/>
                    <a:pt x="68443" y="73832"/>
                  </a:cubicBezTo>
                  <a:cubicBezTo>
                    <a:pt x="68443" y="78144"/>
                    <a:pt x="67365" y="82455"/>
                    <a:pt x="65210" y="86767"/>
                  </a:cubicBezTo>
                  <a:cubicBezTo>
                    <a:pt x="63054" y="90000"/>
                    <a:pt x="60898" y="93233"/>
                    <a:pt x="57665" y="95389"/>
                  </a:cubicBezTo>
                  <a:cubicBezTo>
                    <a:pt x="54431" y="97545"/>
                    <a:pt x="52275" y="98623"/>
                    <a:pt x="49042" y="99701"/>
                  </a:cubicBezTo>
                  <a:cubicBezTo>
                    <a:pt x="46886" y="100779"/>
                    <a:pt x="43653" y="100779"/>
                    <a:pt x="40419" y="99701"/>
                  </a:cubicBezTo>
                  <a:cubicBezTo>
                    <a:pt x="37186" y="98623"/>
                    <a:pt x="33952" y="97545"/>
                    <a:pt x="29641" y="95389"/>
                  </a:cubicBezTo>
                  <a:lnTo>
                    <a:pt x="8084" y="81377"/>
                  </a:lnTo>
                  <a:close/>
                  <a:moveTo>
                    <a:pt x="19940" y="78144"/>
                  </a:moveTo>
                  <a:lnTo>
                    <a:pt x="35030" y="86767"/>
                  </a:lnTo>
                  <a:cubicBezTo>
                    <a:pt x="37186" y="87844"/>
                    <a:pt x="39341" y="88922"/>
                    <a:pt x="40419" y="90000"/>
                  </a:cubicBezTo>
                  <a:cubicBezTo>
                    <a:pt x="42575" y="91078"/>
                    <a:pt x="44731" y="91078"/>
                    <a:pt x="45808" y="91078"/>
                  </a:cubicBezTo>
                  <a:cubicBezTo>
                    <a:pt x="47964" y="91078"/>
                    <a:pt x="49042" y="90000"/>
                    <a:pt x="51198" y="88922"/>
                  </a:cubicBezTo>
                  <a:cubicBezTo>
                    <a:pt x="53353" y="87844"/>
                    <a:pt x="54431" y="85689"/>
                    <a:pt x="55509" y="83533"/>
                  </a:cubicBezTo>
                  <a:cubicBezTo>
                    <a:pt x="56587" y="80299"/>
                    <a:pt x="57665" y="78144"/>
                    <a:pt x="57665" y="75988"/>
                  </a:cubicBezTo>
                  <a:cubicBezTo>
                    <a:pt x="57665" y="73832"/>
                    <a:pt x="56587" y="70599"/>
                    <a:pt x="55509" y="69521"/>
                  </a:cubicBezTo>
                  <a:cubicBezTo>
                    <a:pt x="54431" y="67365"/>
                    <a:pt x="51198" y="65210"/>
                    <a:pt x="47964" y="63054"/>
                  </a:cubicBezTo>
                  <a:lnTo>
                    <a:pt x="33952" y="55509"/>
                  </a:lnTo>
                  <a:lnTo>
                    <a:pt x="19940" y="78144"/>
                  </a:lnTo>
                  <a:close/>
                  <a:moveTo>
                    <a:pt x="39341" y="43653"/>
                  </a:moveTo>
                  <a:lnTo>
                    <a:pt x="52275" y="51198"/>
                  </a:lnTo>
                  <a:cubicBezTo>
                    <a:pt x="55509" y="53353"/>
                    <a:pt x="58743" y="54431"/>
                    <a:pt x="59820" y="54431"/>
                  </a:cubicBezTo>
                  <a:cubicBezTo>
                    <a:pt x="61976" y="54431"/>
                    <a:pt x="64132" y="54431"/>
                    <a:pt x="66287" y="53353"/>
                  </a:cubicBezTo>
                  <a:cubicBezTo>
                    <a:pt x="68443" y="52276"/>
                    <a:pt x="69521" y="50120"/>
                    <a:pt x="71677" y="47964"/>
                  </a:cubicBezTo>
                  <a:cubicBezTo>
                    <a:pt x="72754" y="45808"/>
                    <a:pt x="73832" y="43653"/>
                    <a:pt x="73832" y="40419"/>
                  </a:cubicBezTo>
                  <a:cubicBezTo>
                    <a:pt x="73832" y="38264"/>
                    <a:pt x="72754" y="36108"/>
                    <a:pt x="71677" y="33952"/>
                  </a:cubicBezTo>
                  <a:cubicBezTo>
                    <a:pt x="70599" y="31796"/>
                    <a:pt x="67365" y="30719"/>
                    <a:pt x="63054" y="27485"/>
                  </a:cubicBezTo>
                  <a:lnTo>
                    <a:pt x="51198" y="21018"/>
                  </a:lnTo>
                  <a:lnTo>
                    <a:pt x="39341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B60577F1-2EB9-447E-9EAB-891A517338A1}"/>
                </a:ext>
              </a:extLst>
            </p:cNvPr>
            <p:cNvSpPr/>
            <p:nvPr/>
          </p:nvSpPr>
          <p:spPr>
            <a:xfrm>
              <a:off x="1236459" y="5689354"/>
              <a:ext cx="75449" cy="107784"/>
            </a:xfrm>
            <a:custGeom>
              <a:avLst/>
              <a:gdLst>
                <a:gd name="connsiteX0" fmla="*/ 8084 w 75449"/>
                <a:gd name="connsiteY0" fmla="*/ 73832 h 107784"/>
                <a:gd name="connsiteX1" fmla="*/ 66287 w 75449"/>
                <a:gd name="connsiteY1" fmla="*/ 8084 h 107784"/>
                <a:gd name="connsiteX2" fmla="*/ 74910 w 75449"/>
                <a:gd name="connsiteY2" fmla="*/ 12395 h 107784"/>
                <a:gd name="connsiteX3" fmla="*/ 66287 w 75449"/>
                <a:gd name="connsiteY3" fmla="*/ 100779 h 107784"/>
                <a:gd name="connsiteX4" fmla="*/ 56587 w 75449"/>
                <a:gd name="connsiteY4" fmla="*/ 96467 h 107784"/>
                <a:gd name="connsiteX5" fmla="*/ 59820 w 75449"/>
                <a:gd name="connsiteY5" fmla="*/ 69521 h 107784"/>
                <a:gd name="connsiteX6" fmla="*/ 33952 w 75449"/>
                <a:gd name="connsiteY6" fmla="*/ 57665 h 107784"/>
                <a:gd name="connsiteX7" fmla="*/ 16707 w 75449"/>
                <a:gd name="connsiteY7" fmla="*/ 78144 h 107784"/>
                <a:gd name="connsiteX8" fmla="*/ 8084 w 75449"/>
                <a:gd name="connsiteY8" fmla="*/ 73832 h 107784"/>
                <a:gd name="connsiteX9" fmla="*/ 40419 w 75449"/>
                <a:gd name="connsiteY9" fmla="*/ 51198 h 107784"/>
                <a:gd name="connsiteX10" fmla="*/ 61976 w 75449"/>
                <a:gd name="connsiteY10" fmla="*/ 60898 h 107784"/>
                <a:gd name="connsiteX11" fmla="*/ 65210 w 75449"/>
                <a:gd name="connsiteY11" fmla="*/ 37186 h 107784"/>
                <a:gd name="connsiteX12" fmla="*/ 67365 w 75449"/>
                <a:gd name="connsiteY12" fmla="*/ 18862 h 107784"/>
                <a:gd name="connsiteX13" fmla="*/ 57665 w 75449"/>
                <a:gd name="connsiteY13" fmla="*/ 31796 h 107784"/>
                <a:gd name="connsiteX14" fmla="*/ 40419 w 75449"/>
                <a:gd name="connsiteY14" fmla="*/ 51198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107784">
                  <a:moveTo>
                    <a:pt x="8084" y="73832"/>
                  </a:moveTo>
                  <a:lnTo>
                    <a:pt x="66287" y="8084"/>
                  </a:lnTo>
                  <a:lnTo>
                    <a:pt x="74910" y="12395"/>
                  </a:lnTo>
                  <a:lnTo>
                    <a:pt x="66287" y="100779"/>
                  </a:lnTo>
                  <a:lnTo>
                    <a:pt x="56587" y="96467"/>
                  </a:lnTo>
                  <a:lnTo>
                    <a:pt x="59820" y="69521"/>
                  </a:lnTo>
                  <a:lnTo>
                    <a:pt x="33952" y="57665"/>
                  </a:lnTo>
                  <a:lnTo>
                    <a:pt x="16707" y="78144"/>
                  </a:lnTo>
                  <a:lnTo>
                    <a:pt x="8084" y="73832"/>
                  </a:lnTo>
                  <a:close/>
                  <a:moveTo>
                    <a:pt x="40419" y="51198"/>
                  </a:moveTo>
                  <a:lnTo>
                    <a:pt x="61976" y="60898"/>
                  </a:lnTo>
                  <a:lnTo>
                    <a:pt x="65210" y="37186"/>
                  </a:lnTo>
                  <a:cubicBezTo>
                    <a:pt x="66287" y="29641"/>
                    <a:pt x="67365" y="24251"/>
                    <a:pt x="67365" y="18862"/>
                  </a:cubicBezTo>
                  <a:cubicBezTo>
                    <a:pt x="64132" y="23174"/>
                    <a:pt x="60898" y="27485"/>
                    <a:pt x="57665" y="31796"/>
                  </a:cubicBezTo>
                  <a:lnTo>
                    <a:pt x="40419" y="5119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1763325-B0A9-4DEF-8D92-8C7C8EAD9BD8}"/>
                </a:ext>
              </a:extLst>
            </p:cNvPr>
            <p:cNvSpPr/>
            <p:nvPr/>
          </p:nvSpPr>
          <p:spPr>
            <a:xfrm>
              <a:off x="1323764" y="5704443"/>
              <a:ext cx="75449" cy="97006"/>
            </a:xfrm>
            <a:custGeom>
              <a:avLst/>
              <a:gdLst>
                <a:gd name="connsiteX0" fmla="*/ 8084 w 75449"/>
                <a:gd name="connsiteY0" fmla="*/ 96467 h 97005"/>
                <a:gd name="connsiteX1" fmla="*/ 19940 w 75449"/>
                <a:gd name="connsiteY1" fmla="*/ 63054 h 97005"/>
                <a:gd name="connsiteX2" fmla="*/ 11317 w 75449"/>
                <a:gd name="connsiteY2" fmla="*/ 8084 h 97005"/>
                <a:gd name="connsiteX3" fmla="*/ 22096 w 75449"/>
                <a:gd name="connsiteY3" fmla="*/ 11317 h 97005"/>
                <a:gd name="connsiteX4" fmla="*/ 26407 w 75449"/>
                <a:gd name="connsiteY4" fmla="*/ 39341 h 97005"/>
                <a:gd name="connsiteX5" fmla="*/ 28563 w 75449"/>
                <a:gd name="connsiteY5" fmla="*/ 55509 h 97005"/>
                <a:gd name="connsiteX6" fmla="*/ 40419 w 75449"/>
                <a:gd name="connsiteY6" fmla="*/ 43653 h 97005"/>
                <a:gd name="connsiteX7" fmla="*/ 60898 w 75449"/>
                <a:gd name="connsiteY7" fmla="*/ 25329 h 97005"/>
                <a:gd name="connsiteX8" fmla="*/ 70599 w 75449"/>
                <a:gd name="connsiteY8" fmla="*/ 28563 h 97005"/>
                <a:gd name="connsiteX9" fmla="*/ 28563 w 75449"/>
                <a:gd name="connsiteY9" fmla="*/ 65210 h 97005"/>
                <a:gd name="connsiteX10" fmla="*/ 16707 w 75449"/>
                <a:gd name="connsiteY10" fmla="*/ 98623 h 97005"/>
                <a:gd name="connsiteX11" fmla="*/ 8084 w 75449"/>
                <a:gd name="connsiteY11" fmla="*/ 96467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449" h="97005">
                  <a:moveTo>
                    <a:pt x="8084" y="96467"/>
                  </a:moveTo>
                  <a:lnTo>
                    <a:pt x="19940" y="63054"/>
                  </a:lnTo>
                  <a:lnTo>
                    <a:pt x="11317" y="8084"/>
                  </a:lnTo>
                  <a:lnTo>
                    <a:pt x="22096" y="11317"/>
                  </a:lnTo>
                  <a:lnTo>
                    <a:pt x="26407" y="39341"/>
                  </a:lnTo>
                  <a:cubicBezTo>
                    <a:pt x="27485" y="44731"/>
                    <a:pt x="27485" y="50120"/>
                    <a:pt x="28563" y="55509"/>
                  </a:cubicBezTo>
                  <a:cubicBezTo>
                    <a:pt x="31796" y="52276"/>
                    <a:pt x="36108" y="47964"/>
                    <a:pt x="40419" y="43653"/>
                  </a:cubicBezTo>
                  <a:lnTo>
                    <a:pt x="60898" y="25329"/>
                  </a:lnTo>
                  <a:lnTo>
                    <a:pt x="70599" y="28563"/>
                  </a:lnTo>
                  <a:lnTo>
                    <a:pt x="28563" y="65210"/>
                  </a:lnTo>
                  <a:lnTo>
                    <a:pt x="16707" y="98623"/>
                  </a:lnTo>
                  <a:lnTo>
                    <a:pt x="8084" y="964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FFC57D6-B0E4-4333-90B6-7500E968CD00}"/>
                </a:ext>
              </a:extLst>
            </p:cNvPr>
            <p:cNvSpPr/>
            <p:nvPr/>
          </p:nvSpPr>
          <p:spPr>
            <a:xfrm>
              <a:off x="1370112" y="5727078"/>
              <a:ext cx="43114" cy="97006"/>
            </a:xfrm>
            <a:custGeom>
              <a:avLst/>
              <a:gdLst>
                <a:gd name="connsiteX0" fmla="*/ 8084 w 43113"/>
                <a:gd name="connsiteY0" fmla="*/ 88922 h 97005"/>
                <a:gd name="connsiteX1" fmla="*/ 31796 w 43113"/>
                <a:gd name="connsiteY1" fmla="*/ 8084 h 97005"/>
                <a:gd name="connsiteX2" fmla="*/ 40419 w 43113"/>
                <a:gd name="connsiteY2" fmla="*/ 10239 h 97005"/>
                <a:gd name="connsiteX3" fmla="*/ 16707 w 43113"/>
                <a:gd name="connsiteY3" fmla="*/ 91078 h 97005"/>
                <a:gd name="connsiteX4" fmla="*/ 8084 w 43113"/>
                <a:gd name="connsiteY4" fmla="*/ 88922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113" h="97005">
                  <a:moveTo>
                    <a:pt x="8084" y="88922"/>
                  </a:moveTo>
                  <a:lnTo>
                    <a:pt x="31796" y="8084"/>
                  </a:lnTo>
                  <a:lnTo>
                    <a:pt x="40419" y="10239"/>
                  </a:lnTo>
                  <a:lnTo>
                    <a:pt x="16707" y="91078"/>
                  </a:lnTo>
                  <a:lnTo>
                    <a:pt x="8084" y="88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2E947415-4BFA-4239-B1F6-42A4D8678AB9}"/>
                </a:ext>
              </a:extLst>
            </p:cNvPr>
            <p:cNvSpPr/>
            <p:nvPr/>
          </p:nvSpPr>
          <p:spPr>
            <a:xfrm>
              <a:off x="1425082" y="5744324"/>
              <a:ext cx="75449" cy="97006"/>
            </a:xfrm>
            <a:custGeom>
              <a:avLst/>
              <a:gdLst>
                <a:gd name="connsiteX0" fmla="*/ 8084 w 75449"/>
                <a:gd name="connsiteY0" fmla="*/ 86766 h 97005"/>
                <a:gd name="connsiteX1" fmla="*/ 49042 w 75449"/>
                <a:gd name="connsiteY1" fmla="*/ 8084 h 97005"/>
                <a:gd name="connsiteX2" fmla="*/ 58742 w 75449"/>
                <a:gd name="connsiteY2" fmla="*/ 10239 h 97005"/>
                <a:gd name="connsiteX3" fmla="*/ 71677 w 75449"/>
                <a:gd name="connsiteY3" fmla="*/ 97545 h 97005"/>
                <a:gd name="connsiteX4" fmla="*/ 60898 w 75449"/>
                <a:gd name="connsiteY4" fmla="*/ 95389 h 97005"/>
                <a:gd name="connsiteX5" fmla="*/ 57665 w 75449"/>
                <a:gd name="connsiteY5" fmla="*/ 68443 h 97005"/>
                <a:gd name="connsiteX6" fmla="*/ 29641 w 75449"/>
                <a:gd name="connsiteY6" fmla="*/ 63054 h 97005"/>
                <a:gd name="connsiteX7" fmla="*/ 17784 w 75449"/>
                <a:gd name="connsiteY7" fmla="*/ 86766 h 97005"/>
                <a:gd name="connsiteX8" fmla="*/ 8084 w 75449"/>
                <a:gd name="connsiteY8" fmla="*/ 86766 h 97005"/>
                <a:gd name="connsiteX9" fmla="*/ 33952 w 75449"/>
                <a:gd name="connsiteY9" fmla="*/ 55509 h 97005"/>
                <a:gd name="connsiteX10" fmla="*/ 56587 w 75449"/>
                <a:gd name="connsiteY10" fmla="*/ 59820 h 97005"/>
                <a:gd name="connsiteX11" fmla="*/ 53353 w 75449"/>
                <a:gd name="connsiteY11" fmla="*/ 36108 h 97005"/>
                <a:gd name="connsiteX12" fmla="*/ 51198 w 75449"/>
                <a:gd name="connsiteY12" fmla="*/ 17784 h 97005"/>
                <a:gd name="connsiteX13" fmla="*/ 44731 w 75449"/>
                <a:gd name="connsiteY13" fmla="*/ 32874 h 97005"/>
                <a:gd name="connsiteX14" fmla="*/ 33952 w 75449"/>
                <a:gd name="connsiteY14" fmla="*/ 5550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449" h="97005">
                  <a:moveTo>
                    <a:pt x="8084" y="86766"/>
                  </a:moveTo>
                  <a:lnTo>
                    <a:pt x="49042" y="8084"/>
                  </a:lnTo>
                  <a:lnTo>
                    <a:pt x="58742" y="10239"/>
                  </a:lnTo>
                  <a:lnTo>
                    <a:pt x="71677" y="97545"/>
                  </a:lnTo>
                  <a:lnTo>
                    <a:pt x="60898" y="95389"/>
                  </a:lnTo>
                  <a:lnTo>
                    <a:pt x="57665" y="68443"/>
                  </a:lnTo>
                  <a:lnTo>
                    <a:pt x="29641" y="63054"/>
                  </a:lnTo>
                  <a:lnTo>
                    <a:pt x="17784" y="86766"/>
                  </a:lnTo>
                  <a:lnTo>
                    <a:pt x="8084" y="86766"/>
                  </a:lnTo>
                  <a:close/>
                  <a:moveTo>
                    <a:pt x="33952" y="55509"/>
                  </a:moveTo>
                  <a:lnTo>
                    <a:pt x="56587" y="59820"/>
                  </a:lnTo>
                  <a:lnTo>
                    <a:pt x="53353" y="36108"/>
                  </a:lnTo>
                  <a:cubicBezTo>
                    <a:pt x="52275" y="28563"/>
                    <a:pt x="52275" y="23174"/>
                    <a:pt x="51198" y="17784"/>
                  </a:cubicBezTo>
                  <a:cubicBezTo>
                    <a:pt x="49042" y="23174"/>
                    <a:pt x="46886" y="27485"/>
                    <a:pt x="44731" y="32874"/>
                  </a:cubicBezTo>
                  <a:lnTo>
                    <a:pt x="33952" y="555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24BE41BB-C1F7-40F5-BDCA-6653559F657C}"/>
                </a:ext>
              </a:extLst>
            </p:cNvPr>
            <p:cNvSpPr/>
            <p:nvPr/>
          </p:nvSpPr>
          <p:spPr>
            <a:xfrm>
              <a:off x="1500108" y="5752542"/>
              <a:ext cx="75449" cy="97006"/>
            </a:xfrm>
            <a:custGeom>
              <a:avLst/>
              <a:gdLst>
                <a:gd name="connsiteX0" fmla="*/ 42998 w 75449"/>
                <a:gd name="connsiteY0" fmla="*/ 60225 h 97005"/>
                <a:gd name="connsiteX1" fmla="*/ 44075 w 75449"/>
                <a:gd name="connsiteY1" fmla="*/ 50524 h 97005"/>
                <a:gd name="connsiteX2" fmla="*/ 73177 w 75449"/>
                <a:gd name="connsiteY2" fmla="*/ 52680 h 97005"/>
                <a:gd name="connsiteX3" fmla="*/ 71022 w 75449"/>
                <a:gd name="connsiteY3" fmla="*/ 83937 h 97005"/>
                <a:gd name="connsiteX4" fmla="*/ 55932 w 75449"/>
                <a:gd name="connsiteY4" fmla="*/ 92560 h 97005"/>
                <a:gd name="connsiteX5" fmla="*/ 40842 w 75449"/>
                <a:gd name="connsiteY5" fmla="*/ 94716 h 97005"/>
                <a:gd name="connsiteX6" fmla="*/ 22519 w 75449"/>
                <a:gd name="connsiteY6" fmla="*/ 88249 h 97005"/>
                <a:gd name="connsiteX7" fmla="*/ 10662 w 75449"/>
                <a:gd name="connsiteY7" fmla="*/ 72081 h 97005"/>
                <a:gd name="connsiteX8" fmla="*/ 8507 w 75449"/>
                <a:gd name="connsiteY8" fmla="*/ 49446 h 97005"/>
                <a:gd name="connsiteX9" fmla="*/ 14974 w 75449"/>
                <a:gd name="connsiteY9" fmla="*/ 26811 h 97005"/>
                <a:gd name="connsiteX10" fmla="*/ 27908 w 75449"/>
                <a:gd name="connsiteY10" fmla="*/ 11722 h 97005"/>
                <a:gd name="connsiteX11" fmla="*/ 46231 w 75449"/>
                <a:gd name="connsiteY11" fmla="*/ 8488 h 97005"/>
                <a:gd name="connsiteX12" fmla="*/ 59165 w 75449"/>
                <a:gd name="connsiteY12" fmla="*/ 12799 h 97005"/>
                <a:gd name="connsiteX13" fmla="*/ 67788 w 75449"/>
                <a:gd name="connsiteY13" fmla="*/ 21422 h 97005"/>
                <a:gd name="connsiteX14" fmla="*/ 72100 w 75449"/>
                <a:gd name="connsiteY14" fmla="*/ 35434 h 97005"/>
                <a:gd name="connsiteX15" fmla="*/ 63477 w 75449"/>
                <a:gd name="connsiteY15" fmla="*/ 37590 h 97005"/>
                <a:gd name="connsiteX16" fmla="*/ 60243 w 75449"/>
                <a:gd name="connsiteY16" fmla="*/ 26811 h 97005"/>
                <a:gd name="connsiteX17" fmla="*/ 53776 w 75449"/>
                <a:gd name="connsiteY17" fmla="*/ 20344 h 97005"/>
                <a:gd name="connsiteX18" fmla="*/ 44075 w 75449"/>
                <a:gd name="connsiteY18" fmla="*/ 17111 h 97005"/>
                <a:gd name="connsiteX19" fmla="*/ 33297 w 75449"/>
                <a:gd name="connsiteY19" fmla="*/ 18189 h 97005"/>
                <a:gd name="connsiteX20" fmla="*/ 25752 w 75449"/>
                <a:gd name="connsiteY20" fmla="*/ 23578 h 97005"/>
                <a:gd name="connsiteX21" fmla="*/ 20363 w 75449"/>
                <a:gd name="connsiteY21" fmla="*/ 31123 h 97005"/>
                <a:gd name="connsiteX22" fmla="*/ 16052 w 75449"/>
                <a:gd name="connsiteY22" fmla="*/ 47290 h 97005"/>
                <a:gd name="connsiteX23" fmla="*/ 18207 w 75449"/>
                <a:gd name="connsiteY23" fmla="*/ 66692 h 97005"/>
                <a:gd name="connsiteX24" fmla="*/ 26830 w 75449"/>
                <a:gd name="connsiteY24" fmla="*/ 78548 h 97005"/>
                <a:gd name="connsiteX25" fmla="*/ 39764 w 75449"/>
                <a:gd name="connsiteY25" fmla="*/ 82859 h 97005"/>
                <a:gd name="connsiteX26" fmla="*/ 51620 w 75449"/>
                <a:gd name="connsiteY26" fmla="*/ 80704 h 97005"/>
                <a:gd name="connsiteX27" fmla="*/ 60243 w 75449"/>
                <a:gd name="connsiteY27" fmla="*/ 75314 h 97005"/>
                <a:gd name="connsiteX28" fmla="*/ 61321 w 75449"/>
                <a:gd name="connsiteY28" fmla="*/ 60225 h 97005"/>
                <a:gd name="connsiteX29" fmla="*/ 42998 w 75449"/>
                <a:gd name="connsiteY29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5449" h="97005">
                  <a:moveTo>
                    <a:pt x="42998" y="60225"/>
                  </a:moveTo>
                  <a:lnTo>
                    <a:pt x="44075" y="50524"/>
                  </a:lnTo>
                  <a:lnTo>
                    <a:pt x="73177" y="52680"/>
                  </a:lnTo>
                  <a:lnTo>
                    <a:pt x="71022" y="83937"/>
                  </a:lnTo>
                  <a:cubicBezTo>
                    <a:pt x="66710" y="88249"/>
                    <a:pt x="61321" y="90404"/>
                    <a:pt x="55932" y="92560"/>
                  </a:cubicBezTo>
                  <a:cubicBezTo>
                    <a:pt x="50543" y="94716"/>
                    <a:pt x="46231" y="94716"/>
                    <a:pt x="40842" y="94716"/>
                  </a:cubicBezTo>
                  <a:cubicBezTo>
                    <a:pt x="34375" y="94716"/>
                    <a:pt x="27908" y="91482"/>
                    <a:pt x="22519" y="88249"/>
                  </a:cubicBezTo>
                  <a:cubicBezTo>
                    <a:pt x="17129" y="83937"/>
                    <a:pt x="13896" y="78548"/>
                    <a:pt x="10662" y="72081"/>
                  </a:cubicBezTo>
                  <a:cubicBezTo>
                    <a:pt x="8507" y="65614"/>
                    <a:pt x="7429" y="58069"/>
                    <a:pt x="8507" y="49446"/>
                  </a:cubicBezTo>
                  <a:cubicBezTo>
                    <a:pt x="9584" y="40823"/>
                    <a:pt x="10662" y="33278"/>
                    <a:pt x="14974" y="26811"/>
                  </a:cubicBezTo>
                  <a:cubicBezTo>
                    <a:pt x="18207" y="20344"/>
                    <a:pt x="22519" y="14955"/>
                    <a:pt x="27908" y="11722"/>
                  </a:cubicBezTo>
                  <a:cubicBezTo>
                    <a:pt x="33297" y="8488"/>
                    <a:pt x="39764" y="7410"/>
                    <a:pt x="46231" y="8488"/>
                  </a:cubicBezTo>
                  <a:cubicBezTo>
                    <a:pt x="51620" y="8488"/>
                    <a:pt x="55932" y="10644"/>
                    <a:pt x="59165" y="12799"/>
                  </a:cubicBezTo>
                  <a:cubicBezTo>
                    <a:pt x="63477" y="14955"/>
                    <a:pt x="65632" y="18189"/>
                    <a:pt x="67788" y="21422"/>
                  </a:cubicBezTo>
                  <a:cubicBezTo>
                    <a:pt x="69944" y="24656"/>
                    <a:pt x="71022" y="30045"/>
                    <a:pt x="72100" y="35434"/>
                  </a:cubicBezTo>
                  <a:lnTo>
                    <a:pt x="63477" y="37590"/>
                  </a:lnTo>
                  <a:cubicBezTo>
                    <a:pt x="62399" y="33278"/>
                    <a:pt x="61321" y="30045"/>
                    <a:pt x="60243" y="26811"/>
                  </a:cubicBezTo>
                  <a:cubicBezTo>
                    <a:pt x="59165" y="24656"/>
                    <a:pt x="57010" y="22500"/>
                    <a:pt x="53776" y="20344"/>
                  </a:cubicBezTo>
                  <a:cubicBezTo>
                    <a:pt x="50543" y="18189"/>
                    <a:pt x="48387" y="18189"/>
                    <a:pt x="44075" y="17111"/>
                  </a:cubicBezTo>
                  <a:cubicBezTo>
                    <a:pt x="39764" y="17111"/>
                    <a:pt x="36531" y="17111"/>
                    <a:pt x="33297" y="18189"/>
                  </a:cubicBezTo>
                  <a:cubicBezTo>
                    <a:pt x="30064" y="19266"/>
                    <a:pt x="27908" y="21422"/>
                    <a:pt x="25752" y="23578"/>
                  </a:cubicBezTo>
                  <a:cubicBezTo>
                    <a:pt x="23597" y="25734"/>
                    <a:pt x="22519" y="28967"/>
                    <a:pt x="20363" y="31123"/>
                  </a:cubicBezTo>
                  <a:cubicBezTo>
                    <a:pt x="18207" y="36512"/>
                    <a:pt x="17129" y="41901"/>
                    <a:pt x="16052" y="47290"/>
                  </a:cubicBezTo>
                  <a:cubicBezTo>
                    <a:pt x="14974" y="54835"/>
                    <a:pt x="16052" y="61302"/>
                    <a:pt x="18207" y="66692"/>
                  </a:cubicBezTo>
                  <a:cubicBezTo>
                    <a:pt x="20363" y="72081"/>
                    <a:pt x="22519" y="75314"/>
                    <a:pt x="26830" y="78548"/>
                  </a:cubicBezTo>
                  <a:cubicBezTo>
                    <a:pt x="31141" y="81781"/>
                    <a:pt x="34375" y="82859"/>
                    <a:pt x="39764" y="82859"/>
                  </a:cubicBezTo>
                  <a:cubicBezTo>
                    <a:pt x="44075" y="82859"/>
                    <a:pt x="47309" y="82859"/>
                    <a:pt x="51620" y="80704"/>
                  </a:cubicBezTo>
                  <a:cubicBezTo>
                    <a:pt x="55932" y="79626"/>
                    <a:pt x="58087" y="77470"/>
                    <a:pt x="60243" y="75314"/>
                  </a:cubicBezTo>
                  <a:lnTo>
                    <a:pt x="61321" y="60225"/>
                  </a:lnTo>
                  <a:lnTo>
                    <a:pt x="42998" y="602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53BA4B1-23EC-4E7C-8F18-F6355709137B}"/>
                </a:ext>
              </a:extLst>
            </p:cNvPr>
            <p:cNvSpPr/>
            <p:nvPr/>
          </p:nvSpPr>
          <p:spPr>
            <a:xfrm>
              <a:off x="1577058" y="5755102"/>
              <a:ext cx="75449" cy="97006"/>
            </a:xfrm>
            <a:custGeom>
              <a:avLst/>
              <a:gdLst>
                <a:gd name="connsiteX0" fmla="*/ 10239 w 75449"/>
                <a:gd name="connsiteY0" fmla="*/ 93233 h 97005"/>
                <a:gd name="connsiteX1" fmla="*/ 8084 w 75449"/>
                <a:gd name="connsiteY1" fmla="*/ 9162 h 97005"/>
                <a:gd name="connsiteX2" fmla="*/ 38264 w 75449"/>
                <a:gd name="connsiteY2" fmla="*/ 8084 h 97005"/>
                <a:gd name="connsiteX3" fmla="*/ 52275 w 75449"/>
                <a:gd name="connsiteY3" fmla="*/ 10239 h 97005"/>
                <a:gd name="connsiteX4" fmla="*/ 59820 w 75449"/>
                <a:gd name="connsiteY4" fmla="*/ 17784 h 97005"/>
                <a:gd name="connsiteX5" fmla="*/ 63054 w 75449"/>
                <a:gd name="connsiteY5" fmla="*/ 30718 h 97005"/>
                <a:gd name="connsiteX6" fmla="*/ 58742 w 75449"/>
                <a:gd name="connsiteY6" fmla="*/ 45808 h 97005"/>
                <a:gd name="connsiteX7" fmla="*/ 44731 w 75449"/>
                <a:gd name="connsiteY7" fmla="*/ 54431 h 97005"/>
                <a:gd name="connsiteX8" fmla="*/ 50120 w 75449"/>
                <a:gd name="connsiteY8" fmla="*/ 58742 h 97005"/>
                <a:gd name="connsiteX9" fmla="*/ 57665 w 75449"/>
                <a:gd name="connsiteY9" fmla="*/ 69521 h 97005"/>
                <a:gd name="connsiteX10" fmla="*/ 70599 w 75449"/>
                <a:gd name="connsiteY10" fmla="*/ 92156 h 97005"/>
                <a:gd name="connsiteX11" fmla="*/ 58742 w 75449"/>
                <a:gd name="connsiteY11" fmla="*/ 92156 h 97005"/>
                <a:gd name="connsiteX12" fmla="*/ 49042 w 75449"/>
                <a:gd name="connsiteY12" fmla="*/ 74910 h 97005"/>
                <a:gd name="connsiteX13" fmla="*/ 42575 w 75449"/>
                <a:gd name="connsiteY13" fmla="*/ 63054 h 97005"/>
                <a:gd name="connsiteX14" fmla="*/ 38264 w 75449"/>
                <a:gd name="connsiteY14" fmla="*/ 57665 h 97005"/>
                <a:gd name="connsiteX15" fmla="*/ 33952 w 75449"/>
                <a:gd name="connsiteY15" fmla="*/ 55509 h 97005"/>
                <a:gd name="connsiteX16" fmla="*/ 28563 w 75449"/>
                <a:gd name="connsiteY16" fmla="*/ 55509 h 97005"/>
                <a:gd name="connsiteX17" fmla="*/ 17784 w 75449"/>
                <a:gd name="connsiteY17" fmla="*/ 55509 h 97005"/>
                <a:gd name="connsiteX18" fmla="*/ 18862 w 75449"/>
                <a:gd name="connsiteY18" fmla="*/ 93233 h 97005"/>
                <a:gd name="connsiteX19" fmla="*/ 10239 w 75449"/>
                <a:gd name="connsiteY19" fmla="*/ 93233 h 97005"/>
                <a:gd name="connsiteX20" fmla="*/ 17784 w 75449"/>
                <a:gd name="connsiteY20" fmla="*/ 45808 h 97005"/>
                <a:gd name="connsiteX21" fmla="*/ 37186 w 75449"/>
                <a:gd name="connsiteY21" fmla="*/ 45808 h 97005"/>
                <a:gd name="connsiteX22" fmla="*/ 46886 w 75449"/>
                <a:gd name="connsiteY22" fmla="*/ 43653 h 97005"/>
                <a:gd name="connsiteX23" fmla="*/ 52275 w 75449"/>
                <a:gd name="connsiteY23" fmla="*/ 38263 h 97005"/>
                <a:gd name="connsiteX24" fmla="*/ 54431 w 75449"/>
                <a:gd name="connsiteY24" fmla="*/ 30718 h 97005"/>
                <a:gd name="connsiteX25" fmla="*/ 50120 w 75449"/>
                <a:gd name="connsiteY25" fmla="*/ 21018 h 97005"/>
                <a:gd name="connsiteX26" fmla="*/ 39341 w 75449"/>
                <a:gd name="connsiteY26" fmla="*/ 17784 h 97005"/>
                <a:gd name="connsiteX27" fmla="*/ 17784 w 75449"/>
                <a:gd name="connsiteY27" fmla="*/ 17784 h 97005"/>
                <a:gd name="connsiteX28" fmla="*/ 17784 w 75449"/>
                <a:gd name="connsiteY28" fmla="*/ 4580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5449" h="97005">
                  <a:moveTo>
                    <a:pt x="10239" y="93233"/>
                  </a:moveTo>
                  <a:lnTo>
                    <a:pt x="8084" y="9162"/>
                  </a:lnTo>
                  <a:lnTo>
                    <a:pt x="38264" y="8084"/>
                  </a:lnTo>
                  <a:cubicBezTo>
                    <a:pt x="44731" y="8084"/>
                    <a:pt x="49042" y="8084"/>
                    <a:pt x="52275" y="10239"/>
                  </a:cubicBezTo>
                  <a:cubicBezTo>
                    <a:pt x="55509" y="11317"/>
                    <a:pt x="57665" y="14551"/>
                    <a:pt x="59820" y="17784"/>
                  </a:cubicBezTo>
                  <a:cubicBezTo>
                    <a:pt x="61976" y="22096"/>
                    <a:pt x="63054" y="25329"/>
                    <a:pt x="63054" y="30718"/>
                  </a:cubicBezTo>
                  <a:cubicBezTo>
                    <a:pt x="63054" y="37186"/>
                    <a:pt x="61976" y="41497"/>
                    <a:pt x="58742" y="45808"/>
                  </a:cubicBezTo>
                  <a:cubicBezTo>
                    <a:pt x="55509" y="50120"/>
                    <a:pt x="51198" y="52275"/>
                    <a:pt x="44731" y="54431"/>
                  </a:cubicBezTo>
                  <a:cubicBezTo>
                    <a:pt x="46886" y="55509"/>
                    <a:pt x="49042" y="57665"/>
                    <a:pt x="50120" y="58742"/>
                  </a:cubicBezTo>
                  <a:cubicBezTo>
                    <a:pt x="53353" y="61976"/>
                    <a:pt x="55509" y="65209"/>
                    <a:pt x="57665" y="69521"/>
                  </a:cubicBezTo>
                  <a:lnTo>
                    <a:pt x="70599" y="92156"/>
                  </a:lnTo>
                  <a:lnTo>
                    <a:pt x="58742" y="92156"/>
                  </a:lnTo>
                  <a:lnTo>
                    <a:pt x="49042" y="74910"/>
                  </a:lnTo>
                  <a:cubicBezTo>
                    <a:pt x="45808" y="69521"/>
                    <a:pt x="43653" y="66287"/>
                    <a:pt x="42575" y="63054"/>
                  </a:cubicBezTo>
                  <a:cubicBezTo>
                    <a:pt x="40419" y="60898"/>
                    <a:pt x="39341" y="58742"/>
                    <a:pt x="38264" y="57665"/>
                  </a:cubicBezTo>
                  <a:cubicBezTo>
                    <a:pt x="37186" y="56587"/>
                    <a:pt x="35030" y="55509"/>
                    <a:pt x="33952" y="55509"/>
                  </a:cubicBezTo>
                  <a:cubicBezTo>
                    <a:pt x="32874" y="55509"/>
                    <a:pt x="30719" y="55509"/>
                    <a:pt x="28563" y="55509"/>
                  </a:cubicBezTo>
                  <a:lnTo>
                    <a:pt x="17784" y="55509"/>
                  </a:lnTo>
                  <a:lnTo>
                    <a:pt x="18862" y="93233"/>
                  </a:lnTo>
                  <a:lnTo>
                    <a:pt x="10239" y="93233"/>
                  </a:lnTo>
                  <a:close/>
                  <a:moveTo>
                    <a:pt x="17784" y="45808"/>
                  </a:moveTo>
                  <a:lnTo>
                    <a:pt x="37186" y="45808"/>
                  </a:lnTo>
                  <a:cubicBezTo>
                    <a:pt x="41497" y="45808"/>
                    <a:pt x="44731" y="44730"/>
                    <a:pt x="46886" y="43653"/>
                  </a:cubicBezTo>
                  <a:cubicBezTo>
                    <a:pt x="49042" y="42575"/>
                    <a:pt x="51198" y="40419"/>
                    <a:pt x="52275" y="38263"/>
                  </a:cubicBezTo>
                  <a:cubicBezTo>
                    <a:pt x="53353" y="36108"/>
                    <a:pt x="54431" y="32874"/>
                    <a:pt x="54431" y="30718"/>
                  </a:cubicBezTo>
                  <a:cubicBezTo>
                    <a:pt x="54431" y="26407"/>
                    <a:pt x="53353" y="23174"/>
                    <a:pt x="50120" y="21018"/>
                  </a:cubicBezTo>
                  <a:cubicBezTo>
                    <a:pt x="47964" y="18862"/>
                    <a:pt x="43653" y="17784"/>
                    <a:pt x="39341" y="17784"/>
                  </a:cubicBezTo>
                  <a:lnTo>
                    <a:pt x="17784" y="17784"/>
                  </a:lnTo>
                  <a:lnTo>
                    <a:pt x="17784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DA4C082-EE78-4F19-BFF2-BE72899A8DB2}"/>
                </a:ext>
              </a:extLst>
            </p:cNvPr>
            <p:cNvSpPr/>
            <p:nvPr/>
          </p:nvSpPr>
          <p:spPr>
            <a:xfrm>
              <a:off x="1643884" y="5751869"/>
              <a:ext cx="32335" cy="97006"/>
            </a:xfrm>
            <a:custGeom>
              <a:avLst/>
              <a:gdLst>
                <a:gd name="connsiteX0" fmla="*/ 15629 w 32335"/>
                <a:gd name="connsiteY0" fmla="*/ 93233 h 97005"/>
                <a:gd name="connsiteX1" fmla="*/ 8084 w 32335"/>
                <a:gd name="connsiteY1" fmla="*/ 9162 h 97005"/>
                <a:gd name="connsiteX2" fmla="*/ 16707 w 32335"/>
                <a:gd name="connsiteY2" fmla="*/ 8084 h 97005"/>
                <a:gd name="connsiteX3" fmla="*/ 24251 w 32335"/>
                <a:gd name="connsiteY3" fmla="*/ 92156 h 97005"/>
                <a:gd name="connsiteX4" fmla="*/ 15629 w 32335"/>
                <a:gd name="connsiteY4" fmla="*/ 93233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" h="97005">
                  <a:moveTo>
                    <a:pt x="15629" y="93233"/>
                  </a:moveTo>
                  <a:lnTo>
                    <a:pt x="8084" y="9162"/>
                  </a:lnTo>
                  <a:lnTo>
                    <a:pt x="16707" y="8084"/>
                  </a:lnTo>
                  <a:lnTo>
                    <a:pt x="24251" y="92156"/>
                  </a:lnTo>
                  <a:lnTo>
                    <a:pt x="15629" y="9323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C3B7AAF-658F-405A-B53D-78B4D653A8CA}"/>
                </a:ext>
              </a:extLst>
            </p:cNvPr>
            <p:cNvSpPr/>
            <p:nvPr/>
          </p:nvSpPr>
          <p:spPr>
            <a:xfrm>
              <a:off x="1670122" y="5746075"/>
              <a:ext cx="75449" cy="97006"/>
            </a:xfrm>
            <a:custGeom>
              <a:avLst/>
              <a:gdLst>
                <a:gd name="connsiteX0" fmla="*/ 61606 w 75449"/>
                <a:gd name="connsiteY0" fmla="*/ 60225 h 97005"/>
                <a:gd name="connsiteX1" fmla="*/ 71307 w 75449"/>
                <a:gd name="connsiteY1" fmla="*/ 61302 h 97005"/>
                <a:gd name="connsiteX2" fmla="*/ 64840 w 75449"/>
                <a:gd name="connsiteY2" fmla="*/ 83937 h 97005"/>
                <a:gd name="connsiteX3" fmla="*/ 47594 w 75449"/>
                <a:gd name="connsiteY3" fmla="*/ 93638 h 97005"/>
                <a:gd name="connsiteX4" fmla="*/ 29271 w 75449"/>
                <a:gd name="connsiteY4" fmla="*/ 91482 h 97005"/>
                <a:gd name="connsiteX5" fmla="*/ 16337 w 75449"/>
                <a:gd name="connsiteY5" fmla="*/ 77470 h 97005"/>
                <a:gd name="connsiteX6" fmla="*/ 8792 w 75449"/>
                <a:gd name="connsiteY6" fmla="*/ 55913 h 97005"/>
                <a:gd name="connsiteX7" fmla="*/ 9870 w 75449"/>
                <a:gd name="connsiteY7" fmla="*/ 32201 h 97005"/>
                <a:gd name="connsiteX8" fmla="*/ 19570 w 75449"/>
                <a:gd name="connsiteY8" fmla="*/ 16033 h 97005"/>
                <a:gd name="connsiteX9" fmla="*/ 35738 w 75449"/>
                <a:gd name="connsiteY9" fmla="*/ 8488 h 97005"/>
                <a:gd name="connsiteX10" fmla="*/ 54061 w 75449"/>
                <a:gd name="connsiteY10" fmla="*/ 11722 h 97005"/>
                <a:gd name="connsiteX11" fmla="*/ 66995 w 75449"/>
                <a:gd name="connsiteY11" fmla="*/ 27889 h 97005"/>
                <a:gd name="connsiteX12" fmla="*/ 58373 w 75449"/>
                <a:gd name="connsiteY12" fmla="*/ 32201 h 97005"/>
                <a:gd name="connsiteX13" fmla="*/ 49750 w 75449"/>
                <a:gd name="connsiteY13" fmla="*/ 20344 h 97005"/>
                <a:gd name="connsiteX14" fmla="*/ 37894 w 75449"/>
                <a:gd name="connsiteY14" fmla="*/ 18189 h 97005"/>
                <a:gd name="connsiteX15" fmla="*/ 24959 w 75449"/>
                <a:gd name="connsiteY15" fmla="*/ 24656 h 97005"/>
                <a:gd name="connsiteX16" fmla="*/ 19570 w 75449"/>
                <a:gd name="connsiteY16" fmla="*/ 38668 h 97005"/>
                <a:gd name="connsiteX17" fmla="*/ 19570 w 75449"/>
                <a:gd name="connsiteY17" fmla="*/ 54835 h 97005"/>
                <a:gd name="connsiteX18" fmla="*/ 24959 w 75449"/>
                <a:gd name="connsiteY18" fmla="*/ 73159 h 97005"/>
                <a:gd name="connsiteX19" fmla="*/ 34660 w 75449"/>
                <a:gd name="connsiteY19" fmla="*/ 83937 h 97005"/>
                <a:gd name="connsiteX20" fmla="*/ 46516 w 75449"/>
                <a:gd name="connsiteY20" fmla="*/ 86093 h 97005"/>
                <a:gd name="connsiteX21" fmla="*/ 58373 w 75449"/>
                <a:gd name="connsiteY21" fmla="*/ 78548 h 97005"/>
                <a:gd name="connsiteX22" fmla="*/ 61606 w 75449"/>
                <a:gd name="connsiteY22" fmla="*/ 6022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5449" h="97005">
                  <a:moveTo>
                    <a:pt x="61606" y="60225"/>
                  </a:moveTo>
                  <a:lnTo>
                    <a:pt x="71307" y="61302"/>
                  </a:lnTo>
                  <a:cubicBezTo>
                    <a:pt x="71307" y="71003"/>
                    <a:pt x="68073" y="78548"/>
                    <a:pt x="64840" y="83937"/>
                  </a:cubicBezTo>
                  <a:cubicBezTo>
                    <a:pt x="60528" y="89326"/>
                    <a:pt x="55139" y="92560"/>
                    <a:pt x="47594" y="93638"/>
                  </a:cubicBezTo>
                  <a:cubicBezTo>
                    <a:pt x="40049" y="94716"/>
                    <a:pt x="33582" y="93638"/>
                    <a:pt x="29271" y="91482"/>
                  </a:cubicBezTo>
                  <a:cubicBezTo>
                    <a:pt x="23882" y="88248"/>
                    <a:pt x="19570" y="83937"/>
                    <a:pt x="16337" y="77470"/>
                  </a:cubicBezTo>
                  <a:cubicBezTo>
                    <a:pt x="13103" y="71003"/>
                    <a:pt x="10948" y="63458"/>
                    <a:pt x="8792" y="55913"/>
                  </a:cubicBezTo>
                  <a:cubicBezTo>
                    <a:pt x="7714" y="47290"/>
                    <a:pt x="7714" y="39745"/>
                    <a:pt x="9870" y="32201"/>
                  </a:cubicBezTo>
                  <a:cubicBezTo>
                    <a:pt x="12025" y="25733"/>
                    <a:pt x="14181" y="20344"/>
                    <a:pt x="19570" y="16033"/>
                  </a:cubicBezTo>
                  <a:cubicBezTo>
                    <a:pt x="23882" y="11722"/>
                    <a:pt x="29271" y="9566"/>
                    <a:pt x="35738" y="8488"/>
                  </a:cubicBezTo>
                  <a:cubicBezTo>
                    <a:pt x="42205" y="7410"/>
                    <a:pt x="48672" y="8488"/>
                    <a:pt x="54061" y="11722"/>
                  </a:cubicBezTo>
                  <a:cubicBezTo>
                    <a:pt x="59451" y="14955"/>
                    <a:pt x="63762" y="20344"/>
                    <a:pt x="66995" y="27889"/>
                  </a:cubicBezTo>
                  <a:lnTo>
                    <a:pt x="58373" y="32201"/>
                  </a:lnTo>
                  <a:cubicBezTo>
                    <a:pt x="56217" y="26811"/>
                    <a:pt x="52983" y="22500"/>
                    <a:pt x="49750" y="20344"/>
                  </a:cubicBezTo>
                  <a:cubicBezTo>
                    <a:pt x="46516" y="18189"/>
                    <a:pt x="42205" y="17111"/>
                    <a:pt x="37894" y="18189"/>
                  </a:cubicBezTo>
                  <a:cubicBezTo>
                    <a:pt x="32504" y="19266"/>
                    <a:pt x="28193" y="21422"/>
                    <a:pt x="24959" y="24656"/>
                  </a:cubicBezTo>
                  <a:cubicBezTo>
                    <a:pt x="21726" y="27889"/>
                    <a:pt x="19570" y="33279"/>
                    <a:pt x="19570" y="38668"/>
                  </a:cubicBezTo>
                  <a:cubicBezTo>
                    <a:pt x="18492" y="44057"/>
                    <a:pt x="19570" y="49446"/>
                    <a:pt x="19570" y="54835"/>
                  </a:cubicBezTo>
                  <a:cubicBezTo>
                    <a:pt x="20648" y="62380"/>
                    <a:pt x="22804" y="67769"/>
                    <a:pt x="24959" y="73159"/>
                  </a:cubicBezTo>
                  <a:cubicBezTo>
                    <a:pt x="27115" y="78548"/>
                    <a:pt x="30349" y="81782"/>
                    <a:pt x="34660" y="83937"/>
                  </a:cubicBezTo>
                  <a:cubicBezTo>
                    <a:pt x="38971" y="86093"/>
                    <a:pt x="42205" y="87171"/>
                    <a:pt x="46516" y="86093"/>
                  </a:cubicBezTo>
                  <a:cubicBezTo>
                    <a:pt x="51906" y="85015"/>
                    <a:pt x="55139" y="82859"/>
                    <a:pt x="58373" y="78548"/>
                  </a:cubicBezTo>
                  <a:cubicBezTo>
                    <a:pt x="59451" y="73159"/>
                    <a:pt x="61606" y="66692"/>
                    <a:pt x="61606" y="6022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D71E2B21-32A1-4504-87EB-AD333D0953CE}"/>
                </a:ext>
              </a:extLst>
            </p:cNvPr>
            <p:cNvSpPr/>
            <p:nvPr/>
          </p:nvSpPr>
          <p:spPr>
            <a:xfrm>
              <a:off x="1730112" y="5728156"/>
              <a:ext cx="75449" cy="97006"/>
            </a:xfrm>
            <a:custGeom>
              <a:avLst/>
              <a:gdLst>
                <a:gd name="connsiteX0" fmla="*/ 52276 w 75449"/>
                <a:gd name="connsiteY0" fmla="*/ 10239 h 97005"/>
                <a:gd name="connsiteX1" fmla="*/ 60898 w 75449"/>
                <a:gd name="connsiteY1" fmla="*/ 8084 h 97005"/>
                <a:gd name="connsiteX2" fmla="*/ 72754 w 75449"/>
                <a:gd name="connsiteY2" fmla="*/ 55509 h 97005"/>
                <a:gd name="connsiteX3" fmla="*/ 74910 w 75449"/>
                <a:gd name="connsiteY3" fmla="*/ 75988 h 97005"/>
                <a:gd name="connsiteX4" fmla="*/ 69521 w 75449"/>
                <a:gd name="connsiteY4" fmla="*/ 90000 h 97005"/>
                <a:gd name="connsiteX5" fmla="*/ 55509 w 75449"/>
                <a:gd name="connsiteY5" fmla="*/ 98623 h 97005"/>
                <a:gd name="connsiteX6" fmla="*/ 39341 w 75449"/>
                <a:gd name="connsiteY6" fmla="*/ 98623 h 97005"/>
                <a:gd name="connsiteX7" fmla="*/ 27485 w 75449"/>
                <a:gd name="connsiteY7" fmla="*/ 88922 h 97005"/>
                <a:gd name="connsiteX8" fmla="*/ 19940 w 75449"/>
                <a:gd name="connsiteY8" fmla="*/ 69521 h 97005"/>
                <a:gd name="connsiteX9" fmla="*/ 8084 w 75449"/>
                <a:gd name="connsiteY9" fmla="*/ 22096 h 97005"/>
                <a:gd name="connsiteX10" fmla="*/ 16707 w 75449"/>
                <a:gd name="connsiteY10" fmla="*/ 19940 h 97005"/>
                <a:gd name="connsiteX11" fmla="*/ 28563 w 75449"/>
                <a:gd name="connsiteY11" fmla="*/ 67365 h 97005"/>
                <a:gd name="connsiteX12" fmla="*/ 33952 w 75449"/>
                <a:gd name="connsiteY12" fmla="*/ 82455 h 97005"/>
                <a:gd name="connsiteX13" fmla="*/ 41497 w 75449"/>
                <a:gd name="connsiteY13" fmla="*/ 88922 h 97005"/>
                <a:gd name="connsiteX14" fmla="*/ 52276 w 75449"/>
                <a:gd name="connsiteY14" fmla="*/ 88922 h 97005"/>
                <a:gd name="connsiteX15" fmla="*/ 65210 w 75449"/>
                <a:gd name="connsiteY15" fmla="*/ 80299 h 97005"/>
                <a:gd name="connsiteX16" fmla="*/ 64132 w 75449"/>
                <a:gd name="connsiteY16" fmla="*/ 58742 h 97005"/>
                <a:gd name="connsiteX17" fmla="*/ 52276 w 75449"/>
                <a:gd name="connsiteY17" fmla="*/ 10239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449" h="97005">
                  <a:moveTo>
                    <a:pt x="52276" y="10239"/>
                  </a:moveTo>
                  <a:lnTo>
                    <a:pt x="60898" y="8084"/>
                  </a:lnTo>
                  <a:lnTo>
                    <a:pt x="72754" y="55509"/>
                  </a:lnTo>
                  <a:cubicBezTo>
                    <a:pt x="74910" y="64132"/>
                    <a:pt x="75988" y="70599"/>
                    <a:pt x="74910" y="75988"/>
                  </a:cubicBezTo>
                  <a:cubicBezTo>
                    <a:pt x="74910" y="81377"/>
                    <a:pt x="72754" y="85689"/>
                    <a:pt x="69521" y="90000"/>
                  </a:cubicBezTo>
                  <a:cubicBezTo>
                    <a:pt x="66287" y="94311"/>
                    <a:pt x="61976" y="96467"/>
                    <a:pt x="55509" y="98623"/>
                  </a:cubicBezTo>
                  <a:cubicBezTo>
                    <a:pt x="49042" y="99701"/>
                    <a:pt x="43653" y="99701"/>
                    <a:pt x="39341" y="98623"/>
                  </a:cubicBezTo>
                  <a:cubicBezTo>
                    <a:pt x="35030" y="96467"/>
                    <a:pt x="30719" y="94311"/>
                    <a:pt x="27485" y="88922"/>
                  </a:cubicBezTo>
                  <a:cubicBezTo>
                    <a:pt x="24251" y="84611"/>
                    <a:pt x="22096" y="78144"/>
                    <a:pt x="19940" y="69521"/>
                  </a:cubicBezTo>
                  <a:lnTo>
                    <a:pt x="8084" y="22096"/>
                  </a:lnTo>
                  <a:lnTo>
                    <a:pt x="16707" y="19940"/>
                  </a:lnTo>
                  <a:lnTo>
                    <a:pt x="28563" y="67365"/>
                  </a:lnTo>
                  <a:cubicBezTo>
                    <a:pt x="30719" y="74910"/>
                    <a:pt x="31796" y="79221"/>
                    <a:pt x="33952" y="82455"/>
                  </a:cubicBezTo>
                  <a:cubicBezTo>
                    <a:pt x="36108" y="85689"/>
                    <a:pt x="38264" y="87844"/>
                    <a:pt x="41497" y="88922"/>
                  </a:cubicBezTo>
                  <a:cubicBezTo>
                    <a:pt x="44731" y="90000"/>
                    <a:pt x="47964" y="90000"/>
                    <a:pt x="52276" y="88922"/>
                  </a:cubicBezTo>
                  <a:cubicBezTo>
                    <a:pt x="58743" y="86766"/>
                    <a:pt x="63054" y="84611"/>
                    <a:pt x="65210" y="80299"/>
                  </a:cubicBezTo>
                  <a:cubicBezTo>
                    <a:pt x="67365" y="75988"/>
                    <a:pt x="66287" y="68443"/>
                    <a:pt x="64132" y="58742"/>
                  </a:cubicBezTo>
                  <a:lnTo>
                    <a:pt x="52276" y="10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EDC506E-E667-4598-AA6C-BD3F594C1F18}"/>
                </a:ext>
              </a:extLst>
            </p:cNvPr>
            <p:cNvSpPr/>
            <p:nvPr/>
          </p:nvSpPr>
          <p:spPr>
            <a:xfrm>
              <a:off x="1793704" y="5720611"/>
              <a:ext cx="75449" cy="97006"/>
            </a:xfrm>
            <a:custGeom>
              <a:avLst/>
              <a:gdLst>
                <a:gd name="connsiteX0" fmla="*/ 35030 w 75449"/>
                <a:gd name="connsiteY0" fmla="*/ 91078 h 97005"/>
                <a:gd name="connsiteX1" fmla="*/ 8084 w 75449"/>
                <a:gd name="connsiteY1" fmla="*/ 11317 h 97005"/>
                <a:gd name="connsiteX2" fmla="*/ 16707 w 75449"/>
                <a:gd name="connsiteY2" fmla="*/ 8084 h 97005"/>
                <a:gd name="connsiteX3" fmla="*/ 40419 w 75449"/>
                <a:gd name="connsiteY3" fmla="*/ 78144 h 97005"/>
                <a:gd name="connsiteX4" fmla="*/ 72754 w 75449"/>
                <a:gd name="connsiteY4" fmla="*/ 67365 h 97005"/>
                <a:gd name="connsiteX5" fmla="*/ 75988 w 75449"/>
                <a:gd name="connsiteY5" fmla="*/ 77066 h 97005"/>
                <a:gd name="connsiteX6" fmla="*/ 35030 w 75449"/>
                <a:gd name="connsiteY6" fmla="*/ 91078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449" h="97005">
                  <a:moveTo>
                    <a:pt x="35030" y="91078"/>
                  </a:moveTo>
                  <a:lnTo>
                    <a:pt x="8084" y="11317"/>
                  </a:lnTo>
                  <a:lnTo>
                    <a:pt x="16707" y="8084"/>
                  </a:lnTo>
                  <a:lnTo>
                    <a:pt x="40419" y="78144"/>
                  </a:lnTo>
                  <a:lnTo>
                    <a:pt x="72754" y="67365"/>
                  </a:lnTo>
                  <a:lnTo>
                    <a:pt x="75988" y="77066"/>
                  </a:lnTo>
                  <a:lnTo>
                    <a:pt x="35030" y="91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6F2FA61-DFCD-4AF3-9395-73BC3AC65892}"/>
                </a:ext>
              </a:extLst>
            </p:cNvPr>
            <p:cNvSpPr/>
            <p:nvPr/>
          </p:nvSpPr>
          <p:spPr>
            <a:xfrm>
              <a:off x="1833585" y="5689354"/>
              <a:ext cx="75449" cy="97006"/>
            </a:xfrm>
            <a:custGeom>
              <a:avLst/>
              <a:gdLst>
                <a:gd name="connsiteX0" fmla="*/ 61976 w 75449"/>
                <a:gd name="connsiteY0" fmla="*/ 97545 h 97005"/>
                <a:gd name="connsiteX1" fmla="*/ 32874 w 75449"/>
                <a:gd name="connsiteY1" fmla="*/ 29641 h 97005"/>
                <a:gd name="connsiteX2" fmla="*/ 12395 w 75449"/>
                <a:gd name="connsiteY2" fmla="*/ 38264 h 97005"/>
                <a:gd name="connsiteX3" fmla="*/ 8084 w 75449"/>
                <a:gd name="connsiteY3" fmla="*/ 29641 h 97005"/>
                <a:gd name="connsiteX4" fmla="*/ 58742 w 75449"/>
                <a:gd name="connsiteY4" fmla="*/ 8084 h 97005"/>
                <a:gd name="connsiteX5" fmla="*/ 63054 w 75449"/>
                <a:gd name="connsiteY5" fmla="*/ 16707 h 97005"/>
                <a:gd name="connsiteX6" fmla="*/ 42575 w 75449"/>
                <a:gd name="connsiteY6" fmla="*/ 25329 h 97005"/>
                <a:gd name="connsiteX7" fmla="*/ 71677 w 75449"/>
                <a:gd name="connsiteY7" fmla="*/ 93233 h 97005"/>
                <a:gd name="connsiteX8" fmla="*/ 61976 w 75449"/>
                <a:gd name="connsiteY8" fmla="*/ 9754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49" h="97005">
                  <a:moveTo>
                    <a:pt x="61976" y="97545"/>
                  </a:moveTo>
                  <a:lnTo>
                    <a:pt x="32874" y="29641"/>
                  </a:lnTo>
                  <a:lnTo>
                    <a:pt x="12395" y="38264"/>
                  </a:lnTo>
                  <a:lnTo>
                    <a:pt x="8084" y="29641"/>
                  </a:lnTo>
                  <a:lnTo>
                    <a:pt x="58742" y="8084"/>
                  </a:lnTo>
                  <a:lnTo>
                    <a:pt x="63054" y="16707"/>
                  </a:lnTo>
                  <a:lnTo>
                    <a:pt x="42575" y="25329"/>
                  </a:lnTo>
                  <a:lnTo>
                    <a:pt x="71677" y="93233"/>
                  </a:lnTo>
                  <a:lnTo>
                    <a:pt x="61976" y="975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A0E502DB-93F8-4AC0-B1C9-EA87A233E585}"/>
                </a:ext>
              </a:extLst>
            </p:cNvPr>
            <p:cNvSpPr/>
            <p:nvPr/>
          </p:nvSpPr>
          <p:spPr>
            <a:xfrm>
              <a:off x="1888555" y="5661330"/>
              <a:ext cx="86228" cy="107784"/>
            </a:xfrm>
            <a:custGeom>
              <a:avLst/>
              <a:gdLst>
                <a:gd name="connsiteX0" fmla="*/ 47964 w 86227"/>
                <a:gd name="connsiteY0" fmla="*/ 12395 h 107784"/>
                <a:gd name="connsiteX1" fmla="*/ 55509 w 86227"/>
                <a:gd name="connsiteY1" fmla="*/ 8084 h 107784"/>
                <a:gd name="connsiteX2" fmla="*/ 78144 w 86227"/>
                <a:gd name="connsiteY2" fmla="*/ 51198 h 107784"/>
                <a:gd name="connsiteX3" fmla="*/ 85689 w 86227"/>
                <a:gd name="connsiteY3" fmla="*/ 70599 h 107784"/>
                <a:gd name="connsiteX4" fmla="*/ 83533 w 86227"/>
                <a:gd name="connsiteY4" fmla="*/ 85689 h 107784"/>
                <a:gd name="connsiteX5" fmla="*/ 71677 w 86227"/>
                <a:gd name="connsiteY5" fmla="*/ 97545 h 107784"/>
                <a:gd name="connsiteX6" fmla="*/ 55509 w 86227"/>
                <a:gd name="connsiteY6" fmla="*/ 101856 h 107784"/>
                <a:gd name="connsiteX7" fmla="*/ 42575 w 86227"/>
                <a:gd name="connsiteY7" fmla="*/ 95389 h 107784"/>
                <a:gd name="connsiteX8" fmla="*/ 30719 w 86227"/>
                <a:gd name="connsiteY8" fmla="*/ 78144 h 107784"/>
                <a:gd name="connsiteX9" fmla="*/ 8084 w 86227"/>
                <a:gd name="connsiteY9" fmla="*/ 35030 h 107784"/>
                <a:gd name="connsiteX10" fmla="*/ 15629 w 86227"/>
                <a:gd name="connsiteY10" fmla="*/ 30719 h 107784"/>
                <a:gd name="connsiteX11" fmla="*/ 38263 w 86227"/>
                <a:gd name="connsiteY11" fmla="*/ 73832 h 107784"/>
                <a:gd name="connsiteX12" fmla="*/ 46886 w 86227"/>
                <a:gd name="connsiteY12" fmla="*/ 86767 h 107784"/>
                <a:gd name="connsiteX13" fmla="*/ 55509 w 86227"/>
                <a:gd name="connsiteY13" fmla="*/ 91078 h 107784"/>
                <a:gd name="connsiteX14" fmla="*/ 65210 w 86227"/>
                <a:gd name="connsiteY14" fmla="*/ 88922 h 107784"/>
                <a:gd name="connsiteX15" fmla="*/ 74910 w 86227"/>
                <a:gd name="connsiteY15" fmla="*/ 77066 h 107784"/>
                <a:gd name="connsiteX16" fmla="*/ 68443 w 86227"/>
                <a:gd name="connsiteY16" fmla="*/ 56587 h 107784"/>
                <a:gd name="connsiteX17" fmla="*/ 47964 w 86227"/>
                <a:gd name="connsiteY17" fmla="*/ 12395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6227" h="107784">
                  <a:moveTo>
                    <a:pt x="47964" y="12395"/>
                  </a:moveTo>
                  <a:lnTo>
                    <a:pt x="55509" y="8084"/>
                  </a:lnTo>
                  <a:lnTo>
                    <a:pt x="78144" y="51198"/>
                  </a:lnTo>
                  <a:cubicBezTo>
                    <a:pt x="82455" y="58743"/>
                    <a:pt x="84611" y="65210"/>
                    <a:pt x="85689" y="70599"/>
                  </a:cubicBezTo>
                  <a:cubicBezTo>
                    <a:pt x="86766" y="75988"/>
                    <a:pt x="85689" y="80300"/>
                    <a:pt x="83533" y="85689"/>
                  </a:cubicBezTo>
                  <a:cubicBezTo>
                    <a:pt x="81377" y="90000"/>
                    <a:pt x="77066" y="94311"/>
                    <a:pt x="71677" y="97545"/>
                  </a:cubicBezTo>
                  <a:cubicBezTo>
                    <a:pt x="66287" y="100779"/>
                    <a:pt x="60898" y="101856"/>
                    <a:pt x="55509" y="101856"/>
                  </a:cubicBezTo>
                  <a:cubicBezTo>
                    <a:pt x="50120" y="101856"/>
                    <a:pt x="45808" y="99701"/>
                    <a:pt x="42575" y="95389"/>
                  </a:cubicBezTo>
                  <a:cubicBezTo>
                    <a:pt x="38263" y="92156"/>
                    <a:pt x="35030" y="85689"/>
                    <a:pt x="30719" y="78144"/>
                  </a:cubicBezTo>
                  <a:lnTo>
                    <a:pt x="8084" y="35030"/>
                  </a:lnTo>
                  <a:lnTo>
                    <a:pt x="15629" y="30719"/>
                  </a:lnTo>
                  <a:lnTo>
                    <a:pt x="38263" y="73832"/>
                  </a:lnTo>
                  <a:cubicBezTo>
                    <a:pt x="41497" y="80300"/>
                    <a:pt x="44731" y="84611"/>
                    <a:pt x="46886" y="86767"/>
                  </a:cubicBezTo>
                  <a:cubicBezTo>
                    <a:pt x="49042" y="88922"/>
                    <a:pt x="52275" y="91078"/>
                    <a:pt x="55509" y="91078"/>
                  </a:cubicBezTo>
                  <a:cubicBezTo>
                    <a:pt x="58742" y="91078"/>
                    <a:pt x="61976" y="91078"/>
                    <a:pt x="65210" y="88922"/>
                  </a:cubicBezTo>
                  <a:cubicBezTo>
                    <a:pt x="70599" y="85689"/>
                    <a:pt x="74910" y="81377"/>
                    <a:pt x="74910" y="77066"/>
                  </a:cubicBezTo>
                  <a:cubicBezTo>
                    <a:pt x="75988" y="72754"/>
                    <a:pt x="73832" y="65210"/>
                    <a:pt x="68443" y="56587"/>
                  </a:cubicBezTo>
                  <a:lnTo>
                    <a:pt x="47964" y="1239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318D3D66-6C74-4B56-8DD9-479ED604E5F7}"/>
                </a:ext>
              </a:extLst>
            </p:cNvPr>
            <p:cNvSpPr/>
            <p:nvPr/>
          </p:nvSpPr>
          <p:spPr>
            <a:xfrm>
              <a:off x="1944603" y="5634383"/>
              <a:ext cx="107784" cy="107784"/>
            </a:xfrm>
            <a:custGeom>
              <a:avLst/>
              <a:gdLst>
                <a:gd name="connsiteX0" fmla="*/ 54431 w 107784"/>
                <a:gd name="connsiteY0" fmla="*/ 100779 h 107784"/>
                <a:gd name="connsiteX1" fmla="*/ 8084 w 107784"/>
                <a:gd name="connsiteY1" fmla="*/ 30719 h 107784"/>
                <a:gd name="connsiteX2" fmla="*/ 33952 w 107784"/>
                <a:gd name="connsiteY2" fmla="*/ 13473 h 107784"/>
                <a:gd name="connsiteX3" fmla="*/ 46886 w 107784"/>
                <a:gd name="connsiteY3" fmla="*/ 8084 h 107784"/>
                <a:gd name="connsiteX4" fmla="*/ 57665 w 107784"/>
                <a:gd name="connsiteY4" fmla="*/ 10240 h 107784"/>
                <a:gd name="connsiteX5" fmla="*/ 67365 w 107784"/>
                <a:gd name="connsiteY5" fmla="*/ 18862 h 107784"/>
                <a:gd name="connsiteX6" fmla="*/ 71677 w 107784"/>
                <a:gd name="connsiteY6" fmla="*/ 33952 h 107784"/>
                <a:gd name="connsiteX7" fmla="*/ 64132 w 107784"/>
                <a:gd name="connsiteY7" fmla="*/ 49042 h 107784"/>
                <a:gd name="connsiteX8" fmla="*/ 70599 w 107784"/>
                <a:gd name="connsiteY8" fmla="*/ 49042 h 107784"/>
                <a:gd name="connsiteX9" fmla="*/ 83533 w 107784"/>
                <a:gd name="connsiteY9" fmla="*/ 54431 h 107784"/>
                <a:gd name="connsiteX10" fmla="*/ 106168 w 107784"/>
                <a:gd name="connsiteY10" fmla="*/ 67365 h 107784"/>
                <a:gd name="connsiteX11" fmla="*/ 96467 w 107784"/>
                <a:gd name="connsiteY11" fmla="*/ 73832 h 107784"/>
                <a:gd name="connsiteX12" fmla="*/ 79222 w 107784"/>
                <a:gd name="connsiteY12" fmla="*/ 64132 h 107784"/>
                <a:gd name="connsiteX13" fmla="*/ 67365 w 107784"/>
                <a:gd name="connsiteY13" fmla="*/ 57665 h 107784"/>
                <a:gd name="connsiteX14" fmla="*/ 60898 w 107784"/>
                <a:gd name="connsiteY14" fmla="*/ 55509 h 107784"/>
                <a:gd name="connsiteX15" fmla="*/ 56587 w 107784"/>
                <a:gd name="connsiteY15" fmla="*/ 55509 h 107784"/>
                <a:gd name="connsiteX16" fmla="*/ 52275 w 107784"/>
                <a:gd name="connsiteY16" fmla="*/ 57665 h 107784"/>
                <a:gd name="connsiteX17" fmla="*/ 43653 w 107784"/>
                <a:gd name="connsiteY17" fmla="*/ 63054 h 107784"/>
                <a:gd name="connsiteX18" fmla="*/ 64132 w 107784"/>
                <a:gd name="connsiteY18" fmla="*/ 94311 h 107784"/>
                <a:gd name="connsiteX19" fmla="*/ 54431 w 107784"/>
                <a:gd name="connsiteY19" fmla="*/ 100779 h 107784"/>
                <a:gd name="connsiteX20" fmla="*/ 36108 w 107784"/>
                <a:gd name="connsiteY20" fmla="*/ 56587 h 107784"/>
                <a:gd name="connsiteX21" fmla="*/ 52275 w 107784"/>
                <a:gd name="connsiteY21" fmla="*/ 45808 h 107784"/>
                <a:gd name="connsiteX22" fmla="*/ 59820 w 107784"/>
                <a:gd name="connsiteY22" fmla="*/ 39341 h 107784"/>
                <a:gd name="connsiteX23" fmla="*/ 61976 w 107784"/>
                <a:gd name="connsiteY23" fmla="*/ 31797 h 107784"/>
                <a:gd name="connsiteX24" fmla="*/ 59820 w 107784"/>
                <a:gd name="connsiteY24" fmla="*/ 24251 h 107784"/>
                <a:gd name="connsiteX25" fmla="*/ 51198 w 107784"/>
                <a:gd name="connsiteY25" fmla="*/ 17785 h 107784"/>
                <a:gd name="connsiteX26" fmla="*/ 39341 w 107784"/>
                <a:gd name="connsiteY26" fmla="*/ 21018 h 107784"/>
                <a:gd name="connsiteX27" fmla="*/ 21018 w 107784"/>
                <a:gd name="connsiteY27" fmla="*/ 32874 h 107784"/>
                <a:gd name="connsiteX28" fmla="*/ 36108 w 107784"/>
                <a:gd name="connsiteY28" fmla="*/ 56587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107784">
                  <a:moveTo>
                    <a:pt x="54431" y="100779"/>
                  </a:moveTo>
                  <a:lnTo>
                    <a:pt x="8084" y="30719"/>
                  </a:lnTo>
                  <a:lnTo>
                    <a:pt x="33952" y="13473"/>
                  </a:lnTo>
                  <a:cubicBezTo>
                    <a:pt x="39341" y="10240"/>
                    <a:pt x="43653" y="8084"/>
                    <a:pt x="46886" y="8084"/>
                  </a:cubicBezTo>
                  <a:cubicBezTo>
                    <a:pt x="50120" y="8084"/>
                    <a:pt x="54431" y="8084"/>
                    <a:pt x="57665" y="10240"/>
                  </a:cubicBezTo>
                  <a:cubicBezTo>
                    <a:pt x="60898" y="12395"/>
                    <a:pt x="64132" y="15629"/>
                    <a:pt x="67365" y="18862"/>
                  </a:cubicBezTo>
                  <a:cubicBezTo>
                    <a:pt x="70599" y="24251"/>
                    <a:pt x="71677" y="28563"/>
                    <a:pt x="71677" y="33952"/>
                  </a:cubicBezTo>
                  <a:cubicBezTo>
                    <a:pt x="71677" y="39341"/>
                    <a:pt x="68443" y="43653"/>
                    <a:pt x="64132" y="49042"/>
                  </a:cubicBezTo>
                  <a:cubicBezTo>
                    <a:pt x="67365" y="49042"/>
                    <a:pt x="69521" y="49042"/>
                    <a:pt x="70599" y="49042"/>
                  </a:cubicBezTo>
                  <a:cubicBezTo>
                    <a:pt x="74910" y="50120"/>
                    <a:pt x="78144" y="52276"/>
                    <a:pt x="83533" y="54431"/>
                  </a:cubicBezTo>
                  <a:lnTo>
                    <a:pt x="106168" y="67365"/>
                  </a:lnTo>
                  <a:lnTo>
                    <a:pt x="96467" y="73832"/>
                  </a:lnTo>
                  <a:lnTo>
                    <a:pt x="79222" y="64132"/>
                  </a:lnTo>
                  <a:cubicBezTo>
                    <a:pt x="73832" y="60898"/>
                    <a:pt x="70599" y="59820"/>
                    <a:pt x="67365" y="57665"/>
                  </a:cubicBezTo>
                  <a:cubicBezTo>
                    <a:pt x="64132" y="56587"/>
                    <a:pt x="61976" y="55509"/>
                    <a:pt x="60898" y="55509"/>
                  </a:cubicBezTo>
                  <a:cubicBezTo>
                    <a:pt x="58743" y="55509"/>
                    <a:pt x="57665" y="55509"/>
                    <a:pt x="56587" y="55509"/>
                  </a:cubicBezTo>
                  <a:cubicBezTo>
                    <a:pt x="55509" y="55509"/>
                    <a:pt x="54431" y="56587"/>
                    <a:pt x="52275" y="57665"/>
                  </a:cubicBezTo>
                  <a:lnTo>
                    <a:pt x="43653" y="63054"/>
                  </a:lnTo>
                  <a:lnTo>
                    <a:pt x="64132" y="94311"/>
                  </a:lnTo>
                  <a:lnTo>
                    <a:pt x="54431" y="100779"/>
                  </a:lnTo>
                  <a:close/>
                  <a:moveTo>
                    <a:pt x="36108" y="56587"/>
                  </a:moveTo>
                  <a:lnTo>
                    <a:pt x="52275" y="45808"/>
                  </a:lnTo>
                  <a:cubicBezTo>
                    <a:pt x="55509" y="43653"/>
                    <a:pt x="57665" y="41497"/>
                    <a:pt x="59820" y="39341"/>
                  </a:cubicBezTo>
                  <a:cubicBezTo>
                    <a:pt x="61976" y="37186"/>
                    <a:pt x="61976" y="35030"/>
                    <a:pt x="61976" y="31797"/>
                  </a:cubicBezTo>
                  <a:cubicBezTo>
                    <a:pt x="61976" y="29641"/>
                    <a:pt x="60898" y="26407"/>
                    <a:pt x="59820" y="24251"/>
                  </a:cubicBezTo>
                  <a:cubicBezTo>
                    <a:pt x="57665" y="21018"/>
                    <a:pt x="54431" y="18862"/>
                    <a:pt x="51198" y="17785"/>
                  </a:cubicBezTo>
                  <a:cubicBezTo>
                    <a:pt x="47964" y="16707"/>
                    <a:pt x="43653" y="17785"/>
                    <a:pt x="39341" y="21018"/>
                  </a:cubicBezTo>
                  <a:lnTo>
                    <a:pt x="21018" y="32874"/>
                  </a:lnTo>
                  <a:lnTo>
                    <a:pt x="36108" y="5658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5B94715-18E9-4F6B-A2AF-529F43F57B2A}"/>
                </a:ext>
              </a:extLst>
            </p:cNvPr>
            <p:cNvSpPr/>
            <p:nvPr/>
          </p:nvSpPr>
          <p:spPr>
            <a:xfrm>
              <a:off x="2012507" y="5603126"/>
              <a:ext cx="97006" cy="97006"/>
            </a:xfrm>
            <a:custGeom>
              <a:avLst/>
              <a:gdLst>
                <a:gd name="connsiteX0" fmla="*/ 39341 w 97005"/>
                <a:gd name="connsiteY0" fmla="*/ 96467 h 97005"/>
                <a:gd name="connsiteX1" fmla="*/ 8084 w 97005"/>
                <a:gd name="connsiteY1" fmla="*/ 14551 h 97005"/>
                <a:gd name="connsiteX2" fmla="*/ 15629 w 97005"/>
                <a:gd name="connsiteY2" fmla="*/ 8084 h 97005"/>
                <a:gd name="connsiteX3" fmla="*/ 90000 w 97005"/>
                <a:gd name="connsiteY3" fmla="*/ 56587 h 97005"/>
                <a:gd name="connsiteX4" fmla="*/ 81377 w 97005"/>
                <a:gd name="connsiteY4" fmla="*/ 63054 h 97005"/>
                <a:gd name="connsiteX5" fmla="*/ 58742 w 97005"/>
                <a:gd name="connsiteY5" fmla="*/ 47964 h 97005"/>
                <a:gd name="connsiteX6" fmla="*/ 36108 w 97005"/>
                <a:gd name="connsiteY6" fmla="*/ 66287 h 97005"/>
                <a:gd name="connsiteX7" fmla="*/ 45808 w 97005"/>
                <a:gd name="connsiteY7" fmla="*/ 91078 h 97005"/>
                <a:gd name="connsiteX8" fmla="*/ 39341 w 97005"/>
                <a:gd name="connsiteY8" fmla="*/ 96467 h 97005"/>
                <a:gd name="connsiteX9" fmla="*/ 32874 w 97005"/>
                <a:gd name="connsiteY9" fmla="*/ 57665 h 97005"/>
                <a:gd name="connsiteX10" fmla="*/ 51198 w 97005"/>
                <a:gd name="connsiteY10" fmla="*/ 43653 h 97005"/>
                <a:gd name="connsiteX11" fmla="*/ 30719 w 97005"/>
                <a:gd name="connsiteY11" fmla="*/ 29641 h 97005"/>
                <a:gd name="connsiteX12" fmla="*/ 15629 w 97005"/>
                <a:gd name="connsiteY12" fmla="*/ 18862 h 97005"/>
                <a:gd name="connsiteX13" fmla="*/ 23174 w 97005"/>
                <a:gd name="connsiteY13" fmla="*/ 33952 h 97005"/>
                <a:gd name="connsiteX14" fmla="*/ 32874 w 97005"/>
                <a:gd name="connsiteY14" fmla="*/ 57665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7005" h="97005">
                  <a:moveTo>
                    <a:pt x="39341" y="96467"/>
                  </a:moveTo>
                  <a:lnTo>
                    <a:pt x="8084" y="14551"/>
                  </a:lnTo>
                  <a:lnTo>
                    <a:pt x="15629" y="8084"/>
                  </a:lnTo>
                  <a:lnTo>
                    <a:pt x="90000" y="56587"/>
                  </a:lnTo>
                  <a:lnTo>
                    <a:pt x="81377" y="63054"/>
                  </a:lnTo>
                  <a:lnTo>
                    <a:pt x="58742" y="47964"/>
                  </a:lnTo>
                  <a:lnTo>
                    <a:pt x="36108" y="66287"/>
                  </a:lnTo>
                  <a:lnTo>
                    <a:pt x="45808" y="91078"/>
                  </a:lnTo>
                  <a:lnTo>
                    <a:pt x="39341" y="96467"/>
                  </a:lnTo>
                  <a:close/>
                  <a:moveTo>
                    <a:pt x="32874" y="57665"/>
                  </a:moveTo>
                  <a:lnTo>
                    <a:pt x="51198" y="43653"/>
                  </a:lnTo>
                  <a:lnTo>
                    <a:pt x="30719" y="29641"/>
                  </a:lnTo>
                  <a:cubicBezTo>
                    <a:pt x="24251" y="25329"/>
                    <a:pt x="19940" y="22096"/>
                    <a:pt x="15629" y="18862"/>
                  </a:cubicBezTo>
                  <a:cubicBezTo>
                    <a:pt x="17784" y="23174"/>
                    <a:pt x="21018" y="28563"/>
                    <a:pt x="23174" y="33952"/>
                  </a:cubicBezTo>
                  <a:lnTo>
                    <a:pt x="32874" y="576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4F4E642A-E2C3-4B70-B4AA-C610CF2BD32D}"/>
                </a:ext>
              </a:extLst>
            </p:cNvPr>
            <p:cNvSpPr/>
            <p:nvPr/>
          </p:nvSpPr>
          <p:spPr>
            <a:xfrm>
              <a:off x="2042686" y="5578336"/>
              <a:ext cx="97006" cy="75449"/>
            </a:xfrm>
            <a:custGeom>
              <a:avLst/>
              <a:gdLst>
                <a:gd name="connsiteX0" fmla="*/ 65210 w 97005"/>
                <a:gd name="connsiteY0" fmla="*/ 75988 h 75449"/>
                <a:gd name="connsiteX1" fmla="*/ 8084 w 97005"/>
                <a:gd name="connsiteY1" fmla="*/ 14551 h 75449"/>
                <a:gd name="connsiteX2" fmla="*/ 14551 w 97005"/>
                <a:gd name="connsiteY2" fmla="*/ 8084 h 75449"/>
                <a:gd name="connsiteX3" fmla="*/ 65210 w 97005"/>
                <a:gd name="connsiteY3" fmla="*/ 61976 h 75449"/>
                <a:gd name="connsiteX4" fmla="*/ 90000 w 97005"/>
                <a:gd name="connsiteY4" fmla="*/ 39341 h 75449"/>
                <a:gd name="connsiteX5" fmla="*/ 96467 w 97005"/>
                <a:gd name="connsiteY5" fmla="*/ 46886 h 75449"/>
                <a:gd name="connsiteX6" fmla="*/ 65210 w 97005"/>
                <a:gd name="connsiteY6" fmla="*/ 7598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005" h="75449">
                  <a:moveTo>
                    <a:pt x="65210" y="75988"/>
                  </a:moveTo>
                  <a:lnTo>
                    <a:pt x="8084" y="14551"/>
                  </a:lnTo>
                  <a:lnTo>
                    <a:pt x="14551" y="8084"/>
                  </a:lnTo>
                  <a:lnTo>
                    <a:pt x="65210" y="61976"/>
                  </a:lnTo>
                  <a:lnTo>
                    <a:pt x="90000" y="39341"/>
                  </a:lnTo>
                  <a:lnTo>
                    <a:pt x="96467" y="46886"/>
                  </a:lnTo>
                  <a:lnTo>
                    <a:pt x="65210" y="759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1A431572-A949-435A-A0FE-2CD0A5115FC2}"/>
                </a:ext>
              </a:extLst>
            </p:cNvPr>
            <p:cNvSpPr/>
            <p:nvPr/>
          </p:nvSpPr>
          <p:spPr>
            <a:xfrm>
              <a:off x="2096579" y="5489952"/>
              <a:ext cx="97006" cy="97006"/>
            </a:xfrm>
            <a:custGeom>
              <a:avLst/>
              <a:gdLst>
                <a:gd name="connsiteX0" fmla="*/ 37186 w 97005"/>
                <a:gd name="connsiteY0" fmla="*/ 14551 h 97005"/>
                <a:gd name="connsiteX1" fmla="*/ 42575 w 97005"/>
                <a:gd name="connsiteY1" fmla="*/ 8084 h 97005"/>
                <a:gd name="connsiteX2" fmla="*/ 80299 w 97005"/>
                <a:gd name="connsiteY2" fmla="*/ 39341 h 97005"/>
                <a:gd name="connsiteX3" fmla="*/ 94311 w 97005"/>
                <a:gd name="connsiteY3" fmla="*/ 54431 h 97005"/>
                <a:gd name="connsiteX4" fmla="*/ 98623 w 97005"/>
                <a:gd name="connsiteY4" fmla="*/ 68443 h 97005"/>
                <a:gd name="connsiteX5" fmla="*/ 92156 w 97005"/>
                <a:gd name="connsiteY5" fmla="*/ 83533 h 97005"/>
                <a:gd name="connsiteX6" fmla="*/ 79222 w 97005"/>
                <a:gd name="connsiteY6" fmla="*/ 93233 h 97005"/>
                <a:gd name="connsiteX7" fmla="*/ 64132 w 97005"/>
                <a:gd name="connsiteY7" fmla="*/ 92156 h 97005"/>
                <a:gd name="connsiteX8" fmla="*/ 45808 w 97005"/>
                <a:gd name="connsiteY8" fmla="*/ 80299 h 97005"/>
                <a:gd name="connsiteX9" fmla="*/ 8084 w 97005"/>
                <a:gd name="connsiteY9" fmla="*/ 49042 h 97005"/>
                <a:gd name="connsiteX10" fmla="*/ 13473 w 97005"/>
                <a:gd name="connsiteY10" fmla="*/ 42575 h 97005"/>
                <a:gd name="connsiteX11" fmla="*/ 50120 w 97005"/>
                <a:gd name="connsiteY11" fmla="*/ 73832 h 97005"/>
                <a:gd name="connsiteX12" fmla="*/ 63054 w 97005"/>
                <a:gd name="connsiteY12" fmla="*/ 82455 h 97005"/>
                <a:gd name="connsiteX13" fmla="*/ 72754 w 97005"/>
                <a:gd name="connsiteY13" fmla="*/ 83533 h 97005"/>
                <a:gd name="connsiteX14" fmla="*/ 81377 w 97005"/>
                <a:gd name="connsiteY14" fmla="*/ 78144 h 97005"/>
                <a:gd name="connsiteX15" fmla="*/ 86767 w 97005"/>
                <a:gd name="connsiteY15" fmla="*/ 63054 h 97005"/>
                <a:gd name="connsiteX16" fmla="*/ 72754 w 97005"/>
                <a:gd name="connsiteY16" fmla="*/ 45808 h 97005"/>
                <a:gd name="connsiteX17" fmla="*/ 37186 w 97005"/>
                <a:gd name="connsiteY17" fmla="*/ 14551 h 97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005" h="97005">
                  <a:moveTo>
                    <a:pt x="37186" y="14551"/>
                  </a:moveTo>
                  <a:lnTo>
                    <a:pt x="42575" y="8084"/>
                  </a:lnTo>
                  <a:lnTo>
                    <a:pt x="80299" y="39341"/>
                  </a:lnTo>
                  <a:cubicBezTo>
                    <a:pt x="86767" y="44731"/>
                    <a:pt x="91078" y="50120"/>
                    <a:pt x="94311" y="54431"/>
                  </a:cubicBezTo>
                  <a:cubicBezTo>
                    <a:pt x="97545" y="58742"/>
                    <a:pt x="98623" y="64132"/>
                    <a:pt x="98623" y="68443"/>
                  </a:cubicBezTo>
                  <a:cubicBezTo>
                    <a:pt x="98623" y="73832"/>
                    <a:pt x="96467" y="79222"/>
                    <a:pt x="92156" y="83533"/>
                  </a:cubicBezTo>
                  <a:cubicBezTo>
                    <a:pt x="87844" y="88922"/>
                    <a:pt x="83533" y="92156"/>
                    <a:pt x="79222" y="93233"/>
                  </a:cubicBezTo>
                  <a:cubicBezTo>
                    <a:pt x="74910" y="94311"/>
                    <a:pt x="69521" y="94311"/>
                    <a:pt x="64132" y="92156"/>
                  </a:cubicBezTo>
                  <a:cubicBezTo>
                    <a:pt x="58742" y="90000"/>
                    <a:pt x="53353" y="86767"/>
                    <a:pt x="45808" y="80299"/>
                  </a:cubicBezTo>
                  <a:lnTo>
                    <a:pt x="8084" y="49042"/>
                  </a:lnTo>
                  <a:lnTo>
                    <a:pt x="13473" y="42575"/>
                  </a:lnTo>
                  <a:lnTo>
                    <a:pt x="50120" y="73832"/>
                  </a:lnTo>
                  <a:cubicBezTo>
                    <a:pt x="55509" y="78144"/>
                    <a:pt x="59820" y="81377"/>
                    <a:pt x="63054" y="82455"/>
                  </a:cubicBezTo>
                  <a:cubicBezTo>
                    <a:pt x="66288" y="83533"/>
                    <a:pt x="69521" y="84611"/>
                    <a:pt x="72754" y="83533"/>
                  </a:cubicBezTo>
                  <a:cubicBezTo>
                    <a:pt x="75988" y="82455"/>
                    <a:pt x="79222" y="80299"/>
                    <a:pt x="81377" y="78144"/>
                  </a:cubicBezTo>
                  <a:cubicBezTo>
                    <a:pt x="85689" y="72754"/>
                    <a:pt x="87844" y="68443"/>
                    <a:pt x="86767" y="63054"/>
                  </a:cubicBezTo>
                  <a:cubicBezTo>
                    <a:pt x="85689" y="58742"/>
                    <a:pt x="81377" y="52276"/>
                    <a:pt x="72754" y="45808"/>
                  </a:cubicBezTo>
                  <a:lnTo>
                    <a:pt x="37186" y="14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16CD794-4D5B-4780-95A8-23F7880026DC}"/>
                </a:ext>
              </a:extLst>
            </p:cNvPr>
            <p:cNvSpPr/>
            <p:nvPr/>
          </p:nvSpPr>
          <p:spPr>
            <a:xfrm>
              <a:off x="2138615" y="5436060"/>
              <a:ext cx="107784" cy="107784"/>
            </a:xfrm>
            <a:custGeom>
              <a:avLst/>
              <a:gdLst>
                <a:gd name="connsiteX0" fmla="*/ 77066 w 107784"/>
                <a:gd name="connsiteY0" fmla="*/ 100779 h 107784"/>
                <a:gd name="connsiteX1" fmla="*/ 8084 w 107784"/>
                <a:gd name="connsiteY1" fmla="*/ 53353 h 107784"/>
                <a:gd name="connsiteX2" fmla="*/ 13473 w 107784"/>
                <a:gd name="connsiteY2" fmla="*/ 45808 h 107784"/>
                <a:gd name="connsiteX3" fmla="*/ 87844 w 107784"/>
                <a:gd name="connsiteY3" fmla="*/ 53353 h 107784"/>
                <a:gd name="connsiteX4" fmla="*/ 33952 w 107784"/>
                <a:gd name="connsiteY4" fmla="*/ 15629 h 107784"/>
                <a:gd name="connsiteX5" fmla="*/ 39341 w 107784"/>
                <a:gd name="connsiteY5" fmla="*/ 8084 h 107784"/>
                <a:gd name="connsiteX6" fmla="*/ 108323 w 107784"/>
                <a:gd name="connsiteY6" fmla="*/ 55509 h 107784"/>
                <a:gd name="connsiteX7" fmla="*/ 102934 w 107784"/>
                <a:gd name="connsiteY7" fmla="*/ 63054 h 107784"/>
                <a:gd name="connsiteX8" fmla="*/ 27485 w 107784"/>
                <a:gd name="connsiteY8" fmla="*/ 55509 h 107784"/>
                <a:gd name="connsiteX9" fmla="*/ 81377 w 107784"/>
                <a:gd name="connsiteY9" fmla="*/ 93234 h 107784"/>
                <a:gd name="connsiteX10" fmla="*/ 77066 w 107784"/>
                <a:gd name="connsiteY10" fmla="*/ 10077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7784" h="107784">
                  <a:moveTo>
                    <a:pt x="77066" y="100779"/>
                  </a:moveTo>
                  <a:lnTo>
                    <a:pt x="8084" y="53353"/>
                  </a:lnTo>
                  <a:lnTo>
                    <a:pt x="13473" y="45808"/>
                  </a:lnTo>
                  <a:lnTo>
                    <a:pt x="87844" y="53353"/>
                  </a:lnTo>
                  <a:lnTo>
                    <a:pt x="33952" y="15629"/>
                  </a:lnTo>
                  <a:lnTo>
                    <a:pt x="39341" y="8084"/>
                  </a:lnTo>
                  <a:lnTo>
                    <a:pt x="108323" y="55509"/>
                  </a:lnTo>
                  <a:lnTo>
                    <a:pt x="102934" y="63054"/>
                  </a:lnTo>
                  <a:lnTo>
                    <a:pt x="27485" y="55509"/>
                  </a:lnTo>
                  <a:lnTo>
                    <a:pt x="81377" y="93234"/>
                  </a:lnTo>
                  <a:lnTo>
                    <a:pt x="77066" y="10077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85738E2-A27E-4918-B816-34634085786B}"/>
                </a:ext>
              </a:extLst>
            </p:cNvPr>
            <p:cNvSpPr/>
            <p:nvPr/>
          </p:nvSpPr>
          <p:spPr>
            <a:xfrm>
              <a:off x="2176339" y="5416659"/>
              <a:ext cx="86228" cy="64671"/>
            </a:xfrm>
            <a:custGeom>
              <a:avLst/>
              <a:gdLst>
                <a:gd name="connsiteX0" fmla="*/ 80299 w 86227"/>
                <a:gd name="connsiteY0" fmla="*/ 58743 h 64670"/>
                <a:gd name="connsiteX1" fmla="*/ 8084 w 86227"/>
                <a:gd name="connsiteY1" fmla="*/ 15629 h 64670"/>
                <a:gd name="connsiteX2" fmla="*/ 12395 w 86227"/>
                <a:gd name="connsiteY2" fmla="*/ 8084 h 64670"/>
                <a:gd name="connsiteX3" fmla="*/ 84611 w 86227"/>
                <a:gd name="connsiteY3" fmla="*/ 51198 h 64670"/>
                <a:gd name="connsiteX4" fmla="*/ 80299 w 86227"/>
                <a:gd name="connsiteY4" fmla="*/ 58743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" h="64670">
                  <a:moveTo>
                    <a:pt x="80299" y="58743"/>
                  </a:moveTo>
                  <a:lnTo>
                    <a:pt x="8084" y="15629"/>
                  </a:lnTo>
                  <a:lnTo>
                    <a:pt x="12395" y="8084"/>
                  </a:lnTo>
                  <a:lnTo>
                    <a:pt x="84611" y="51198"/>
                  </a:lnTo>
                  <a:lnTo>
                    <a:pt x="80299" y="587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E7FA088-00B7-44F2-ABDC-10DAD2095203}"/>
                </a:ext>
              </a:extLst>
            </p:cNvPr>
            <p:cNvSpPr/>
            <p:nvPr/>
          </p:nvSpPr>
          <p:spPr>
            <a:xfrm>
              <a:off x="2183884" y="5355222"/>
              <a:ext cx="107784" cy="86228"/>
            </a:xfrm>
            <a:custGeom>
              <a:avLst/>
              <a:gdLst>
                <a:gd name="connsiteX0" fmla="*/ 95389 w 107784"/>
                <a:gd name="connsiteY0" fmla="*/ 79222 h 86227"/>
                <a:gd name="connsiteX1" fmla="*/ 8084 w 107784"/>
                <a:gd name="connsiteY1" fmla="*/ 64132 h 86227"/>
                <a:gd name="connsiteX2" fmla="*/ 12395 w 107784"/>
                <a:gd name="connsiteY2" fmla="*/ 55509 h 86227"/>
                <a:gd name="connsiteX3" fmla="*/ 74910 w 107784"/>
                <a:gd name="connsiteY3" fmla="*/ 67365 h 86227"/>
                <a:gd name="connsiteX4" fmla="*/ 88922 w 107784"/>
                <a:gd name="connsiteY4" fmla="*/ 70599 h 86227"/>
                <a:gd name="connsiteX5" fmla="*/ 78144 w 107784"/>
                <a:gd name="connsiteY5" fmla="*/ 60898 h 86227"/>
                <a:gd name="connsiteX6" fmla="*/ 32874 w 107784"/>
                <a:gd name="connsiteY6" fmla="*/ 16707 h 86227"/>
                <a:gd name="connsiteX7" fmla="*/ 37186 w 107784"/>
                <a:gd name="connsiteY7" fmla="*/ 8084 h 86227"/>
                <a:gd name="connsiteX8" fmla="*/ 99701 w 107784"/>
                <a:gd name="connsiteY8" fmla="*/ 70599 h 86227"/>
                <a:gd name="connsiteX9" fmla="*/ 95389 w 107784"/>
                <a:gd name="connsiteY9" fmla="*/ 79222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784" h="86227">
                  <a:moveTo>
                    <a:pt x="95389" y="79222"/>
                  </a:moveTo>
                  <a:lnTo>
                    <a:pt x="8084" y="64132"/>
                  </a:lnTo>
                  <a:lnTo>
                    <a:pt x="12395" y="55509"/>
                  </a:lnTo>
                  <a:lnTo>
                    <a:pt x="74910" y="67365"/>
                  </a:lnTo>
                  <a:cubicBezTo>
                    <a:pt x="80299" y="68443"/>
                    <a:pt x="84611" y="69521"/>
                    <a:pt x="88922" y="70599"/>
                  </a:cubicBezTo>
                  <a:cubicBezTo>
                    <a:pt x="85689" y="67365"/>
                    <a:pt x="81377" y="64132"/>
                    <a:pt x="78144" y="60898"/>
                  </a:cubicBezTo>
                  <a:lnTo>
                    <a:pt x="32874" y="16707"/>
                  </a:lnTo>
                  <a:lnTo>
                    <a:pt x="37186" y="8084"/>
                  </a:lnTo>
                  <a:lnTo>
                    <a:pt x="99701" y="70599"/>
                  </a:lnTo>
                  <a:lnTo>
                    <a:pt x="95389" y="792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3211E40-9793-4C9E-87E4-D18D0EE1B8BC}"/>
                </a:ext>
              </a:extLst>
            </p:cNvPr>
            <p:cNvSpPr/>
            <p:nvPr/>
          </p:nvSpPr>
          <p:spPr>
            <a:xfrm>
              <a:off x="2215142" y="5304563"/>
              <a:ext cx="107784" cy="86228"/>
            </a:xfrm>
            <a:custGeom>
              <a:avLst/>
              <a:gdLst>
                <a:gd name="connsiteX0" fmla="*/ 85689 w 107784"/>
                <a:gd name="connsiteY0" fmla="*/ 86766 h 86227"/>
                <a:gd name="connsiteX1" fmla="*/ 8084 w 107784"/>
                <a:gd name="connsiteY1" fmla="*/ 54431 h 86227"/>
                <a:gd name="connsiteX2" fmla="*/ 27485 w 107784"/>
                <a:gd name="connsiteY2" fmla="*/ 8084 h 86227"/>
                <a:gd name="connsiteX3" fmla="*/ 37186 w 107784"/>
                <a:gd name="connsiteY3" fmla="*/ 12395 h 86227"/>
                <a:gd name="connsiteX4" fmla="*/ 22096 w 107784"/>
                <a:gd name="connsiteY4" fmla="*/ 50120 h 86227"/>
                <a:gd name="connsiteX5" fmla="*/ 45808 w 107784"/>
                <a:gd name="connsiteY5" fmla="*/ 59820 h 86227"/>
                <a:gd name="connsiteX6" fmla="*/ 59820 w 107784"/>
                <a:gd name="connsiteY6" fmla="*/ 24251 h 86227"/>
                <a:gd name="connsiteX7" fmla="*/ 68443 w 107784"/>
                <a:gd name="connsiteY7" fmla="*/ 27485 h 86227"/>
                <a:gd name="connsiteX8" fmla="*/ 54431 w 107784"/>
                <a:gd name="connsiteY8" fmla="*/ 63054 h 86227"/>
                <a:gd name="connsiteX9" fmla="*/ 81377 w 107784"/>
                <a:gd name="connsiteY9" fmla="*/ 73832 h 86227"/>
                <a:gd name="connsiteX10" fmla="*/ 97545 w 107784"/>
                <a:gd name="connsiteY10" fmla="*/ 35030 h 86227"/>
                <a:gd name="connsiteX11" fmla="*/ 107245 w 107784"/>
                <a:gd name="connsiteY11" fmla="*/ 38263 h 86227"/>
                <a:gd name="connsiteX12" fmla="*/ 85689 w 107784"/>
                <a:gd name="connsiteY12" fmla="*/ 86766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784" h="86227">
                  <a:moveTo>
                    <a:pt x="85689" y="86766"/>
                  </a:moveTo>
                  <a:lnTo>
                    <a:pt x="8084" y="54431"/>
                  </a:lnTo>
                  <a:lnTo>
                    <a:pt x="27485" y="8084"/>
                  </a:lnTo>
                  <a:lnTo>
                    <a:pt x="37186" y="12395"/>
                  </a:lnTo>
                  <a:lnTo>
                    <a:pt x="22096" y="50120"/>
                  </a:lnTo>
                  <a:lnTo>
                    <a:pt x="45808" y="59820"/>
                  </a:lnTo>
                  <a:lnTo>
                    <a:pt x="59820" y="24251"/>
                  </a:lnTo>
                  <a:lnTo>
                    <a:pt x="68443" y="27485"/>
                  </a:lnTo>
                  <a:lnTo>
                    <a:pt x="54431" y="63054"/>
                  </a:lnTo>
                  <a:lnTo>
                    <a:pt x="81377" y="73832"/>
                  </a:lnTo>
                  <a:lnTo>
                    <a:pt x="97545" y="35030"/>
                  </a:lnTo>
                  <a:lnTo>
                    <a:pt x="107245" y="38263"/>
                  </a:lnTo>
                  <a:lnTo>
                    <a:pt x="85689" y="867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C0EC939-472E-4A46-8059-7C18B2D22CDF}"/>
                </a:ext>
              </a:extLst>
            </p:cNvPr>
            <p:cNvSpPr/>
            <p:nvPr/>
          </p:nvSpPr>
          <p:spPr>
            <a:xfrm>
              <a:off x="2237776" y="5250224"/>
              <a:ext cx="107784" cy="86228"/>
            </a:xfrm>
            <a:custGeom>
              <a:avLst/>
              <a:gdLst>
                <a:gd name="connsiteX0" fmla="*/ 87844 w 107784"/>
                <a:gd name="connsiteY0" fmla="*/ 80746 h 86227"/>
                <a:gd name="connsiteX1" fmla="*/ 8084 w 107784"/>
                <a:gd name="connsiteY1" fmla="*/ 55955 h 86227"/>
                <a:gd name="connsiteX2" fmla="*/ 16707 w 107784"/>
                <a:gd name="connsiteY2" fmla="*/ 26854 h 86227"/>
                <a:gd name="connsiteX3" fmla="*/ 23174 w 107784"/>
                <a:gd name="connsiteY3" fmla="*/ 13920 h 86227"/>
                <a:gd name="connsiteX4" fmla="*/ 32874 w 107784"/>
                <a:gd name="connsiteY4" fmla="*/ 8530 h 86227"/>
                <a:gd name="connsiteX5" fmla="*/ 45808 w 107784"/>
                <a:gd name="connsiteY5" fmla="*/ 9608 h 86227"/>
                <a:gd name="connsiteX6" fmla="*/ 58742 w 107784"/>
                <a:gd name="connsiteY6" fmla="*/ 18231 h 86227"/>
                <a:gd name="connsiteX7" fmla="*/ 61976 w 107784"/>
                <a:gd name="connsiteY7" fmla="*/ 34399 h 86227"/>
                <a:gd name="connsiteX8" fmla="*/ 67365 w 107784"/>
                <a:gd name="connsiteY8" fmla="*/ 30087 h 86227"/>
                <a:gd name="connsiteX9" fmla="*/ 80299 w 107784"/>
                <a:gd name="connsiteY9" fmla="*/ 25776 h 86227"/>
                <a:gd name="connsiteX10" fmla="*/ 106168 w 107784"/>
                <a:gd name="connsiteY10" fmla="*/ 21464 h 86227"/>
                <a:gd name="connsiteX11" fmla="*/ 102934 w 107784"/>
                <a:gd name="connsiteY11" fmla="*/ 32243 h 86227"/>
                <a:gd name="connsiteX12" fmla="*/ 83533 w 107784"/>
                <a:gd name="connsiteY12" fmla="*/ 35476 h 86227"/>
                <a:gd name="connsiteX13" fmla="*/ 70599 w 107784"/>
                <a:gd name="connsiteY13" fmla="*/ 38710 h 86227"/>
                <a:gd name="connsiteX14" fmla="*/ 64132 w 107784"/>
                <a:gd name="connsiteY14" fmla="*/ 41943 h 86227"/>
                <a:gd name="connsiteX15" fmla="*/ 60898 w 107784"/>
                <a:gd name="connsiteY15" fmla="*/ 45177 h 86227"/>
                <a:gd name="connsiteX16" fmla="*/ 58742 w 107784"/>
                <a:gd name="connsiteY16" fmla="*/ 49488 h 86227"/>
                <a:gd name="connsiteX17" fmla="*/ 55509 w 107784"/>
                <a:gd name="connsiteY17" fmla="*/ 59189 h 86227"/>
                <a:gd name="connsiteX18" fmla="*/ 91078 w 107784"/>
                <a:gd name="connsiteY18" fmla="*/ 69967 h 86227"/>
                <a:gd name="connsiteX19" fmla="*/ 87844 w 107784"/>
                <a:gd name="connsiteY19" fmla="*/ 80746 h 86227"/>
                <a:gd name="connsiteX20" fmla="*/ 44730 w 107784"/>
                <a:gd name="connsiteY20" fmla="*/ 58111 h 86227"/>
                <a:gd name="connsiteX21" fmla="*/ 50120 w 107784"/>
                <a:gd name="connsiteY21" fmla="*/ 39788 h 86227"/>
                <a:gd name="connsiteX22" fmla="*/ 51198 w 107784"/>
                <a:gd name="connsiteY22" fmla="*/ 30087 h 86227"/>
                <a:gd name="connsiteX23" fmla="*/ 47964 w 107784"/>
                <a:gd name="connsiteY23" fmla="*/ 23620 h 86227"/>
                <a:gd name="connsiteX24" fmla="*/ 41497 w 107784"/>
                <a:gd name="connsiteY24" fmla="*/ 19309 h 86227"/>
                <a:gd name="connsiteX25" fmla="*/ 30718 w 107784"/>
                <a:gd name="connsiteY25" fmla="*/ 19309 h 86227"/>
                <a:gd name="connsiteX26" fmla="*/ 24251 w 107784"/>
                <a:gd name="connsiteY26" fmla="*/ 29009 h 86227"/>
                <a:gd name="connsiteX27" fmla="*/ 17784 w 107784"/>
                <a:gd name="connsiteY27" fmla="*/ 49488 h 86227"/>
                <a:gd name="connsiteX28" fmla="*/ 44730 w 107784"/>
                <a:gd name="connsiteY28" fmla="*/ 58111 h 86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7784" h="86227">
                  <a:moveTo>
                    <a:pt x="87844" y="80746"/>
                  </a:moveTo>
                  <a:lnTo>
                    <a:pt x="8084" y="55955"/>
                  </a:lnTo>
                  <a:lnTo>
                    <a:pt x="16707" y="26854"/>
                  </a:lnTo>
                  <a:cubicBezTo>
                    <a:pt x="18862" y="21464"/>
                    <a:pt x="21018" y="17153"/>
                    <a:pt x="23174" y="13920"/>
                  </a:cubicBezTo>
                  <a:cubicBezTo>
                    <a:pt x="25329" y="11764"/>
                    <a:pt x="28563" y="9608"/>
                    <a:pt x="32874" y="8530"/>
                  </a:cubicBezTo>
                  <a:cubicBezTo>
                    <a:pt x="37186" y="7452"/>
                    <a:pt x="41497" y="8530"/>
                    <a:pt x="45808" y="9608"/>
                  </a:cubicBezTo>
                  <a:cubicBezTo>
                    <a:pt x="51198" y="11764"/>
                    <a:pt x="55509" y="13920"/>
                    <a:pt x="58742" y="18231"/>
                  </a:cubicBezTo>
                  <a:cubicBezTo>
                    <a:pt x="61976" y="22542"/>
                    <a:pt x="63054" y="27931"/>
                    <a:pt x="61976" y="34399"/>
                  </a:cubicBezTo>
                  <a:cubicBezTo>
                    <a:pt x="64132" y="32243"/>
                    <a:pt x="66287" y="31165"/>
                    <a:pt x="67365" y="30087"/>
                  </a:cubicBezTo>
                  <a:cubicBezTo>
                    <a:pt x="70599" y="27931"/>
                    <a:pt x="74910" y="26854"/>
                    <a:pt x="80299" y="25776"/>
                  </a:cubicBezTo>
                  <a:lnTo>
                    <a:pt x="106168" y="21464"/>
                  </a:lnTo>
                  <a:lnTo>
                    <a:pt x="102934" y="32243"/>
                  </a:lnTo>
                  <a:lnTo>
                    <a:pt x="83533" y="35476"/>
                  </a:lnTo>
                  <a:cubicBezTo>
                    <a:pt x="78144" y="36554"/>
                    <a:pt x="73832" y="37632"/>
                    <a:pt x="70599" y="38710"/>
                  </a:cubicBezTo>
                  <a:cubicBezTo>
                    <a:pt x="67365" y="39788"/>
                    <a:pt x="65210" y="40866"/>
                    <a:pt x="64132" y="41943"/>
                  </a:cubicBezTo>
                  <a:cubicBezTo>
                    <a:pt x="63054" y="43021"/>
                    <a:pt x="61976" y="44099"/>
                    <a:pt x="60898" y="45177"/>
                  </a:cubicBezTo>
                  <a:cubicBezTo>
                    <a:pt x="59820" y="46255"/>
                    <a:pt x="59820" y="47333"/>
                    <a:pt x="58742" y="49488"/>
                  </a:cubicBezTo>
                  <a:lnTo>
                    <a:pt x="55509" y="59189"/>
                  </a:lnTo>
                  <a:lnTo>
                    <a:pt x="91078" y="69967"/>
                  </a:lnTo>
                  <a:lnTo>
                    <a:pt x="87844" y="80746"/>
                  </a:lnTo>
                  <a:close/>
                  <a:moveTo>
                    <a:pt x="44730" y="58111"/>
                  </a:moveTo>
                  <a:lnTo>
                    <a:pt x="50120" y="39788"/>
                  </a:lnTo>
                  <a:cubicBezTo>
                    <a:pt x="51198" y="35476"/>
                    <a:pt x="52275" y="32243"/>
                    <a:pt x="51198" y="30087"/>
                  </a:cubicBezTo>
                  <a:cubicBezTo>
                    <a:pt x="51198" y="27931"/>
                    <a:pt x="50120" y="25776"/>
                    <a:pt x="47964" y="23620"/>
                  </a:cubicBezTo>
                  <a:cubicBezTo>
                    <a:pt x="45808" y="21464"/>
                    <a:pt x="43653" y="20387"/>
                    <a:pt x="41497" y="19309"/>
                  </a:cubicBezTo>
                  <a:cubicBezTo>
                    <a:pt x="37186" y="18231"/>
                    <a:pt x="33952" y="18231"/>
                    <a:pt x="30718" y="19309"/>
                  </a:cubicBezTo>
                  <a:cubicBezTo>
                    <a:pt x="27485" y="20387"/>
                    <a:pt x="25329" y="23620"/>
                    <a:pt x="24251" y="29009"/>
                  </a:cubicBezTo>
                  <a:lnTo>
                    <a:pt x="17784" y="49488"/>
                  </a:lnTo>
                  <a:lnTo>
                    <a:pt x="44730" y="58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C2937C2-5028-4149-8EF2-0B329083F539}"/>
                </a:ext>
              </a:extLst>
            </p:cNvPr>
            <p:cNvSpPr/>
            <p:nvPr/>
          </p:nvSpPr>
          <p:spPr>
            <a:xfrm>
              <a:off x="2256369" y="5192737"/>
              <a:ext cx="97006" cy="75449"/>
            </a:xfrm>
            <a:custGeom>
              <a:avLst/>
              <a:gdLst>
                <a:gd name="connsiteX0" fmla="*/ 61707 w 97005"/>
                <a:gd name="connsiteY0" fmla="*/ 67096 h 75449"/>
                <a:gd name="connsiteX1" fmla="*/ 62784 w 97005"/>
                <a:gd name="connsiteY1" fmla="*/ 58473 h 75449"/>
                <a:gd name="connsiteX2" fmla="*/ 73563 w 97005"/>
                <a:gd name="connsiteY2" fmla="*/ 57395 h 75449"/>
                <a:gd name="connsiteX3" fmla="*/ 81108 w 97005"/>
                <a:gd name="connsiteY3" fmla="*/ 52006 h 75449"/>
                <a:gd name="connsiteX4" fmla="*/ 85419 w 97005"/>
                <a:gd name="connsiteY4" fmla="*/ 42305 h 75449"/>
                <a:gd name="connsiteX5" fmla="*/ 85419 w 97005"/>
                <a:gd name="connsiteY5" fmla="*/ 32605 h 75449"/>
                <a:gd name="connsiteX6" fmla="*/ 81108 w 97005"/>
                <a:gd name="connsiteY6" fmla="*/ 26138 h 75449"/>
                <a:gd name="connsiteX7" fmla="*/ 74641 w 97005"/>
                <a:gd name="connsiteY7" fmla="*/ 22904 h 75449"/>
                <a:gd name="connsiteX8" fmla="*/ 67096 w 97005"/>
                <a:gd name="connsiteY8" fmla="*/ 22904 h 75449"/>
                <a:gd name="connsiteX9" fmla="*/ 60629 w 97005"/>
                <a:gd name="connsiteY9" fmla="*/ 28293 h 75449"/>
                <a:gd name="connsiteX10" fmla="*/ 54162 w 97005"/>
                <a:gd name="connsiteY10" fmla="*/ 39072 h 75449"/>
                <a:gd name="connsiteX11" fmla="*/ 46617 w 97005"/>
                <a:gd name="connsiteY11" fmla="*/ 50928 h 75449"/>
                <a:gd name="connsiteX12" fmla="*/ 36916 w 97005"/>
                <a:gd name="connsiteY12" fmla="*/ 56317 h 75449"/>
                <a:gd name="connsiteX13" fmla="*/ 26138 w 97005"/>
                <a:gd name="connsiteY13" fmla="*/ 56317 h 75449"/>
                <a:gd name="connsiteX14" fmla="*/ 15359 w 97005"/>
                <a:gd name="connsiteY14" fmla="*/ 50928 h 75449"/>
                <a:gd name="connsiteX15" fmla="*/ 8892 w 97005"/>
                <a:gd name="connsiteY15" fmla="*/ 41228 h 75449"/>
                <a:gd name="connsiteX16" fmla="*/ 8892 w 97005"/>
                <a:gd name="connsiteY16" fmla="*/ 28293 h 75449"/>
                <a:gd name="connsiteX17" fmla="*/ 14281 w 97005"/>
                <a:gd name="connsiteY17" fmla="*/ 15359 h 75449"/>
                <a:gd name="connsiteX18" fmla="*/ 25060 w 97005"/>
                <a:gd name="connsiteY18" fmla="*/ 8892 h 75449"/>
                <a:gd name="connsiteX19" fmla="*/ 39072 w 97005"/>
                <a:gd name="connsiteY19" fmla="*/ 8892 h 75449"/>
                <a:gd name="connsiteX20" fmla="*/ 37994 w 97005"/>
                <a:gd name="connsiteY20" fmla="*/ 17515 h 75449"/>
                <a:gd name="connsiteX21" fmla="*/ 25060 w 97005"/>
                <a:gd name="connsiteY21" fmla="*/ 19671 h 75449"/>
                <a:gd name="connsiteX22" fmla="*/ 18593 w 97005"/>
                <a:gd name="connsiteY22" fmla="*/ 30449 h 75449"/>
                <a:gd name="connsiteX23" fmla="*/ 19671 w 97005"/>
                <a:gd name="connsiteY23" fmla="*/ 43383 h 75449"/>
                <a:gd name="connsiteX24" fmla="*/ 27216 w 97005"/>
                <a:gd name="connsiteY24" fmla="*/ 48772 h 75449"/>
                <a:gd name="connsiteX25" fmla="*/ 34760 w 97005"/>
                <a:gd name="connsiteY25" fmla="*/ 47695 h 75449"/>
                <a:gd name="connsiteX26" fmla="*/ 43383 w 97005"/>
                <a:gd name="connsiteY26" fmla="*/ 35838 h 75449"/>
                <a:gd name="connsiteX27" fmla="*/ 52006 w 97005"/>
                <a:gd name="connsiteY27" fmla="*/ 21826 h 75449"/>
                <a:gd name="connsiteX28" fmla="*/ 62784 w 97005"/>
                <a:gd name="connsiteY28" fmla="*/ 15359 h 75449"/>
                <a:gd name="connsiteX29" fmla="*/ 74641 w 97005"/>
                <a:gd name="connsiteY29" fmla="*/ 15359 h 75449"/>
                <a:gd name="connsiteX30" fmla="*/ 86497 w 97005"/>
                <a:gd name="connsiteY30" fmla="*/ 20748 h 75449"/>
                <a:gd name="connsiteX31" fmla="*/ 94042 w 97005"/>
                <a:gd name="connsiteY31" fmla="*/ 31527 h 75449"/>
                <a:gd name="connsiteX32" fmla="*/ 94042 w 97005"/>
                <a:gd name="connsiteY32" fmla="*/ 45539 h 75449"/>
                <a:gd name="connsiteX33" fmla="*/ 87575 w 97005"/>
                <a:gd name="connsiteY33" fmla="*/ 60629 h 75449"/>
                <a:gd name="connsiteX34" fmla="*/ 75719 w 97005"/>
                <a:gd name="connsiteY34" fmla="*/ 68174 h 75449"/>
                <a:gd name="connsiteX35" fmla="*/ 61707 w 97005"/>
                <a:gd name="connsiteY35" fmla="*/ 67096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7005" h="75449">
                  <a:moveTo>
                    <a:pt x="61707" y="67096"/>
                  </a:moveTo>
                  <a:lnTo>
                    <a:pt x="62784" y="58473"/>
                  </a:lnTo>
                  <a:cubicBezTo>
                    <a:pt x="67096" y="58473"/>
                    <a:pt x="70329" y="58473"/>
                    <a:pt x="73563" y="57395"/>
                  </a:cubicBezTo>
                  <a:cubicBezTo>
                    <a:pt x="76796" y="56317"/>
                    <a:pt x="78952" y="55240"/>
                    <a:pt x="81108" y="52006"/>
                  </a:cubicBezTo>
                  <a:cubicBezTo>
                    <a:pt x="83263" y="48772"/>
                    <a:pt x="85419" y="45539"/>
                    <a:pt x="85419" y="42305"/>
                  </a:cubicBezTo>
                  <a:cubicBezTo>
                    <a:pt x="86497" y="39072"/>
                    <a:pt x="86497" y="35838"/>
                    <a:pt x="85419" y="32605"/>
                  </a:cubicBezTo>
                  <a:cubicBezTo>
                    <a:pt x="84341" y="29371"/>
                    <a:pt x="83263" y="27216"/>
                    <a:pt x="81108" y="26138"/>
                  </a:cubicBezTo>
                  <a:cubicBezTo>
                    <a:pt x="78952" y="23982"/>
                    <a:pt x="76796" y="22904"/>
                    <a:pt x="74641" y="22904"/>
                  </a:cubicBezTo>
                  <a:cubicBezTo>
                    <a:pt x="72485" y="21826"/>
                    <a:pt x="69251" y="22904"/>
                    <a:pt x="67096" y="22904"/>
                  </a:cubicBezTo>
                  <a:cubicBezTo>
                    <a:pt x="64940" y="23982"/>
                    <a:pt x="62784" y="25060"/>
                    <a:pt x="60629" y="28293"/>
                  </a:cubicBezTo>
                  <a:cubicBezTo>
                    <a:pt x="59551" y="30449"/>
                    <a:pt x="57395" y="33683"/>
                    <a:pt x="54162" y="39072"/>
                  </a:cubicBezTo>
                  <a:cubicBezTo>
                    <a:pt x="50928" y="44461"/>
                    <a:pt x="48772" y="48772"/>
                    <a:pt x="46617" y="50928"/>
                  </a:cubicBezTo>
                  <a:cubicBezTo>
                    <a:pt x="43383" y="54162"/>
                    <a:pt x="41228" y="55240"/>
                    <a:pt x="36916" y="56317"/>
                  </a:cubicBezTo>
                  <a:cubicBezTo>
                    <a:pt x="33683" y="57395"/>
                    <a:pt x="30449" y="57395"/>
                    <a:pt x="26138" y="56317"/>
                  </a:cubicBezTo>
                  <a:cubicBezTo>
                    <a:pt x="21826" y="55240"/>
                    <a:pt x="18593" y="53084"/>
                    <a:pt x="15359" y="50928"/>
                  </a:cubicBezTo>
                  <a:cubicBezTo>
                    <a:pt x="12126" y="47695"/>
                    <a:pt x="9970" y="44461"/>
                    <a:pt x="8892" y="41228"/>
                  </a:cubicBezTo>
                  <a:cubicBezTo>
                    <a:pt x="7814" y="36916"/>
                    <a:pt x="7814" y="32605"/>
                    <a:pt x="8892" y="28293"/>
                  </a:cubicBezTo>
                  <a:cubicBezTo>
                    <a:pt x="9970" y="22904"/>
                    <a:pt x="12126" y="18593"/>
                    <a:pt x="14281" y="15359"/>
                  </a:cubicBezTo>
                  <a:cubicBezTo>
                    <a:pt x="17515" y="12126"/>
                    <a:pt x="20748" y="9970"/>
                    <a:pt x="25060" y="8892"/>
                  </a:cubicBezTo>
                  <a:cubicBezTo>
                    <a:pt x="29371" y="7814"/>
                    <a:pt x="33683" y="7814"/>
                    <a:pt x="39072" y="8892"/>
                  </a:cubicBezTo>
                  <a:lnTo>
                    <a:pt x="37994" y="17515"/>
                  </a:lnTo>
                  <a:cubicBezTo>
                    <a:pt x="32605" y="16437"/>
                    <a:pt x="28293" y="17515"/>
                    <a:pt x="25060" y="19671"/>
                  </a:cubicBezTo>
                  <a:cubicBezTo>
                    <a:pt x="21826" y="21826"/>
                    <a:pt x="19671" y="25060"/>
                    <a:pt x="18593" y="30449"/>
                  </a:cubicBezTo>
                  <a:cubicBezTo>
                    <a:pt x="17515" y="35838"/>
                    <a:pt x="17515" y="40150"/>
                    <a:pt x="19671" y="43383"/>
                  </a:cubicBezTo>
                  <a:cubicBezTo>
                    <a:pt x="21826" y="46617"/>
                    <a:pt x="23982" y="48772"/>
                    <a:pt x="27216" y="48772"/>
                  </a:cubicBezTo>
                  <a:cubicBezTo>
                    <a:pt x="30449" y="49850"/>
                    <a:pt x="32605" y="48772"/>
                    <a:pt x="34760" y="47695"/>
                  </a:cubicBezTo>
                  <a:cubicBezTo>
                    <a:pt x="36916" y="46617"/>
                    <a:pt x="40150" y="42305"/>
                    <a:pt x="43383" y="35838"/>
                  </a:cubicBezTo>
                  <a:cubicBezTo>
                    <a:pt x="46617" y="29371"/>
                    <a:pt x="49850" y="23982"/>
                    <a:pt x="52006" y="21826"/>
                  </a:cubicBezTo>
                  <a:cubicBezTo>
                    <a:pt x="55239" y="18593"/>
                    <a:pt x="58473" y="16437"/>
                    <a:pt x="62784" y="15359"/>
                  </a:cubicBezTo>
                  <a:cubicBezTo>
                    <a:pt x="67096" y="14281"/>
                    <a:pt x="70329" y="14281"/>
                    <a:pt x="74641" y="15359"/>
                  </a:cubicBezTo>
                  <a:cubicBezTo>
                    <a:pt x="78952" y="16437"/>
                    <a:pt x="83263" y="18593"/>
                    <a:pt x="86497" y="20748"/>
                  </a:cubicBezTo>
                  <a:cubicBezTo>
                    <a:pt x="89731" y="23982"/>
                    <a:pt x="91886" y="27216"/>
                    <a:pt x="94042" y="31527"/>
                  </a:cubicBezTo>
                  <a:cubicBezTo>
                    <a:pt x="95120" y="35838"/>
                    <a:pt x="95120" y="40150"/>
                    <a:pt x="94042" y="45539"/>
                  </a:cubicBezTo>
                  <a:cubicBezTo>
                    <a:pt x="92964" y="52006"/>
                    <a:pt x="90808" y="56317"/>
                    <a:pt x="87575" y="60629"/>
                  </a:cubicBezTo>
                  <a:cubicBezTo>
                    <a:pt x="84341" y="63862"/>
                    <a:pt x="81108" y="67096"/>
                    <a:pt x="75719" y="68174"/>
                  </a:cubicBezTo>
                  <a:cubicBezTo>
                    <a:pt x="72485" y="68174"/>
                    <a:pt x="67096" y="68174"/>
                    <a:pt x="61707" y="6709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8918FB7-500D-4FB5-9666-7ED902A35231}"/>
                </a:ext>
              </a:extLst>
            </p:cNvPr>
            <p:cNvSpPr/>
            <p:nvPr/>
          </p:nvSpPr>
          <p:spPr>
            <a:xfrm>
              <a:off x="2266878" y="5168755"/>
              <a:ext cx="97006" cy="32335"/>
            </a:xfrm>
            <a:custGeom>
              <a:avLst/>
              <a:gdLst>
                <a:gd name="connsiteX0" fmla="*/ 91078 w 97005"/>
                <a:gd name="connsiteY0" fmla="*/ 29641 h 32335"/>
                <a:gd name="connsiteX1" fmla="*/ 8084 w 97005"/>
                <a:gd name="connsiteY1" fmla="*/ 16707 h 32335"/>
                <a:gd name="connsiteX2" fmla="*/ 9162 w 97005"/>
                <a:gd name="connsiteY2" fmla="*/ 8084 h 32335"/>
                <a:gd name="connsiteX3" fmla="*/ 92156 w 97005"/>
                <a:gd name="connsiteY3" fmla="*/ 21018 h 32335"/>
                <a:gd name="connsiteX4" fmla="*/ 91078 w 97005"/>
                <a:gd name="connsiteY4" fmla="*/ 2964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005" h="32335">
                  <a:moveTo>
                    <a:pt x="91078" y="29641"/>
                  </a:moveTo>
                  <a:lnTo>
                    <a:pt x="8084" y="16707"/>
                  </a:lnTo>
                  <a:lnTo>
                    <a:pt x="9162" y="8084"/>
                  </a:lnTo>
                  <a:lnTo>
                    <a:pt x="92156" y="21018"/>
                  </a:lnTo>
                  <a:lnTo>
                    <a:pt x="91078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0F22D3E-AC2D-46DF-8970-454F15949056}"/>
                </a:ext>
              </a:extLst>
            </p:cNvPr>
            <p:cNvSpPr/>
            <p:nvPr/>
          </p:nvSpPr>
          <p:spPr>
            <a:xfrm>
              <a:off x="2271189" y="5108395"/>
              <a:ext cx="97006" cy="64671"/>
            </a:xfrm>
            <a:custGeom>
              <a:avLst/>
              <a:gdLst>
                <a:gd name="connsiteX0" fmla="*/ 93234 w 97005"/>
                <a:gd name="connsiteY0" fmla="*/ 47964 h 64670"/>
                <a:gd name="connsiteX1" fmla="*/ 19940 w 97005"/>
                <a:gd name="connsiteY1" fmla="*/ 40419 h 64670"/>
                <a:gd name="connsiteX2" fmla="*/ 17785 w 97005"/>
                <a:gd name="connsiteY2" fmla="*/ 63054 h 64670"/>
                <a:gd name="connsiteX3" fmla="*/ 8084 w 97005"/>
                <a:gd name="connsiteY3" fmla="*/ 61976 h 64670"/>
                <a:gd name="connsiteX4" fmla="*/ 13473 w 97005"/>
                <a:gd name="connsiteY4" fmla="*/ 8084 h 64670"/>
                <a:gd name="connsiteX5" fmla="*/ 23174 w 97005"/>
                <a:gd name="connsiteY5" fmla="*/ 9162 h 64670"/>
                <a:gd name="connsiteX6" fmla="*/ 21018 w 97005"/>
                <a:gd name="connsiteY6" fmla="*/ 31796 h 64670"/>
                <a:gd name="connsiteX7" fmla="*/ 94311 w 97005"/>
                <a:gd name="connsiteY7" fmla="*/ 39341 h 64670"/>
                <a:gd name="connsiteX8" fmla="*/ 93234 w 97005"/>
                <a:gd name="connsiteY8" fmla="*/ 47964 h 6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005" h="64670">
                  <a:moveTo>
                    <a:pt x="93234" y="47964"/>
                  </a:moveTo>
                  <a:lnTo>
                    <a:pt x="19940" y="40419"/>
                  </a:lnTo>
                  <a:lnTo>
                    <a:pt x="17785" y="63054"/>
                  </a:lnTo>
                  <a:lnTo>
                    <a:pt x="8084" y="61976"/>
                  </a:lnTo>
                  <a:lnTo>
                    <a:pt x="13473" y="8084"/>
                  </a:lnTo>
                  <a:lnTo>
                    <a:pt x="23174" y="9162"/>
                  </a:lnTo>
                  <a:lnTo>
                    <a:pt x="21018" y="31796"/>
                  </a:lnTo>
                  <a:lnTo>
                    <a:pt x="94311" y="39341"/>
                  </a:lnTo>
                  <a:lnTo>
                    <a:pt x="93234" y="479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A735822-23EC-431D-BE29-41820DA3592B}"/>
                </a:ext>
              </a:extLst>
            </p:cNvPr>
            <p:cNvSpPr/>
            <p:nvPr/>
          </p:nvSpPr>
          <p:spPr>
            <a:xfrm>
              <a:off x="2275501" y="5050192"/>
              <a:ext cx="97006" cy="75449"/>
            </a:xfrm>
            <a:custGeom>
              <a:avLst/>
              <a:gdLst>
                <a:gd name="connsiteX0" fmla="*/ 92156 w 97005"/>
                <a:gd name="connsiteY0" fmla="*/ 45808 h 75449"/>
                <a:gd name="connsiteX1" fmla="*/ 56587 w 97005"/>
                <a:gd name="connsiteY1" fmla="*/ 44731 h 75449"/>
                <a:gd name="connsiteX2" fmla="*/ 8084 w 97005"/>
                <a:gd name="connsiteY2" fmla="*/ 70599 h 75449"/>
                <a:gd name="connsiteX3" fmla="*/ 8084 w 97005"/>
                <a:gd name="connsiteY3" fmla="*/ 59820 h 75449"/>
                <a:gd name="connsiteX4" fmla="*/ 33952 w 97005"/>
                <a:gd name="connsiteY4" fmla="*/ 46886 h 75449"/>
                <a:gd name="connsiteX5" fmla="*/ 47964 w 97005"/>
                <a:gd name="connsiteY5" fmla="*/ 40419 h 75449"/>
                <a:gd name="connsiteX6" fmla="*/ 32874 w 97005"/>
                <a:gd name="connsiteY6" fmla="*/ 32874 h 75449"/>
                <a:gd name="connsiteX7" fmla="*/ 8084 w 97005"/>
                <a:gd name="connsiteY7" fmla="*/ 18862 h 75449"/>
                <a:gd name="connsiteX8" fmla="*/ 8084 w 97005"/>
                <a:gd name="connsiteY8" fmla="*/ 8084 h 75449"/>
                <a:gd name="connsiteX9" fmla="*/ 55509 w 97005"/>
                <a:gd name="connsiteY9" fmla="*/ 36108 h 75449"/>
                <a:gd name="connsiteX10" fmla="*/ 91078 w 97005"/>
                <a:gd name="connsiteY10" fmla="*/ 37186 h 75449"/>
                <a:gd name="connsiteX11" fmla="*/ 92156 w 97005"/>
                <a:gd name="connsiteY11" fmla="*/ 45808 h 7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7005" h="75449">
                  <a:moveTo>
                    <a:pt x="92156" y="45808"/>
                  </a:moveTo>
                  <a:lnTo>
                    <a:pt x="56587" y="44731"/>
                  </a:lnTo>
                  <a:lnTo>
                    <a:pt x="8084" y="70599"/>
                  </a:lnTo>
                  <a:lnTo>
                    <a:pt x="8084" y="59820"/>
                  </a:lnTo>
                  <a:lnTo>
                    <a:pt x="33952" y="46886"/>
                  </a:lnTo>
                  <a:cubicBezTo>
                    <a:pt x="38264" y="44731"/>
                    <a:pt x="43653" y="42575"/>
                    <a:pt x="47964" y="40419"/>
                  </a:cubicBezTo>
                  <a:cubicBezTo>
                    <a:pt x="43653" y="38264"/>
                    <a:pt x="38264" y="36108"/>
                    <a:pt x="32874" y="32874"/>
                  </a:cubicBezTo>
                  <a:lnTo>
                    <a:pt x="8084" y="18862"/>
                  </a:lnTo>
                  <a:lnTo>
                    <a:pt x="8084" y="8084"/>
                  </a:lnTo>
                  <a:lnTo>
                    <a:pt x="55509" y="36108"/>
                  </a:lnTo>
                  <a:lnTo>
                    <a:pt x="91078" y="37186"/>
                  </a:lnTo>
                  <a:lnTo>
                    <a:pt x="92156" y="458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A97BE15-CE29-4F42-9D81-241467C21F16}"/>
                </a:ext>
              </a:extLst>
            </p:cNvPr>
            <p:cNvSpPr/>
            <p:nvPr/>
          </p:nvSpPr>
          <p:spPr>
            <a:xfrm>
              <a:off x="1463884" y="5487797"/>
              <a:ext cx="64671" cy="107784"/>
            </a:xfrm>
            <a:custGeom>
              <a:avLst/>
              <a:gdLst>
                <a:gd name="connsiteX0" fmla="*/ 44731 w 64670"/>
                <a:gd name="connsiteY0" fmla="*/ 8084 h 107784"/>
                <a:gd name="connsiteX1" fmla="*/ 44731 w 64670"/>
                <a:gd name="connsiteY1" fmla="*/ 91078 h 107784"/>
                <a:gd name="connsiteX2" fmla="*/ 50120 w 64670"/>
                <a:gd name="connsiteY2" fmla="*/ 97545 h 107784"/>
                <a:gd name="connsiteX3" fmla="*/ 59820 w 64670"/>
                <a:gd name="connsiteY3" fmla="*/ 97545 h 107784"/>
                <a:gd name="connsiteX4" fmla="*/ 59820 w 64670"/>
                <a:gd name="connsiteY4" fmla="*/ 102934 h 107784"/>
                <a:gd name="connsiteX5" fmla="*/ 12395 w 64670"/>
                <a:gd name="connsiteY5" fmla="*/ 102934 h 107784"/>
                <a:gd name="connsiteX6" fmla="*/ 12395 w 64670"/>
                <a:gd name="connsiteY6" fmla="*/ 97545 h 107784"/>
                <a:gd name="connsiteX7" fmla="*/ 22096 w 64670"/>
                <a:gd name="connsiteY7" fmla="*/ 97545 h 107784"/>
                <a:gd name="connsiteX8" fmla="*/ 27485 w 64670"/>
                <a:gd name="connsiteY8" fmla="*/ 92156 h 107784"/>
                <a:gd name="connsiteX9" fmla="*/ 27485 w 64670"/>
                <a:gd name="connsiteY9" fmla="*/ 27485 h 107784"/>
                <a:gd name="connsiteX10" fmla="*/ 10239 w 64670"/>
                <a:gd name="connsiteY10" fmla="*/ 35030 h 107784"/>
                <a:gd name="connsiteX11" fmla="*/ 8084 w 64670"/>
                <a:gd name="connsiteY11" fmla="*/ 30719 h 107784"/>
                <a:gd name="connsiteX12" fmla="*/ 38264 w 64670"/>
                <a:gd name="connsiteY12" fmla="*/ 8084 h 107784"/>
                <a:gd name="connsiteX13" fmla="*/ 44731 w 64670"/>
                <a:gd name="connsiteY13" fmla="*/ 8084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670" h="107784">
                  <a:moveTo>
                    <a:pt x="44731" y="8084"/>
                  </a:moveTo>
                  <a:lnTo>
                    <a:pt x="44731" y="91078"/>
                  </a:lnTo>
                  <a:cubicBezTo>
                    <a:pt x="44731" y="95389"/>
                    <a:pt x="45808" y="97545"/>
                    <a:pt x="50120" y="97545"/>
                  </a:cubicBezTo>
                  <a:lnTo>
                    <a:pt x="59820" y="97545"/>
                  </a:lnTo>
                  <a:lnTo>
                    <a:pt x="59820" y="102934"/>
                  </a:lnTo>
                  <a:lnTo>
                    <a:pt x="12395" y="102934"/>
                  </a:lnTo>
                  <a:lnTo>
                    <a:pt x="12395" y="97545"/>
                  </a:lnTo>
                  <a:lnTo>
                    <a:pt x="22096" y="97545"/>
                  </a:lnTo>
                  <a:cubicBezTo>
                    <a:pt x="25329" y="97545"/>
                    <a:pt x="27485" y="95389"/>
                    <a:pt x="27485" y="92156"/>
                  </a:cubicBezTo>
                  <a:lnTo>
                    <a:pt x="27485" y="27485"/>
                  </a:lnTo>
                  <a:cubicBezTo>
                    <a:pt x="21018" y="31796"/>
                    <a:pt x="15629" y="33952"/>
                    <a:pt x="10239" y="35030"/>
                  </a:cubicBezTo>
                  <a:lnTo>
                    <a:pt x="8084" y="30719"/>
                  </a:lnTo>
                  <a:cubicBezTo>
                    <a:pt x="19940" y="25329"/>
                    <a:pt x="29641" y="17784"/>
                    <a:pt x="38264" y="8084"/>
                  </a:cubicBezTo>
                  <a:lnTo>
                    <a:pt x="4473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96D4261D-86FA-42A6-B146-0F50A9FB7864}"/>
                </a:ext>
              </a:extLst>
            </p:cNvPr>
            <p:cNvSpPr/>
            <p:nvPr/>
          </p:nvSpPr>
          <p:spPr>
            <a:xfrm>
              <a:off x="1524243" y="5487797"/>
              <a:ext cx="75449" cy="107784"/>
            </a:xfrm>
            <a:custGeom>
              <a:avLst/>
              <a:gdLst>
                <a:gd name="connsiteX0" fmla="*/ 19940 w 75449"/>
                <a:gd name="connsiteY0" fmla="*/ 104012 h 107784"/>
                <a:gd name="connsiteX1" fmla="*/ 16707 w 75449"/>
                <a:gd name="connsiteY1" fmla="*/ 99701 h 107784"/>
                <a:gd name="connsiteX2" fmla="*/ 49042 w 75449"/>
                <a:gd name="connsiteY2" fmla="*/ 61976 h 107784"/>
                <a:gd name="connsiteX3" fmla="*/ 33952 w 75449"/>
                <a:gd name="connsiteY3" fmla="*/ 67365 h 107784"/>
                <a:gd name="connsiteX4" fmla="*/ 8084 w 75449"/>
                <a:gd name="connsiteY4" fmla="*/ 39341 h 107784"/>
                <a:gd name="connsiteX5" fmla="*/ 38264 w 75449"/>
                <a:gd name="connsiteY5" fmla="*/ 8084 h 107784"/>
                <a:gd name="connsiteX6" fmla="*/ 70599 w 75449"/>
                <a:gd name="connsiteY6" fmla="*/ 47964 h 107784"/>
                <a:gd name="connsiteX7" fmla="*/ 19940 w 75449"/>
                <a:gd name="connsiteY7" fmla="*/ 104012 h 107784"/>
                <a:gd name="connsiteX8" fmla="*/ 28563 w 75449"/>
                <a:gd name="connsiteY8" fmla="*/ 37186 h 107784"/>
                <a:gd name="connsiteX9" fmla="*/ 39341 w 75449"/>
                <a:gd name="connsiteY9" fmla="*/ 60898 h 107784"/>
                <a:gd name="connsiteX10" fmla="*/ 51198 w 75449"/>
                <a:gd name="connsiteY10" fmla="*/ 56587 h 107784"/>
                <a:gd name="connsiteX11" fmla="*/ 52275 w 75449"/>
                <a:gd name="connsiteY11" fmla="*/ 40419 h 107784"/>
                <a:gd name="connsiteX12" fmla="*/ 39341 w 75449"/>
                <a:gd name="connsiteY12" fmla="*/ 13473 h 107784"/>
                <a:gd name="connsiteX13" fmla="*/ 28563 w 75449"/>
                <a:gd name="connsiteY13" fmla="*/ 37186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449" h="107784">
                  <a:moveTo>
                    <a:pt x="19940" y="104012"/>
                  </a:moveTo>
                  <a:lnTo>
                    <a:pt x="16707" y="99701"/>
                  </a:lnTo>
                  <a:cubicBezTo>
                    <a:pt x="33952" y="94311"/>
                    <a:pt x="44731" y="81377"/>
                    <a:pt x="49042" y="61976"/>
                  </a:cubicBezTo>
                  <a:cubicBezTo>
                    <a:pt x="43653" y="66287"/>
                    <a:pt x="39341" y="67365"/>
                    <a:pt x="33952" y="67365"/>
                  </a:cubicBezTo>
                  <a:cubicBezTo>
                    <a:pt x="17784" y="66287"/>
                    <a:pt x="9162" y="57665"/>
                    <a:pt x="8084" y="39341"/>
                  </a:cubicBezTo>
                  <a:cubicBezTo>
                    <a:pt x="9162" y="19940"/>
                    <a:pt x="18862" y="9162"/>
                    <a:pt x="38264" y="8084"/>
                  </a:cubicBezTo>
                  <a:cubicBezTo>
                    <a:pt x="58743" y="9162"/>
                    <a:pt x="69521" y="23174"/>
                    <a:pt x="70599" y="47964"/>
                  </a:cubicBezTo>
                  <a:cubicBezTo>
                    <a:pt x="69521" y="78144"/>
                    <a:pt x="52275" y="97545"/>
                    <a:pt x="19940" y="104012"/>
                  </a:cubicBezTo>
                  <a:close/>
                  <a:moveTo>
                    <a:pt x="28563" y="37186"/>
                  </a:moveTo>
                  <a:cubicBezTo>
                    <a:pt x="27485" y="53353"/>
                    <a:pt x="31796" y="61976"/>
                    <a:pt x="39341" y="60898"/>
                  </a:cubicBezTo>
                  <a:cubicBezTo>
                    <a:pt x="42575" y="60898"/>
                    <a:pt x="46886" y="59820"/>
                    <a:pt x="51198" y="56587"/>
                  </a:cubicBezTo>
                  <a:cubicBezTo>
                    <a:pt x="52275" y="51198"/>
                    <a:pt x="52275" y="45808"/>
                    <a:pt x="52275" y="40419"/>
                  </a:cubicBezTo>
                  <a:cubicBezTo>
                    <a:pt x="52275" y="23174"/>
                    <a:pt x="47964" y="14551"/>
                    <a:pt x="39341" y="13473"/>
                  </a:cubicBezTo>
                  <a:cubicBezTo>
                    <a:pt x="31796" y="13473"/>
                    <a:pt x="27485" y="21018"/>
                    <a:pt x="28563" y="371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8519A73-782F-4B6D-B6EE-26087804F087}"/>
                </a:ext>
              </a:extLst>
            </p:cNvPr>
            <p:cNvSpPr/>
            <p:nvPr/>
          </p:nvSpPr>
          <p:spPr>
            <a:xfrm>
              <a:off x="1592148" y="5486719"/>
              <a:ext cx="64671" cy="107784"/>
            </a:xfrm>
            <a:custGeom>
              <a:avLst/>
              <a:gdLst>
                <a:gd name="connsiteX0" fmla="*/ 14551 w 64670"/>
                <a:gd name="connsiteY0" fmla="*/ 58742 h 107784"/>
                <a:gd name="connsiteX1" fmla="*/ 16707 w 64670"/>
                <a:gd name="connsiteY1" fmla="*/ 11317 h 107784"/>
                <a:gd name="connsiteX2" fmla="*/ 50120 w 64670"/>
                <a:gd name="connsiteY2" fmla="*/ 11317 h 107784"/>
                <a:gd name="connsiteX3" fmla="*/ 55509 w 64670"/>
                <a:gd name="connsiteY3" fmla="*/ 8084 h 107784"/>
                <a:gd name="connsiteX4" fmla="*/ 59820 w 64670"/>
                <a:gd name="connsiteY4" fmla="*/ 8084 h 107784"/>
                <a:gd name="connsiteX5" fmla="*/ 57665 w 64670"/>
                <a:gd name="connsiteY5" fmla="*/ 25329 h 107784"/>
                <a:gd name="connsiteX6" fmla="*/ 22096 w 64670"/>
                <a:gd name="connsiteY6" fmla="*/ 25329 h 107784"/>
                <a:gd name="connsiteX7" fmla="*/ 21018 w 64670"/>
                <a:gd name="connsiteY7" fmla="*/ 43653 h 107784"/>
                <a:gd name="connsiteX8" fmla="*/ 32874 w 64670"/>
                <a:gd name="connsiteY8" fmla="*/ 41497 h 107784"/>
                <a:gd name="connsiteX9" fmla="*/ 65210 w 64670"/>
                <a:gd name="connsiteY9" fmla="*/ 72754 h 107784"/>
                <a:gd name="connsiteX10" fmla="*/ 28563 w 64670"/>
                <a:gd name="connsiteY10" fmla="*/ 105090 h 107784"/>
                <a:gd name="connsiteX11" fmla="*/ 8084 w 64670"/>
                <a:gd name="connsiteY11" fmla="*/ 94311 h 107784"/>
                <a:gd name="connsiteX12" fmla="*/ 15629 w 64670"/>
                <a:gd name="connsiteY12" fmla="*/ 86767 h 107784"/>
                <a:gd name="connsiteX13" fmla="*/ 25329 w 64670"/>
                <a:gd name="connsiteY13" fmla="*/ 93234 h 107784"/>
                <a:gd name="connsiteX14" fmla="*/ 33952 w 64670"/>
                <a:gd name="connsiteY14" fmla="*/ 99701 h 107784"/>
                <a:gd name="connsiteX15" fmla="*/ 47964 w 64670"/>
                <a:gd name="connsiteY15" fmla="*/ 80299 h 107784"/>
                <a:gd name="connsiteX16" fmla="*/ 29641 w 64670"/>
                <a:gd name="connsiteY16" fmla="*/ 57665 h 107784"/>
                <a:gd name="connsiteX17" fmla="*/ 17784 w 64670"/>
                <a:gd name="connsiteY17" fmla="*/ 60898 h 107784"/>
                <a:gd name="connsiteX18" fmla="*/ 14551 w 64670"/>
                <a:gd name="connsiteY18" fmla="*/ 58742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670" h="107784">
                  <a:moveTo>
                    <a:pt x="14551" y="58742"/>
                  </a:moveTo>
                  <a:lnTo>
                    <a:pt x="16707" y="11317"/>
                  </a:lnTo>
                  <a:lnTo>
                    <a:pt x="50120" y="11317"/>
                  </a:lnTo>
                  <a:cubicBezTo>
                    <a:pt x="53353" y="11317"/>
                    <a:pt x="54431" y="10240"/>
                    <a:pt x="55509" y="8084"/>
                  </a:cubicBezTo>
                  <a:lnTo>
                    <a:pt x="59820" y="8084"/>
                  </a:lnTo>
                  <a:lnTo>
                    <a:pt x="57665" y="25329"/>
                  </a:lnTo>
                  <a:lnTo>
                    <a:pt x="22096" y="25329"/>
                  </a:lnTo>
                  <a:lnTo>
                    <a:pt x="21018" y="43653"/>
                  </a:lnTo>
                  <a:cubicBezTo>
                    <a:pt x="24251" y="42575"/>
                    <a:pt x="28563" y="41497"/>
                    <a:pt x="32874" y="41497"/>
                  </a:cubicBezTo>
                  <a:cubicBezTo>
                    <a:pt x="53353" y="42575"/>
                    <a:pt x="64132" y="53353"/>
                    <a:pt x="65210" y="72754"/>
                  </a:cubicBezTo>
                  <a:cubicBezTo>
                    <a:pt x="64132" y="93234"/>
                    <a:pt x="51198" y="104012"/>
                    <a:pt x="28563" y="105090"/>
                  </a:cubicBezTo>
                  <a:cubicBezTo>
                    <a:pt x="15629" y="105090"/>
                    <a:pt x="8084" y="100779"/>
                    <a:pt x="8084" y="94311"/>
                  </a:cubicBezTo>
                  <a:cubicBezTo>
                    <a:pt x="8084" y="90000"/>
                    <a:pt x="10239" y="86767"/>
                    <a:pt x="15629" y="86767"/>
                  </a:cubicBezTo>
                  <a:cubicBezTo>
                    <a:pt x="18862" y="86767"/>
                    <a:pt x="22096" y="88922"/>
                    <a:pt x="25329" y="93234"/>
                  </a:cubicBezTo>
                  <a:cubicBezTo>
                    <a:pt x="28563" y="97545"/>
                    <a:pt x="30719" y="99701"/>
                    <a:pt x="33952" y="99701"/>
                  </a:cubicBezTo>
                  <a:cubicBezTo>
                    <a:pt x="42575" y="98623"/>
                    <a:pt x="46886" y="92156"/>
                    <a:pt x="47964" y="80299"/>
                  </a:cubicBezTo>
                  <a:cubicBezTo>
                    <a:pt x="46886" y="66288"/>
                    <a:pt x="41497" y="58742"/>
                    <a:pt x="29641" y="57665"/>
                  </a:cubicBezTo>
                  <a:cubicBezTo>
                    <a:pt x="25329" y="57665"/>
                    <a:pt x="22096" y="58742"/>
                    <a:pt x="17784" y="60898"/>
                  </a:cubicBezTo>
                  <a:lnTo>
                    <a:pt x="14551" y="587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975C9D6-5F1F-42E7-8446-BC81CCA390E3}"/>
                </a:ext>
              </a:extLst>
            </p:cNvPr>
            <p:cNvSpPr/>
            <p:nvPr/>
          </p:nvSpPr>
          <p:spPr>
            <a:xfrm>
              <a:off x="1658974" y="5487797"/>
              <a:ext cx="75449" cy="107784"/>
            </a:xfrm>
            <a:custGeom>
              <a:avLst/>
              <a:gdLst>
                <a:gd name="connsiteX0" fmla="*/ 67365 w 75449"/>
                <a:gd name="connsiteY0" fmla="*/ 30719 h 107784"/>
                <a:gd name="connsiteX1" fmla="*/ 50120 w 75449"/>
                <a:gd name="connsiteY1" fmla="*/ 51198 h 107784"/>
                <a:gd name="connsiteX2" fmla="*/ 69521 w 75449"/>
                <a:gd name="connsiteY2" fmla="*/ 77066 h 107784"/>
                <a:gd name="connsiteX3" fmla="*/ 38264 w 75449"/>
                <a:gd name="connsiteY3" fmla="*/ 104012 h 107784"/>
                <a:gd name="connsiteX4" fmla="*/ 8084 w 75449"/>
                <a:gd name="connsiteY4" fmla="*/ 80299 h 107784"/>
                <a:gd name="connsiteX5" fmla="*/ 26407 w 75449"/>
                <a:gd name="connsiteY5" fmla="*/ 57665 h 107784"/>
                <a:gd name="connsiteX6" fmla="*/ 10240 w 75449"/>
                <a:gd name="connsiteY6" fmla="*/ 32874 h 107784"/>
                <a:gd name="connsiteX7" fmla="*/ 38264 w 75449"/>
                <a:gd name="connsiteY7" fmla="*/ 8084 h 107784"/>
                <a:gd name="connsiteX8" fmla="*/ 67365 w 75449"/>
                <a:gd name="connsiteY8" fmla="*/ 30719 h 107784"/>
                <a:gd name="connsiteX9" fmla="*/ 55509 w 75449"/>
                <a:gd name="connsiteY9" fmla="*/ 84611 h 107784"/>
                <a:gd name="connsiteX10" fmla="*/ 32874 w 75449"/>
                <a:gd name="connsiteY10" fmla="*/ 60898 h 107784"/>
                <a:gd name="connsiteX11" fmla="*/ 25329 w 75449"/>
                <a:gd name="connsiteY11" fmla="*/ 79221 h 107784"/>
                <a:gd name="connsiteX12" fmla="*/ 40419 w 75449"/>
                <a:gd name="connsiteY12" fmla="*/ 98623 h 107784"/>
                <a:gd name="connsiteX13" fmla="*/ 55509 w 75449"/>
                <a:gd name="connsiteY13" fmla="*/ 84611 h 107784"/>
                <a:gd name="connsiteX14" fmla="*/ 53353 w 75449"/>
                <a:gd name="connsiteY14" fmla="*/ 30719 h 107784"/>
                <a:gd name="connsiteX15" fmla="*/ 38264 w 75449"/>
                <a:gd name="connsiteY15" fmla="*/ 13473 h 107784"/>
                <a:gd name="connsiteX16" fmla="*/ 25329 w 75449"/>
                <a:gd name="connsiteY16" fmla="*/ 26407 h 107784"/>
                <a:gd name="connsiteX17" fmla="*/ 44731 w 75449"/>
                <a:gd name="connsiteY17" fmla="*/ 47964 h 107784"/>
                <a:gd name="connsiteX18" fmla="*/ 53353 w 75449"/>
                <a:gd name="connsiteY18" fmla="*/ 30719 h 10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5449" h="107784">
                  <a:moveTo>
                    <a:pt x="67365" y="30719"/>
                  </a:moveTo>
                  <a:cubicBezTo>
                    <a:pt x="67365" y="39341"/>
                    <a:pt x="61976" y="45808"/>
                    <a:pt x="50120" y="51198"/>
                  </a:cubicBezTo>
                  <a:cubicBezTo>
                    <a:pt x="63054" y="57665"/>
                    <a:pt x="69521" y="67365"/>
                    <a:pt x="69521" y="77066"/>
                  </a:cubicBezTo>
                  <a:cubicBezTo>
                    <a:pt x="67365" y="93233"/>
                    <a:pt x="57665" y="102934"/>
                    <a:pt x="38264" y="104012"/>
                  </a:cubicBezTo>
                  <a:cubicBezTo>
                    <a:pt x="19940" y="102934"/>
                    <a:pt x="10240" y="95389"/>
                    <a:pt x="8084" y="80299"/>
                  </a:cubicBezTo>
                  <a:cubicBezTo>
                    <a:pt x="8084" y="70599"/>
                    <a:pt x="13473" y="63054"/>
                    <a:pt x="26407" y="57665"/>
                  </a:cubicBezTo>
                  <a:cubicBezTo>
                    <a:pt x="15629" y="51198"/>
                    <a:pt x="10240" y="42575"/>
                    <a:pt x="10240" y="32874"/>
                  </a:cubicBezTo>
                  <a:cubicBezTo>
                    <a:pt x="11317" y="17784"/>
                    <a:pt x="21018" y="9162"/>
                    <a:pt x="38264" y="8084"/>
                  </a:cubicBezTo>
                  <a:cubicBezTo>
                    <a:pt x="56587" y="9162"/>
                    <a:pt x="65210" y="16707"/>
                    <a:pt x="67365" y="30719"/>
                  </a:cubicBezTo>
                  <a:close/>
                  <a:moveTo>
                    <a:pt x="55509" y="84611"/>
                  </a:moveTo>
                  <a:cubicBezTo>
                    <a:pt x="56587" y="77066"/>
                    <a:pt x="49042" y="69521"/>
                    <a:pt x="32874" y="60898"/>
                  </a:cubicBezTo>
                  <a:cubicBezTo>
                    <a:pt x="27485" y="65210"/>
                    <a:pt x="25329" y="70599"/>
                    <a:pt x="25329" y="79221"/>
                  </a:cubicBezTo>
                  <a:cubicBezTo>
                    <a:pt x="25329" y="92156"/>
                    <a:pt x="30719" y="98623"/>
                    <a:pt x="40419" y="98623"/>
                  </a:cubicBezTo>
                  <a:cubicBezTo>
                    <a:pt x="49042" y="98623"/>
                    <a:pt x="54431" y="94311"/>
                    <a:pt x="55509" y="84611"/>
                  </a:cubicBezTo>
                  <a:close/>
                  <a:moveTo>
                    <a:pt x="53353" y="30719"/>
                  </a:moveTo>
                  <a:cubicBezTo>
                    <a:pt x="53353" y="19940"/>
                    <a:pt x="47964" y="13473"/>
                    <a:pt x="38264" y="13473"/>
                  </a:cubicBezTo>
                  <a:cubicBezTo>
                    <a:pt x="29641" y="14551"/>
                    <a:pt x="25329" y="18862"/>
                    <a:pt x="25329" y="26407"/>
                  </a:cubicBezTo>
                  <a:cubicBezTo>
                    <a:pt x="24251" y="35030"/>
                    <a:pt x="30719" y="41497"/>
                    <a:pt x="44731" y="47964"/>
                  </a:cubicBezTo>
                  <a:cubicBezTo>
                    <a:pt x="50120" y="43653"/>
                    <a:pt x="53353" y="38263"/>
                    <a:pt x="53353" y="307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959CE08-2710-40E3-852F-3A8C85B5AC0A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2CEDEE0-0DBD-46D5-B133-65B87AD33C70}"/>
                </a:ext>
              </a:extLst>
            </p:cNvPr>
            <p:cNvSpPr/>
            <p:nvPr/>
          </p:nvSpPr>
          <p:spPr>
            <a:xfrm>
              <a:off x="1180411" y="4596419"/>
              <a:ext cx="21557" cy="32335"/>
            </a:xfrm>
            <a:custGeom>
              <a:avLst/>
              <a:gdLst>
                <a:gd name="connsiteX0" fmla="*/ 8084 w 21556"/>
                <a:gd name="connsiteY0" fmla="*/ 8084 h 32335"/>
                <a:gd name="connsiteX1" fmla="*/ 17784 w 21556"/>
                <a:gd name="connsiteY1" fmla="*/ 8084 h 32335"/>
                <a:gd name="connsiteX2" fmla="*/ 17784 w 21556"/>
                <a:gd name="connsiteY2" fmla="*/ 32874 h 32335"/>
                <a:gd name="connsiteX3" fmla="*/ 8084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8084"/>
                  </a:moveTo>
                  <a:lnTo>
                    <a:pt x="17784" y="8084"/>
                  </a:lnTo>
                  <a:lnTo>
                    <a:pt x="17784" y="32874"/>
                  </a:lnTo>
                  <a:lnTo>
                    <a:pt x="8084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19E09F3-EB46-4F93-B638-B0BA91179F72}"/>
                </a:ext>
              </a:extLst>
            </p:cNvPr>
            <p:cNvSpPr/>
            <p:nvPr/>
          </p:nvSpPr>
          <p:spPr>
            <a:xfrm>
              <a:off x="1201648" y="4576095"/>
              <a:ext cx="21557" cy="32335"/>
            </a:xfrm>
            <a:custGeom>
              <a:avLst/>
              <a:gdLst>
                <a:gd name="connsiteX0" fmla="*/ 8495 w 21556"/>
                <a:gd name="connsiteY0" fmla="*/ 33250 h 32335"/>
                <a:gd name="connsiteX1" fmla="*/ 9789 w 21556"/>
                <a:gd name="connsiteY1" fmla="*/ 8495 h 32335"/>
                <a:gd name="connsiteX2" fmla="*/ 19477 w 21556"/>
                <a:gd name="connsiteY2" fmla="*/ 9001 h 32335"/>
                <a:gd name="connsiteX3" fmla="*/ 18182 w 21556"/>
                <a:gd name="connsiteY3" fmla="*/ 3375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5" y="33250"/>
                  </a:moveTo>
                  <a:lnTo>
                    <a:pt x="9789" y="8495"/>
                  </a:lnTo>
                  <a:lnTo>
                    <a:pt x="19477" y="9001"/>
                  </a:lnTo>
                  <a:lnTo>
                    <a:pt x="18182" y="3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833E5542-28BF-4C6F-888A-B5D1F0F0998B}"/>
                </a:ext>
              </a:extLst>
            </p:cNvPr>
            <p:cNvSpPr/>
            <p:nvPr/>
          </p:nvSpPr>
          <p:spPr>
            <a:xfrm>
              <a:off x="1225422" y="4555904"/>
              <a:ext cx="21557" cy="43114"/>
            </a:xfrm>
            <a:custGeom>
              <a:avLst/>
              <a:gdLst>
                <a:gd name="connsiteX0" fmla="*/ 8868 w 21556"/>
                <a:gd name="connsiteY0" fmla="*/ 33529 h 43113"/>
                <a:gd name="connsiteX1" fmla="*/ 11402 w 21556"/>
                <a:gd name="connsiteY1" fmla="*/ 8868 h 43113"/>
                <a:gd name="connsiteX2" fmla="*/ 21052 w 21556"/>
                <a:gd name="connsiteY2" fmla="*/ 9859 h 43113"/>
                <a:gd name="connsiteX3" fmla="*/ 18518 w 21556"/>
                <a:gd name="connsiteY3" fmla="*/ 345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68" y="33529"/>
                  </a:moveTo>
                  <a:lnTo>
                    <a:pt x="11402" y="8868"/>
                  </a:lnTo>
                  <a:lnTo>
                    <a:pt x="21052" y="9859"/>
                  </a:lnTo>
                  <a:lnTo>
                    <a:pt x="18518" y="34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902509B0-4DCE-41B1-9FDD-AE123DB5D4E9}"/>
                </a:ext>
              </a:extLst>
            </p:cNvPr>
            <p:cNvSpPr/>
            <p:nvPr/>
          </p:nvSpPr>
          <p:spPr>
            <a:xfrm>
              <a:off x="1248805" y="4537846"/>
              <a:ext cx="21557" cy="43114"/>
            </a:xfrm>
            <a:custGeom>
              <a:avLst/>
              <a:gdLst>
                <a:gd name="connsiteX0" fmla="*/ 9224 w 21556"/>
                <a:gd name="connsiteY0" fmla="*/ 33724 h 43113"/>
                <a:gd name="connsiteX1" fmla="*/ 13009 w 21556"/>
                <a:gd name="connsiteY1" fmla="*/ 9224 h 43113"/>
                <a:gd name="connsiteX2" fmla="*/ 22596 w 21556"/>
                <a:gd name="connsiteY2" fmla="*/ 10705 h 43113"/>
                <a:gd name="connsiteX3" fmla="*/ 18811 w 21556"/>
                <a:gd name="connsiteY3" fmla="*/ 352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24" y="33724"/>
                  </a:moveTo>
                  <a:lnTo>
                    <a:pt x="13009" y="9224"/>
                  </a:lnTo>
                  <a:lnTo>
                    <a:pt x="22596" y="10705"/>
                  </a:lnTo>
                  <a:lnTo>
                    <a:pt x="18811" y="352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CFD9EB1-D584-4344-80D2-E0F97FE97D13}"/>
                </a:ext>
              </a:extLst>
            </p:cNvPr>
            <p:cNvSpPr/>
            <p:nvPr/>
          </p:nvSpPr>
          <p:spPr>
            <a:xfrm>
              <a:off x="1273917" y="4521044"/>
              <a:ext cx="32335" cy="43114"/>
            </a:xfrm>
            <a:custGeom>
              <a:avLst/>
              <a:gdLst>
                <a:gd name="connsiteX0" fmla="*/ 9558 w 32335"/>
                <a:gd name="connsiteY0" fmla="*/ 33831 h 43113"/>
                <a:gd name="connsiteX1" fmla="*/ 14598 w 32335"/>
                <a:gd name="connsiteY1" fmla="*/ 9558 h 43113"/>
                <a:gd name="connsiteX2" fmla="*/ 24096 w 32335"/>
                <a:gd name="connsiteY2" fmla="*/ 11530 h 43113"/>
                <a:gd name="connsiteX3" fmla="*/ 19056 w 32335"/>
                <a:gd name="connsiteY3" fmla="*/ 35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58" y="33831"/>
                  </a:moveTo>
                  <a:lnTo>
                    <a:pt x="14598" y="9558"/>
                  </a:lnTo>
                  <a:lnTo>
                    <a:pt x="24096" y="11530"/>
                  </a:lnTo>
                  <a:lnTo>
                    <a:pt x="19056" y="35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B045B53-DC25-42EB-9EE0-D31572892ADF}"/>
                </a:ext>
              </a:extLst>
            </p:cNvPr>
            <p:cNvSpPr/>
            <p:nvPr/>
          </p:nvSpPr>
          <p:spPr>
            <a:xfrm>
              <a:off x="1299732" y="4505315"/>
              <a:ext cx="32335" cy="43114"/>
            </a:xfrm>
            <a:custGeom>
              <a:avLst/>
              <a:gdLst>
                <a:gd name="connsiteX0" fmla="*/ 9870 w 32335"/>
                <a:gd name="connsiteY0" fmla="*/ 33849 h 43113"/>
                <a:gd name="connsiteX1" fmla="*/ 16156 w 32335"/>
                <a:gd name="connsiteY1" fmla="*/ 9870 h 43113"/>
                <a:gd name="connsiteX2" fmla="*/ 25540 w 32335"/>
                <a:gd name="connsiteY2" fmla="*/ 12330 h 43113"/>
                <a:gd name="connsiteX3" fmla="*/ 19253 w 32335"/>
                <a:gd name="connsiteY3" fmla="*/ 363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0" y="33849"/>
                  </a:moveTo>
                  <a:lnTo>
                    <a:pt x="16156" y="9870"/>
                  </a:lnTo>
                  <a:lnTo>
                    <a:pt x="25540" y="12330"/>
                  </a:lnTo>
                  <a:lnTo>
                    <a:pt x="19253" y="363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D7502EA-ABF5-40C0-90DE-73FD18FFC603}"/>
                </a:ext>
              </a:extLst>
            </p:cNvPr>
            <p:cNvSpPr/>
            <p:nvPr/>
          </p:nvSpPr>
          <p:spPr>
            <a:xfrm>
              <a:off x="1326869" y="4491973"/>
              <a:ext cx="32335" cy="43114"/>
            </a:xfrm>
            <a:custGeom>
              <a:avLst/>
              <a:gdLst>
                <a:gd name="connsiteX0" fmla="*/ 10151 w 32335"/>
                <a:gd name="connsiteY0" fmla="*/ 33779 h 43113"/>
                <a:gd name="connsiteX1" fmla="*/ 17652 w 32335"/>
                <a:gd name="connsiteY1" fmla="*/ 10151 h 43113"/>
                <a:gd name="connsiteX2" fmla="*/ 26898 w 32335"/>
                <a:gd name="connsiteY2" fmla="*/ 13086 h 43113"/>
                <a:gd name="connsiteX3" fmla="*/ 19397 w 32335"/>
                <a:gd name="connsiteY3" fmla="*/ 367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1" y="33779"/>
                  </a:moveTo>
                  <a:lnTo>
                    <a:pt x="17652" y="10151"/>
                  </a:lnTo>
                  <a:lnTo>
                    <a:pt x="26898" y="13086"/>
                  </a:lnTo>
                  <a:lnTo>
                    <a:pt x="19397" y="367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21536D5-98A9-4724-BB85-18069DD4837A}"/>
                </a:ext>
              </a:extLst>
            </p:cNvPr>
            <p:cNvSpPr/>
            <p:nvPr/>
          </p:nvSpPr>
          <p:spPr>
            <a:xfrm>
              <a:off x="1353452" y="4479231"/>
              <a:ext cx="32335" cy="43114"/>
            </a:xfrm>
            <a:custGeom>
              <a:avLst/>
              <a:gdLst>
                <a:gd name="connsiteX0" fmla="*/ 10410 w 32335"/>
                <a:gd name="connsiteY0" fmla="*/ 33618 h 43113"/>
                <a:gd name="connsiteX1" fmla="*/ 19123 w 32335"/>
                <a:gd name="connsiteY1" fmla="*/ 10410 h 43113"/>
                <a:gd name="connsiteX2" fmla="*/ 28205 w 32335"/>
                <a:gd name="connsiteY2" fmla="*/ 13819 h 43113"/>
                <a:gd name="connsiteX3" fmla="*/ 19491 w 32335"/>
                <a:gd name="connsiteY3" fmla="*/ 3702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10" y="33618"/>
                  </a:moveTo>
                  <a:lnTo>
                    <a:pt x="19123" y="10410"/>
                  </a:lnTo>
                  <a:lnTo>
                    <a:pt x="28205" y="13819"/>
                  </a:lnTo>
                  <a:lnTo>
                    <a:pt x="19491" y="37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DEC9EEC-C873-4866-A6B6-ED9576198D90}"/>
                </a:ext>
              </a:extLst>
            </p:cNvPr>
            <p:cNvSpPr/>
            <p:nvPr/>
          </p:nvSpPr>
          <p:spPr>
            <a:xfrm>
              <a:off x="1381518" y="4467835"/>
              <a:ext cx="32335" cy="43114"/>
            </a:xfrm>
            <a:custGeom>
              <a:avLst/>
              <a:gdLst>
                <a:gd name="connsiteX0" fmla="*/ 10638 w 32335"/>
                <a:gd name="connsiteY0" fmla="*/ 33366 h 43113"/>
                <a:gd name="connsiteX1" fmla="*/ 20535 w 32335"/>
                <a:gd name="connsiteY1" fmla="*/ 10638 h 43113"/>
                <a:gd name="connsiteX2" fmla="*/ 29428 w 32335"/>
                <a:gd name="connsiteY2" fmla="*/ 14511 h 43113"/>
                <a:gd name="connsiteX3" fmla="*/ 19532 w 32335"/>
                <a:gd name="connsiteY3" fmla="*/ 372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638" y="33366"/>
                  </a:moveTo>
                  <a:lnTo>
                    <a:pt x="20535" y="10638"/>
                  </a:lnTo>
                  <a:lnTo>
                    <a:pt x="29428" y="14511"/>
                  </a:lnTo>
                  <a:lnTo>
                    <a:pt x="19532" y="372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41356838-6C41-4646-9FAF-CC098674F60F}"/>
                </a:ext>
              </a:extLst>
            </p:cNvPr>
            <p:cNvSpPr/>
            <p:nvPr/>
          </p:nvSpPr>
          <p:spPr>
            <a:xfrm>
              <a:off x="1410688" y="4458699"/>
              <a:ext cx="32335" cy="43114"/>
            </a:xfrm>
            <a:custGeom>
              <a:avLst/>
              <a:gdLst>
                <a:gd name="connsiteX0" fmla="*/ 10835 w 32335"/>
                <a:gd name="connsiteY0" fmla="*/ 33042 h 43113"/>
                <a:gd name="connsiteX1" fmla="*/ 21854 w 32335"/>
                <a:gd name="connsiteY1" fmla="*/ 10835 h 43113"/>
                <a:gd name="connsiteX2" fmla="*/ 30544 w 32335"/>
                <a:gd name="connsiteY2" fmla="*/ 15147 h 43113"/>
                <a:gd name="connsiteX3" fmla="*/ 19525 w 32335"/>
                <a:gd name="connsiteY3" fmla="*/ 373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5" y="33042"/>
                  </a:moveTo>
                  <a:lnTo>
                    <a:pt x="21854" y="10835"/>
                  </a:lnTo>
                  <a:lnTo>
                    <a:pt x="30544" y="15147"/>
                  </a:lnTo>
                  <a:lnTo>
                    <a:pt x="19525" y="373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F1CBDA7-FA0D-4420-B5E3-6177A955F19B}"/>
                </a:ext>
              </a:extLst>
            </p:cNvPr>
            <p:cNvSpPr/>
            <p:nvPr/>
          </p:nvSpPr>
          <p:spPr>
            <a:xfrm>
              <a:off x="1439643" y="4451347"/>
              <a:ext cx="32335" cy="43114"/>
            </a:xfrm>
            <a:custGeom>
              <a:avLst/>
              <a:gdLst>
                <a:gd name="connsiteX0" fmla="*/ 11010 w 32335"/>
                <a:gd name="connsiteY0" fmla="*/ 32615 h 43113"/>
                <a:gd name="connsiteX1" fmla="*/ 23170 w 32335"/>
                <a:gd name="connsiteY1" fmla="*/ 11010 h 43113"/>
                <a:gd name="connsiteX2" fmla="*/ 31624 w 32335"/>
                <a:gd name="connsiteY2" fmla="*/ 15768 h 43113"/>
                <a:gd name="connsiteX3" fmla="*/ 19464 w 32335"/>
                <a:gd name="connsiteY3" fmla="*/ 3737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32615"/>
                  </a:moveTo>
                  <a:lnTo>
                    <a:pt x="23170" y="11010"/>
                  </a:lnTo>
                  <a:lnTo>
                    <a:pt x="31624" y="15768"/>
                  </a:lnTo>
                  <a:lnTo>
                    <a:pt x="19464" y="373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D33CDEE8-47F0-4299-A5B9-D0A965AAEE76}"/>
                </a:ext>
              </a:extLst>
            </p:cNvPr>
            <p:cNvSpPr/>
            <p:nvPr/>
          </p:nvSpPr>
          <p:spPr>
            <a:xfrm>
              <a:off x="1468982" y="4444774"/>
              <a:ext cx="43114" cy="43114"/>
            </a:xfrm>
            <a:custGeom>
              <a:avLst/>
              <a:gdLst>
                <a:gd name="connsiteX0" fmla="*/ 11152 w 43113"/>
                <a:gd name="connsiteY0" fmla="*/ 32114 h 43113"/>
                <a:gd name="connsiteX1" fmla="*/ 24387 w 43113"/>
                <a:gd name="connsiteY1" fmla="*/ 11152 h 43113"/>
                <a:gd name="connsiteX2" fmla="*/ 32590 w 43113"/>
                <a:gd name="connsiteY2" fmla="*/ 16331 h 43113"/>
                <a:gd name="connsiteX3" fmla="*/ 19354 w 43113"/>
                <a:gd name="connsiteY3" fmla="*/ 37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32114"/>
                  </a:moveTo>
                  <a:lnTo>
                    <a:pt x="24387" y="11152"/>
                  </a:lnTo>
                  <a:lnTo>
                    <a:pt x="32590" y="16331"/>
                  </a:lnTo>
                  <a:lnTo>
                    <a:pt x="19354" y="37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09D781A-76CE-4B48-AB53-4980E3DC1166}"/>
                </a:ext>
              </a:extLst>
            </p:cNvPr>
            <p:cNvSpPr/>
            <p:nvPr/>
          </p:nvSpPr>
          <p:spPr>
            <a:xfrm>
              <a:off x="1498077" y="4439765"/>
              <a:ext cx="43114" cy="43114"/>
            </a:xfrm>
            <a:custGeom>
              <a:avLst/>
              <a:gdLst>
                <a:gd name="connsiteX0" fmla="*/ 11265 w 43113"/>
                <a:gd name="connsiteY0" fmla="*/ 31524 h 43113"/>
                <a:gd name="connsiteX1" fmla="*/ 25552 w 43113"/>
                <a:gd name="connsiteY1" fmla="*/ 11265 h 43113"/>
                <a:gd name="connsiteX2" fmla="*/ 33479 w 43113"/>
                <a:gd name="connsiteY2" fmla="*/ 16855 h 43113"/>
                <a:gd name="connsiteX3" fmla="*/ 19192 w 43113"/>
                <a:gd name="connsiteY3" fmla="*/ 371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5" y="31524"/>
                  </a:moveTo>
                  <a:lnTo>
                    <a:pt x="25552" y="11265"/>
                  </a:lnTo>
                  <a:lnTo>
                    <a:pt x="33479" y="16855"/>
                  </a:lnTo>
                  <a:lnTo>
                    <a:pt x="19192" y="371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B7644A8A-B3A7-4047-9D12-C282C6E310C7}"/>
                </a:ext>
              </a:extLst>
            </p:cNvPr>
            <p:cNvSpPr/>
            <p:nvPr/>
          </p:nvSpPr>
          <p:spPr>
            <a:xfrm>
              <a:off x="1527932" y="4436881"/>
              <a:ext cx="43114" cy="43114"/>
            </a:xfrm>
            <a:custGeom>
              <a:avLst/>
              <a:gdLst>
                <a:gd name="connsiteX0" fmla="*/ 11350 w 43113"/>
                <a:gd name="connsiteY0" fmla="*/ 30852 h 43113"/>
                <a:gd name="connsiteX1" fmla="*/ 26653 w 43113"/>
                <a:gd name="connsiteY1" fmla="*/ 11350 h 43113"/>
                <a:gd name="connsiteX2" fmla="*/ 34284 w 43113"/>
                <a:gd name="connsiteY2" fmla="*/ 17338 h 43113"/>
                <a:gd name="connsiteX3" fmla="*/ 18981 w 43113"/>
                <a:gd name="connsiteY3" fmla="*/ 368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0" y="30852"/>
                  </a:moveTo>
                  <a:lnTo>
                    <a:pt x="26653" y="11350"/>
                  </a:lnTo>
                  <a:lnTo>
                    <a:pt x="34284" y="17338"/>
                  </a:lnTo>
                  <a:lnTo>
                    <a:pt x="18981" y="36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3FE40C2B-9A49-40F6-B2AF-550EEA7FD611}"/>
                </a:ext>
              </a:extLst>
            </p:cNvPr>
            <p:cNvSpPr/>
            <p:nvPr/>
          </p:nvSpPr>
          <p:spPr>
            <a:xfrm>
              <a:off x="1559027" y="4435151"/>
              <a:ext cx="43114" cy="43114"/>
            </a:xfrm>
            <a:custGeom>
              <a:avLst/>
              <a:gdLst>
                <a:gd name="connsiteX0" fmla="*/ 11405 w 43113"/>
                <a:gd name="connsiteY0" fmla="*/ 30121 h 43113"/>
                <a:gd name="connsiteX1" fmla="*/ 27662 w 43113"/>
                <a:gd name="connsiteY1" fmla="*/ 11405 h 43113"/>
                <a:gd name="connsiteX2" fmla="*/ 34986 w 43113"/>
                <a:gd name="connsiteY2" fmla="*/ 17766 h 43113"/>
                <a:gd name="connsiteX3" fmla="*/ 18729 w 43113"/>
                <a:gd name="connsiteY3" fmla="*/ 3648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30121"/>
                  </a:moveTo>
                  <a:lnTo>
                    <a:pt x="27662" y="11405"/>
                  </a:lnTo>
                  <a:lnTo>
                    <a:pt x="34986" y="17766"/>
                  </a:lnTo>
                  <a:lnTo>
                    <a:pt x="18729" y="364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1E4BAAD7-F0DA-41D4-B02D-6E62ED30E361}"/>
                </a:ext>
              </a:extLst>
            </p:cNvPr>
            <p:cNvSpPr/>
            <p:nvPr/>
          </p:nvSpPr>
          <p:spPr>
            <a:xfrm>
              <a:off x="1589021" y="4435661"/>
              <a:ext cx="43114" cy="43114"/>
            </a:xfrm>
            <a:custGeom>
              <a:avLst/>
              <a:gdLst>
                <a:gd name="connsiteX0" fmla="*/ 11431 w 43113"/>
                <a:gd name="connsiteY0" fmla="*/ 29275 h 43113"/>
                <a:gd name="connsiteX1" fmla="*/ 28640 w 43113"/>
                <a:gd name="connsiteY1" fmla="*/ 11431 h 43113"/>
                <a:gd name="connsiteX2" fmla="*/ 35623 w 43113"/>
                <a:gd name="connsiteY2" fmla="*/ 18165 h 43113"/>
                <a:gd name="connsiteX3" fmla="*/ 18413 w 43113"/>
                <a:gd name="connsiteY3" fmla="*/ 3600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29275"/>
                  </a:moveTo>
                  <a:lnTo>
                    <a:pt x="28640" y="11431"/>
                  </a:lnTo>
                  <a:lnTo>
                    <a:pt x="35623" y="18165"/>
                  </a:lnTo>
                  <a:lnTo>
                    <a:pt x="18413" y="360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281D1B7-8F56-43E4-8C92-9EAC92936F39}"/>
                </a:ext>
              </a:extLst>
            </p:cNvPr>
            <p:cNvSpPr/>
            <p:nvPr/>
          </p:nvSpPr>
          <p:spPr>
            <a:xfrm>
              <a:off x="1618738" y="4437484"/>
              <a:ext cx="43114" cy="43114"/>
            </a:xfrm>
            <a:custGeom>
              <a:avLst/>
              <a:gdLst>
                <a:gd name="connsiteX0" fmla="*/ 11426 w 43113"/>
                <a:gd name="connsiteY0" fmla="*/ 28370 h 43113"/>
                <a:gd name="connsiteX1" fmla="*/ 29520 w 43113"/>
                <a:gd name="connsiteY1" fmla="*/ 11426 h 43113"/>
                <a:gd name="connsiteX2" fmla="*/ 36151 w 43113"/>
                <a:gd name="connsiteY2" fmla="*/ 18506 h 43113"/>
                <a:gd name="connsiteX3" fmla="*/ 18056 w 43113"/>
                <a:gd name="connsiteY3" fmla="*/ 3545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6" y="28370"/>
                  </a:moveTo>
                  <a:lnTo>
                    <a:pt x="29520" y="11426"/>
                  </a:lnTo>
                  <a:lnTo>
                    <a:pt x="36151" y="18506"/>
                  </a:lnTo>
                  <a:lnTo>
                    <a:pt x="18056" y="354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A780ACB4-588A-406D-8404-E0EAF25DBED2}"/>
                </a:ext>
              </a:extLst>
            </p:cNvPr>
            <p:cNvSpPr/>
            <p:nvPr/>
          </p:nvSpPr>
          <p:spPr>
            <a:xfrm>
              <a:off x="1649747" y="4440427"/>
              <a:ext cx="43114" cy="43114"/>
            </a:xfrm>
            <a:custGeom>
              <a:avLst/>
              <a:gdLst>
                <a:gd name="connsiteX0" fmla="*/ 11393 w 43113"/>
                <a:gd name="connsiteY0" fmla="*/ 27400 h 43113"/>
                <a:gd name="connsiteX1" fmla="*/ 30323 w 43113"/>
                <a:gd name="connsiteY1" fmla="*/ 11393 h 43113"/>
                <a:gd name="connsiteX2" fmla="*/ 36586 w 43113"/>
                <a:gd name="connsiteY2" fmla="*/ 18800 h 43113"/>
                <a:gd name="connsiteX3" fmla="*/ 17656 w 43113"/>
                <a:gd name="connsiteY3" fmla="*/ 3480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3" y="27400"/>
                  </a:moveTo>
                  <a:lnTo>
                    <a:pt x="30323" y="11393"/>
                  </a:lnTo>
                  <a:lnTo>
                    <a:pt x="36586" y="18800"/>
                  </a:lnTo>
                  <a:lnTo>
                    <a:pt x="17656" y="348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3009FEDE-8BD5-4D0F-A24A-1FCF121FDA0A}"/>
                </a:ext>
              </a:extLst>
            </p:cNvPr>
            <p:cNvSpPr/>
            <p:nvPr/>
          </p:nvSpPr>
          <p:spPr>
            <a:xfrm>
              <a:off x="1679608" y="4445221"/>
              <a:ext cx="43114" cy="43114"/>
            </a:xfrm>
            <a:custGeom>
              <a:avLst/>
              <a:gdLst>
                <a:gd name="connsiteX0" fmla="*/ 11329 w 43113"/>
                <a:gd name="connsiteY0" fmla="*/ 26347 h 43113"/>
                <a:gd name="connsiteX1" fmla="*/ 31052 w 43113"/>
                <a:gd name="connsiteY1" fmla="*/ 11329 h 43113"/>
                <a:gd name="connsiteX2" fmla="*/ 36929 w 43113"/>
                <a:gd name="connsiteY2" fmla="*/ 19046 h 43113"/>
                <a:gd name="connsiteX3" fmla="*/ 17205 w 43113"/>
                <a:gd name="connsiteY3" fmla="*/ 3406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9" y="26347"/>
                  </a:moveTo>
                  <a:lnTo>
                    <a:pt x="31052" y="11329"/>
                  </a:lnTo>
                  <a:lnTo>
                    <a:pt x="36929" y="19046"/>
                  </a:lnTo>
                  <a:lnTo>
                    <a:pt x="17205" y="340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83BFB878-C48D-439F-A6E6-C18C7C6BC1E6}"/>
                </a:ext>
              </a:extLst>
            </p:cNvPr>
            <p:cNvSpPr/>
            <p:nvPr/>
          </p:nvSpPr>
          <p:spPr>
            <a:xfrm>
              <a:off x="1709931" y="4452077"/>
              <a:ext cx="43114" cy="43114"/>
            </a:xfrm>
            <a:custGeom>
              <a:avLst/>
              <a:gdLst>
                <a:gd name="connsiteX0" fmla="*/ 11235 w 43113"/>
                <a:gd name="connsiteY0" fmla="*/ 25219 h 43113"/>
                <a:gd name="connsiteX1" fmla="*/ 31704 w 43113"/>
                <a:gd name="connsiteY1" fmla="*/ 11235 h 43113"/>
                <a:gd name="connsiteX2" fmla="*/ 37176 w 43113"/>
                <a:gd name="connsiteY2" fmla="*/ 19245 h 43113"/>
                <a:gd name="connsiteX3" fmla="*/ 16707 w 43113"/>
                <a:gd name="connsiteY3" fmla="*/ 332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5" y="25219"/>
                  </a:moveTo>
                  <a:lnTo>
                    <a:pt x="31704" y="11235"/>
                  </a:lnTo>
                  <a:lnTo>
                    <a:pt x="37176" y="19245"/>
                  </a:lnTo>
                  <a:lnTo>
                    <a:pt x="16707" y="33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350E7A0-E4E6-46E9-9963-BE378E6B8A26}"/>
                </a:ext>
              </a:extLst>
            </p:cNvPr>
            <p:cNvSpPr/>
            <p:nvPr/>
          </p:nvSpPr>
          <p:spPr>
            <a:xfrm>
              <a:off x="1739025" y="4460414"/>
              <a:ext cx="43114" cy="43114"/>
            </a:xfrm>
            <a:custGeom>
              <a:avLst/>
              <a:gdLst>
                <a:gd name="connsiteX0" fmla="*/ 11110 w 43113"/>
                <a:gd name="connsiteY0" fmla="*/ 24011 h 43113"/>
                <a:gd name="connsiteX1" fmla="*/ 32278 w 43113"/>
                <a:gd name="connsiteY1" fmla="*/ 11110 h 43113"/>
                <a:gd name="connsiteX2" fmla="*/ 37326 w 43113"/>
                <a:gd name="connsiteY2" fmla="*/ 19393 h 43113"/>
                <a:gd name="connsiteX3" fmla="*/ 16158 w 43113"/>
                <a:gd name="connsiteY3" fmla="*/ 3229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0" y="24011"/>
                  </a:moveTo>
                  <a:lnTo>
                    <a:pt x="32278" y="11110"/>
                  </a:lnTo>
                  <a:lnTo>
                    <a:pt x="37326" y="19393"/>
                  </a:lnTo>
                  <a:lnTo>
                    <a:pt x="16158" y="3229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C7EAF6A7-4339-4A4C-9882-F3DF957F4F90}"/>
                </a:ext>
              </a:extLst>
            </p:cNvPr>
            <p:cNvSpPr/>
            <p:nvPr/>
          </p:nvSpPr>
          <p:spPr>
            <a:xfrm>
              <a:off x="1768456" y="4470685"/>
              <a:ext cx="43114" cy="32335"/>
            </a:xfrm>
            <a:custGeom>
              <a:avLst/>
              <a:gdLst>
                <a:gd name="connsiteX0" fmla="*/ 10958 w 43113"/>
                <a:gd name="connsiteY0" fmla="*/ 22769 h 32335"/>
                <a:gd name="connsiteX1" fmla="*/ 32754 w 43113"/>
                <a:gd name="connsiteY1" fmla="*/ 10958 h 32335"/>
                <a:gd name="connsiteX2" fmla="*/ 37376 w 43113"/>
                <a:gd name="connsiteY2" fmla="*/ 19487 h 32335"/>
                <a:gd name="connsiteX3" fmla="*/ 15580 w 43113"/>
                <a:gd name="connsiteY3" fmla="*/ 3129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22769"/>
                  </a:moveTo>
                  <a:lnTo>
                    <a:pt x="32754" y="10958"/>
                  </a:lnTo>
                  <a:lnTo>
                    <a:pt x="37376" y="19487"/>
                  </a:lnTo>
                  <a:lnTo>
                    <a:pt x="15580" y="312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A8DA2C7B-CEF6-4E41-B3F4-423A575F9122}"/>
                </a:ext>
              </a:extLst>
            </p:cNvPr>
            <p:cNvSpPr/>
            <p:nvPr/>
          </p:nvSpPr>
          <p:spPr>
            <a:xfrm>
              <a:off x="1797693" y="4481863"/>
              <a:ext cx="43114" cy="32335"/>
            </a:xfrm>
            <a:custGeom>
              <a:avLst/>
              <a:gdLst>
                <a:gd name="connsiteX0" fmla="*/ 10780 w 43113"/>
                <a:gd name="connsiteY0" fmla="*/ 21472 h 32335"/>
                <a:gd name="connsiteX1" fmla="*/ 33146 w 43113"/>
                <a:gd name="connsiteY1" fmla="*/ 10780 h 32335"/>
                <a:gd name="connsiteX2" fmla="*/ 37330 w 43113"/>
                <a:gd name="connsiteY2" fmla="*/ 19532 h 32335"/>
                <a:gd name="connsiteX3" fmla="*/ 14964 w 43113"/>
                <a:gd name="connsiteY3" fmla="*/ 3022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80" y="21472"/>
                  </a:moveTo>
                  <a:lnTo>
                    <a:pt x="33146" y="10780"/>
                  </a:lnTo>
                  <a:lnTo>
                    <a:pt x="37330" y="19532"/>
                  </a:lnTo>
                  <a:lnTo>
                    <a:pt x="14964" y="302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C3F3EB8-7CC5-41DA-B2CD-F62850A6D7A0}"/>
                </a:ext>
              </a:extLst>
            </p:cNvPr>
            <p:cNvSpPr/>
            <p:nvPr/>
          </p:nvSpPr>
          <p:spPr>
            <a:xfrm>
              <a:off x="1825827" y="4494576"/>
              <a:ext cx="43114" cy="32335"/>
            </a:xfrm>
            <a:custGeom>
              <a:avLst/>
              <a:gdLst>
                <a:gd name="connsiteX0" fmla="*/ 10574 w 43113"/>
                <a:gd name="connsiteY0" fmla="*/ 20126 h 32335"/>
                <a:gd name="connsiteX1" fmla="*/ 33451 w 43113"/>
                <a:gd name="connsiteY1" fmla="*/ 10574 h 32335"/>
                <a:gd name="connsiteX2" fmla="*/ 37189 w 43113"/>
                <a:gd name="connsiteY2" fmla="*/ 19526 h 32335"/>
                <a:gd name="connsiteX3" fmla="*/ 14312 w 43113"/>
                <a:gd name="connsiteY3" fmla="*/ 2907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4" y="20126"/>
                  </a:moveTo>
                  <a:lnTo>
                    <a:pt x="33451" y="10574"/>
                  </a:lnTo>
                  <a:lnTo>
                    <a:pt x="37189" y="19526"/>
                  </a:lnTo>
                  <a:lnTo>
                    <a:pt x="14312" y="290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D9C92BA-93ED-421D-8472-DC7ACBF77D6A}"/>
                </a:ext>
              </a:extLst>
            </p:cNvPr>
            <p:cNvSpPr/>
            <p:nvPr/>
          </p:nvSpPr>
          <p:spPr>
            <a:xfrm>
              <a:off x="1852856" y="4508454"/>
              <a:ext cx="43114" cy="32335"/>
            </a:xfrm>
            <a:custGeom>
              <a:avLst/>
              <a:gdLst>
                <a:gd name="connsiteX0" fmla="*/ 10340 w 43113"/>
                <a:gd name="connsiteY0" fmla="*/ 18717 h 32335"/>
                <a:gd name="connsiteX1" fmla="*/ 33673 w 43113"/>
                <a:gd name="connsiteY1" fmla="*/ 10340 h 32335"/>
                <a:gd name="connsiteX2" fmla="*/ 36951 w 43113"/>
                <a:gd name="connsiteY2" fmla="*/ 19470 h 32335"/>
                <a:gd name="connsiteX3" fmla="*/ 13618 w 43113"/>
                <a:gd name="connsiteY3" fmla="*/ 2784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40" y="18717"/>
                  </a:moveTo>
                  <a:lnTo>
                    <a:pt x="33673" y="10340"/>
                  </a:lnTo>
                  <a:lnTo>
                    <a:pt x="36951" y="19470"/>
                  </a:lnTo>
                  <a:lnTo>
                    <a:pt x="13618" y="278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E7B12D0B-49CD-4893-B709-852F03E824AD}"/>
                </a:ext>
              </a:extLst>
            </p:cNvPr>
            <p:cNvSpPr/>
            <p:nvPr/>
          </p:nvSpPr>
          <p:spPr>
            <a:xfrm>
              <a:off x="1880166" y="4524191"/>
              <a:ext cx="43114" cy="32335"/>
            </a:xfrm>
            <a:custGeom>
              <a:avLst/>
              <a:gdLst>
                <a:gd name="connsiteX0" fmla="*/ 10074 w 43113"/>
                <a:gd name="connsiteY0" fmla="*/ 17234 h 32335"/>
                <a:gd name="connsiteX1" fmla="*/ 33808 w 43113"/>
                <a:gd name="connsiteY1" fmla="*/ 10074 h 32335"/>
                <a:gd name="connsiteX2" fmla="*/ 36610 w 43113"/>
                <a:gd name="connsiteY2" fmla="*/ 19361 h 32335"/>
                <a:gd name="connsiteX3" fmla="*/ 12876 w 43113"/>
                <a:gd name="connsiteY3" fmla="*/ 2652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4" y="17234"/>
                  </a:moveTo>
                  <a:lnTo>
                    <a:pt x="33808" y="10074"/>
                  </a:lnTo>
                  <a:lnTo>
                    <a:pt x="36610" y="19361"/>
                  </a:lnTo>
                  <a:lnTo>
                    <a:pt x="12876" y="265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DA034425-22EE-472B-9814-9B2E29669DDE}"/>
                </a:ext>
              </a:extLst>
            </p:cNvPr>
            <p:cNvSpPr/>
            <p:nvPr/>
          </p:nvSpPr>
          <p:spPr>
            <a:xfrm>
              <a:off x="1906357" y="4541227"/>
              <a:ext cx="43114" cy="32335"/>
            </a:xfrm>
            <a:custGeom>
              <a:avLst/>
              <a:gdLst>
                <a:gd name="connsiteX0" fmla="*/ 9786 w 43113"/>
                <a:gd name="connsiteY0" fmla="*/ 15731 h 32335"/>
                <a:gd name="connsiteX1" fmla="*/ 33853 w 43113"/>
                <a:gd name="connsiteY1" fmla="*/ 9786 h 32335"/>
                <a:gd name="connsiteX2" fmla="*/ 36179 w 43113"/>
                <a:gd name="connsiteY2" fmla="*/ 19204 h 32335"/>
                <a:gd name="connsiteX3" fmla="*/ 12113 w 43113"/>
                <a:gd name="connsiteY3" fmla="*/ 2514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786" y="15731"/>
                  </a:moveTo>
                  <a:lnTo>
                    <a:pt x="33853" y="9786"/>
                  </a:lnTo>
                  <a:lnTo>
                    <a:pt x="36179" y="19204"/>
                  </a:lnTo>
                  <a:lnTo>
                    <a:pt x="12113" y="2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2C10A7C-BB4C-466A-B17A-450EBEB66F4E}"/>
                </a:ext>
              </a:extLst>
            </p:cNvPr>
            <p:cNvSpPr/>
            <p:nvPr/>
          </p:nvSpPr>
          <p:spPr>
            <a:xfrm>
              <a:off x="1931847" y="4560420"/>
              <a:ext cx="43114" cy="32335"/>
            </a:xfrm>
            <a:custGeom>
              <a:avLst/>
              <a:gdLst>
                <a:gd name="connsiteX0" fmla="*/ 9474 w 43113"/>
                <a:gd name="connsiteY0" fmla="*/ 14189 h 32335"/>
                <a:gd name="connsiteX1" fmla="*/ 33814 w 43113"/>
                <a:gd name="connsiteY1" fmla="*/ 9474 h 32335"/>
                <a:gd name="connsiteX2" fmla="*/ 35659 w 43113"/>
                <a:gd name="connsiteY2" fmla="*/ 18998 h 32335"/>
                <a:gd name="connsiteX3" fmla="*/ 11319 w 43113"/>
                <a:gd name="connsiteY3" fmla="*/ 237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474" y="14189"/>
                  </a:moveTo>
                  <a:lnTo>
                    <a:pt x="33814" y="9474"/>
                  </a:lnTo>
                  <a:lnTo>
                    <a:pt x="35659" y="18998"/>
                  </a:lnTo>
                  <a:lnTo>
                    <a:pt x="11319" y="237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ABE7824A-6167-497C-8F33-FCE622F06262}"/>
                </a:ext>
              </a:extLst>
            </p:cNvPr>
            <p:cNvSpPr/>
            <p:nvPr/>
          </p:nvSpPr>
          <p:spPr>
            <a:xfrm>
              <a:off x="1956969" y="4579626"/>
              <a:ext cx="43114" cy="21557"/>
            </a:xfrm>
            <a:custGeom>
              <a:avLst/>
              <a:gdLst>
                <a:gd name="connsiteX0" fmla="*/ 9140 w 43113"/>
                <a:gd name="connsiteY0" fmla="*/ 12623 h 21556"/>
                <a:gd name="connsiteX1" fmla="*/ 33685 w 43113"/>
                <a:gd name="connsiteY1" fmla="*/ 9140 h 21556"/>
                <a:gd name="connsiteX2" fmla="*/ 35048 w 43113"/>
                <a:gd name="connsiteY2" fmla="*/ 18744 h 21556"/>
                <a:gd name="connsiteX3" fmla="*/ 10503 w 43113"/>
                <a:gd name="connsiteY3" fmla="*/ 2222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40" y="12623"/>
                  </a:moveTo>
                  <a:lnTo>
                    <a:pt x="33685" y="9140"/>
                  </a:lnTo>
                  <a:lnTo>
                    <a:pt x="35048" y="18744"/>
                  </a:lnTo>
                  <a:lnTo>
                    <a:pt x="10503" y="222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699E5C0D-5B85-4A72-9E6A-04E84DE3E01E}"/>
                </a:ext>
              </a:extLst>
            </p:cNvPr>
            <p:cNvSpPr/>
            <p:nvPr/>
          </p:nvSpPr>
          <p:spPr>
            <a:xfrm>
              <a:off x="1980187" y="4601106"/>
              <a:ext cx="32335" cy="21557"/>
            </a:xfrm>
            <a:custGeom>
              <a:avLst/>
              <a:gdLst>
                <a:gd name="connsiteX0" fmla="*/ 8774 w 32335"/>
                <a:gd name="connsiteY0" fmla="*/ 10989 h 21556"/>
                <a:gd name="connsiteX1" fmla="*/ 33465 w 32335"/>
                <a:gd name="connsiteY1" fmla="*/ 8774 h 21556"/>
                <a:gd name="connsiteX2" fmla="*/ 34332 w 32335"/>
                <a:gd name="connsiteY2" fmla="*/ 18436 h 21556"/>
                <a:gd name="connsiteX3" fmla="*/ 9641 w 32335"/>
                <a:gd name="connsiteY3" fmla="*/ 2065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74" y="10989"/>
                  </a:moveTo>
                  <a:lnTo>
                    <a:pt x="33465" y="8774"/>
                  </a:lnTo>
                  <a:lnTo>
                    <a:pt x="34332" y="18436"/>
                  </a:lnTo>
                  <a:lnTo>
                    <a:pt x="9641" y="206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4A3575F4-907E-428F-A214-C7AF1C3E8F99}"/>
                </a:ext>
              </a:extLst>
            </p:cNvPr>
            <p:cNvSpPr/>
            <p:nvPr/>
          </p:nvSpPr>
          <p:spPr>
            <a:xfrm>
              <a:off x="2003422" y="4622585"/>
              <a:ext cx="32335" cy="21557"/>
            </a:xfrm>
            <a:custGeom>
              <a:avLst/>
              <a:gdLst>
                <a:gd name="connsiteX0" fmla="*/ 8387 w 32335"/>
                <a:gd name="connsiteY0" fmla="*/ 9334 h 21556"/>
                <a:gd name="connsiteX1" fmla="*/ 33160 w 32335"/>
                <a:gd name="connsiteY1" fmla="*/ 8387 h 21556"/>
                <a:gd name="connsiteX2" fmla="*/ 33531 w 32335"/>
                <a:gd name="connsiteY2" fmla="*/ 18081 h 21556"/>
                <a:gd name="connsiteX3" fmla="*/ 8758 w 32335"/>
                <a:gd name="connsiteY3" fmla="*/ 1902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87" y="9334"/>
                  </a:moveTo>
                  <a:lnTo>
                    <a:pt x="33160" y="8387"/>
                  </a:lnTo>
                  <a:lnTo>
                    <a:pt x="33531" y="18081"/>
                  </a:lnTo>
                  <a:lnTo>
                    <a:pt x="8758" y="1902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DA4CB5C-1F51-4278-94DE-A31F861C4051}"/>
                </a:ext>
              </a:extLst>
            </p:cNvPr>
            <p:cNvSpPr/>
            <p:nvPr/>
          </p:nvSpPr>
          <p:spPr>
            <a:xfrm>
              <a:off x="2023873" y="4645900"/>
              <a:ext cx="32335" cy="21557"/>
            </a:xfrm>
            <a:custGeom>
              <a:avLst/>
              <a:gdLst>
                <a:gd name="connsiteX0" fmla="*/ 8193 w 32335"/>
                <a:gd name="connsiteY0" fmla="*/ 17893 h 21556"/>
                <a:gd name="connsiteX1" fmla="*/ 8325 w 32335"/>
                <a:gd name="connsiteY1" fmla="*/ 8193 h 21556"/>
                <a:gd name="connsiteX2" fmla="*/ 33113 w 32335"/>
                <a:gd name="connsiteY2" fmla="*/ 8530 h 21556"/>
                <a:gd name="connsiteX3" fmla="*/ 32981 w 32335"/>
                <a:gd name="connsiteY3" fmla="*/ 1822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3" y="17893"/>
                  </a:moveTo>
                  <a:lnTo>
                    <a:pt x="8325" y="8193"/>
                  </a:lnTo>
                  <a:lnTo>
                    <a:pt x="33113" y="8530"/>
                  </a:lnTo>
                  <a:lnTo>
                    <a:pt x="32981" y="182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EE50CA36-54C5-415C-974A-B0D099914229}"/>
                </a:ext>
              </a:extLst>
            </p:cNvPr>
            <p:cNvSpPr/>
            <p:nvPr/>
          </p:nvSpPr>
          <p:spPr>
            <a:xfrm>
              <a:off x="2043427" y="4668611"/>
              <a:ext cx="32335" cy="21557"/>
            </a:xfrm>
            <a:custGeom>
              <a:avLst/>
              <a:gdLst>
                <a:gd name="connsiteX0" fmla="*/ 8591 w 32335"/>
                <a:gd name="connsiteY0" fmla="*/ 18271 h 21556"/>
                <a:gd name="connsiteX1" fmla="*/ 9219 w 32335"/>
                <a:gd name="connsiteY1" fmla="*/ 8591 h 21556"/>
                <a:gd name="connsiteX2" fmla="*/ 33958 w 32335"/>
                <a:gd name="connsiteY2" fmla="*/ 10197 h 21556"/>
                <a:gd name="connsiteX3" fmla="*/ 33329 w 32335"/>
                <a:gd name="connsiteY3" fmla="*/ 19878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91" y="18271"/>
                  </a:moveTo>
                  <a:lnTo>
                    <a:pt x="9219" y="8591"/>
                  </a:lnTo>
                  <a:lnTo>
                    <a:pt x="33958" y="10197"/>
                  </a:lnTo>
                  <a:lnTo>
                    <a:pt x="33329" y="1987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367FBBB-2BF9-416A-821A-7CB63731847B}"/>
                </a:ext>
              </a:extLst>
            </p:cNvPr>
            <p:cNvSpPr/>
            <p:nvPr/>
          </p:nvSpPr>
          <p:spPr>
            <a:xfrm>
              <a:off x="2061849" y="4692232"/>
              <a:ext cx="43114" cy="21557"/>
            </a:xfrm>
            <a:custGeom>
              <a:avLst/>
              <a:gdLst>
                <a:gd name="connsiteX0" fmla="*/ 8964 w 43113"/>
                <a:gd name="connsiteY0" fmla="*/ 18600 h 21556"/>
                <a:gd name="connsiteX1" fmla="*/ 10086 w 43113"/>
                <a:gd name="connsiteY1" fmla="*/ 8964 h 21556"/>
                <a:gd name="connsiteX2" fmla="*/ 34710 w 43113"/>
                <a:gd name="connsiteY2" fmla="*/ 11830 h 21556"/>
                <a:gd name="connsiteX3" fmla="*/ 33588 w 43113"/>
                <a:gd name="connsiteY3" fmla="*/ 21466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4" y="18600"/>
                  </a:moveTo>
                  <a:lnTo>
                    <a:pt x="10086" y="8964"/>
                  </a:lnTo>
                  <a:lnTo>
                    <a:pt x="34710" y="11830"/>
                  </a:lnTo>
                  <a:lnTo>
                    <a:pt x="33588" y="214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DBF4F5C-EC73-49A0-BB16-A1F2574D0983}"/>
                </a:ext>
              </a:extLst>
            </p:cNvPr>
            <p:cNvSpPr/>
            <p:nvPr/>
          </p:nvSpPr>
          <p:spPr>
            <a:xfrm>
              <a:off x="2078236" y="4716575"/>
              <a:ext cx="43114" cy="21557"/>
            </a:xfrm>
            <a:custGeom>
              <a:avLst/>
              <a:gdLst>
                <a:gd name="connsiteX0" fmla="*/ 9315 w 43113"/>
                <a:gd name="connsiteY0" fmla="*/ 18881 h 21556"/>
                <a:gd name="connsiteX1" fmla="*/ 10927 w 43113"/>
                <a:gd name="connsiteY1" fmla="*/ 9315 h 21556"/>
                <a:gd name="connsiteX2" fmla="*/ 35373 w 43113"/>
                <a:gd name="connsiteY2" fmla="*/ 13435 h 21556"/>
                <a:gd name="connsiteX3" fmla="*/ 33761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8881"/>
                  </a:moveTo>
                  <a:lnTo>
                    <a:pt x="10927" y="9315"/>
                  </a:lnTo>
                  <a:lnTo>
                    <a:pt x="35373" y="13435"/>
                  </a:lnTo>
                  <a:lnTo>
                    <a:pt x="33761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4CECD88-021F-4573-B960-68BC25C6DF9E}"/>
                </a:ext>
              </a:extLst>
            </p:cNvPr>
            <p:cNvSpPr/>
            <p:nvPr/>
          </p:nvSpPr>
          <p:spPr>
            <a:xfrm>
              <a:off x="2093526" y="4741615"/>
              <a:ext cx="43114" cy="32335"/>
            </a:xfrm>
            <a:custGeom>
              <a:avLst/>
              <a:gdLst>
                <a:gd name="connsiteX0" fmla="*/ 9640 w 43113"/>
                <a:gd name="connsiteY0" fmla="*/ 19111 h 32335"/>
                <a:gd name="connsiteX1" fmla="*/ 11737 w 43113"/>
                <a:gd name="connsiteY1" fmla="*/ 9640 h 32335"/>
                <a:gd name="connsiteX2" fmla="*/ 35940 w 43113"/>
                <a:gd name="connsiteY2" fmla="*/ 15000 h 32335"/>
                <a:gd name="connsiteX3" fmla="*/ 33843 w 43113"/>
                <a:gd name="connsiteY3" fmla="*/ 2447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0" y="19111"/>
                  </a:moveTo>
                  <a:lnTo>
                    <a:pt x="11737" y="9640"/>
                  </a:lnTo>
                  <a:lnTo>
                    <a:pt x="35940" y="15000"/>
                  </a:lnTo>
                  <a:lnTo>
                    <a:pt x="33843" y="244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E0F1252-BCE7-49BC-BA3A-CA655DC7466E}"/>
                </a:ext>
              </a:extLst>
            </p:cNvPr>
            <p:cNvSpPr/>
            <p:nvPr/>
          </p:nvSpPr>
          <p:spPr>
            <a:xfrm>
              <a:off x="2108077" y="4767149"/>
              <a:ext cx="43114" cy="32335"/>
            </a:xfrm>
            <a:custGeom>
              <a:avLst/>
              <a:gdLst>
                <a:gd name="connsiteX0" fmla="*/ 9939 w 43113"/>
                <a:gd name="connsiteY0" fmla="*/ 19292 h 32335"/>
                <a:gd name="connsiteX1" fmla="*/ 12513 w 43113"/>
                <a:gd name="connsiteY1" fmla="*/ 9939 h 32335"/>
                <a:gd name="connsiteX2" fmla="*/ 36416 w 43113"/>
                <a:gd name="connsiteY2" fmla="*/ 16516 h 32335"/>
                <a:gd name="connsiteX3" fmla="*/ 33842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9292"/>
                  </a:moveTo>
                  <a:lnTo>
                    <a:pt x="12513" y="9939"/>
                  </a:lnTo>
                  <a:lnTo>
                    <a:pt x="36416" y="16516"/>
                  </a:lnTo>
                  <a:lnTo>
                    <a:pt x="33842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205B464-F878-4CB3-B5CD-1A3138A39E34}"/>
                </a:ext>
              </a:extLst>
            </p:cNvPr>
            <p:cNvSpPr/>
            <p:nvPr/>
          </p:nvSpPr>
          <p:spPr>
            <a:xfrm>
              <a:off x="2121262" y="4794367"/>
              <a:ext cx="43114" cy="32335"/>
            </a:xfrm>
            <a:custGeom>
              <a:avLst/>
              <a:gdLst>
                <a:gd name="connsiteX0" fmla="*/ 10212 w 43113"/>
                <a:gd name="connsiteY0" fmla="*/ 19423 h 32335"/>
                <a:gd name="connsiteX1" fmla="*/ 13256 w 43113"/>
                <a:gd name="connsiteY1" fmla="*/ 10212 h 32335"/>
                <a:gd name="connsiteX2" fmla="*/ 36795 w 43113"/>
                <a:gd name="connsiteY2" fmla="*/ 17992 h 32335"/>
                <a:gd name="connsiteX3" fmla="*/ 33751 w 43113"/>
                <a:gd name="connsiteY3" fmla="*/ 2720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2" y="19423"/>
                  </a:moveTo>
                  <a:lnTo>
                    <a:pt x="13256" y="10212"/>
                  </a:lnTo>
                  <a:lnTo>
                    <a:pt x="36795" y="17992"/>
                  </a:lnTo>
                  <a:lnTo>
                    <a:pt x="33751" y="272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43C2188-C5DA-4CD3-9C94-D7751F7F0C78}"/>
                </a:ext>
              </a:extLst>
            </p:cNvPr>
            <p:cNvSpPr/>
            <p:nvPr/>
          </p:nvSpPr>
          <p:spPr>
            <a:xfrm>
              <a:off x="2132599" y="4821786"/>
              <a:ext cx="43114" cy="32335"/>
            </a:xfrm>
            <a:custGeom>
              <a:avLst/>
              <a:gdLst>
                <a:gd name="connsiteX0" fmla="*/ 10461 w 43113"/>
                <a:gd name="connsiteY0" fmla="*/ 19504 h 32335"/>
                <a:gd name="connsiteX1" fmla="*/ 13972 w 43113"/>
                <a:gd name="connsiteY1" fmla="*/ 10461 h 32335"/>
                <a:gd name="connsiteX2" fmla="*/ 37082 w 43113"/>
                <a:gd name="connsiteY2" fmla="*/ 19433 h 32335"/>
                <a:gd name="connsiteX3" fmla="*/ 33571 w 43113"/>
                <a:gd name="connsiteY3" fmla="*/ 2847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504"/>
                  </a:moveTo>
                  <a:lnTo>
                    <a:pt x="13972" y="10461"/>
                  </a:lnTo>
                  <a:lnTo>
                    <a:pt x="37082" y="19433"/>
                  </a:lnTo>
                  <a:lnTo>
                    <a:pt x="33571" y="284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F8118188-3447-4542-BC6C-3088D56035DE}"/>
                </a:ext>
              </a:extLst>
            </p:cNvPr>
            <p:cNvSpPr/>
            <p:nvPr/>
          </p:nvSpPr>
          <p:spPr>
            <a:xfrm>
              <a:off x="2143256" y="4849694"/>
              <a:ext cx="43114" cy="32335"/>
            </a:xfrm>
            <a:custGeom>
              <a:avLst/>
              <a:gdLst>
                <a:gd name="connsiteX0" fmla="*/ 10681 w 43113"/>
                <a:gd name="connsiteY0" fmla="*/ 19535 h 32335"/>
                <a:gd name="connsiteX1" fmla="*/ 14645 w 43113"/>
                <a:gd name="connsiteY1" fmla="*/ 10681 h 32335"/>
                <a:gd name="connsiteX2" fmla="*/ 37271 w 43113"/>
                <a:gd name="connsiteY2" fmla="*/ 20811 h 32335"/>
                <a:gd name="connsiteX3" fmla="*/ 33307 w 43113"/>
                <a:gd name="connsiteY3" fmla="*/ 2966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1" y="19535"/>
                  </a:moveTo>
                  <a:lnTo>
                    <a:pt x="14645" y="10681"/>
                  </a:lnTo>
                  <a:lnTo>
                    <a:pt x="37271" y="20811"/>
                  </a:lnTo>
                  <a:lnTo>
                    <a:pt x="33307" y="296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A7F4A83-46DC-40E5-A981-ED1C479B6B60}"/>
                </a:ext>
              </a:extLst>
            </p:cNvPr>
            <p:cNvSpPr/>
            <p:nvPr/>
          </p:nvSpPr>
          <p:spPr>
            <a:xfrm>
              <a:off x="2151737" y="4878467"/>
              <a:ext cx="43114" cy="32335"/>
            </a:xfrm>
            <a:custGeom>
              <a:avLst/>
              <a:gdLst>
                <a:gd name="connsiteX0" fmla="*/ 10879 w 43113"/>
                <a:gd name="connsiteY0" fmla="*/ 19515 h 32335"/>
                <a:gd name="connsiteX1" fmla="*/ 15299 w 43113"/>
                <a:gd name="connsiteY1" fmla="*/ 10879 h 32335"/>
                <a:gd name="connsiteX2" fmla="*/ 37367 w 43113"/>
                <a:gd name="connsiteY2" fmla="*/ 22174 h 32335"/>
                <a:gd name="connsiteX3" fmla="*/ 32948 w 43113"/>
                <a:gd name="connsiteY3" fmla="*/ 3080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79" y="19515"/>
                  </a:moveTo>
                  <a:lnTo>
                    <a:pt x="15299" y="10879"/>
                  </a:lnTo>
                  <a:lnTo>
                    <a:pt x="37367" y="22174"/>
                  </a:lnTo>
                  <a:lnTo>
                    <a:pt x="32948" y="308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A6E6F58-1BFA-4D0F-8ED5-1AD52DAA7677}"/>
                </a:ext>
              </a:extLst>
            </p:cNvPr>
            <p:cNvSpPr/>
            <p:nvPr/>
          </p:nvSpPr>
          <p:spPr>
            <a:xfrm>
              <a:off x="2158522" y="4907091"/>
              <a:ext cx="43114" cy="32335"/>
            </a:xfrm>
            <a:custGeom>
              <a:avLst/>
              <a:gdLst>
                <a:gd name="connsiteX0" fmla="*/ 11046 w 43113"/>
                <a:gd name="connsiteY0" fmla="*/ 19442 h 32335"/>
                <a:gd name="connsiteX1" fmla="*/ 15905 w 43113"/>
                <a:gd name="connsiteY1" fmla="*/ 11046 h 32335"/>
                <a:gd name="connsiteX2" fmla="*/ 37361 w 43113"/>
                <a:gd name="connsiteY2" fmla="*/ 23463 h 32335"/>
                <a:gd name="connsiteX3" fmla="*/ 32502 w 43113"/>
                <a:gd name="connsiteY3" fmla="*/ 3185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6" y="19442"/>
                  </a:moveTo>
                  <a:lnTo>
                    <a:pt x="15905" y="11046"/>
                  </a:lnTo>
                  <a:lnTo>
                    <a:pt x="37361" y="23463"/>
                  </a:lnTo>
                  <a:lnTo>
                    <a:pt x="32502" y="318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9B19AFC-DB5F-473B-ABE8-03EF3E823FF0}"/>
                </a:ext>
              </a:extLst>
            </p:cNvPr>
            <p:cNvSpPr/>
            <p:nvPr/>
          </p:nvSpPr>
          <p:spPr>
            <a:xfrm>
              <a:off x="2164218" y="4937154"/>
              <a:ext cx="43114" cy="43114"/>
            </a:xfrm>
            <a:custGeom>
              <a:avLst/>
              <a:gdLst>
                <a:gd name="connsiteX0" fmla="*/ 11180 w 43113"/>
                <a:gd name="connsiteY0" fmla="*/ 19320 h 43113"/>
                <a:gd name="connsiteX1" fmla="*/ 16456 w 43113"/>
                <a:gd name="connsiteY1" fmla="*/ 11180 h 43113"/>
                <a:gd name="connsiteX2" fmla="*/ 37258 w 43113"/>
                <a:gd name="connsiteY2" fmla="*/ 24664 h 43113"/>
                <a:gd name="connsiteX3" fmla="*/ 31982 w 43113"/>
                <a:gd name="connsiteY3" fmla="*/ 3280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0" y="19320"/>
                  </a:moveTo>
                  <a:lnTo>
                    <a:pt x="16456" y="11180"/>
                  </a:lnTo>
                  <a:lnTo>
                    <a:pt x="37258" y="24664"/>
                  </a:lnTo>
                  <a:lnTo>
                    <a:pt x="31982" y="328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D5676A25-97B6-4460-80BC-D1ED154F8A25}"/>
                </a:ext>
              </a:extLst>
            </p:cNvPr>
            <p:cNvSpPr/>
            <p:nvPr/>
          </p:nvSpPr>
          <p:spPr>
            <a:xfrm>
              <a:off x="2168547" y="4966819"/>
              <a:ext cx="43114" cy="43114"/>
            </a:xfrm>
            <a:custGeom>
              <a:avLst/>
              <a:gdLst>
                <a:gd name="connsiteX0" fmla="*/ 11287 w 43113"/>
                <a:gd name="connsiteY0" fmla="*/ 19151 h 43113"/>
                <a:gd name="connsiteX1" fmla="*/ 16966 w 43113"/>
                <a:gd name="connsiteY1" fmla="*/ 11287 h 43113"/>
                <a:gd name="connsiteX2" fmla="*/ 37064 w 43113"/>
                <a:gd name="connsiteY2" fmla="*/ 25802 h 43113"/>
                <a:gd name="connsiteX3" fmla="*/ 31384 w 43113"/>
                <a:gd name="connsiteY3" fmla="*/ 3366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7" y="19151"/>
                  </a:moveTo>
                  <a:lnTo>
                    <a:pt x="16966" y="11287"/>
                  </a:lnTo>
                  <a:lnTo>
                    <a:pt x="37064" y="25802"/>
                  </a:lnTo>
                  <a:lnTo>
                    <a:pt x="31384" y="336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E3C2D2F-2D50-4142-8134-5BBAC870A8C0}"/>
                </a:ext>
              </a:extLst>
            </p:cNvPr>
            <p:cNvSpPr/>
            <p:nvPr/>
          </p:nvSpPr>
          <p:spPr>
            <a:xfrm>
              <a:off x="2172293" y="4997062"/>
              <a:ext cx="43114" cy="43114"/>
            </a:xfrm>
            <a:custGeom>
              <a:avLst/>
              <a:gdLst>
                <a:gd name="connsiteX0" fmla="*/ 11364 w 43113"/>
                <a:gd name="connsiteY0" fmla="*/ 18930 h 43113"/>
                <a:gd name="connsiteX1" fmla="*/ 17436 w 43113"/>
                <a:gd name="connsiteY1" fmla="*/ 11364 h 43113"/>
                <a:gd name="connsiteX2" fmla="*/ 36770 w 43113"/>
                <a:gd name="connsiteY2" fmla="*/ 26881 h 43113"/>
                <a:gd name="connsiteX3" fmla="*/ 30698 w 43113"/>
                <a:gd name="connsiteY3" fmla="*/ 3444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4" y="18930"/>
                  </a:moveTo>
                  <a:lnTo>
                    <a:pt x="17436" y="11364"/>
                  </a:lnTo>
                  <a:lnTo>
                    <a:pt x="36770" y="26881"/>
                  </a:lnTo>
                  <a:lnTo>
                    <a:pt x="30698" y="344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71E2EA30-ED77-4BB1-8F73-1B57020115A9}"/>
                </a:ext>
              </a:extLst>
            </p:cNvPr>
            <p:cNvSpPr/>
            <p:nvPr/>
          </p:nvSpPr>
          <p:spPr>
            <a:xfrm>
              <a:off x="2173302" y="5027098"/>
              <a:ext cx="43114" cy="43114"/>
            </a:xfrm>
            <a:custGeom>
              <a:avLst/>
              <a:gdLst>
                <a:gd name="connsiteX0" fmla="*/ 11414 w 43113"/>
                <a:gd name="connsiteY0" fmla="*/ 18657 h 43113"/>
                <a:gd name="connsiteX1" fmla="*/ 17866 w 43113"/>
                <a:gd name="connsiteY1" fmla="*/ 11414 h 43113"/>
                <a:gd name="connsiteX2" fmla="*/ 36377 w 43113"/>
                <a:gd name="connsiteY2" fmla="*/ 27904 h 43113"/>
                <a:gd name="connsiteX3" fmla="*/ 29925 w 43113"/>
                <a:gd name="connsiteY3" fmla="*/ 351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4" y="18657"/>
                  </a:moveTo>
                  <a:lnTo>
                    <a:pt x="17866" y="11414"/>
                  </a:lnTo>
                  <a:lnTo>
                    <a:pt x="36377" y="27904"/>
                  </a:lnTo>
                  <a:lnTo>
                    <a:pt x="29925" y="351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3AEADED-3AD7-4872-88EA-DD70416484F2}"/>
                </a:ext>
              </a:extLst>
            </p:cNvPr>
            <p:cNvSpPr/>
            <p:nvPr/>
          </p:nvSpPr>
          <p:spPr>
            <a:xfrm>
              <a:off x="2173092" y="5056898"/>
              <a:ext cx="43114" cy="43114"/>
            </a:xfrm>
            <a:custGeom>
              <a:avLst/>
              <a:gdLst>
                <a:gd name="connsiteX0" fmla="*/ 11432 w 43113"/>
                <a:gd name="connsiteY0" fmla="*/ 18334 h 43113"/>
                <a:gd name="connsiteX1" fmla="*/ 18249 w 43113"/>
                <a:gd name="connsiteY1" fmla="*/ 11432 h 43113"/>
                <a:gd name="connsiteX2" fmla="*/ 35887 w 43113"/>
                <a:gd name="connsiteY2" fmla="*/ 28852 h 43113"/>
                <a:gd name="connsiteX3" fmla="*/ 29071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18334"/>
                  </a:moveTo>
                  <a:lnTo>
                    <a:pt x="18249" y="11432"/>
                  </a:lnTo>
                  <a:lnTo>
                    <a:pt x="35887" y="28852"/>
                  </a:lnTo>
                  <a:lnTo>
                    <a:pt x="29071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0985D48C-993C-40B0-A950-64C0725B0A62}"/>
                </a:ext>
              </a:extLst>
            </p:cNvPr>
            <p:cNvSpPr/>
            <p:nvPr/>
          </p:nvSpPr>
          <p:spPr>
            <a:xfrm>
              <a:off x="2171730" y="5087709"/>
              <a:ext cx="43114" cy="43114"/>
            </a:xfrm>
            <a:custGeom>
              <a:avLst/>
              <a:gdLst>
                <a:gd name="connsiteX0" fmla="*/ 11421 w 43113"/>
                <a:gd name="connsiteY0" fmla="*/ 17967 h 43113"/>
                <a:gd name="connsiteX1" fmla="*/ 18580 w 43113"/>
                <a:gd name="connsiteY1" fmla="*/ 11421 h 43113"/>
                <a:gd name="connsiteX2" fmla="*/ 35308 w 43113"/>
                <a:gd name="connsiteY2" fmla="*/ 29716 h 43113"/>
                <a:gd name="connsiteX3" fmla="*/ 28149 w 43113"/>
                <a:gd name="connsiteY3" fmla="*/ 362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17967"/>
                  </a:moveTo>
                  <a:lnTo>
                    <a:pt x="18580" y="11421"/>
                  </a:lnTo>
                  <a:lnTo>
                    <a:pt x="35308" y="29716"/>
                  </a:lnTo>
                  <a:lnTo>
                    <a:pt x="28149" y="362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867E4333-846D-4F7A-A18F-20A798CA8E7E}"/>
                </a:ext>
              </a:extLst>
            </p:cNvPr>
            <p:cNvSpPr/>
            <p:nvPr/>
          </p:nvSpPr>
          <p:spPr>
            <a:xfrm>
              <a:off x="2168683" y="5117670"/>
              <a:ext cx="43114" cy="43114"/>
            </a:xfrm>
            <a:custGeom>
              <a:avLst/>
              <a:gdLst>
                <a:gd name="connsiteX0" fmla="*/ 11380 w 43113"/>
                <a:gd name="connsiteY0" fmla="*/ 17548 h 43113"/>
                <a:gd name="connsiteX1" fmla="*/ 18867 w 43113"/>
                <a:gd name="connsiteY1" fmla="*/ 11380 h 43113"/>
                <a:gd name="connsiteX2" fmla="*/ 34631 w 43113"/>
                <a:gd name="connsiteY2" fmla="*/ 30513 h 43113"/>
                <a:gd name="connsiteX3" fmla="*/ 27144 w 43113"/>
                <a:gd name="connsiteY3" fmla="*/ 3668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80" y="17548"/>
                  </a:moveTo>
                  <a:lnTo>
                    <a:pt x="18867" y="11380"/>
                  </a:lnTo>
                  <a:lnTo>
                    <a:pt x="34631" y="30513"/>
                  </a:lnTo>
                  <a:lnTo>
                    <a:pt x="27144" y="3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DACB3B4-6AA5-4EB6-BA11-45E5E43A8400}"/>
                </a:ext>
              </a:extLst>
            </p:cNvPr>
            <p:cNvSpPr/>
            <p:nvPr/>
          </p:nvSpPr>
          <p:spPr>
            <a:xfrm>
              <a:off x="2163775" y="5148001"/>
              <a:ext cx="43114" cy="43114"/>
            </a:xfrm>
            <a:custGeom>
              <a:avLst/>
              <a:gdLst>
                <a:gd name="connsiteX0" fmla="*/ 11310 w 43113"/>
                <a:gd name="connsiteY0" fmla="*/ 17095 h 43113"/>
                <a:gd name="connsiteX1" fmla="*/ 19098 w 43113"/>
                <a:gd name="connsiteY1" fmla="*/ 11310 h 43113"/>
                <a:gd name="connsiteX2" fmla="*/ 33880 w 43113"/>
                <a:gd name="connsiteY2" fmla="*/ 31212 h 43113"/>
                <a:gd name="connsiteX3" fmla="*/ 26093 w 43113"/>
                <a:gd name="connsiteY3" fmla="*/ 3699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10" y="17095"/>
                  </a:moveTo>
                  <a:lnTo>
                    <a:pt x="19098" y="11310"/>
                  </a:lnTo>
                  <a:lnTo>
                    <a:pt x="33880" y="31212"/>
                  </a:lnTo>
                  <a:lnTo>
                    <a:pt x="26093" y="369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7642FF12-DA85-4A03-A687-BDBD8A0F57EA}"/>
                </a:ext>
              </a:extLst>
            </p:cNvPr>
            <p:cNvSpPr/>
            <p:nvPr/>
          </p:nvSpPr>
          <p:spPr>
            <a:xfrm>
              <a:off x="2157838" y="5177954"/>
              <a:ext cx="43114" cy="43114"/>
            </a:xfrm>
            <a:custGeom>
              <a:avLst/>
              <a:gdLst>
                <a:gd name="connsiteX0" fmla="*/ 11207 w 43113"/>
                <a:gd name="connsiteY0" fmla="*/ 16575 h 43113"/>
                <a:gd name="connsiteX1" fmla="*/ 19286 w 43113"/>
                <a:gd name="connsiteY1" fmla="*/ 11207 h 43113"/>
                <a:gd name="connsiteX2" fmla="*/ 33005 w 43113"/>
                <a:gd name="connsiteY2" fmla="*/ 31855 h 43113"/>
                <a:gd name="connsiteX3" fmla="*/ 24926 w 43113"/>
                <a:gd name="connsiteY3" fmla="*/ 372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16575"/>
                  </a:moveTo>
                  <a:lnTo>
                    <a:pt x="19286" y="11207"/>
                  </a:lnTo>
                  <a:lnTo>
                    <a:pt x="33005" y="31855"/>
                  </a:lnTo>
                  <a:lnTo>
                    <a:pt x="24926" y="372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FC643E1-15E4-4012-ACC1-F708F1045613}"/>
                </a:ext>
              </a:extLst>
            </p:cNvPr>
            <p:cNvSpPr/>
            <p:nvPr/>
          </p:nvSpPr>
          <p:spPr>
            <a:xfrm>
              <a:off x="2150585" y="5206929"/>
              <a:ext cx="43114" cy="43114"/>
            </a:xfrm>
            <a:custGeom>
              <a:avLst/>
              <a:gdLst>
                <a:gd name="connsiteX0" fmla="*/ 11079 w 43113"/>
                <a:gd name="connsiteY0" fmla="*/ 16033 h 43113"/>
                <a:gd name="connsiteX1" fmla="*/ 19419 w 43113"/>
                <a:gd name="connsiteY1" fmla="*/ 11079 h 43113"/>
                <a:gd name="connsiteX2" fmla="*/ 32080 w 43113"/>
                <a:gd name="connsiteY2" fmla="*/ 32394 h 43113"/>
                <a:gd name="connsiteX3" fmla="*/ 23739 w 43113"/>
                <a:gd name="connsiteY3" fmla="*/ 373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9" y="16033"/>
                  </a:moveTo>
                  <a:lnTo>
                    <a:pt x="19419" y="11079"/>
                  </a:lnTo>
                  <a:lnTo>
                    <a:pt x="32080" y="32394"/>
                  </a:lnTo>
                  <a:lnTo>
                    <a:pt x="23739" y="37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196A5E84-9B5B-4D5B-AD11-5556E564CC0D}"/>
                </a:ext>
              </a:extLst>
            </p:cNvPr>
            <p:cNvSpPr/>
            <p:nvPr/>
          </p:nvSpPr>
          <p:spPr>
            <a:xfrm>
              <a:off x="2141411" y="5236155"/>
              <a:ext cx="32335" cy="43114"/>
            </a:xfrm>
            <a:custGeom>
              <a:avLst/>
              <a:gdLst>
                <a:gd name="connsiteX0" fmla="*/ 10923 w 32335"/>
                <a:gd name="connsiteY0" fmla="*/ 15452 h 43113"/>
                <a:gd name="connsiteX1" fmla="*/ 19501 w 32335"/>
                <a:gd name="connsiteY1" fmla="*/ 10923 h 43113"/>
                <a:gd name="connsiteX2" fmla="*/ 31076 w 32335"/>
                <a:gd name="connsiteY2" fmla="*/ 32845 h 43113"/>
                <a:gd name="connsiteX3" fmla="*/ 22498 w 32335"/>
                <a:gd name="connsiteY3" fmla="*/ 3737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23" y="15452"/>
                  </a:moveTo>
                  <a:lnTo>
                    <a:pt x="19501" y="10923"/>
                  </a:lnTo>
                  <a:lnTo>
                    <a:pt x="31076" y="32845"/>
                  </a:lnTo>
                  <a:lnTo>
                    <a:pt x="22498" y="373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0F69850B-BBB0-47CA-ABEE-D30B22CF0728}"/>
                </a:ext>
              </a:extLst>
            </p:cNvPr>
            <p:cNvSpPr/>
            <p:nvPr/>
          </p:nvSpPr>
          <p:spPr>
            <a:xfrm>
              <a:off x="2130045" y="5264679"/>
              <a:ext cx="32335" cy="43114"/>
            </a:xfrm>
            <a:custGeom>
              <a:avLst/>
              <a:gdLst>
                <a:gd name="connsiteX0" fmla="*/ 10736 w 32335"/>
                <a:gd name="connsiteY0" fmla="*/ 14821 h 43113"/>
                <a:gd name="connsiteX1" fmla="*/ 19535 w 32335"/>
                <a:gd name="connsiteY1" fmla="*/ 10736 h 43113"/>
                <a:gd name="connsiteX2" fmla="*/ 29974 w 32335"/>
                <a:gd name="connsiteY2" fmla="*/ 33221 h 43113"/>
                <a:gd name="connsiteX3" fmla="*/ 21175 w 32335"/>
                <a:gd name="connsiteY3" fmla="*/ 373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6" y="14821"/>
                  </a:moveTo>
                  <a:lnTo>
                    <a:pt x="19535" y="10736"/>
                  </a:lnTo>
                  <a:lnTo>
                    <a:pt x="29974" y="33221"/>
                  </a:lnTo>
                  <a:lnTo>
                    <a:pt x="21175" y="373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F9504DB8-D7DD-4A49-8B30-5BE5D2E90003}"/>
                </a:ext>
              </a:extLst>
            </p:cNvPr>
            <p:cNvSpPr/>
            <p:nvPr/>
          </p:nvSpPr>
          <p:spPr>
            <a:xfrm>
              <a:off x="2118820" y="5292555"/>
              <a:ext cx="32335" cy="43114"/>
            </a:xfrm>
            <a:custGeom>
              <a:avLst/>
              <a:gdLst>
                <a:gd name="connsiteX0" fmla="*/ 10523 w 32335"/>
                <a:gd name="connsiteY0" fmla="*/ 14158 h 43113"/>
                <a:gd name="connsiteX1" fmla="*/ 19517 w 32335"/>
                <a:gd name="connsiteY1" fmla="*/ 10524 h 43113"/>
                <a:gd name="connsiteX2" fmla="*/ 28806 w 32335"/>
                <a:gd name="connsiteY2" fmla="*/ 33507 h 43113"/>
                <a:gd name="connsiteX3" fmla="*/ 19812 w 32335"/>
                <a:gd name="connsiteY3" fmla="*/ 3714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23" y="14158"/>
                  </a:moveTo>
                  <a:lnTo>
                    <a:pt x="19517" y="10524"/>
                  </a:lnTo>
                  <a:lnTo>
                    <a:pt x="28806" y="33507"/>
                  </a:lnTo>
                  <a:lnTo>
                    <a:pt x="19812" y="371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ABBA9FE5-CCB7-4D79-8A41-52D2EAF57DCB}"/>
                </a:ext>
              </a:extLst>
            </p:cNvPr>
            <p:cNvSpPr/>
            <p:nvPr/>
          </p:nvSpPr>
          <p:spPr>
            <a:xfrm>
              <a:off x="2105839" y="5320842"/>
              <a:ext cx="32335" cy="43114"/>
            </a:xfrm>
            <a:custGeom>
              <a:avLst/>
              <a:gdLst>
                <a:gd name="connsiteX0" fmla="*/ 10278 w 32335"/>
                <a:gd name="connsiteY0" fmla="*/ 13441 h 43113"/>
                <a:gd name="connsiteX1" fmla="*/ 19448 w 32335"/>
                <a:gd name="connsiteY1" fmla="*/ 10278 h 43113"/>
                <a:gd name="connsiteX2" fmla="*/ 27532 w 32335"/>
                <a:gd name="connsiteY2" fmla="*/ 33712 h 43113"/>
                <a:gd name="connsiteX3" fmla="*/ 18362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13441"/>
                  </a:moveTo>
                  <a:lnTo>
                    <a:pt x="19448" y="10278"/>
                  </a:lnTo>
                  <a:lnTo>
                    <a:pt x="27532" y="33712"/>
                  </a:lnTo>
                  <a:lnTo>
                    <a:pt x="18362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03DB1CC-3D34-49BB-9220-BBAF7C42B2B3}"/>
                </a:ext>
              </a:extLst>
            </p:cNvPr>
            <p:cNvSpPr/>
            <p:nvPr/>
          </p:nvSpPr>
          <p:spPr>
            <a:xfrm>
              <a:off x="2091489" y="5347070"/>
              <a:ext cx="32335" cy="43114"/>
            </a:xfrm>
            <a:custGeom>
              <a:avLst/>
              <a:gdLst>
                <a:gd name="connsiteX0" fmla="*/ 10008 w 32335"/>
                <a:gd name="connsiteY0" fmla="*/ 12696 h 43113"/>
                <a:gd name="connsiteX1" fmla="*/ 19329 w 32335"/>
                <a:gd name="connsiteY1" fmla="*/ 10008 h 43113"/>
                <a:gd name="connsiteX2" fmla="*/ 26198 w 32335"/>
                <a:gd name="connsiteY2" fmla="*/ 33829 h 43113"/>
                <a:gd name="connsiteX3" fmla="*/ 16877 w 32335"/>
                <a:gd name="connsiteY3" fmla="*/ 3651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008" y="12696"/>
                  </a:moveTo>
                  <a:lnTo>
                    <a:pt x="19329" y="10008"/>
                  </a:lnTo>
                  <a:lnTo>
                    <a:pt x="26198" y="33829"/>
                  </a:lnTo>
                  <a:lnTo>
                    <a:pt x="16877" y="365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CF27F6BB-127D-4362-9AFD-300D0893A30F}"/>
                </a:ext>
              </a:extLst>
            </p:cNvPr>
            <p:cNvSpPr/>
            <p:nvPr/>
          </p:nvSpPr>
          <p:spPr>
            <a:xfrm>
              <a:off x="2074970" y="5373416"/>
              <a:ext cx="32335" cy="43114"/>
            </a:xfrm>
            <a:custGeom>
              <a:avLst/>
              <a:gdLst>
                <a:gd name="connsiteX0" fmla="*/ 9720 w 32335"/>
                <a:gd name="connsiteY0" fmla="*/ 11941 h 43113"/>
                <a:gd name="connsiteX1" fmla="*/ 19163 w 32335"/>
                <a:gd name="connsiteY1" fmla="*/ 9720 h 43113"/>
                <a:gd name="connsiteX2" fmla="*/ 24840 w 32335"/>
                <a:gd name="connsiteY2" fmla="*/ 33851 h 43113"/>
                <a:gd name="connsiteX3" fmla="*/ 15397 w 32335"/>
                <a:gd name="connsiteY3" fmla="*/ 360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20" y="11941"/>
                  </a:moveTo>
                  <a:lnTo>
                    <a:pt x="19163" y="9720"/>
                  </a:lnTo>
                  <a:lnTo>
                    <a:pt x="24840" y="33851"/>
                  </a:lnTo>
                  <a:lnTo>
                    <a:pt x="15397" y="360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500EB95-4A9A-4EC0-8D0D-0076588B23E9}"/>
                </a:ext>
              </a:extLst>
            </p:cNvPr>
            <p:cNvSpPr/>
            <p:nvPr/>
          </p:nvSpPr>
          <p:spPr>
            <a:xfrm>
              <a:off x="2058587" y="5398539"/>
              <a:ext cx="32335" cy="43114"/>
            </a:xfrm>
            <a:custGeom>
              <a:avLst/>
              <a:gdLst>
                <a:gd name="connsiteX0" fmla="*/ 9406 w 32335"/>
                <a:gd name="connsiteY0" fmla="*/ 11150 h 43113"/>
                <a:gd name="connsiteX1" fmla="*/ 18948 w 32335"/>
                <a:gd name="connsiteY1" fmla="*/ 9406 h 43113"/>
                <a:gd name="connsiteX2" fmla="*/ 23405 w 32335"/>
                <a:gd name="connsiteY2" fmla="*/ 33792 h 43113"/>
                <a:gd name="connsiteX3" fmla="*/ 13863 w 32335"/>
                <a:gd name="connsiteY3" fmla="*/ 355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406" y="11150"/>
                  </a:moveTo>
                  <a:lnTo>
                    <a:pt x="18948" y="9406"/>
                  </a:lnTo>
                  <a:lnTo>
                    <a:pt x="23405" y="33792"/>
                  </a:lnTo>
                  <a:lnTo>
                    <a:pt x="13863" y="355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4089B67A-6E57-44D2-9C38-48F842DE6257}"/>
                </a:ext>
              </a:extLst>
            </p:cNvPr>
            <p:cNvSpPr/>
            <p:nvPr/>
          </p:nvSpPr>
          <p:spPr>
            <a:xfrm>
              <a:off x="2041609" y="5424204"/>
              <a:ext cx="21557" cy="32335"/>
            </a:xfrm>
            <a:custGeom>
              <a:avLst/>
              <a:gdLst>
                <a:gd name="connsiteX0" fmla="*/ 8084 w 21556"/>
                <a:gd name="connsiteY0" fmla="*/ 9162 h 32335"/>
                <a:gd name="connsiteX1" fmla="*/ 17784 w 21556"/>
                <a:gd name="connsiteY1" fmla="*/ 8084 h 32335"/>
                <a:gd name="connsiteX2" fmla="*/ 21018 w 21556"/>
                <a:gd name="connsiteY2" fmla="*/ 31796 h 32335"/>
                <a:gd name="connsiteX3" fmla="*/ 11317 w 21556"/>
                <a:gd name="connsiteY3" fmla="*/ 328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084" y="9162"/>
                  </a:moveTo>
                  <a:lnTo>
                    <a:pt x="17784" y="8084"/>
                  </a:lnTo>
                  <a:lnTo>
                    <a:pt x="21018" y="31796"/>
                  </a:lnTo>
                  <a:lnTo>
                    <a:pt x="11317" y="328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6F50B534-045E-4C19-ADD2-B91526D54346}"/>
                </a:ext>
              </a:extLst>
            </p:cNvPr>
            <p:cNvSpPr/>
            <p:nvPr/>
          </p:nvSpPr>
          <p:spPr>
            <a:xfrm>
              <a:off x="2020669" y="5446967"/>
              <a:ext cx="21557" cy="32335"/>
            </a:xfrm>
            <a:custGeom>
              <a:avLst/>
              <a:gdLst>
                <a:gd name="connsiteX0" fmla="*/ 8693 w 21556"/>
                <a:gd name="connsiteY0" fmla="*/ 9453 h 32335"/>
                <a:gd name="connsiteX1" fmla="*/ 18363 w 21556"/>
                <a:gd name="connsiteY1" fmla="*/ 8693 h 32335"/>
                <a:gd name="connsiteX2" fmla="*/ 20307 w 21556"/>
                <a:gd name="connsiteY2" fmla="*/ 33406 h 32335"/>
                <a:gd name="connsiteX3" fmla="*/ 10636 w 21556"/>
                <a:gd name="connsiteY3" fmla="*/ 341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93" y="9453"/>
                  </a:moveTo>
                  <a:lnTo>
                    <a:pt x="18363" y="8693"/>
                  </a:lnTo>
                  <a:lnTo>
                    <a:pt x="20307" y="33406"/>
                  </a:lnTo>
                  <a:lnTo>
                    <a:pt x="10636" y="34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89EE9B92-3EDB-4B68-9AEA-64D6E768184E}"/>
                </a:ext>
              </a:extLst>
            </p:cNvPr>
            <p:cNvSpPr/>
            <p:nvPr/>
          </p:nvSpPr>
          <p:spPr>
            <a:xfrm>
              <a:off x="2000071" y="5469102"/>
              <a:ext cx="21557" cy="32335"/>
            </a:xfrm>
            <a:custGeom>
              <a:avLst/>
              <a:gdLst>
                <a:gd name="connsiteX0" fmla="*/ 8300 w 21556"/>
                <a:gd name="connsiteY0" fmla="*/ 8564 h 32335"/>
                <a:gd name="connsiteX1" fmla="*/ 17997 w 21556"/>
                <a:gd name="connsiteY1" fmla="*/ 8300 h 32335"/>
                <a:gd name="connsiteX2" fmla="*/ 18671 w 21556"/>
                <a:gd name="connsiteY2" fmla="*/ 33081 h 32335"/>
                <a:gd name="connsiteX3" fmla="*/ 8975 w 21556"/>
                <a:gd name="connsiteY3" fmla="*/ 3334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300" y="8564"/>
                  </a:moveTo>
                  <a:lnTo>
                    <a:pt x="17997" y="8300"/>
                  </a:lnTo>
                  <a:lnTo>
                    <a:pt x="18671" y="33081"/>
                  </a:lnTo>
                  <a:lnTo>
                    <a:pt x="8975" y="333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169EECF-DCE5-4FD3-AA99-B1DCAB522ED2}"/>
                </a:ext>
              </a:extLst>
            </p:cNvPr>
            <p:cNvSpPr/>
            <p:nvPr/>
          </p:nvSpPr>
          <p:spPr>
            <a:xfrm>
              <a:off x="1978371" y="5488814"/>
              <a:ext cx="21557" cy="32335"/>
            </a:xfrm>
            <a:custGeom>
              <a:avLst/>
              <a:gdLst>
                <a:gd name="connsiteX0" fmla="*/ 8293 w 21556"/>
                <a:gd name="connsiteY0" fmla="*/ 33076 h 32335"/>
                <a:gd name="connsiteX1" fmla="*/ 8944 w 21556"/>
                <a:gd name="connsiteY1" fmla="*/ 8293 h 32335"/>
                <a:gd name="connsiteX2" fmla="*/ 18641 w 21556"/>
                <a:gd name="connsiteY2" fmla="*/ 8548 h 32335"/>
                <a:gd name="connsiteX3" fmla="*/ 17991 w 21556"/>
                <a:gd name="connsiteY3" fmla="*/ 3333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293" y="33076"/>
                  </a:moveTo>
                  <a:lnTo>
                    <a:pt x="8944" y="8293"/>
                  </a:lnTo>
                  <a:lnTo>
                    <a:pt x="18641" y="8548"/>
                  </a:lnTo>
                  <a:lnTo>
                    <a:pt x="17991" y="333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EC9F721-17B5-4D05-B8BF-78AAE549C259}"/>
                </a:ext>
              </a:extLst>
            </p:cNvPr>
            <p:cNvSpPr/>
            <p:nvPr/>
          </p:nvSpPr>
          <p:spPr>
            <a:xfrm>
              <a:off x="1953639" y="5507979"/>
              <a:ext cx="21557" cy="32335"/>
            </a:xfrm>
            <a:custGeom>
              <a:avLst/>
              <a:gdLst>
                <a:gd name="connsiteX0" fmla="*/ 8661 w 21556"/>
                <a:gd name="connsiteY0" fmla="*/ 33382 h 32335"/>
                <a:gd name="connsiteX1" fmla="*/ 10502 w 21556"/>
                <a:gd name="connsiteY1" fmla="*/ 8661 h 32335"/>
                <a:gd name="connsiteX2" fmla="*/ 20176 w 21556"/>
                <a:gd name="connsiteY2" fmla="*/ 9382 h 32335"/>
                <a:gd name="connsiteX3" fmla="*/ 18335 w 21556"/>
                <a:gd name="connsiteY3" fmla="*/ 341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661" y="33382"/>
                  </a:moveTo>
                  <a:lnTo>
                    <a:pt x="10502" y="8661"/>
                  </a:lnTo>
                  <a:lnTo>
                    <a:pt x="20176" y="9382"/>
                  </a:lnTo>
                  <a:lnTo>
                    <a:pt x="18335" y="341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3530ACE3-4E58-4AA5-80B3-17514A9A4893}"/>
                </a:ext>
              </a:extLst>
            </p:cNvPr>
            <p:cNvSpPr/>
            <p:nvPr/>
          </p:nvSpPr>
          <p:spPr>
            <a:xfrm>
              <a:off x="1928237" y="5525876"/>
              <a:ext cx="21557" cy="43114"/>
            </a:xfrm>
            <a:custGeom>
              <a:avLst/>
              <a:gdLst>
                <a:gd name="connsiteX0" fmla="*/ 9035 w 21556"/>
                <a:gd name="connsiteY0" fmla="*/ 33630 h 43113"/>
                <a:gd name="connsiteX1" fmla="*/ 12149 w 21556"/>
                <a:gd name="connsiteY1" fmla="*/ 9035 h 43113"/>
                <a:gd name="connsiteX2" fmla="*/ 21773 w 21556"/>
                <a:gd name="connsiteY2" fmla="*/ 10254 h 43113"/>
                <a:gd name="connsiteX3" fmla="*/ 18659 w 21556"/>
                <a:gd name="connsiteY3" fmla="*/ 3484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035" y="33630"/>
                  </a:moveTo>
                  <a:lnTo>
                    <a:pt x="12149" y="9035"/>
                  </a:lnTo>
                  <a:lnTo>
                    <a:pt x="21773" y="10254"/>
                  </a:lnTo>
                  <a:lnTo>
                    <a:pt x="18659" y="348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B6B10237-1EA0-41E2-999C-D2D7D14CD9FD}"/>
                </a:ext>
              </a:extLst>
            </p:cNvPr>
            <p:cNvSpPr/>
            <p:nvPr/>
          </p:nvSpPr>
          <p:spPr>
            <a:xfrm>
              <a:off x="1900926" y="5542715"/>
              <a:ext cx="32335" cy="43114"/>
            </a:xfrm>
            <a:custGeom>
              <a:avLst/>
              <a:gdLst>
                <a:gd name="connsiteX0" fmla="*/ 9379 w 32335"/>
                <a:gd name="connsiteY0" fmla="*/ 33783 h 43113"/>
                <a:gd name="connsiteX1" fmla="*/ 13737 w 32335"/>
                <a:gd name="connsiteY1" fmla="*/ 9379 h 43113"/>
                <a:gd name="connsiteX2" fmla="*/ 23286 w 32335"/>
                <a:gd name="connsiteY2" fmla="*/ 11084 h 43113"/>
                <a:gd name="connsiteX3" fmla="*/ 18928 w 32335"/>
                <a:gd name="connsiteY3" fmla="*/ 354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379" y="33783"/>
                  </a:moveTo>
                  <a:lnTo>
                    <a:pt x="13737" y="9379"/>
                  </a:lnTo>
                  <a:lnTo>
                    <a:pt x="23286" y="11084"/>
                  </a:lnTo>
                  <a:lnTo>
                    <a:pt x="18928" y="354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5BFEA5D-56AC-42FF-9AF2-492DB6800F09}"/>
                </a:ext>
              </a:extLst>
            </p:cNvPr>
            <p:cNvSpPr/>
            <p:nvPr/>
          </p:nvSpPr>
          <p:spPr>
            <a:xfrm>
              <a:off x="1874345" y="5557587"/>
              <a:ext cx="32335" cy="43114"/>
            </a:xfrm>
            <a:custGeom>
              <a:avLst/>
              <a:gdLst>
                <a:gd name="connsiteX0" fmla="*/ 9708 w 32335"/>
                <a:gd name="connsiteY0" fmla="*/ 33851 h 43113"/>
                <a:gd name="connsiteX1" fmla="*/ 15335 w 32335"/>
                <a:gd name="connsiteY1" fmla="*/ 9708 h 43113"/>
                <a:gd name="connsiteX2" fmla="*/ 24783 w 32335"/>
                <a:gd name="connsiteY2" fmla="*/ 11910 h 43113"/>
                <a:gd name="connsiteX3" fmla="*/ 19155 w 32335"/>
                <a:gd name="connsiteY3" fmla="*/ 360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708" y="33851"/>
                  </a:moveTo>
                  <a:lnTo>
                    <a:pt x="15335" y="9708"/>
                  </a:lnTo>
                  <a:lnTo>
                    <a:pt x="24783" y="11910"/>
                  </a:lnTo>
                  <a:lnTo>
                    <a:pt x="19155" y="360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F958859D-4BBF-4645-807C-61F7D0E37C8F}"/>
                </a:ext>
              </a:extLst>
            </p:cNvPr>
            <p:cNvSpPr/>
            <p:nvPr/>
          </p:nvSpPr>
          <p:spPr>
            <a:xfrm>
              <a:off x="1848674" y="5574024"/>
              <a:ext cx="32335" cy="32335"/>
            </a:xfrm>
            <a:custGeom>
              <a:avLst/>
              <a:gdLst>
                <a:gd name="connsiteX0" fmla="*/ 14551 w 32335"/>
                <a:gd name="connsiteY0" fmla="*/ 8084 h 32335"/>
                <a:gd name="connsiteX1" fmla="*/ 24251 w 32335"/>
                <a:gd name="connsiteY1" fmla="*/ 10239 h 32335"/>
                <a:gd name="connsiteX2" fmla="*/ 17784 w 32335"/>
                <a:gd name="connsiteY2" fmla="*/ 33952 h 32335"/>
                <a:gd name="connsiteX3" fmla="*/ 8084 w 32335"/>
                <a:gd name="connsiteY3" fmla="*/ 3071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14551" y="8084"/>
                  </a:moveTo>
                  <a:lnTo>
                    <a:pt x="24251" y="10239"/>
                  </a:lnTo>
                  <a:lnTo>
                    <a:pt x="17784" y="33952"/>
                  </a:lnTo>
                  <a:lnTo>
                    <a:pt x="8084" y="307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FB42ACC6-EFBC-4B5C-B63D-876FCD66E4C8}"/>
                </a:ext>
              </a:extLst>
            </p:cNvPr>
            <p:cNvSpPr/>
            <p:nvPr/>
          </p:nvSpPr>
          <p:spPr>
            <a:xfrm>
              <a:off x="1817519" y="5584177"/>
              <a:ext cx="32335" cy="43114"/>
            </a:xfrm>
            <a:custGeom>
              <a:avLst/>
              <a:gdLst>
                <a:gd name="connsiteX0" fmla="*/ 10278 w 32335"/>
                <a:gd name="connsiteY0" fmla="*/ 33712 h 43113"/>
                <a:gd name="connsiteX1" fmla="*/ 18362 w 32335"/>
                <a:gd name="connsiteY1" fmla="*/ 10278 h 43113"/>
                <a:gd name="connsiteX2" fmla="*/ 27532 w 32335"/>
                <a:gd name="connsiteY2" fmla="*/ 13441 h 43113"/>
                <a:gd name="connsiteX3" fmla="*/ 19448 w 32335"/>
                <a:gd name="connsiteY3" fmla="*/ 3687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278" y="33712"/>
                  </a:moveTo>
                  <a:lnTo>
                    <a:pt x="18362" y="10278"/>
                  </a:lnTo>
                  <a:lnTo>
                    <a:pt x="27532" y="13441"/>
                  </a:lnTo>
                  <a:lnTo>
                    <a:pt x="19448" y="3687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B77CB378-DBFF-49F2-A98C-DC002DB508AD}"/>
                </a:ext>
              </a:extLst>
            </p:cNvPr>
            <p:cNvSpPr/>
            <p:nvPr/>
          </p:nvSpPr>
          <p:spPr>
            <a:xfrm>
              <a:off x="1789030" y="5595102"/>
              <a:ext cx="32335" cy="43114"/>
            </a:xfrm>
            <a:custGeom>
              <a:avLst/>
              <a:gdLst>
                <a:gd name="connsiteX0" fmla="*/ 10515 w 32335"/>
                <a:gd name="connsiteY0" fmla="*/ 33520 h 43113"/>
                <a:gd name="connsiteX1" fmla="*/ 19754 w 32335"/>
                <a:gd name="connsiteY1" fmla="*/ 10515 h 43113"/>
                <a:gd name="connsiteX2" fmla="*/ 28756 w 32335"/>
                <a:gd name="connsiteY2" fmla="*/ 14130 h 43113"/>
                <a:gd name="connsiteX3" fmla="*/ 19517 w 32335"/>
                <a:gd name="connsiteY3" fmla="*/ 3713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515" y="33520"/>
                  </a:moveTo>
                  <a:lnTo>
                    <a:pt x="19754" y="10515"/>
                  </a:lnTo>
                  <a:lnTo>
                    <a:pt x="28756" y="14130"/>
                  </a:lnTo>
                  <a:lnTo>
                    <a:pt x="19517" y="3713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CD627FDD-DAD9-4F86-BCA3-6AB1D4FAA284}"/>
                </a:ext>
              </a:extLst>
            </p:cNvPr>
            <p:cNvSpPr/>
            <p:nvPr/>
          </p:nvSpPr>
          <p:spPr>
            <a:xfrm>
              <a:off x="1759012" y="5605076"/>
              <a:ext cx="32335" cy="43114"/>
            </a:xfrm>
            <a:custGeom>
              <a:avLst/>
              <a:gdLst>
                <a:gd name="connsiteX0" fmla="*/ 10730 w 32335"/>
                <a:gd name="connsiteY0" fmla="*/ 33232 h 43113"/>
                <a:gd name="connsiteX1" fmla="*/ 21132 w 32335"/>
                <a:gd name="connsiteY1" fmla="*/ 10730 h 43113"/>
                <a:gd name="connsiteX2" fmla="*/ 29937 w 32335"/>
                <a:gd name="connsiteY2" fmla="*/ 14800 h 43113"/>
                <a:gd name="connsiteX3" fmla="*/ 19535 w 32335"/>
                <a:gd name="connsiteY3" fmla="*/ 373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730" y="33232"/>
                  </a:moveTo>
                  <a:lnTo>
                    <a:pt x="21132" y="10730"/>
                  </a:lnTo>
                  <a:lnTo>
                    <a:pt x="29937" y="14800"/>
                  </a:lnTo>
                  <a:lnTo>
                    <a:pt x="19535" y="373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6F584E3-A9F5-42E1-9D8F-4F30FF3B2782}"/>
                </a:ext>
              </a:extLst>
            </p:cNvPr>
            <p:cNvSpPr/>
            <p:nvPr/>
          </p:nvSpPr>
          <p:spPr>
            <a:xfrm>
              <a:off x="1729142" y="5613232"/>
              <a:ext cx="32335" cy="43114"/>
            </a:xfrm>
            <a:custGeom>
              <a:avLst/>
              <a:gdLst>
                <a:gd name="connsiteX0" fmla="*/ 10917 w 32335"/>
                <a:gd name="connsiteY0" fmla="*/ 32857 h 43113"/>
                <a:gd name="connsiteX1" fmla="*/ 22457 w 32335"/>
                <a:gd name="connsiteY1" fmla="*/ 10917 h 43113"/>
                <a:gd name="connsiteX2" fmla="*/ 31042 w 32335"/>
                <a:gd name="connsiteY2" fmla="*/ 15433 h 43113"/>
                <a:gd name="connsiteX3" fmla="*/ 1950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917" y="32857"/>
                  </a:moveTo>
                  <a:lnTo>
                    <a:pt x="22457" y="10917"/>
                  </a:lnTo>
                  <a:lnTo>
                    <a:pt x="31042" y="15433"/>
                  </a:lnTo>
                  <a:lnTo>
                    <a:pt x="1950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00BC5D1-40A1-41F1-B514-1FE4FE103003}"/>
                </a:ext>
              </a:extLst>
            </p:cNvPr>
            <p:cNvSpPr/>
            <p:nvPr/>
          </p:nvSpPr>
          <p:spPr>
            <a:xfrm>
              <a:off x="1698242" y="5620141"/>
              <a:ext cx="43114" cy="43114"/>
            </a:xfrm>
            <a:custGeom>
              <a:avLst/>
              <a:gdLst>
                <a:gd name="connsiteX0" fmla="*/ 11075 w 43113"/>
                <a:gd name="connsiteY0" fmla="*/ 32407 h 43113"/>
                <a:gd name="connsiteX1" fmla="*/ 23706 w 43113"/>
                <a:gd name="connsiteY1" fmla="*/ 11075 h 43113"/>
                <a:gd name="connsiteX2" fmla="*/ 32053 w 43113"/>
                <a:gd name="connsiteY2" fmla="*/ 16017 h 43113"/>
                <a:gd name="connsiteX3" fmla="*/ 19422 w 43113"/>
                <a:gd name="connsiteY3" fmla="*/ 373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075" y="32407"/>
                  </a:moveTo>
                  <a:lnTo>
                    <a:pt x="23706" y="11075"/>
                  </a:lnTo>
                  <a:lnTo>
                    <a:pt x="32053" y="16017"/>
                  </a:lnTo>
                  <a:lnTo>
                    <a:pt x="19422" y="373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283B966E-2EA4-4907-B621-64BFDF710F4C}"/>
                </a:ext>
              </a:extLst>
            </p:cNvPr>
            <p:cNvSpPr/>
            <p:nvPr/>
          </p:nvSpPr>
          <p:spPr>
            <a:xfrm>
              <a:off x="1668283" y="5626272"/>
              <a:ext cx="43114" cy="43114"/>
            </a:xfrm>
            <a:custGeom>
              <a:avLst/>
              <a:gdLst>
                <a:gd name="connsiteX0" fmla="*/ 11207 w 43113"/>
                <a:gd name="connsiteY0" fmla="*/ 31852 h 43113"/>
                <a:gd name="connsiteX1" fmla="*/ 24928 w 43113"/>
                <a:gd name="connsiteY1" fmla="*/ 11207 h 43113"/>
                <a:gd name="connsiteX2" fmla="*/ 33007 w 43113"/>
                <a:gd name="connsiteY2" fmla="*/ 16576 h 43113"/>
                <a:gd name="connsiteX3" fmla="*/ 19285 w 43113"/>
                <a:gd name="connsiteY3" fmla="*/ 3722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07" y="31852"/>
                  </a:moveTo>
                  <a:lnTo>
                    <a:pt x="24928" y="11207"/>
                  </a:lnTo>
                  <a:lnTo>
                    <a:pt x="33007" y="16576"/>
                  </a:lnTo>
                  <a:lnTo>
                    <a:pt x="19285" y="3722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F60B0B9-7770-4C0C-979E-0F300ACDD30F}"/>
                </a:ext>
              </a:extLst>
            </p:cNvPr>
            <p:cNvSpPr/>
            <p:nvPr/>
          </p:nvSpPr>
          <p:spPr>
            <a:xfrm>
              <a:off x="1640651" y="5633306"/>
              <a:ext cx="32335" cy="32335"/>
            </a:xfrm>
            <a:custGeom>
              <a:avLst/>
              <a:gdLst>
                <a:gd name="connsiteX0" fmla="*/ 22096 w 32335"/>
                <a:gd name="connsiteY0" fmla="*/ 8084 h 32335"/>
                <a:gd name="connsiteX1" fmla="*/ 30719 w 32335"/>
                <a:gd name="connsiteY1" fmla="*/ 14551 h 32335"/>
                <a:gd name="connsiteX2" fmla="*/ 15629 w 32335"/>
                <a:gd name="connsiteY2" fmla="*/ 33952 h 32335"/>
                <a:gd name="connsiteX3" fmla="*/ 8084 w 32335"/>
                <a:gd name="connsiteY3" fmla="*/ 27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2096" y="8084"/>
                  </a:moveTo>
                  <a:lnTo>
                    <a:pt x="30719" y="14551"/>
                  </a:lnTo>
                  <a:lnTo>
                    <a:pt x="15629" y="33952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E339AD8D-454C-494E-BC10-ED9E2118A89D}"/>
                </a:ext>
              </a:extLst>
            </p:cNvPr>
            <p:cNvSpPr/>
            <p:nvPr/>
          </p:nvSpPr>
          <p:spPr>
            <a:xfrm>
              <a:off x="1606089" y="5631764"/>
              <a:ext cx="43114" cy="43114"/>
            </a:xfrm>
            <a:custGeom>
              <a:avLst/>
              <a:gdLst>
                <a:gd name="connsiteX0" fmla="*/ 11378 w 43113"/>
                <a:gd name="connsiteY0" fmla="*/ 30519 h 43113"/>
                <a:gd name="connsiteX1" fmla="*/ 27130 w 43113"/>
                <a:gd name="connsiteY1" fmla="*/ 11378 h 43113"/>
                <a:gd name="connsiteX2" fmla="*/ 34620 w 43113"/>
                <a:gd name="connsiteY2" fmla="*/ 17542 h 43113"/>
                <a:gd name="connsiteX3" fmla="*/ 18868 w 43113"/>
                <a:gd name="connsiteY3" fmla="*/ 366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78" y="30519"/>
                  </a:moveTo>
                  <a:lnTo>
                    <a:pt x="27130" y="11378"/>
                  </a:lnTo>
                  <a:lnTo>
                    <a:pt x="34620" y="17542"/>
                  </a:lnTo>
                  <a:lnTo>
                    <a:pt x="18868" y="366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9D27E2B9-B27C-4E91-A139-74C247733A35}"/>
                </a:ext>
              </a:extLst>
            </p:cNvPr>
            <p:cNvSpPr/>
            <p:nvPr/>
          </p:nvSpPr>
          <p:spPr>
            <a:xfrm>
              <a:off x="1574972" y="5633427"/>
              <a:ext cx="43114" cy="43114"/>
            </a:xfrm>
            <a:custGeom>
              <a:avLst/>
              <a:gdLst>
                <a:gd name="connsiteX0" fmla="*/ 11421 w 43113"/>
                <a:gd name="connsiteY0" fmla="*/ 29704 h 43113"/>
                <a:gd name="connsiteX1" fmla="*/ 28162 w 43113"/>
                <a:gd name="connsiteY1" fmla="*/ 11421 h 43113"/>
                <a:gd name="connsiteX2" fmla="*/ 35316 w 43113"/>
                <a:gd name="connsiteY2" fmla="*/ 17972 h 43113"/>
                <a:gd name="connsiteX3" fmla="*/ 18575 w 43113"/>
                <a:gd name="connsiteY3" fmla="*/ 362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1" y="29704"/>
                  </a:moveTo>
                  <a:lnTo>
                    <a:pt x="28162" y="11421"/>
                  </a:lnTo>
                  <a:lnTo>
                    <a:pt x="35316" y="17972"/>
                  </a:lnTo>
                  <a:lnTo>
                    <a:pt x="18575" y="362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56D8C8CE-059C-4906-86A2-0C145CD402E5}"/>
                </a:ext>
              </a:extLst>
            </p:cNvPr>
            <p:cNvSpPr/>
            <p:nvPr/>
          </p:nvSpPr>
          <p:spPr>
            <a:xfrm>
              <a:off x="1544252" y="5632315"/>
              <a:ext cx="43114" cy="43114"/>
            </a:xfrm>
            <a:custGeom>
              <a:avLst/>
              <a:gdLst>
                <a:gd name="connsiteX0" fmla="*/ 11432 w 43113"/>
                <a:gd name="connsiteY0" fmla="*/ 28852 h 43113"/>
                <a:gd name="connsiteX1" fmla="*/ 29071 w 43113"/>
                <a:gd name="connsiteY1" fmla="*/ 11432 h 43113"/>
                <a:gd name="connsiteX2" fmla="*/ 35887 w 43113"/>
                <a:gd name="connsiteY2" fmla="*/ 18334 h 43113"/>
                <a:gd name="connsiteX3" fmla="*/ 18249 w 43113"/>
                <a:gd name="connsiteY3" fmla="*/ 3575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2" y="28852"/>
                  </a:moveTo>
                  <a:lnTo>
                    <a:pt x="29071" y="11432"/>
                  </a:lnTo>
                  <a:lnTo>
                    <a:pt x="35887" y="18334"/>
                  </a:lnTo>
                  <a:lnTo>
                    <a:pt x="18249" y="35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621543A8-59FA-441E-A7EE-870B4254F0EA}"/>
                </a:ext>
              </a:extLst>
            </p:cNvPr>
            <p:cNvSpPr/>
            <p:nvPr/>
          </p:nvSpPr>
          <p:spPr>
            <a:xfrm>
              <a:off x="1513959" y="5630294"/>
              <a:ext cx="43114" cy="43114"/>
            </a:xfrm>
            <a:custGeom>
              <a:avLst/>
              <a:gdLst>
                <a:gd name="connsiteX0" fmla="*/ 11415 w 43113"/>
                <a:gd name="connsiteY0" fmla="*/ 27940 h 43113"/>
                <a:gd name="connsiteX1" fmla="*/ 29896 w 43113"/>
                <a:gd name="connsiteY1" fmla="*/ 11415 h 43113"/>
                <a:gd name="connsiteX2" fmla="*/ 36363 w 43113"/>
                <a:gd name="connsiteY2" fmla="*/ 18647 h 43113"/>
                <a:gd name="connsiteX3" fmla="*/ 17882 w 43113"/>
                <a:gd name="connsiteY3" fmla="*/ 351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15" y="27940"/>
                  </a:moveTo>
                  <a:lnTo>
                    <a:pt x="29896" y="11415"/>
                  </a:lnTo>
                  <a:lnTo>
                    <a:pt x="36363" y="18647"/>
                  </a:lnTo>
                  <a:lnTo>
                    <a:pt x="17882" y="351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125A9744-D26B-497F-A956-AADE7D6D87CF}"/>
                </a:ext>
              </a:extLst>
            </p:cNvPr>
            <p:cNvSpPr/>
            <p:nvPr/>
          </p:nvSpPr>
          <p:spPr>
            <a:xfrm>
              <a:off x="1483958" y="5627233"/>
              <a:ext cx="43114" cy="43114"/>
            </a:xfrm>
            <a:custGeom>
              <a:avLst/>
              <a:gdLst>
                <a:gd name="connsiteX0" fmla="*/ 11366 w 43113"/>
                <a:gd name="connsiteY0" fmla="*/ 26900 h 43113"/>
                <a:gd name="connsiteX1" fmla="*/ 30688 w 43113"/>
                <a:gd name="connsiteY1" fmla="*/ 11366 h 43113"/>
                <a:gd name="connsiteX2" fmla="*/ 36766 w 43113"/>
                <a:gd name="connsiteY2" fmla="*/ 18926 h 43113"/>
                <a:gd name="connsiteX3" fmla="*/ 17444 w 43113"/>
                <a:gd name="connsiteY3" fmla="*/ 3446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66" y="26900"/>
                  </a:moveTo>
                  <a:lnTo>
                    <a:pt x="30688" y="11366"/>
                  </a:lnTo>
                  <a:lnTo>
                    <a:pt x="36766" y="18926"/>
                  </a:lnTo>
                  <a:lnTo>
                    <a:pt x="17444" y="344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EAAED4F7-A14D-4F86-AF47-2EA2E9D450BA}"/>
                </a:ext>
              </a:extLst>
            </p:cNvPr>
            <p:cNvSpPr/>
            <p:nvPr/>
          </p:nvSpPr>
          <p:spPr>
            <a:xfrm>
              <a:off x="1453693" y="5622262"/>
              <a:ext cx="43114" cy="43114"/>
            </a:xfrm>
            <a:custGeom>
              <a:avLst/>
              <a:gdLst>
                <a:gd name="connsiteX0" fmla="*/ 11289 w 43113"/>
                <a:gd name="connsiteY0" fmla="*/ 25831 h 43113"/>
                <a:gd name="connsiteX1" fmla="*/ 31367 w 43113"/>
                <a:gd name="connsiteY1" fmla="*/ 11289 h 43113"/>
                <a:gd name="connsiteX2" fmla="*/ 37057 w 43113"/>
                <a:gd name="connsiteY2" fmla="*/ 19145 h 43113"/>
                <a:gd name="connsiteX3" fmla="*/ 16979 w 43113"/>
                <a:gd name="connsiteY3" fmla="*/ 3368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89" y="25831"/>
                  </a:moveTo>
                  <a:lnTo>
                    <a:pt x="31367" y="11289"/>
                  </a:lnTo>
                  <a:lnTo>
                    <a:pt x="37057" y="19145"/>
                  </a:lnTo>
                  <a:lnTo>
                    <a:pt x="16979" y="3368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364CC12-0F4E-46F4-BD33-DB65D901C6E3}"/>
                </a:ext>
              </a:extLst>
            </p:cNvPr>
            <p:cNvSpPr/>
            <p:nvPr/>
          </p:nvSpPr>
          <p:spPr>
            <a:xfrm>
              <a:off x="1423159" y="5615508"/>
              <a:ext cx="43114" cy="43114"/>
            </a:xfrm>
            <a:custGeom>
              <a:avLst/>
              <a:gdLst>
                <a:gd name="connsiteX0" fmla="*/ 11182 w 43113"/>
                <a:gd name="connsiteY0" fmla="*/ 24677 h 43113"/>
                <a:gd name="connsiteX1" fmla="*/ 31976 w 43113"/>
                <a:gd name="connsiteY1" fmla="*/ 11182 h 43113"/>
                <a:gd name="connsiteX2" fmla="*/ 37257 w 43113"/>
                <a:gd name="connsiteY2" fmla="*/ 19318 h 43113"/>
                <a:gd name="connsiteX3" fmla="*/ 16463 w 43113"/>
                <a:gd name="connsiteY3" fmla="*/ 328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82" y="24677"/>
                  </a:moveTo>
                  <a:lnTo>
                    <a:pt x="31976" y="11182"/>
                  </a:lnTo>
                  <a:lnTo>
                    <a:pt x="37257" y="19318"/>
                  </a:lnTo>
                  <a:lnTo>
                    <a:pt x="16463" y="328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B2812CDF-0E7D-4716-8533-4653ACD11558}"/>
                </a:ext>
              </a:extLst>
            </p:cNvPr>
            <p:cNvSpPr/>
            <p:nvPr/>
          </p:nvSpPr>
          <p:spPr>
            <a:xfrm>
              <a:off x="1394079" y="5607375"/>
              <a:ext cx="43114" cy="32335"/>
            </a:xfrm>
            <a:custGeom>
              <a:avLst/>
              <a:gdLst>
                <a:gd name="connsiteX0" fmla="*/ 11047 w 43113"/>
                <a:gd name="connsiteY0" fmla="*/ 23472 h 32335"/>
                <a:gd name="connsiteX1" fmla="*/ 32501 w 43113"/>
                <a:gd name="connsiteY1" fmla="*/ 11047 h 32335"/>
                <a:gd name="connsiteX2" fmla="*/ 37363 w 43113"/>
                <a:gd name="connsiteY2" fmla="*/ 19442 h 32335"/>
                <a:gd name="connsiteX3" fmla="*/ 15909 w 43113"/>
                <a:gd name="connsiteY3" fmla="*/ 3186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1047" y="23472"/>
                  </a:moveTo>
                  <a:lnTo>
                    <a:pt x="32501" y="11047"/>
                  </a:lnTo>
                  <a:lnTo>
                    <a:pt x="37363" y="19442"/>
                  </a:lnTo>
                  <a:lnTo>
                    <a:pt x="15909" y="318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97243235-9A02-4652-8101-1795B4EA3C85}"/>
                </a:ext>
              </a:extLst>
            </p:cNvPr>
            <p:cNvSpPr/>
            <p:nvPr/>
          </p:nvSpPr>
          <p:spPr>
            <a:xfrm>
              <a:off x="1365155" y="5598332"/>
              <a:ext cx="43114" cy="32335"/>
            </a:xfrm>
            <a:custGeom>
              <a:avLst/>
              <a:gdLst>
                <a:gd name="connsiteX0" fmla="*/ 10881 w 43113"/>
                <a:gd name="connsiteY0" fmla="*/ 22185 h 32335"/>
                <a:gd name="connsiteX1" fmla="*/ 32944 w 43113"/>
                <a:gd name="connsiteY1" fmla="*/ 10881 h 32335"/>
                <a:gd name="connsiteX2" fmla="*/ 37368 w 43113"/>
                <a:gd name="connsiteY2" fmla="*/ 19514 h 32335"/>
                <a:gd name="connsiteX3" fmla="*/ 15304 w 43113"/>
                <a:gd name="connsiteY3" fmla="*/ 3081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881" y="22185"/>
                  </a:moveTo>
                  <a:lnTo>
                    <a:pt x="32944" y="10881"/>
                  </a:lnTo>
                  <a:lnTo>
                    <a:pt x="37368" y="19514"/>
                  </a:lnTo>
                  <a:lnTo>
                    <a:pt x="15304" y="30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7D7A652C-A81F-4C3A-911B-F6A19647739E}"/>
                </a:ext>
              </a:extLst>
            </p:cNvPr>
            <p:cNvSpPr/>
            <p:nvPr/>
          </p:nvSpPr>
          <p:spPr>
            <a:xfrm>
              <a:off x="1336538" y="5588331"/>
              <a:ext cx="43114" cy="32335"/>
            </a:xfrm>
            <a:custGeom>
              <a:avLst/>
              <a:gdLst>
                <a:gd name="connsiteX0" fmla="*/ 10688 w 43113"/>
                <a:gd name="connsiteY0" fmla="*/ 20854 h 32335"/>
                <a:gd name="connsiteX1" fmla="*/ 33297 w 43113"/>
                <a:gd name="connsiteY1" fmla="*/ 10688 h 32335"/>
                <a:gd name="connsiteX2" fmla="*/ 37275 w 43113"/>
                <a:gd name="connsiteY2" fmla="*/ 19535 h 32335"/>
                <a:gd name="connsiteX3" fmla="*/ 14666 w 43113"/>
                <a:gd name="connsiteY3" fmla="*/ 2970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688" y="20854"/>
                  </a:moveTo>
                  <a:lnTo>
                    <a:pt x="33297" y="10688"/>
                  </a:lnTo>
                  <a:lnTo>
                    <a:pt x="37275" y="19535"/>
                  </a:lnTo>
                  <a:lnTo>
                    <a:pt x="14666" y="297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8FD372E-4007-4B37-A8A5-116DD9D834D2}"/>
                </a:ext>
              </a:extLst>
            </p:cNvPr>
            <p:cNvSpPr/>
            <p:nvPr/>
          </p:nvSpPr>
          <p:spPr>
            <a:xfrm>
              <a:off x="1309745" y="5575953"/>
              <a:ext cx="43114" cy="32335"/>
            </a:xfrm>
            <a:custGeom>
              <a:avLst/>
              <a:gdLst>
                <a:gd name="connsiteX0" fmla="*/ 10461 w 43113"/>
                <a:gd name="connsiteY0" fmla="*/ 19431 h 32335"/>
                <a:gd name="connsiteX1" fmla="*/ 33573 w 43113"/>
                <a:gd name="connsiteY1" fmla="*/ 10461 h 32335"/>
                <a:gd name="connsiteX2" fmla="*/ 37083 w 43113"/>
                <a:gd name="connsiteY2" fmla="*/ 19505 h 32335"/>
                <a:gd name="connsiteX3" fmla="*/ 13971 w 43113"/>
                <a:gd name="connsiteY3" fmla="*/ 2847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461" y="19431"/>
                  </a:moveTo>
                  <a:lnTo>
                    <a:pt x="33573" y="10461"/>
                  </a:lnTo>
                  <a:lnTo>
                    <a:pt x="37083" y="19505"/>
                  </a:lnTo>
                  <a:lnTo>
                    <a:pt x="13971" y="284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A9557403-A3A1-4E2C-870C-88A5A8D3F975}"/>
                </a:ext>
              </a:extLst>
            </p:cNvPr>
            <p:cNvSpPr/>
            <p:nvPr/>
          </p:nvSpPr>
          <p:spPr>
            <a:xfrm>
              <a:off x="1282675" y="5561556"/>
              <a:ext cx="43114" cy="32335"/>
            </a:xfrm>
            <a:custGeom>
              <a:avLst/>
              <a:gdLst>
                <a:gd name="connsiteX0" fmla="*/ 10214 w 43113"/>
                <a:gd name="connsiteY0" fmla="*/ 18003 h 32335"/>
                <a:gd name="connsiteX1" fmla="*/ 33747 w 43113"/>
                <a:gd name="connsiteY1" fmla="*/ 10214 h 32335"/>
                <a:gd name="connsiteX2" fmla="*/ 36795 w 43113"/>
                <a:gd name="connsiteY2" fmla="*/ 19423 h 32335"/>
                <a:gd name="connsiteX3" fmla="*/ 13262 w 43113"/>
                <a:gd name="connsiteY3" fmla="*/ 2721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214" y="18003"/>
                  </a:moveTo>
                  <a:lnTo>
                    <a:pt x="33747" y="10214"/>
                  </a:lnTo>
                  <a:lnTo>
                    <a:pt x="36795" y="19423"/>
                  </a:lnTo>
                  <a:lnTo>
                    <a:pt x="13262" y="272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AFCF2AB-8C61-4506-8489-6031114D64B4}"/>
                </a:ext>
              </a:extLst>
            </p:cNvPr>
            <p:cNvSpPr/>
            <p:nvPr/>
          </p:nvSpPr>
          <p:spPr>
            <a:xfrm>
              <a:off x="1256400" y="5547509"/>
              <a:ext cx="43114" cy="32335"/>
            </a:xfrm>
            <a:custGeom>
              <a:avLst/>
              <a:gdLst>
                <a:gd name="connsiteX0" fmla="*/ 9939 w 43113"/>
                <a:gd name="connsiteY0" fmla="*/ 16516 h 32335"/>
                <a:gd name="connsiteX1" fmla="*/ 33842 w 43113"/>
                <a:gd name="connsiteY1" fmla="*/ 9939 h 32335"/>
                <a:gd name="connsiteX2" fmla="*/ 36416 w 43113"/>
                <a:gd name="connsiteY2" fmla="*/ 19292 h 32335"/>
                <a:gd name="connsiteX3" fmla="*/ 12513 w 43113"/>
                <a:gd name="connsiteY3" fmla="*/ 25869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939" y="16516"/>
                  </a:moveTo>
                  <a:lnTo>
                    <a:pt x="33842" y="9939"/>
                  </a:lnTo>
                  <a:lnTo>
                    <a:pt x="36416" y="19292"/>
                  </a:lnTo>
                  <a:lnTo>
                    <a:pt x="12513" y="2586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27840C7A-ED13-4C41-82BA-ADC8DBEAFD12}"/>
                </a:ext>
              </a:extLst>
            </p:cNvPr>
            <p:cNvSpPr/>
            <p:nvPr/>
          </p:nvSpPr>
          <p:spPr>
            <a:xfrm>
              <a:off x="1231891" y="5530852"/>
              <a:ext cx="43114" cy="32335"/>
            </a:xfrm>
            <a:custGeom>
              <a:avLst/>
              <a:gdLst>
                <a:gd name="connsiteX0" fmla="*/ 9643 w 43113"/>
                <a:gd name="connsiteY0" fmla="*/ 15015 h 32335"/>
                <a:gd name="connsiteX1" fmla="*/ 33844 w 43113"/>
                <a:gd name="connsiteY1" fmla="*/ 9643 h 32335"/>
                <a:gd name="connsiteX2" fmla="*/ 35946 w 43113"/>
                <a:gd name="connsiteY2" fmla="*/ 19113 h 32335"/>
                <a:gd name="connsiteX3" fmla="*/ 11745 w 43113"/>
                <a:gd name="connsiteY3" fmla="*/ 2448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9643" y="15015"/>
                  </a:moveTo>
                  <a:lnTo>
                    <a:pt x="33844" y="9643"/>
                  </a:lnTo>
                  <a:lnTo>
                    <a:pt x="35946" y="19113"/>
                  </a:lnTo>
                  <a:lnTo>
                    <a:pt x="11745" y="24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7B3AB13F-6AC5-4BED-984F-44F8B9CFA7D6}"/>
                </a:ext>
              </a:extLst>
            </p:cNvPr>
            <p:cNvSpPr/>
            <p:nvPr/>
          </p:nvSpPr>
          <p:spPr>
            <a:xfrm>
              <a:off x="1207560" y="5513592"/>
              <a:ext cx="43114" cy="21557"/>
            </a:xfrm>
            <a:custGeom>
              <a:avLst/>
              <a:gdLst>
                <a:gd name="connsiteX0" fmla="*/ 9315 w 43113"/>
                <a:gd name="connsiteY0" fmla="*/ 13435 h 21556"/>
                <a:gd name="connsiteX1" fmla="*/ 33761 w 43113"/>
                <a:gd name="connsiteY1" fmla="*/ 9315 h 21556"/>
                <a:gd name="connsiteX2" fmla="*/ 35373 w 43113"/>
                <a:gd name="connsiteY2" fmla="*/ 18881 h 21556"/>
                <a:gd name="connsiteX3" fmla="*/ 10927 w 43113"/>
                <a:gd name="connsiteY3" fmla="*/ 23001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315" y="13435"/>
                  </a:moveTo>
                  <a:lnTo>
                    <a:pt x="33761" y="9315"/>
                  </a:lnTo>
                  <a:lnTo>
                    <a:pt x="35373" y="18881"/>
                  </a:lnTo>
                  <a:lnTo>
                    <a:pt x="10927" y="23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598257AB-80B5-43AB-A961-2E2C76CB4D36}"/>
                </a:ext>
              </a:extLst>
            </p:cNvPr>
            <p:cNvSpPr/>
            <p:nvPr/>
          </p:nvSpPr>
          <p:spPr>
            <a:xfrm>
              <a:off x="1184373" y="5495141"/>
              <a:ext cx="43114" cy="21557"/>
            </a:xfrm>
            <a:custGeom>
              <a:avLst/>
              <a:gdLst>
                <a:gd name="connsiteX0" fmla="*/ 8963 w 43113"/>
                <a:gd name="connsiteY0" fmla="*/ 11823 h 21556"/>
                <a:gd name="connsiteX1" fmla="*/ 33587 w 43113"/>
                <a:gd name="connsiteY1" fmla="*/ 8963 h 21556"/>
                <a:gd name="connsiteX2" fmla="*/ 34706 w 43113"/>
                <a:gd name="connsiteY2" fmla="*/ 18598 h 21556"/>
                <a:gd name="connsiteX3" fmla="*/ 10082 w 43113"/>
                <a:gd name="connsiteY3" fmla="*/ 21459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963" y="11823"/>
                  </a:moveTo>
                  <a:lnTo>
                    <a:pt x="33587" y="8963"/>
                  </a:lnTo>
                  <a:lnTo>
                    <a:pt x="34706" y="18598"/>
                  </a:lnTo>
                  <a:lnTo>
                    <a:pt x="10082" y="2145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7ED17173-A72A-44D7-AB03-20C783186150}"/>
                </a:ext>
              </a:extLst>
            </p:cNvPr>
            <p:cNvSpPr/>
            <p:nvPr/>
          </p:nvSpPr>
          <p:spPr>
            <a:xfrm>
              <a:off x="1162336" y="5475663"/>
              <a:ext cx="32335" cy="21557"/>
            </a:xfrm>
            <a:custGeom>
              <a:avLst/>
              <a:gdLst>
                <a:gd name="connsiteX0" fmla="*/ 8587 w 32335"/>
                <a:gd name="connsiteY0" fmla="*/ 10182 h 21556"/>
                <a:gd name="connsiteX1" fmla="*/ 33325 w 32335"/>
                <a:gd name="connsiteY1" fmla="*/ 8587 h 21556"/>
                <a:gd name="connsiteX2" fmla="*/ 33949 w 32335"/>
                <a:gd name="connsiteY2" fmla="*/ 18267 h 21556"/>
                <a:gd name="connsiteX3" fmla="*/ 9211 w 32335"/>
                <a:gd name="connsiteY3" fmla="*/ 19862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587" y="10182"/>
                  </a:moveTo>
                  <a:lnTo>
                    <a:pt x="33325" y="8587"/>
                  </a:lnTo>
                  <a:lnTo>
                    <a:pt x="33949" y="18267"/>
                  </a:lnTo>
                  <a:lnTo>
                    <a:pt x="9211" y="198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07B50859-7E30-44F8-B004-61150A693895}"/>
                </a:ext>
              </a:extLst>
            </p:cNvPr>
            <p:cNvSpPr/>
            <p:nvPr/>
          </p:nvSpPr>
          <p:spPr>
            <a:xfrm>
              <a:off x="1141425" y="5455168"/>
              <a:ext cx="32335" cy="21557"/>
            </a:xfrm>
            <a:custGeom>
              <a:avLst/>
              <a:gdLst>
                <a:gd name="connsiteX0" fmla="*/ 8197 w 32335"/>
                <a:gd name="connsiteY0" fmla="*/ 8548 h 21556"/>
                <a:gd name="connsiteX1" fmla="*/ 32985 w 32335"/>
                <a:gd name="connsiteY1" fmla="*/ 8197 h 21556"/>
                <a:gd name="connsiteX2" fmla="*/ 33122 w 32335"/>
                <a:gd name="connsiteY2" fmla="*/ 17897 h 21556"/>
                <a:gd name="connsiteX3" fmla="*/ 8334 w 32335"/>
                <a:gd name="connsiteY3" fmla="*/ 1824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197" y="8548"/>
                  </a:moveTo>
                  <a:lnTo>
                    <a:pt x="32985" y="8197"/>
                  </a:lnTo>
                  <a:lnTo>
                    <a:pt x="33122" y="17897"/>
                  </a:lnTo>
                  <a:lnTo>
                    <a:pt x="8334" y="18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9852FFDE-C7CD-4338-B0BC-E4CDA2DFF7C1}"/>
                </a:ext>
              </a:extLst>
            </p:cNvPr>
            <p:cNvSpPr/>
            <p:nvPr/>
          </p:nvSpPr>
          <p:spPr>
            <a:xfrm>
              <a:off x="1120336" y="5431807"/>
              <a:ext cx="32335" cy="21557"/>
            </a:xfrm>
            <a:custGeom>
              <a:avLst/>
              <a:gdLst>
                <a:gd name="connsiteX0" fmla="*/ 8374 w 32335"/>
                <a:gd name="connsiteY0" fmla="*/ 18068 h 21556"/>
                <a:gd name="connsiteX1" fmla="*/ 8729 w 32335"/>
                <a:gd name="connsiteY1" fmla="*/ 8374 h 21556"/>
                <a:gd name="connsiteX2" fmla="*/ 33502 w 32335"/>
                <a:gd name="connsiteY2" fmla="*/ 9282 h 21556"/>
                <a:gd name="connsiteX3" fmla="*/ 33147 w 32335"/>
                <a:gd name="connsiteY3" fmla="*/ 1897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374" y="18068"/>
                  </a:moveTo>
                  <a:lnTo>
                    <a:pt x="8729" y="8374"/>
                  </a:lnTo>
                  <a:lnTo>
                    <a:pt x="33502" y="9282"/>
                  </a:lnTo>
                  <a:lnTo>
                    <a:pt x="33147" y="189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C2734E6E-5ED1-4C62-9C3A-887DB35D565E}"/>
                </a:ext>
              </a:extLst>
            </p:cNvPr>
            <p:cNvSpPr/>
            <p:nvPr/>
          </p:nvSpPr>
          <p:spPr>
            <a:xfrm>
              <a:off x="1100739" y="5407184"/>
              <a:ext cx="32335" cy="21557"/>
            </a:xfrm>
            <a:custGeom>
              <a:avLst/>
              <a:gdLst>
                <a:gd name="connsiteX0" fmla="*/ 8758 w 32335"/>
                <a:gd name="connsiteY0" fmla="*/ 18422 h 21556"/>
                <a:gd name="connsiteX1" fmla="*/ 9605 w 32335"/>
                <a:gd name="connsiteY1" fmla="*/ 8758 h 21556"/>
                <a:gd name="connsiteX2" fmla="*/ 34301 w 32335"/>
                <a:gd name="connsiteY2" fmla="*/ 10921 h 21556"/>
                <a:gd name="connsiteX3" fmla="*/ 33455 w 32335"/>
                <a:gd name="connsiteY3" fmla="*/ 20585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8758" y="18422"/>
                  </a:moveTo>
                  <a:lnTo>
                    <a:pt x="9605" y="8758"/>
                  </a:lnTo>
                  <a:lnTo>
                    <a:pt x="34301" y="10921"/>
                  </a:lnTo>
                  <a:lnTo>
                    <a:pt x="33455" y="205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CD578EFD-61C4-4C3F-A197-887826E98BC0}"/>
                </a:ext>
              </a:extLst>
            </p:cNvPr>
            <p:cNvSpPr/>
            <p:nvPr/>
          </p:nvSpPr>
          <p:spPr>
            <a:xfrm>
              <a:off x="1082246" y="5381827"/>
              <a:ext cx="43114" cy="21557"/>
            </a:xfrm>
            <a:custGeom>
              <a:avLst/>
              <a:gdLst>
                <a:gd name="connsiteX0" fmla="*/ 9127 w 43113"/>
                <a:gd name="connsiteY0" fmla="*/ 18734 h 21556"/>
                <a:gd name="connsiteX1" fmla="*/ 10471 w 43113"/>
                <a:gd name="connsiteY1" fmla="*/ 9127 h 21556"/>
                <a:gd name="connsiteX2" fmla="*/ 35024 w 43113"/>
                <a:gd name="connsiteY2" fmla="*/ 12563 h 21556"/>
                <a:gd name="connsiteX3" fmla="*/ 33679 w 43113"/>
                <a:gd name="connsiteY3" fmla="*/ 22170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9127" y="18734"/>
                  </a:moveTo>
                  <a:lnTo>
                    <a:pt x="10471" y="9127"/>
                  </a:lnTo>
                  <a:lnTo>
                    <a:pt x="35024" y="12563"/>
                  </a:lnTo>
                  <a:lnTo>
                    <a:pt x="33679" y="2217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D20923B-C157-45FF-852A-749964214DE0}"/>
                </a:ext>
              </a:extLst>
            </p:cNvPr>
            <p:cNvSpPr/>
            <p:nvPr/>
          </p:nvSpPr>
          <p:spPr>
            <a:xfrm>
              <a:off x="1066160" y="5356300"/>
              <a:ext cx="32335" cy="21557"/>
            </a:xfrm>
            <a:custGeom>
              <a:avLst/>
              <a:gdLst>
                <a:gd name="connsiteX0" fmla="*/ 33952 w 32335"/>
                <a:gd name="connsiteY0" fmla="*/ 12395 h 21556"/>
                <a:gd name="connsiteX1" fmla="*/ 31796 w 32335"/>
                <a:gd name="connsiteY1" fmla="*/ 22096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2395"/>
                  </a:moveTo>
                  <a:lnTo>
                    <a:pt x="31796" y="22096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0EB950A-0AE6-4BA7-8622-D63D3374202C}"/>
                </a:ext>
              </a:extLst>
            </p:cNvPr>
            <p:cNvSpPr/>
            <p:nvPr/>
          </p:nvSpPr>
          <p:spPr>
            <a:xfrm>
              <a:off x="1051070" y="5329354"/>
              <a:ext cx="32335" cy="21557"/>
            </a:xfrm>
            <a:custGeom>
              <a:avLst/>
              <a:gdLst>
                <a:gd name="connsiteX0" fmla="*/ 33952 w 32335"/>
                <a:gd name="connsiteY0" fmla="*/ 13473 h 21556"/>
                <a:gd name="connsiteX1" fmla="*/ 31796 w 32335"/>
                <a:gd name="connsiteY1" fmla="*/ 23174 h 21556"/>
                <a:gd name="connsiteX2" fmla="*/ 8084 w 32335"/>
                <a:gd name="connsiteY2" fmla="*/ 17784 h 21556"/>
                <a:gd name="connsiteX3" fmla="*/ 10240 w 32335"/>
                <a:gd name="connsiteY3" fmla="*/ 8084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21556">
                  <a:moveTo>
                    <a:pt x="33952" y="13473"/>
                  </a:moveTo>
                  <a:lnTo>
                    <a:pt x="31796" y="23174"/>
                  </a:lnTo>
                  <a:lnTo>
                    <a:pt x="8084" y="17784"/>
                  </a:lnTo>
                  <a:lnTo>
                    <a:pt x="102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7C4CF4DF-041F-4216-9F58-97709C596F4D}"/>
                </a:ext>
              </a:extLst>
            </p:cNvPr>
            <p:cNvSpPr/>
            <p:nvPr/>
          </p:nvSpPr>
          <p:spPr>
            <a:xfrm>
              <a:off x="1034519" y="5300051"/>
              <a:ext cx="43114" cy="32335"/>
            </a:xfrm>
            <a:custGeom>
              <a:avLst/>
              <a:gdLst>
                <a:gd name="connsiteX0" fmla="*/ 10071 w 43113"/>
                <a:gd name="connsiteY0" fmla="*/ 19360 h 32335"/>
                <a:gd name="connsiteX1" fmla="*/ 12867 w 43113"/>
                <a:gd name="connsiteY1" fmla="*/ 10071 h 32335"/>
                <a:gd name="connsiteX2" fmla="*/ 36606 w 43113"/>
                <a:gd name="connsiteY2" fmla="*/ 17215 h 32335"/>
                <a:gd name="connsiteX3" fmla="*/ 33810 w 43113"/>
                <a:gd name="connsiteY3" fmla="*/ 2650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071" y="19360"/>
                  </a:moveTo>
                  <a:lnTo>
                    <a:pt x="12867" y="10071"/>
                  </a:lnTo>
                  <a:lnTo>
                    <a:pt x="36606" y="17215"/>
                  </a:lnTo>
                  <a:lnTo>
                    <a:pt x="33810" y="26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CF74DA36-132C-4B29-BF0F-5F0BB2E78E26}"/>
                </a:ext>
              </a:extLst>
            </p:cNvPr>
            <p:cNvSpPr/>
            <p:nvPr/>
          </p:nvSpPr>
          <p:spPr>
            <a:xfrm>
              <a:off x="1022822" y="5271036"/>
              <a:ext cx="43114" cy="32335"/>
            </a:xfrm>
            <a:custGeom>
              <a:avLst/>
              <a:gdLst>
                <a:gd name="connsiteX0" fmla="*/ 10334 w 43113"/>
                <a:gd name="connsiteY0" fmla="*/ 19469 h 32335"/>
                <a:gd name="connsiteX1" fmla="*/ 13599 w 43113"/>
                <a:gd name="connsiteY1" fmla="*/ 10334 h 32335"/>
                <a:gd name="connsiteX2" fmla="*/ 36944 w 43113"/>
                <a:gd name="connsiteY2" fmla="*/ 18678 h 32335"/>
                <a:gd name="connsiteX3" fmla="*/ 33679 w 43113"/>
                <a:gd name="connsiteY3" fmla="*/ 2781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334" y="19469"/>
                  </a:moveTo>
                  <a:lnTo>
                    <a:pt x="13599" y="10334"/>
                  </a:lnTo>
                  <a:lnTo>
                    <a:pt x="36944" y="18678"/>
                  </a:lnTo>
                  <a:lnTo>
                    <a:pt x="33679" y="2781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4D993E1-D9F5-4AAF-8915-CE5BAB267A45}"/>
                </a:ext>
              </a:extLst>
            </p:cNvPr>
            <p:cNvSpPr/>
            <p:nvPr/>
          </p:nvSpPr>
          <p:spPr>
            <a:xfrm>
              <a:off x="1010954" y="5241264"/>
              <a:ext cx="43114" cy="32335"/>
            </a:xfrm>
            <a:custGeom>
              <a:avLst/>
              <a:gdLst>
                <a:gd name="connsiteX0" fmla="*/ 10571 w 43113"/>
                <a:gd name="connsiteY0" fmla="*/ 19525 h 32335"/>
                <a:gd name="connsiteX1" fmla="*/ 14303 w 43113"/>
                <a:gd name="connsiteY1" fmla="*/ 10571 h 32335"/>
                <a:gd name="connsiteX2" fmla="*/ 37185 w 43113"/>
                <a:gd name="connsiteY2" fmla="*/ 20108 h 32335"/>
                <a:gd name="connsiteX3" fmla="*/ 33453 w 43113"/>
                <a:gd name="connsiteY3" fmla="*/ 29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571" y="19525"/>
                  </a:moveTo>
                  <a:lnTo>
                    <a:pt x="14303" y="10571"/>
                  </a:lnTo>
                  <a:lnTo>
                    <a:pt x="37185" y="20108"/>
                  </a:lnTo>
                  <a:lnTo>
                    <a:pt x="33453" y="29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2FBB892-7DEC-4C2F-B652-395CFCD0DC03}"/>
                </a:ext>
              </a:extLst>
            </p:cNvPr>
            <p:cNvSpPr/>
            <p:nvPr/>
          </p:nvSpPr>
          <p:spPr>
            <a:xfrm>
              <a:off x="1001146" y="5211550"/>
              <a:ext cx="43114" cy="32335"/>
            </a:xfrm>
            <a:custGeom>
              <a:avLst/>
              <a:gdLst>
                <a:gd name="connsiteX0" fmla="*/ 10776 w 43113"/>
                <a:gd name="connsiteY0" fmla="*/ 19532 h 32335"/>
                <a:gd name="connsiteX1" fmla="*/ 14950 w 43113"/>
                <a:gd name="connsiteY1" fmla="*/ 10776 h 32335"/>
                <a:gd name="connsiteX2" fmla="*/ 37328 w 43113"/>
                <a:gd name="connsiteY2" fmla="*/ 21443 h 32335"/>
                <a:gd name="connsiteX3" fmla="*/ 33154 w 43113"/>
                <a:gd name="connsiteY3" fmla="*/ 3020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776" y="19532"/>
                  </a:moveTo>
                  <a:lnTo>
                    <a:pt x="14950" y="10776"/>
                  </a:lnTo>
                  <a:lnTo>
                    <a:pt x="37328" y="21443"/>
                  </a:lnTo>
                  <a:lnTo>
                    <a:pt x="33154" y="30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8DD6C281-18CC-42A4-9294-99AA7DED1811}"/>
                </a:ext>
              </a:extLst>
            </p:cNvPr>
            <p:cNvSpPr/>
            <p:nvPr/>
          </p:nvSpPr>
          <p:spPr>
            <a:xfrm>
              <a:off x="993026" y="5182083"/>
              <a:ext cx="43114" cy="32335"/>
            </a:xfrm>
            <a:custGeom>
              <a:avLst/>
              <a:gdLst>
                <a:gd name="connsiteX0" fmla="*/ 10958 w 43113"/>
                <a:gd name="connsiteY0" fmla="*/ 19488 h 32335"/>
                <a:gd name="connsiteX1" fmla="*/ 15579 w 43113"/>
                <a:gd name="connsiteY1" fmla="*/ 10958 h 32335"/>
                <a:gd name="connsiteX2" fmla="*/ 37377 w 43113"/>
                <a:gd name="connsiteY2" fmla="*/ 22766 h 32335"/>
                <a:gd name="connsiteX3" fmla="*/ 32757 w 43113"/>
                <a:gd name="connsiteY3" fmla="*/ 3129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10958" y="19488"/>
                  </a:moveTo>
                  <a:lnTo>
                    <a:pt x="15579" y="10958"/>
                  </a:lnTo>
                  <a:lnTo>
                    <a:pt x="37377" y="22766"/>
                  </a:lnTo>
                  <a:lnTo>
                    <a:pt x="32757" y="312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522A9AC-B62C-4097-B284-D2379C8F2C35}"/>
                </a:ext>
              </a:extLst>
            </p:cNvPr>
            <p:cNvSpPr/>
            <p:nvPr/>
          </p:nvSpPr>
          <p:spPr>
            <a:xfrm>
              <a:off x="986179" y="5151352"/>
              <a:ext cx="43114" cy="43114"/>
            </a:xfrm>
            <a:custGeom>
              <a:avLst/>
              <a:gdLst>
                <a:gd name="connsiteX0" fmla="*/ 11114 w 43113"/>
                <a:gd name="connsiteY0" fmla="*/ 19391 h 43113"/>
                <a:gd name="connsiteX1" fmla="*/ 16172 w 43113"/>
                <a:gd name="connsiteY1" fmla="*/ 11114 h 43113"/>
                <a:gd name="connsiteX2" fmla="*/ 37326 w 43113"/>
                <a:gd name="connsiteY2" fmla="*/ 24042 h 43113"/>
                <a:gd name="connsiteX3" fmla="*/ 32267 w 43113"/>
                <a:gd name="connsiteY3" fmla="*/ 323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14" y="19391"/>
                  </a:moveTo>
                  <a:lnTo>
                    <a:pt x="16172" y="11114"/>
                  </a:lnTo>
                  <a:lnTo>
                    <a:pt x="37326" y="24042"/>
                  </a:lnTo>
                  <a:lnTo>
                    <a:pt x="32267" y="323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E05E0F48-B2F0-42C7-A2BC-86E1DEF57719}"/>
                </a:ext>
              </a:extLst>
            </p:cNvPr>
            <p:cNvSpPr/>
            <p:nvPr/>
          </p:nvSpPr>
          <p:spPr>
            <a:xfrm>
              <a:off x="980873" y="5120893"/>
              <a:ext cx="43114" cy="43114"/>
            </a:xfrm>
            <a:custGeom>
              <a:avLst/>
              <a:gdLst>
                <a:gd name="connsiteX0" fmla="*/ 11233 w 43113"/>
                <a:gd name="connsiteY0" fmla="*/ 19248 h 43113"/>
                <a:gd name="connsiteX1" fmla="*/ 16696 w 43113"/>
                <a:gd name="connsiteY1" fmla="*/ 11232 h 43113"/>
                <a:gd name="connsiteX2" fmla="*/ 37180 w 43113"/>
                <a:gd name="connsiteY2" fmla="*/ 25194 h 43113"/>
                <a:gd name="connsiteX3" fmla="*/ 31717 w 43113"/>
                <a:gd name="connsiteY3" fmla="*/ 3321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33" y="19248"/>
                  </a:moveTo>
                  <a:lnTo>
                    <a:pt x="16696" y="11232"/>
                  </a:lnTo>
                  <a:lnTo>
                    <a:pt x="37180" y="25194"/>
                  </a:lnTo>
                  <a:lnTo>
                    <a:pt x="31717" y="332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73771F3-BF4F-46E1-93E7-A10E67F17AEF}"/>
                </a:ext>
              </a:extLst>
            </p:cNvPr>
            <p:cNvSpPr/>
            <p:nvPr/>
          </p:nvSpPr>
          <p:spPr>
            <a:xfrm>
              <a:off x="977712" y="5089938"/>
              <a:ext cx="43114" cy="43114"/>
            </a:xfrm>
            <a:custGeom>
              <a:avLst/>
              <a:gdLst>
                <a:gd name="connsiteX0" fmla="*/ 11325 w 43113"/>
                <a:gd name="connsiteY0" fmla="*/ 19054 h 43113"/>
                <a:gd name="connsiteX1" fmla="*/ 17188 w 43113"/>
                <a:gd name="connsiteY1" fmla="*/ 11325 h 43113"/>
                <a:gd name="connsiteX2" fmla="*/ 36938 w 43113"/>
                <a:gd name="connsiteY2" fmla="*/ 26306 h 43113"/>
                <a:gd name="connsiteX3" fmla="*/ 31076 w 43113"/>
                <a:gd name="connsiteY3" fmla="*/ 3403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25" y="19054"/>
                  </a:moveTo>
                  <a:lnTo>
                    <a:pt x="17188" y="11325"/>
                  </a:lnTo>
                  <a:lnTo>
                    <a:pt x="36938" y="26306"/>
                  </a:lnTo>
                  <a:lnTo>
                    <a:pt x="31076" y="340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7000C6B4-EA8F-45A0-BDA2-6544B68EA2FC}"/>
                </a:ext>
              </a:extLst>
            </p:cNvPr>
            <p:cNvSpPr/>
            <p:nvPr/>
          </p:nvSpPr>
          <p:spPr>
            <a:xfrm>
              <a:off x="975991" y="5059383"/>
              <a:ext cx="43114" cy="43114"/>
            </a:xfrm>
            <a:custGeom>
              <a:avLst/>
              <a:gdLst>
                <a:gd name="connsiteX0" fmla="*/ 11390 w 43113"/>
                <a:gd name="connsiteY0" fmla="*/ 18807 h 43113"/>
                <a:gd name="connsiteX1" fmla="*/ 17641 w 43113"/>
                <a:gd name="connsiteY1" fmla="*/ 11390 h 43113"/>
                <a:gd name="connsiteX2" fmla="*/ 36596 w 43113"/>
                <a:gd name="connsiteY2" fmla="*/ 27365 h 43113"/>
                <a:gd name="connsiteX3" fmla="*/ 30345 w 43113"/>
                <a:gd name="connsiteY3" fmla="*/ 3478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90" y="18807"/>
                  </a:moveTo>
                  <a:lnTo>
                    <a:pt x="17641" y="11390"/>
                  </a:lnTo>
                  <a:lnTo>
                    <a:pt x="36596" y="27365"/>
                  </a:lnTo>
                  <a:lnTo>
                    <a:pt x="30345" y="347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949D3D56-A7FA-473C-B99E-4AE9D76D9887}"/>
                </a:ext>
              </a:extLst>
            </p:cNvPr>
            <p:cNvSpPr/>
            <p:nvPr/>
          </p:nvSpPr>
          <p:spPr>
            <a:xfrm>
              <a:off x="975645" y="5027767"/>
              <a:ext cx="43114" cy="43114"/>
            </a:xfrm>
            <a:custGeom>
              <a:avLst/>
              <a:gdLst>
                <a:gd name="connsiteX0" fmla="*/ 11427 w 43113"/>
                <a:gd name="connsiteY0" fmla="*/ 18513 h 43113"/>
                <a:gd name="connsiteX1" fmla="*/ 18052 w 43113"/>
                <a:gd name="connsiteY1" fmla="*/ 11427 h 43113"/>
                <a:gd name="connsiteX2" fmla="*/ 36161 w 43113"/>
                <a:gd name="connsiteY2" fmla="*/ 28358 h 43113"/>
                <a:gd name="connsiteX3" fmla="*/ 29536 w 43113"/>
                <a:gd name="connsiteY3" fmla="*/ 3544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27" y="18513"/>
                  </a:moveTo>
                  <a:lnTo>
                    <a:pt x="18052" y="11427"/>
                  </a:lnTo>
                  <a:lnTo>
                    <a:pt x="36161" y="28358"/>
                  </a:lnTo>
                  <a:lnTo>
                    <a:pt x="29536" y="3544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96E87B5C-E3B3-4038-8F49-A1B1197F4A45}"/>
                </a:ext>
              </a:extLst>
            </p:cNvPr>
            <p:cNvSpPr/>
            <p:nvPr/>
          </p:nvSpPr>
          <p:spPr>
            <a:xfrm>
              <a:off x="977239" y="4997218"/>
              <a:ext cx="43114" cy="43114"/>
            </a:xfrm>
            <a:custGeom>
              <a:avLst/>
              <a:gdLst>
                <a:gd name="connsiteX0" fmla="*/ 11431 w 43113"/>
                <a:gd name="connsiteY0" fmla="*/ 18170 h 43113"/>
                <a:gd name="connsiteX1" fmla="*/ 18408 w 43113"/>
                <a:gd name="connsiteY1" fmla="*/ 11431 h 43113"/>
                <a:gd name="connsiteX2" fmla="*/ 35630 w 43113"/>
                <a:gd name="connsiteY2" fmla="*/ 29262 h 43113"/>
                <a:gd name="connsiteX3" fmla="*/ 28652 w 43113"/>
                <a:gd name="connsiteY3" fmla="*/ 3600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31" y="18170"/>
                  </a:moveTo>
                  <a:lnTo>
                    <a:pt x="18408" y="11431"/>
                  </a:lnTo>
                  <a:lnTo>
                    <a:pt x="35630" y="29262"/>
                  </a:lnTo>
                  <a:lnTo>
                    <a:pt x="28652" y="360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2868BD69-8049-4119-8E39-C028B994C90B}"/>
                </a:ext>
              </a:extLst>
            </p:cNvPr>
            <p:cNvSpPr/>
            <p:nvPr/>
          </p:nvSpPr>
          <p:spPr>
            <a:xfrm>
              <a:off x="979314" y="4966368"/>
              <a:ext cx="43114" cy="43114"/>
            </a:xfrm>
            <a:custGeom>
              <a:avLst/>
              <a:gdLst>
                <a:gd name="connsiteX0" fmla="*/ 11405 w 43113"/>
                <a:gd name="connsiteY0" fmla="*/ 17770 h 43113"/>
                <a:gd name="connsiteX1" fmla="*/ 18725 w 43113"/>
                <a:gd name="connsiteY1" fmla="*/ 11405 h 43113"/>
                <a:gd name="connsiteX2" fmla="*/ 34992 w 43113"/>
                <a:gd name="connsiteY2" fmla="*/ 30112 h 43113"/>
                <a:gd name="connsiteX3" fmla="*/ 27672 w 43113"/>
                <a:gd name="connsiteY3" fmla="*/ 3647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405" y="17770"/>
                  </a:moveTo>
                  <a:lnTo>
                    <a:pt x="18725" y="11405"/>
                  </a:lnTo>
                  <a:lnTo>
                    <a:pt x="34992" y="30112"/>
                  </a:lnTo>
                  <a:lnTo>
                    <a:pt x="27672" y="364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DD5DA47C-9F8D-4A0E-A845-853F510F0223}"/>
                </a:ext>
              </a:extLst>
            </p:cNvPr>
            <p:cNvSpPr/>
            <p:nvPr/>
          </p:nvSpPr>
          <p:spPr>
            <a:xfrm>
              <a:off x="984080" y="4935904"/>
              <a:ext cx="43114" cy="43114"/>
            </a:xfrm>
            <a:custGeom>
              <a:avLst/>
              <a:gdLst>
                <a:gd name="connsiteX0" fmla="*/ 11351 w 43113"/>
                <a:gd name="connsiteY0" fmla="*/ 17342 h 43113"/>
                <a:gd name="connsiteX1" fmla="*/ 18980 w 43113"/>
                <a:gd name="connsiteY1" fmla="*/ 11351 h 43113"/>
                <a:gd name="connsiteX2" fmla="*/ 34291 w 43113"/>
                <a:gd name="connsiteY2" fmla="*/ 30848 h 43113"/>
                <a:gd name="connsiteX3" fmla="*/ 26661 w 43113"/>
                <a:gd name="connsiteY3" fmla="*/ 3683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351" y="17342"/>
                  </a:moveTo>
                  <a:lnTo>
                    <a:pt x="18980" y="11351"/>
                  </a:lnTo>
                  <a:lnTo>
                    <a:pt x="34291" y="30848"/>
                  </a:lnTo>
                  <a:lnTo>
                    <a:pt x="26661" y="368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AA43ADBE-8EDA-446D-836E-A282D45E044F}"/>
                </a:ext>
              </a:extLst>
            </p:cNvPr>
            <p:cNvSpPr/>
            <p:nvPr/>
          </p:nvSpPr>
          <p:spPr>
            <a:xfrm>
              <a:off x="990813" y="4905220"/>
              <a:ext cx="43114" cy="43114"/>
            </a:xfrm>
            <a:custGeom>
              <a:avLst/>
              <a:gdLst>
                <a:gd name="connsiteX0" fmla="*/ 11264 w 43113"/>
                <a:gd name="connsiteY0" fmla="*/ 16850 h 43113"/>
                <a:gd name="connsiteX1" fmla="*/ 19195 w 43113"/>
                <a:gd name="connsiteY1" fmla="*/ 11264 h 43113"/>
                <a:gd name="connsiteX2" fmla="*/ 33470 w 43113"/>
                <a:gd name="connsiteY2" fmla="*/ 31533 h 43113"/>
                <a:gd name="connsiteX3" fmla="*/ 25538 w 43113"/>
                <a:gd name="connsiteY3" fmla="*/ 37118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264" y="16850"/>
                  </a:moveTo>
                  <a:lnTo>
                    <a:pt x="19195" y="11264"/>
                  </a:lnTo>
                  <a:lnTo>
                    <a:pt x="33470" y="31533"/>
                  </a:lnTo>
                  <a:lnTo>
                    <a:pt x="25538" y="3711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542B358C-3A2E-4141-8F90-3295203C3406}"/>
                </a:ext>
              </a:extLst>
            </p:cNvPr>
            <p:cNvSpPr/>
            <p:nvPr/>
          </p:nvSpPr>
          <p:spPr>
            <a:xfrm>
              <a:off x="998211" y="4876471"/>
              <a:ext cx="43114" cy="43114"/>
            </a:xfrm>
            <a:custGeom>
              <a:avLst/>
              <a:gdLst>
                <a:gd name="connsiteX0" fmla="*/ 11152 w 43113"/>
                <a:gd name="connsiteY0" fmla="*/ 16333 h 43113"/>
                <a:gd name="connsiteX1" fmla="*/ 19353 w 43113"/>
                <a:gd name="connsiteY1" fmla="*/ 11152 h 43113"/>
                <a:gd name="connsiteX2" fmla="*/ 32593 w 43113"/>
                <a:gd name="connsiteY2" fmla="*/ 32110 h 43113"/>
                <a:gd name="connsiteX3" fmla="*/ 24392 w 43113"/>
                <a:gd name="connsiteY3" fmla="*/ 372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11152" y="16333"/>
                  </a:moveTo>
                  <a:lnTo>
                    <a:pt x="19353" y="11152"/>
                  </a:lnTo>
                  <a:lnTo>
                    <a:pt x="32593" y="32110"/>
                  </a:lnTo>
                  <a:lnTo>
                    <a:pt x="24392" y="372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2904B01B-8E86-466F-91EE-9AD776611D9E}"/>
                </a:ext>
              </a:extLst>
            </p:cNvPr>
            <p:cNvSpPr/>
            <p:nvPr/>
          </p:nvSpPr>
          <p:spPr>
            <a:xfrm>
              <a:off x="1008443" y="4846940"/>
              <a:ext cx="32335" cy="43114"/>
            </a:xfrm>
            <a:custGeom>
              <a:avLst/>
              <a:gdLst>
                <a:gd name="connsiteX0" fmla="*/ 11010 w 32335"/>
                <a:gd name="connsiteY0" fmla="*/ 15769 h 43113"/>
                <a:gd name="connsiteX1" fmla="*/ 19463 w 32335"/>
                <a:gd name="connsiteY1" fmla="*/ 11010 h 43113"/>
                <a:gd name="connsiteX2" fmla="*/ 31625 w 32335"/>
                <a:gd name="connsiteY2" fmla="*/ 32613 h 43113"/>
                <a:gd name="connsiteX3" fmla="*/ 23172 w 32335"/>
                <a:gd name="connsiteY3" fmla="*/ 3737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1010" y="15769"/>
                  </a:moveTo>
                  <a:lnTo>
                    <a:pt x="19463" y="11010"/>
                  </a:lnTo>
                  <a:lnTo>
                    <a:pt x="31625" y="32613"/>
                  </a:lnTo>
                  <a:lnTo>
                    <a:pt x="23172" y="3737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7D68F2BE-ED99-40FA-A7B8-46E860AA94E7}"/>
                </a:ext>
              </a:extLst>
            </p:cNvPr>
            <p:cNvSpPr/>
            <p:nvPr/>
          </p:nvSpPr>
          <p:spPr>
            <a:xfrm>
              <a:off x="1018658" y="4818288"/>
              <a:ext cx="32335" cy="43114"/>
            </a:xfrm>
            <a:custGeom>
              <a:avLst/>
              <a:gdLst>
                <a:gd name="connsiteX0" fmla="*/ 10838 w 32335"/>
                <a:gd name="connsiteY0" fmla="*/ 15158 h 43113"/>
                <a:gd name="connsiteX1" fmla="*/ 19524 w 32335"/>
                <a:gd name="connsiteY1" fmla="*/ 10838 h 43113"/>
                <a:gd name="connsiteX2" fmla="*/ 30563 w 32335"/>
                <a:gd name="connsiteY2" fmla="*/ 33035 h 43113"/>
                <a:gd name="connsiteX3" fmla="*/ 21877 w 32335"/>
                <a:gd name="connsiteY3" fmla="*/ 3735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838" y="15158"/>
                  </a:moveTo>
                  <a:lnTo>
                    <a:pt x="19524" y="10838"/>
                  </a:lnTo>
                  <a:lnTo>
                    <a:pt x="30563" y="33035"/>
                  </a:lnTo>
                  <a:lnTo>
                    <a:pt x="21877" y="373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0A7C1766-3B93-436E-89FE-2A2BD2DC4E31}"/>
                </a:ext>
              </a:extLst>
            </p:cNvPr>
            <p:cNvSpPr/>
            <p:nvPr/>
          </p:nvSpPr>
          <p:spPr>
            <a:xfrm>
              <a:off x="1033824" y="4792587"/>
              <a:ext cx="32335" cy="32335"/>
            </a:xfrm>
            <a:custGeom>
              <a:avLst/>
              <a:gdLst>
                <a:gd name="connsiteX0" fmla="*/ 27485 w 32335"/>
                <a:gd name="connsiteY0" fmla="*/ 30719 h 32335"/>
                <a:gd name="connsiteX1" fmla="*/ 17784 w 32335"/>
                <a:gd name="connsiteY1" fmla="*/ 33952 h 32335"/>
                <a:gd name="connsiteX2" fmla="*/ 8084 w 32335"/>
                <a:gd name="connsiteY2" fmla="*/ 12395 h 32335"/>
                <a:gd name="connsiteX3" fmla="*/ 17784 w 32335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32335">
                  <a:moveTo>
                    <a:pt x="27485" y="30719"/>
                  </a:moveTo>
                  <a:lnTo>
                    <a:pt x="17784" y="33952"/>
                  </a:lnTo>
                  <a:lnTo>
                    <a:pt x="8084" y="12395"/>
                  </a:lnTo>
                  <a:lnTo>
                    <a:pt x="17784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DA6EAE32-A5DB-4B97-B853-F5108756E8DE}"/>
                </a:ext>
              </a:extLst>
            </p:cNvPr>
            <p:cNvSpPr/>
            <p:nvPr/>
          </p:nvSpPr>
          <p:spPr>
            <a:xfrm>
              <a:off x="1044744" y="4762615"/>
              <a:ext cx="32335" cy="43114"/>
            </a:xfrm>
            <a:custGeom>
              <a:avLst/>
              <a:gdLst>
                <a:gd name="connsiteX0" fmla="*/ 10407 w 32335"/>
                <a:gd name="connsiteY0" fmla="*/ 13813 h 43113"/>
                <a:gd name="connsiteX1" fmla="*/ 19490 w 32335"/>
                <a:gd name="connsiteY1" fmla="*/ 10407 h 43113"/>
                <a:gd name="connsiteX2" fmla="*/ 28194 w 32335"/>
                <a:gd name="connsiteY2" fmla="*/ 33618 h 43113"/>
                <a:gd name="connsiteX3" fmla="*/ 19111 w 32335"/>
                <a:gd name="connsiteY3" fmla="*/ 37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407" y="13813"/>
                  </a:moveTo>
                  <a:lnTo>
                    <a:pt x="19490" y="10407"/>
                  </a:lnTo>
                  <a:lnTo>
                    <a:pt x="28194" y="33618"/>
                  </a:lnTo>
                  <a:lnTo>
                    <a:pt x="19111" y="37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AEEF9A4F-A062-468C-A49E-E22815763487}"/>
                </a:ext>
              </a:extLst>
            </p:cNvPr>
            <p:cNvSpPr/>
            <p:nvPr/>
          </p:nvSpPr>
          <p:spPr>
            <a:xfrm>
              <a:off x="1060572" y="4735810"/>
              <a:ext cx="32335" cy="43114"/>
            </a:xfrm>
            <a:custGeom>
              <a:avLst/>
              <a:gdLst>
                <a:gd name="connsiteX0" fmla="*/ 10152 w 32335"/>
                <a:gd name="connsiteY0" fmla="*/ 13088 h 43113"/>
                <a:gd name="connsiteX1" fmla="*/ 19397 w 32335"/>
                <a:gd name="connsiteY1" fmla="*/ 10152 h 43113"/>
                <a:gd name="connsiteX2" fmla="*/ 26901 w 32335"/>
                <a:gd name="connsiteY2" fmla="*/ 33779 h 43113"/>
                <a:gd name="connsiteX3" fmla="*/ 17656 w 32335"/>
                <a:gd name="connsiteY3" fmla="*/ 3671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10152" y="13088"/>
                  </a:moveTo>
                  <a:lnTo>
                    <a:pt x="19397" y="10152"/>
                  </a:lnTo>
                  <a:lnTo>
                    <a:pt x="26901" y="33779"/>
                  </a:lnTo>
                  <a:lnTo>
                    <a:pt x="17656" y="3671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E359F483-BCFF-4E1B-B5ED-310D71E8F3C3}"/>
                </a:ext>
              </a:extLst>
            </p:cNvPr>
            <p:cNvSpPr/>
            <p:nvPr/>
          </p:nvSpPr>
          <p:spPr>
            <a:xfrm>
              <a:off x="1077632" y="4710188"/>
              <a:ext cx="32335" cy="43114"/>
            </a:xfrm>
            <a:custGeom>
              <a:avLst/>
              <a:gdLst>
                <a:gd name="connsiteX0" fmla="*/ 9873 w 32335"/>
                <a:gd name="connsiteY0" fmla="*/ 12338 h 43113"/>
                <a:gd name="connsiteX1" fmla="*/ 19255 w 32335"/>
                <a:gd name="connsiteY1" fmla="*/ 9873 h 43113"/>
                <a:gd name="connsiteX2" fmla="*/ 25554 w 32335"/>
                <a:gd name="connsiteY2" fmla="*/ 33850 h 43113"/>
                <a:gd name="connsiteX3" fmla="*/ 16172 w 32335"/>
                <a:gd name="connsiteY3" fmla="*/ 3631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873" y="12338"/>
                  </a:moveTo>
                  <a:lnTo>
                    <a:pt x="19255" y="9873"/>
                  </a:lnTo>
                  <a:lnTo>
                    <a:pt x="25554" y="33850"/>
                  </a:lnTo>
                  <a:lnTo>
                    <a:pt x="16172" y="3631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C5D7705E-B01C-47DB-BCDB-1C707A251E97}"/>
                </a:ext>
              </a:extLst>
            </p:cNvPr>
            <p:cNvSpPr/>
            <p:nvPr/>
          </p:nvSpPr>
          <p:spPr>
            <a:xfrm>
              <a:off x="1095839" y="4685815"/>
              <a:ext cx="32335" cy="43114"/>
            </a:xfrm>
            <a:custGeom>
              <a:avLst/>
              <a:gdLst>
                <a:gd name="connsiteX0" fmla="*/ 9567 w 32335"/>
                <a:gd name="connsiteY0" fmla="*/ 11552 h 43113"/>
                <a:gd name="connsiteX1" fmla="*/ 19063 w 32335"/>
                <a:gd name="connsiteY1" fmla="*/ 9567 h 43113"/>
                <a:gd name="connsiteX2" fmla="*/ 24135 w 32335"/>
                <a:gd name="connsiteY2" fmla="*/ 33835 h 43113"/>
                <a:gd name="connsiteX3" fmla="*/ 14639 w 32335"/>
                <a:gd name="connsiteY3" fmla="*/ 358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9567" y="11552"/>
                  </a:moveTo>
                  <a:lnTo>
                    <a:pt x="19063" y="9567"/>
                  </a:lnTo>
                  <a:lnTo>
                    <a:pt x="24135" y="33835"/>
                  </a:lnTo>
                  <a:lnTo>
                    <a:pt x="14639" y="358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72F3032D-FB15-4E4F-9EF7-96858BCE1DA8}"/>
                </a:ext>
              </a:extLst>
            </p:cNvPr>
            <p:cNvSpPr/>
            <p:nvPr/>
          </p:nvSpPr>
          <p:spPr>
            <a:xfrm>
              <a:off x="1114938" y="4661532"/>
              <a:ext cx="21557" cy="43114"/>
            </a:xfrm>
            <a:custGeom>
              <a:avLst/>
              <a:gdLst>
                <a:gd name="connsiteX0" fmla="*/ 9231 w 21556"/>
                <a:gd name="connsiteY0" fmla="*/ 10723 h 43113"/>
                <a:gd name="connsiteX1" fmla="*/ 18816 w 21556"/>
                <a:gd name="connsiteY1" fmla="*/ 9231 h 43113"/>
                <a:gd name="connsiteX2" fmla="*/ 22463 w 21556"/>
                <a:gd name="connsiteY2" fmla="*/ 32661 h 43113"/>
                <a:gd name="connsiteX3" fmla="*/ 12878 w 21556"/>
                <a:gd name="connsiteY3" fmla="*/ 341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9231" y="10723"/>
                  </a:moveTo>
                  <a:lnTo>
                    <a:pt x="18816" y="9231"/>
                  </a:lnTo>
                  <a:lnTo>
                    <a:pt x="22463" y="32661"/>
                  </a:lnTo>
                  <a:lnTo>
                    <a:pt x="12878" y="34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4D6CBADC-1292-4114-9F30-54203C549BFC}"/>
                </a:ext>
              </a:extLst>
            </p:cNvPr>
            <p:cNvSpPr/>
            <p:nvPr/>
          </p:nvSpPr>
          <p:spPr>
            <a:xfrm>
              <a:off x="1135243" y="4638361"/>
              <a:ext cx="21557" cy="43114"/>
            </a:xfrm>
            <a:custGeom>
              <a:avLst/>
              <a:gdLst>
                <a:gd name="connsiteX0" fmla="*/ 8870 w 21556"/>
                <a:gd name="connsiteY0" fmla="*/ 9864 h 43113"/>
                <a:gd name="connsiteX1" fmla="*/ 18519 w 21556"/>
                <a:gd name="connsiteY1" fmla="*/ 8870 h 43113"/>
                <a:gd name="connsiteX2" fmla="*/ 21060 w 21556"/>
                <a:gd name="connsiteY2" fmla="*/ 33529 h 43113"/>
                <a:gd name="connsiteX3" fmla="*/ 11411 w 21556"/>
                <a:gd name="connsiteY3" fmla="*/ 3452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870" y="9864"/>
                  </a:moveTo>
                  <a:lnTo>
                    <a:pt x="18519" y="8870"/>
                  </a:lnTo>
                  <a:lnTo>
                    <a:pt x="21060" y="33529"/>
                  </a:lnTo>
                  <a:lnTo>
                    <a:pt x="11411" y="3452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E34FAB4E-0339-4AE7-BF42-B488B8239E70}"/>
                </a:ext>
              </a:extLst>
            </p:cNvPr>
            <p:cNvSpPr/>
            <p:nvPr/>
          </p:nvSpPr>
          <p:spPr>
            <a:xfrm>
              <a:off x="1157866" y="4617350"/>
              <a:ext cx="21557" cy="32335"/>
            </a:xfrm>
            <a:custGeom>
              <a:avLst/>
              <a:gdLst>
                <a:gd name="connsiteX0" fmla="*/ 8493 w 21556"/>
                <a:gd name="connsiteY0" fmla="*/ 8996 h 32335"/>
                <a:gd name="connsiteX1" fmla="*/ 18181 w 21556"/>
                <a:gd name="connsiteY1" fmla="*/ 8493 h 32335"/>
                <a:gd name="connsiteX2" fmla="*/ 19467 w 21556"/>
                <a:gd name="connsiteY2" fmla="*/ 33251 h 32335"/>
                <a:gd name="connsiteX3" fmla="*/ 9779 w 21556"/>
                <a:gd name="connsiteY3" fmla="*/ 3375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32335">
                  <a:moveTo>
                    <a:pt x="8493" y="8996"/>
                  </a:moveTo>
                  <a:lnTo>
                    <a:pt x="18181" y="8493"/>
                  </a:lnTo>
                  <a:lnTo>
                    <a:pt x="19467" y="33251"/>
                  </a:lnTo>
                  <a:lnTo>
                    <a:pt x="9779" y="337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1487F3E8-006C-426E-BE78-24430DC476AC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66D290D1-FAEE-4D29-A2EB-401EE41A7AFC}"/>
                </a:ext>
              </a:extLst>
            </p:cNvPr>
            <p:cNvSpPr/>
            <p:nvPr/>
          </p:nvSpPr>
          <p:spPr>
            <a:xfrm>
              <a:off x="984243" y="4380851"/>
              <a:ext cx="21557" cy="43114"/>
            </a:xfrm>
            <a:custGeom>
              <a:avLst/>
              <a:gdLst>
                <a:gd name="connsiteX0" fmla="*/ 8084 w 21556"/>
                <a:gd name="connsiteY0" fmla="*/ 8084 h 43113"/>
                <a:gd name="connsiteX1" fmla="*/ 23174 w 21556"/>
                <a:gd name="connsiteY1" fmla="*/ 8084 h 43113"/>
                <a:gd name="connsiteX2" fmla="*/ 23174 w 21556"/>
                <a:gd name="connsiteY2" fmla="*/ 43653 h 43113"/>
                <a:gd name="connsiteX3" fmla="*/ 8084 w 21556"/>
                <a:gd name="connsiteY3" fmla="*/ 4365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56" h="43113">
                  <a:moveTo>
                    <a:pt x="8084" y="8084"/>
                  </a:moveTo>
                  <a:lnTo>
                    <a:pt x="23174" y="8084"/>
                  </a:lnTo>
                  <a:lnTo>
                    <a:pt x="23174" y="43653"/>
                  </a:lnTo>
                  <a:lnTo>
                    <a:pt x="8084" y="436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9260C0EC-CFC9-4EBB-B8BF-BDEF91B6F13B}"/>
                </a:ext>
              </a:extLst>
            </p:cNvPr>
            <p:cNvSpPr/>
            <p:nvPr/>
          </p:nvSpPr>
          <p:spPr>
            <a:xfrm>
              <a:off x="1017028" y="4350549"/>
              <a:ext cx="32335" cy="43114"/>
            </a:xfrm>
            <a:custGeom>
              <a:avLst/>
              <a:gdLst>
                <a:gd name="connsiteX0" fmla="*/ 8496 w 32335"/>
                <a:gd name="connsiteY0" fmla="*/ 44015 h 43113"/>
                <a:gd name="connsiteX1" fmla="*/ 10358 w 32335"/>
                <a:gd name="connsiteY1" fmla="*/ 8496 h 43113"/>
                <a:gd name="connsiteX2" fmla="*/ 25427 w 32335"/>
                <a:gd name="connsiteY2" fmla="*/ 9286 h 43113"/>
                <a:gd name="connsiteX3" fmla="*/ 23564 w 32335"/>
                <a:gd name="connsiteY3" fmla="*/ 448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6" y="44015"/>
                  </a:moveTo>
                  <a:lnTo>
                    <a:pt x="10358" y="8496"/>
                  </a:lnTo>
                  <a:lnTo>
                    <a:pt x="25427" y="9286"/>
                  </a:lnTo>
                  <a:lnTo>
                    <a:pt x="23564" y="448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6BD1D83B-9335-41AC-9042-CAAB6151EF82}"/>
                </a:ext>
              </a:extLst>
            </p:cNvPr>
            <p:cNvSpPr/>
            <p:nvPr/>
          </p:nvSpPr>
          <p:spPr>
            <a:xfrm>
              <a:off x="1051130" y="4321889"/>
              <a:ext cx="32335" cy="53892"/>
            </a:xfrm>
            <a:custGeom>
              <a:avLst/>
              <a:gdLst>
                <a:gd name="connsiteX0" fmla="*/ 8865 w 32335"/>
                <a:gd name="connsiteY0" fmla="*/ 44249 h 53892"/>
                <a:gd name="connsiteX1" fmla="*/ 12486 w 32335"/>
                <a:gd name="connsiteY1" fmla="*/ 8865 h 53892"/>
                <a:gd name="connsiteX2" fmla="*/ 27497 w 32335"/>
                <a:gd name="connsiteY2" fmla="*/ 10401 h 53892"/>
                <a:gd name="connsiteX3" fmla="*/ 23876 w 32335"/>
                <a:gd name="connsiteY3" fmla="*/ 457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865" y="44249"/>
                  </a:moveTo>
                  <a:lnTo>
                    <a:pt x="12486" y="8865"/>
                  </a:lnTo>
                  <a:lnTo>
                    <a:pt x="27497" y="10401"/>
                  </a:lnTo>
                  <a:lnTo>
                    <a:pt x="23876" y="457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9C56C826-41C6-4003-A220-BFB531240BE2}"/>
                </a:ext>
              </a:extLst>
            </p:cNvPr>
            <p:cNvSpPr/>
            <p:nvPr/>
          </p:nvSpPr>
          <p:spPr>
            <a:xfrm>
              <a:off x="1086909" y="4295445"/>
              <a:ext cx="32335" cy="53892"/>
            </a:xfrm>
            <a:custGeom>
              <a:avLst/>
              <a:gdLst>
                <a:gd name="connsiteX0" fmla="*/ 9224 w 32335"/>
                <a:gd name="connsiteY0" fmla="*/ 44376 h 53892"/>
                <a:gd name="connsiteX1" fmla="*/ 14655 w 32335"/>
                <a:gd name="connsiteY1" fmla="*/ 9224 h 53892"/>
                <a:gd name="connsiteX2" fmla="*/ 29568 w 32335"/>
                <a:gd name="connsiteY2" fmla="*/ 11528 h 53892"/>
                <a:gd name="connsiteX3" fmla="*/ 24137 w 32335"/>
                <a:gd name="connsiteY3" fmla="*/ 4668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24" y="44376"/>
                  </a:moveTo>
                  <a:lnTo>
                    <a:pt x="14655" y="9224"/>
                  </a:lnTo>
                  <a:lnTo>
                    <a:pt x="29568" y="11528"/>
                  </a:lnTo>
                  <a:lnTo>
                    <a:pt x="24137" y="4668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44BFB107-4320-4958-BF1A-34E0102520A1}"/>
                </a:ext>
              </a:extLst>
            </p:cNvPr>
            <p:cNvSpPr/>
            <p:nvPr/>
          </p:nvSpPr>
          <p:spPr>
            <a:xfrm>
              <a:off x="1124389" y="4270228"/>
              <a:ext cx="32335" cy="53892"/>
            </a:xfrm>
            <a:custGeom>
              <a:avLst/>
              <a:gdLst>
                <a:gd name="connsiteX0" fmla="*/ 9556 w 32335"/>
                <a:gd name="connsiteY0" fmla="*/ 44385 h 53892"/>
                <a:gd name="connsiteX1" fmla="*/ 16773 w 32335"/>
                <a:gd name="connsiteY1" fmla="*/ 9556 h 53892"/>
                <a:gd name="connsiteX2" fmla="*/ 31549 w 32335"/>
                <a:gd name="connsiteY2" fmla="*/ 12618 h 53892"/>
                <a:gd name="connsiteX3" fmla="*/ 24332 w 32335"/>
                <a:gd name="connsiteY3" fmla="*/ 474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56" y="44385"/>
                  </a:moveTo>
                  <a:lnTo>
                    <a:pt x="16773" y="9556"/>
                  </a:lnTo>
                  <a:lnTo>
                    <a:pt x="31549" y="12618"/>
                  </a:lnTo>
                  <a:lnTo>
                    <a:pt x="24332" y="474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C6B06C12-F6BE-4577-9192-9F253586FBA7}"/>
                </a:ext>
              </a:extLst>
            </p:cNvPr>
            <p:cNvSpPr/>
            <p:nvPr/>
          </p:nvSpPr>
          <p:spPr>
            <a:xfrm>
              <a:off x="1161982" y="4247984"/>
              <a:ext cx="43114" cy="53892"/>
            </a:xfrm>
            <a:custGeom>
              <a:avLst/>
              <a:gdLst>
                <a:gd name="connsiteX0" fmla="*/ 9869 w 43113"/>
                <a:gd name="connsiteY0" fmla="*/ 44278 h 53892"/>
                <a:gd name="connsiteX1" fmla="*/ 18882 w 43113"/>
                <a:gd name="connsiteY1" fmla="*/ 9869 h 53892"/>
                <a:gd name="connsiteX2" fmla="*/ 33480 w 43113"/>
                <a:gd name="connsiteY2" fmla="*/ 13693 h 53892"/>
                <a:gd name="connsiteX3" fmla="*/ 24467 w 43113"/>
                <a:gd name="connsiteY3" fmla="*/ 481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69" y="44278"/>
                  </a:moveTo>
                  <a:lnTo>
                    <a:pt x="18882" y="9869"/>
                  </a:lnTo>
                  <a:lnTo>
                    <a:pt x="33480" y="13693"/>
                  </a:lnTo>
                  <a:lnTo>
                    <a:pt x="24467" y="481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01E9937A-374B-4581-827D-C73329E18974}"/>
                </a:ext>
              </a:extLst>
            </p:cNvPr>
            <p:cNvSpPr/>
            <p:nvPr/>
          </p:nvSpPr>
          <p:spPr>
            <a:xfrm>
              <a:off x="1201863" y="4228243"/>
              <a:ext cx="43114" cy="53892"/>
            </a:xfrm>
            <a:custGeom>
              <a:avLst/>
              <a:gdLst>
                <a:gd name="connsiteX0" fmla="*/ 10152 w 43113"/>
                <a:gd name="connsiteY0" fmla="*/ 44050 h 53892"/>
                <a:gd name="connsiteX1" fmla="*/ 20926 w 43113"/>
                <a:gd name="connsiteY1" fmla="*/ 10153 h 53892"/>
                <a:gd name="connsiteX2" fmla="*/ 35307 w 43113"/>
                <a:gd name="connsiteY2" fmla="*/ 14723 h 53892"/>
                <a:gd name="connsiteX3" fmla="*/ 24533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44050"/>
                  </a:moveTo>
                  <a:lnTo>
                    <a:pt x="20926" y="10153"/>
                  </a:lnTo>
                  <a:lnTo>
                    <a:pt x="35307" y="14723"/>
                  </a:lnTo>
                  <a:lnTo>
                    <a:pt x="24533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963C081D-7706-47A2-9758-4D882CE94F14}"/>
                </a:ext>
              </a:extLst>
            </p:cNvPr>
            <p:cNvSpPr/>
            <p:nvPr/>
          </p:nvSpPr>
          <p:spPr>
            <a:xfrm>
              <a:off x="1242080" y="4209198"/>
              <a:ext cx="43114" cy="53892"/>
            </a:xfrm>
            <a:custGeom>
              <a:avLst/>
              <a:gdLst>
                <a:gd name="connsiteX0" fmla="*/ 10410 w 43113"/>
                <a:gd name="connsiteY0" fmla="*/ 43706 h 53892"/>
                <a:gd name="connsiteX1" fmla="*/ 22916 w 43113"/>
                <a:gd name="connsiteY1" fmla="*/ 10410 h 53892"/>
                <a:gd name="connsiteX2" fmla="*/ 37041 w 43113"/>
                <a:gd name="connsiteY2" fmla="*/ 15715 h 53892"/>
                <a:gd name="connsiteX3" fmla="*/ 24535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10" y="43706"/>
                  </a:moveTo>
                  <a:lnTo>
                    <a:pt x="22916" y="10410"/>
                  </a:lnTo>
                  <a:lnTo>
                    <a:pt x="37041" y="15715"/>
                  </a:lnTo>
                  <a:lnTo>
                    <a:pt x="24535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8E1457F9-38C4-4694-9005-D6794402D071}"/>
                </a:ext>
              </a:extLst>
            </p:cNvPr>
            <p:cNvSpPr/>
            <p:nvPr/>
          </p:nvSpPr>
          <p:spPr>
            <a:xfrm>
              <a:off x="1283047" y="4193152"/>
              <a:ext cx="43114" cy="53892"/>
            </a:xfrm>
            <a:custGeom>
              <a:avLst/>
              <a:gdLst>
                <a:gd name="connsiteX0" fmla="*/ 10639 w 43113"/>
                <a:gd name="connsiteY0" fmla="*/ 43249 h 53892"/>
                <a:gd name="connsiteX1" fmla="*/ 24842 w 43113"/>
                <a:gd name="connsiteY1" fmla="*/ 10639 h 53892"/>
                <a:gd name="connsiteX2" fmla="*/ 38676 w 43113"/>
                <a:gd name="connsiteY2" fmla="*/ 16665 h 53892"/>
                <a:gd name="connsiteX3" fmla="*/ 24473 w 43113"/>
                <a:gd name="connsiteY3" fmla="*/ 4927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9" y="43249"/>
                  </a:moveTo>
                  <a:lnTo>
                    <a:pt x="24842" y="10639"/>
                  </a:lnTo>
                  <a:lnTo>
                    <a:pt x="38676" y="16665"/>
                  </a:lnTo>
                  <a:lnTo>
                    <a:pt x="24473" y="4927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2F2022F1-B3DC-44CE-8A92-26014D86CA26}"/>
                </a:ext>
              </a:extLst>
            </p:cNvPr>
            <p:cNvSpPr/>
            <p:nvPr/>
          </p:nvSpPr>
          <p:spPr>
            <a:xfrm>
              <a:off x="1324953" y="4179040"/>
              <a:ext cx="43114" cy="53892"/>
            </a:xfrm>
            <a:custGeom>
              <a:avLst/>
              <a:gdLst>
                <a:gd name="connsiteX0" fmla="*/ 10833 w 43113"/>
                <a:gd name="connsiteY0" fmla="*/ 42699 h 53892"/>
                <a:gd name="connsiteX1" fmla="*/ 26633 w 43113"/>
                <a:gd name="connsiteY1" fmla="*/ 10833 h 53892"/>
                <a:gd name="connsiteX2" fmla="*/ 40152 w 43113"/>
                <a:gd name="connsiteY2" fmla="*/ 17536 h 53892"/>
                <a:gd name="connsiteX3" fmla="*/ 24352 w 43113"/>
                <a:gd name="connsiteY3" fmla="*/ 494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3" y="42699"/>
                  </a:moveTo>
                  <a:lnTo>
                    <a:pt x="26633" y="10833"/>
                  </a:lnTo>
                  <a:lnTo>
                    <a:pt x="40152" y="17536"/>
                  </a:lnTo>
                  <a:lnTo>
                    <a:pt x="24352" y="494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26994C89-6CE2-407D-A4B8-BA6CE76AD967}"/>
                </a:ext>
              </a:extLst>
            </p:cNvPr>
            <p:cNvSpPr/>
            <p:nvPr/>
          </p:nvSpPr>
          <p:spPr>
            <a:xfrm>
              <a:off x="1368119" y="4168264"/>
              <a:ext cx="43114" cy="53892"/>
            </a:xfrm>
            <a:custGeom>
              <a:avLst/>
              <a:gdLst>
                <a:gd name="connsiteX0" fmla="*/ 11009 w 43113"/>
                <a:gd name="connsiteY0" fmla="*/ 42004 h 53892"/>
                <a:gd name="connsiteX1" fmla="*/ 28456 w 43113"/>
                <a:gd name="connsiteY1" fmla="*/ 11009 h 53892"/>
                <a:gd name="connsiteX2" fmla="*/ 41605 w 43113"/>
                <a:gd name="connsiteY2" fmla="*/ 18411 h 53892"/>
                <a:gd name="connsiteX3" fmla="*/ 24159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09" y="42004"/>
                  </a:moveTo>
                  <a:lnTo>
                    <a:pt x="28456" y="11009"/>
                  </a:lnTo>
                  <a:lnTo>
                    <a:pt x="41605" y="18411"/>
                  </a:lnTo>
                  <a:lnTo>
                    <a:pt x="24159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31573E41-B08E-4DEE-821F-1C6F7B01EBCA}"/>
                </a:ext>
              </a:extLst>
            </p:cNvPr>
            <p:cNvSpPr/>
            <p:nvPr/>
          </p:nvSpPr>
          <p:spPr>
            <a:xfrm>
              <a:off x="1411210" y="4158769"/>
              <a:ext cx="53892" cy="53892"/>
            </a:xfrm>
            <a:custGeom>
              <a:avLst/>
              <a:gdLst>
                <a:gd name="connsiteX0" fmla="*/ 11151 w 53892"/>
                <a:gd name="connsiteY0" fmla="*/ 41228 h 53892"/>
                <a:gd name="connsiteX1" fmla="*/ 30137 w 53892"/>
                <a:gd name="connsiteY1" fmla="*/ 11151 h 53892"/>
                <a:gd name="connsiteX2" fmla="*/ 42897 w 53892"/>
                <a:gd name="connsiteY2" fmla="*/ 19206 h 53892"/>
                <a:gd name="connsiteX3" fmla="*/ 23911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1" y="41228"/>
                  </a:moveTo>
                  <a:lnTo>
                    <a:pt x="30137" y="11151"/>
                  </a:lnTo>
                  <a:lnTo>
                    <a:pt x="42897" y="19206"/>
                  </a:lnTo>
                  <a:lnTo>
                    <a:pt x="23911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62AA8722-7DEE-4788-9A1F-7C7772D531DA}"/>
                </a:ext>
              </a:extLst>
            </p:cNvPr>
            <p:cNvSpPr/>
            <p:nvPr/>
          </p:nvSpPr>
          <p:spPr>
            <a:xfrm>
              <a:off x="1455840" y="4151563"/>
              <a:ext cx="53892" cy="53892"/>
            </a:xfrm>
            <a:custGeom>
              <a:avLst/>
              <a:gdLst>
                <a:gd name="connsiteX0" fmla="*/ 11265 w 53892"/>
                <a:gd name="connsiteY0" fmla="*/ 40328 h 53892"/>
                <a:gd name="connsiteX1" fmla="*/ 31767 w 53892"/>
                <a:gd name="connsiteY1" fmla="*/ 11265 h 53892"/>
                <a:gd name="connsiteX2" fmla="*/ 44097 w 53892"/>
                <a:gd name="connsiteY2" fmla="*/ 19963 h 53892"/>
                <a:gd name="connsiteX3" fmla="*/ 23595 w 53892"/>
                <a:gd name="connsiteY3" fmla="*/ 4902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65" y="40328"/>
                  </a:moveTo>
                  <a:lnTo>
                    <a:pt x="31767" y="11265"/>
                  </a:lnTo>
                  <a:lnTo>
                    <a:pt x="44097" y="19963"/>
                  </a:lnTo>
                  <a:lnTo>
                    <a:pt x="23595" y="4902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32E762E7-1047-42C4-9636-AFEB990F86C8}"/>
                </a:ext>
              </a:extLst>
            </p:cNvPr>
            <p:cNvSpPr/>
            <p:nvPr/>
          </p:nvSpPr>
          <p:spPr>
            <a:xfrm>
              <a:off x="1499170" y="4147137"/>
              <a:ext cx="53892" cy="53892"/>
            </a:xfrm>
            <a:custGeom>
              <a:avLst/>
              <a:gdLst>
                <a:gd name="connsiteX0" fmla="*/ 11350 w 53892"/>
                <a:gd name="connsiteY0" fmla="*/ 39332 h 53892"/>
                <a:gd name="connsiteX1" fmla="*/ 33306 w 53892"/>
                <a:gd name="connsiteY1" fmla="*/ 11350 h 53892"/>
                <a:gd name="connsiteX2" fmla="*/ 45178 w 53892"/>
                <a:gd name="connsiteY2" fmla="*/ 20665 h 53892"/>
                <a:gd name="connsiteX3" fmla="*/ 23221 w 53892"/>
                <a:gd name="connsiteY3" fmla="*/ 486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0" y="39332"/>
                  </a:moveTo>
                  <a:lnTo>
                    <a:pt x="33306" y="11350"/>
                  </a:lnTo>
                  <a:lnTo>
                    <a:pt x="45178" y="20665"/>
                  </a:lnTo>
                  <a:lnTo>
                    <a:pt x="23221" y="486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D591FEED-F755-4B91-B61A-E7524F239E29}"/>
                </a:ext>
              </a:extLst>
            </p:cNvPr>
            <p:cNvSpPr/>
            <p:nvPr/>
          </p:nvSpPr>
          <p:spPr>
            <a:xfrm>
              <a:off x="1544062" y="4144901"/>
              <a:ext cx="53892" cy="53892"/>
            </a:xfrm>
            <a:custGeom>
              <a:avLst/>
              <a:gdLst>
                <a:gd name="connsiteX0" fmla="*/ 11405 w 53892"/>
                <a:gd name="connsiteY0" fmla="*/ 38256 h 53892"/>
                <a:gd name="connsiteX1" fmla="*/ 34734 w 53892"/>
                <a:gd name="connsiteY1" fmla="*/ 11405 h 53892"/>
                <a:gd name="connsiteX2" fmla="*/ 46126 w 53892"/>
                <a:gd name="connsiteY2" fmla="*/ 21302 h 53892"/>
                <a:gd name="connsiteX3" fmla="*/ 22796 w 53892"/>
                <a:gd name="connsiteY3" fmla="*/ 481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05" y="38256"/>
                  </a:moveTo>
                  <a:lnTo>
                    <a:pt x="34734" y="11405"/>
                  </a:lnTo>
                  <a:lnTo>
                    <a:pt x="46126" y="21302"/>
                  </a:lnTo>
                  <a:lnTo>
                    <a:pt x="22796" y="481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7865E085-788F-4AEE-8018-34D34CAEFC42}"/>
                </a:ext>
              </a:extLst>
            </p:cNvPr>
            <p:cNvSpPr/>
            <p:nvPr/>
          </p:nvSpPr>
          <p:spPr>
            <a:xfrm>
              <a:off x="1588918" y="4145113"/>
              <a:ext cx="53892" cy="53892"/>
            </a:xfrm>
            <a:custGeom>
              <a:avLst/>
              <a:gdLst>
                <a:gd name="connsiteX0" fmla="*/ 11431 w 53892"/>
                <a:gd name="connsiteY0" fmla="*/ 37037 h 53892"/>
                <a:gd name="connsiteX1" fmla="*/ 36119 w 53892"/>
                <a:gd name="connsiteY1" fmla="*/ 11431 h 53892"/>
                <a:gd name="connsiteX2" fmla="*/ 46982 w 53892"/>
                <a:gd name="connsiteY2" fmla="*/ 21904 h 53892"/>
                <a:gd name="connsiteX3" fmla="*/ 22294 w 53892"/>
                <a:gd name="connsiteY3" fmla="*/ 475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37037"/>
                  </a:moveTo>
                  <a:lnTo>
                    <a:pt x="36119" y="11431"/>
                  </a:lnTo>
                  <a:lnTo>
                    <a:pt x="46982" y="21904"/>
                  </a:lnTo>
                  <a:lnTo>
                    <a:pt x="22294" y="475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DA266402-C2FE-4B3A-872D-09001408FCC5}"/>
                </a:ext>
              </a:extLst>
            </p:cNvPr>
            <p:cNvSpPr/>
            <p:nvPr/>
          </p:nvSpPr>
          <p:spPr>
            <a:xfrm>
              <a:off x="1633681" y="4147465"/>
              <a:ext cx="53892" cy="53892"/>
            </a:xfrm>
            <a:custGeom>
              <a:avLst/>
              <a:gdLst>
                <a:gd name="connsiteX0" fmla="*/ 11426 w 53892"/>
                <a:gd name="connsiteY0" fmla="*/ 35741 h 53892"/>
                <a:gd name="connsiteX1" fmla="*/ 37388 w 53892"/>
                <a:gd name="connsiteY1" fmla="*/ 11426 h 53892"/>
                <a:gd name="connsiteX2" fmla="*/ 47704 w 53892"/>
                <a:gd name="connsiteY2" fmla="*/ 22441 h 53892"/>
                <a:gd name="connsiteX3" fmla="*/ 21742 w 53892"/>
                <a:gd name="connsiteY3" fmla="*/ 467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35741"/>
                  </a:moveTo>
                  <a:lnTo>
                    <a:pt x="37388" y="11426"/>
                  </a:lnTo>
                  <a:lnTo>
                    <a:pt x="47704" y="22441"/>
                  </a:lnTo>
                  <a:lnTo>
                    <a:pt x="21742" y="467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71E115E5-DD7A-4CCB-B874-990154266910}"/>
                </a:ext>
              </a:extLst>
            </p:cNvPr>
            <p:cNvSpPr/>
            <p:nvPr/>
          </p:nvSpPr>
          <p:spPr>
            <a:xfrm>
              <a:off x="1678483" y="4152117"/>
              <a:ext cx="53892" cy="53892"/>
            </a:xfrm>
            <a:custGeom>
              <a:avLst/>
              <a:gdLst>
                <a:gd name="connsiteX0" fmla="*/ 11393 w 53892"/>
                <a:gd name="connsiteY0" fmla="*/ 34359 h 53892"/>
                <a:gd name="connsiteX1" fmla="*/ 38553 w 53892"/>
                <a:gd name="connsiteY1" fmla="*/ 11393 h 53892"/>
                <a:gd name="connsiteX2" fmla="*/ 48296 w 53892"/>
                <a:gd name="connsiteY2" fmla="*/ 22915 h 53892"/>
                <a:gd name="connsiteX3" fmla="*/ 21136 w 53892"/>
                <a:gd name="connsiteY3" fmla="*/ 4588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3" y="34359"/>
                  </a:moveTo>
                  <a:lnTo>
                    <a:pt x="38553" y="11393"/>
                  </a:lnTo>
                  <a:lnTo>
                    <a:pt x="48296" y="22915"/>
                  </a:lnTo>
                  <a:lnTo>
                    <a:pt x="21136" y="458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43538FFB-16D3-441D-B9FE-8C1E57E44364}"/>
                </a:ext>
              </a:extLst>
            </p:cNvPr>
            <p:cNvSpPr/>
            <p:nvPr/>
          </p:nvSpPr>
          <p:spPr>
            <a:xfrm>
              <a:off x="1722984" y="4160261"/>
              <a:ext cx="53892" cy="53892"/>
            </a:xfrm>
            <a:custGeom>
              <a:avLst/>
              <a:gdLst>
                <a:gd name="connsiteX0" fmla="*/ 11329 w 53892"/>
                <a:gd name="connsiteY0" fmla="*/ 32873 h 53892"/>
                <a:gd name="connsiteX1" fmla="*/ 39631 w 53892"/>
                <a:gd name="connsiteY1" fmla="*/ 11329 h 53892"/>
                <a:gd name="connsiteX2" fmla="*/ 48771 w 53892"/>
                <a:gd name="connsiteY2" fmla="*/ 23336 h 53892"/>
                <a:gd name="connsiteX3" fmla="*/ 20469 w 53892"/>
                <a:gd name="connsiteY3" fmla="*/ 4488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9" y="32873"/>
                  </a:moveTo>
                  <a:lnTo>
                    <a:pt x="39631" y="11329"/>
                  </a:lnTo>
                  <a:lnTo>
                    <a:pt x="48771" y="23336"/>
                  </a:lnTo>
                  <a:lnTo>
                    <a:pt x="20469" y="448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BA033437-EA0B-47DE-BF4E-C98A370FB937}"/>
                </a:ext>
              </a:extLst>
            </p:cNvPr>
            <p:cNvSpPr/>
            <p:nvPr/>
          </p:nvSpPr>
          <p:spPr>
            <a:xfrm>
              <a:off x="1766815" y="4169621"/>
              <a:ext cx="53892" cy="53892"/>
            </a:xfrm>
            <a:custGeom>
              <a:avLst/>
              <a:gdLst>
                <a:gd name="connsiteX0" fmla="*/ 11235 w 53892"/>
                <a:gd name="connsiteY0" fmla="*/ 31296 h 53892"/>
                <a:gd name="connsiteX1" fmla="*/ 40608 w 53892"/>
                <a:gd name="connsiteY1" fmla="*/ 11235 h 53892"/>
                <a:gd name="connsiteX2" fmla="*/ 49118 w 53892"/>
                <a:gd name="connsiteY2" fmla="*/ 23696 h 53892"/>
                <a:gd name="connsiteX3" fmla="*/ 19746 w 53892"/>
                <a:gd name="connsiteY3" fmla="*/ 4375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5" y="31296"/>
                  </a:moveTo>
                  <a:lnTo>
                    <a:pt x="40608" y="11235"/>
                  </a:lnTo>
                  <a:lnTo>
                    <a:pt x="49118" y="23696"/>
                  </a:lnTo>
                  <a:lnTo>
                    <a:pt x="19746" y="4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EF5B6B77-94CF-41BC-A541-3D332C0ACDFD}"/>
                </a:ext>
              </a:extLst>
            </p:cNvPr>
            <p:cNvSpPr/>
            <p:nvPr/>
          </p:nvSpPr>
          <p:spPr>
            <a:xfrm>
              <a:off x="1810138" y="4182295"/>
              <a:ext cx="53892" cy="43114"/>
            </a:xfrm>
            <a:custGeom>
              <a:avLst/>
              <a:gdLst>
                <a:gd name="connsiteX0" fmla="*/ 11110 w 53892"/>
                <a:gd name="connsiteY0" fmla="*/ 29620 h 43113"/>
                <a:gd name="connsiteX1" fmla="*/ 41482 w 53892"/>
                <a:gd name="connsiteY1" fmla="*/ 11110 h 43113"/>
                <a:gd name="connsiteX2" fmla="*/ 49335 w 53892"/>
                <a:gd name="connsiteY2" fmla="*/ 23995 h 43113"/>
                <a:gd name="connsiteX3" fmla="*/ 18962 w 53892"/>
                <a:gd name="connsiteY3" fmla="*/ 425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0" y="29620"/>
                  </a:moveTo>
                  <a:lnTo>
                    <a:pt x="41482" y="11110"/>
                  </a:lnTo>
                  <a:lnTo>
                    <a:pt x="49335" y="23995"/>
                  </a:lnTo>
                  <a:lnTo>
                    <a:pt x="18962" y="425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5C4E27F0-FEF7-49BD-8454-5EA06EF54166}"/>
                </a:ext>
              </a:extLst>
            </p:cNvPr>
            <p:cNvSpPr/>
            <p:nvPr/>
          </p:nvSpPr>
          <p:spPr>
            <a:xfrm>
              <a:off x="1853001" y="4195988"/>
              <a:ext cx="53892" cy="43114"/>
            </a:xfrm>
            <a:custGeom>
              <a:avLst/>
              <a:gdLst>
                <a:gd name="connsiteX0" fmla="*/ 10959 w 53892"/>
                <a:gd name="connsiteY0" fmla="*/ 27908 h 43113"/>
                <a:gd name="connsiteX1" fmla="*/ 42231 w 53892"/>
                <a:gd name="connsiteY1" fmla="*/ 10959 h 43113"/>
                <a:gd name="connsiteX2" fmla="*/ 49422 w 53892"/>
                <a:gd name="connsiteY2" fmla="*/ 24226 h 43113"/>
                <a:gd name="connsiteX3" fmla="*/ 18150 w 53892"/>
                <a:gd name="connsiteY3" fmla="*/ 4117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9" y="27908"/>
                  </a:moveTo>
                  <a:lnTo>
                    <a:pt x="42231" y="10959"/>
                  </a:lnTo>
                  <a:lnTo>
                    <a:pt x="49422" y="24226"/>
                  </a:lnTo>
                  <a:lnTo>
                    <a:pt x="18150" y="411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59308C3A-BFA4-4C80-B591-62371AF9D6DB}"/>
                </a:ext>
              </a:extLst>
            </p:cNvPr>
            <p:cNvSpPr/>
            <p:nvPr/>
          </p:nvSpPr>
          <p:spPr>
            <a:xfrm>
              <a:off x="1896301" y="4212566"/>
              <a:ext cx="53892" cy="43114"/>
            </a:xfrm>
            <a:custGeom>
              <a:avLst/>
              <a:gdLst>
                <a:gd name="connsiteX0" fmla="*/ 10781 w 53892"/>
                <a:gd name="connsiteY0" fmla="*/ 26129 h 43113"/>
                <a:gd name="connsiteX1" fmla="*/ 42867 w 53892"/>
                <a:gd name="connsiteY1" fmla="*/ 10781 h 43113"/>
                <a:gd name="connsiteX2" fmla="*/ 49379 w 53892"/>
                <a:gd name="connsiteY2" fmla="*/ 24393 h 43113"/>
                <a:gd name="connsiteX3" fmla="*/ 17292 w 53892"/>
                <a:gd name="connsiteY3" fmla="*/ 397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781" y="26129"/>
                  </a:moveTo>
                  <a:lnTo>
                    <a:pt x="42867" y="10781"/>
                  </a:lnTo>
                  <a:lnTo>
                    <a:pt x="49379" y="24393"/>
                  </a:lnTo>
                  <a:lnTo>
                    <a:pt x="17292" y="397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24E9F0DE-F0F2-4157-8920-FE63E52E33D4}"/>
                </a:ext>
              </a:extLst>
            </p:cNvPr>
            <p:cNvSpPr/>
            <p:nvPr/>
          </p:nvSpPr>
          <p:spPr>
            <a:xfrm>
              <a:off x="1937250" y="4230909"/>
              <a:ext cx="53892" cy="43114"/>
            </a:xfrm>
            <a:custGeom>
              <a:avLst/>
              <a:gdLst>
                <a:gd name="connsiteX0" fmla="*/ 10574 w 53892"/>
                <a:gd name="connsiteY0" fmla="*/ 24279 h 43113"/>
                <a:gd name="connsiteX1" fmla="*/ 43397 w 53892"/>
                <a:gd name="connsiteY1" fmla="*/ 10574 h 43113"/>
                <a:gd name="connsiteX2" fmla="*/ 49212 w 53892"/>
                <a:gd name="connsiteY2" fmla="*/ 24499 h 43113"/>
                <a:gd name="connsiteX3" fmla="*/ 16389 w 53892"/>
                <a:gd name="connsiteY3" fmla="*/ 3820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279"/>
                  </a:moveTo>
                  <a:lnTo>
                    <a:pt x="43397" y="10574"/>
                  </a:lnTo>
                  <a:lnTo>
                    <a:pt x="49212" y="24499"/>
                  </a:lnTo>
                  <a:lnTo>
                    <a:pt x="16389" y="382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B3FB9875-F3F8-4522-8858-134FCAA0FA5A}"/>
                </a:ext>
              </a:extLst>
            </p:cNvPr>
            <p:cNvSpPr/>
            <p:nvPr/>
          </p:nvSpPr>
          <p:spPr>
            <a:xfrm>
              <a:off x="1978653" y="4252162"/>
              <a:ext cx="53892" cy="43114"/>
            </a:xfrm>
            <a:custGeom>
              <a:avLst/>
              <a:gdLst>
                <a:gd name="connsiteX0" fmla="*/ 10338 w 53892"/>
                <a:gd name="connsiteY0" fmla="*/ 22346 h 43113"/>
                <a:gd name="connsiteX1" fmla="*/ 43819 w 53892"/>
                <a:gd name="connsiteY1" fmla="*/ 10338 h 43113"/>
                <a:gd name="connsiteX2" fmla="*/ 48914 w 53892"/>
                <a:gd name="connsiteY2" fmla="*/ 24542 h 43113"/>
                <a:gd name="connsiteX3" fmla="*/ 15433 w 53892"/>
                <a:gd name="connsiteY3" fmla="*/ 3655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8" y="22346"/>
                  </a:moveTo>
                  <a:lnTo>
                    <a:pt x="43819" y="10338"/>
                  </a:lnTo>
                  <a:lnTo>
                    <a:pt x="48914" y="24542"/>
                  </a:lnTo>
                  <a:lnTo>
                    <a:pt x="15433" y="365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A5435864-0432-47F0-AEA8-209FEC121BBE}"/>
                </a:ext>
              </a:extLst>
            </p:cNvPr>
            <p:cNvSpPr/>
            <p:nvPr/>
          </p:nvSpPr>
          <p:spPr>
            <a:xfrm>
              <a:off x="2017663" y="4274988"/>
              <a:ext cx="53892" cy="43114"/>
            </a:xfrm>
            <a:custGeom>
              <a:avLst/>
              <a:gdLst>
                <a:gd name="connsiteX0" fmla="*/ 10073 w 53892"/>
                <a:gd name="connsiteY0" fmla="*/ 20342 h 43113"/>
                <a:gd name="connsiteX1" fmla="*/ 44127 w 53892"/>
                <a:gd name="connsiteY1" fmla="*/ 10073 h 43113"/>
                <a:gd name="connsiteX2" fmla="*/ 48483 w 53892"/>
                <a:gd name="connsiteY2" fmla="*/ 24520 h 43113"/>
                <a:gd name="connsiteX3" fmla="*/ 14430 w 53892"/>
                <a:gd name="connsiteY3" fmla="*/ 3478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073" y="20342"/>
                  </a:moveTo>
                  <a:lnTo>
                    <a:pt x="44127" y="10073"/>
                  </a:lnTo>
                  <a:lnTo>
                    <a:pt x="48483" y="24520"/>
                  </a:lnTo>
                  <a:lnTo>
                    <a:pt x="14430" y="3478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421DBF05-8F25-4DD3-8D60-B466E76BBF14}"/>
                </a:ext>
              </a:extLst>
            </p:cNvPr>
            <p:cNvSpPr/>
            <p:nvPr/>
          </p:nvSpPr>
          <p:spPr>
            <a:xfrm>
              <a:off x="2056873" y="4299639"/>
              <a:ext cx="53892" cy="32335"/>
            </a:xfrm>
            <a:custGeom>
              <a:avLst/>
              <a:gdLst>
                <a:gd name="connsiteX0" fmla="*/ 9786 w 53892"/>
                <a:gd name="connsiteY0" fmla="*/ 18308 h 32335"/>
                <a:gd name="connsiteX1" fmla="*/ 44319 w 53892"/>
                <a:gd name="connsiteY1" fmla="*/ 9785 h 32335"/>
                <a:gd name="connsiteX2" fmla="*/ 47935 w 53892"/>
                <a:gd name="connsiteY2" fmla="*/ 24436 h 32335"/>
                <a:gd name="connsiteX3" fmla="*/ 13401 w 53892"/>
                <a:gd name="connsiteY3" fmla="*/ 32958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86" y="18308"/>
                  </a:moveTo>
                  <a:lnTo>
                    <a:pt x="44319" y="9785"/>
                  </a:lnTo>
                  <a:lnTo>
                    <a:pt x="47935" y="24436"/>
                  </a:lnTo>
                  <a:lnTo>
                    <a:pt x="13401" y="3295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EB9C2CBC-A426-4503-ABD2-51F4D8653CC5}"/>
                </a:ext>
              </a:extLst>
            </p:cNvPr>
            <p:cNvSpPr/>
            <p:nvPr/>
          </p:nvSpPr>
          <p:spPr>
            <a:xfrm>
              <a:off x="2094224" y="4327757"/>
              <a:ext cx="53892" cy="32335"/>
            </a:xfrm>
            <a:custGeom>
              <a:avLst/>
              <a:gdLst>
                <a:gd name="connsiteX0" fmla="*/ 9473 w 53892"/>
                <a:gd name="connsiteY0" fmla="*/ 16231 h 32335"/>
                <a:gd name="connsiteX1" fmla="*/ 44394 w 53892"/>
                <a:gd name="connsiteY1" fmla="*/ 9473 h 32335"/>
                <a:gd name="connsiteX2" fmla="*/ 47261 w 53892"/>
                <a:gd name="connsiteY2" fmla="*/ 24288 h 32335"/>
                <a:gd name="connsiteX3" fmla="*/ 12340 w 53892"/>
                <a:gd name="connsiteY3" fmla="*/ 3104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473" y="16231"/>
                  </a:moveTo>
                  <a:lnTo>
                    <a:pt x="44394" y="9473"/>
                  </a:lnTo>
                  <a:lnTo>
                    <a:pt x="47261" y="24288"/>
                  </a:lnTo>
                  <a:lnTo>
                    <a:pt x="12340" y="310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06D96E4-447A-4950-A368-4E8CEF132C81}"/>
                </a:ext>
              </a:extLst>
            </p:cNvPr>
            <p:cNvSpPr/>
            <p:nvPr/>
          </p:nvSpPr>
          <p:spPr>
            <a:xfrm>
              <a:off x="2130249" y="4355756"/>
              <a:ext cx="53892" cy="32335"/>
            </a:xfrm>
            <a:custGeom>
              <a:avLst/>
              <a:gdLst>
                <a:gd name="connsiteX0" fmla="*/ 9141 w 53892"/>
                <a:gd name="connsiteY0" fmla="*/ 14146 h 32335"/>
                <a:gd name="connsiteX1" fmla="*/ 44358 w 53892"/>
                <a:gd name="connsiteY1" fmla="*/ 9141 h 32335"/>
                <a:gd name="connsiteX2" fmla="*/ 46481 w 53892"/>
                <a:gd name="connsiteY2" fmla="*/ 24082 h 32335"/>
                <a:gd name="connsiteX3" fmla="*/ 11264 w 53892"/>
                <a:gd name="connsiteY3" fmla="*/ 29086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41" y="14146"/>
                  </a:moveTo>
                  <a:lnTo>
                    <a:pt x="44358" y="9141"/>
                  </a:lnTo>
                  <a:lnTo>
                    <a:pt x="46481" y="24082"/>
                  </a:lnTo>
                  <a:lnTo>
                    <a:pt x="11264" y="2908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6CBB4B9-69CF-48EF-A83D-38CBF558EB19}"/>
                </a:ext>
              </a:extLst>
            </p:cNvPr>
            <p:cNvSpPr/>
            <p:nvPr/>
          </p:nvSpPr>
          <p:spPr>
            <a:xfrm>
              <a:off x="2165386" y="4387185"/>
              <a:ext cx="53892" cy="32335"/>
            </a:xfrm>
            <a:custGeom>
              <a:avLst/>
              <a:gdLst>
                <a:gd name="connsiteX0" fmla="*/ 8774 w 53892"/>
                <a:gd name="connsiteY0" fmla="*/ 11952 h 32335"/>
                <a:gd name="connsiteX1" fmla="*/ 44200 w 53892"/>
                <a:gd name="connsiteY1" fmla="*/ 8774 h 32335"/>
                <a:gd name="connsiteX2" fmla="*/ 45549 w 53892"/>
                <a:gd name="connsiteY2" fmla="*/ 23803 h 32335"/>
                <a:gd name="connsiteX3" fmla="*/ 10122 w 53892"/>
                <a:gd name="connsiteY3" fmla="*/ 2698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774" y="11952"/>
                  </a:moveTo>
                  <a:lnTo>
                    <a:pt x="44200" y="8774"/>
                  </a:lnTo>
                  <a:lnTo>
                    <a:pt x="45549" y="23803"/>
                  </a:lnTo>
                  <a:lnTo>
                    <a:pt x="10122" y="2698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8E51CD4-930F-40DF-A103-F33B49786982}"/>
                </a:ext>
              </a:extLst>
            </p:cNvPr>
            <p:cNvSpPr/>
            <p:nvPr/>
          </p:nvSpPr>
          <p:spPr>
            <a:xfrm>
              <a:off x="2198462" y="4419754"/>
              <a:ext cx="43114" cy="32335"/>
            </a:xfrm>
            <a:custGeom>
              <a:avLst/>
              <a:gdLst>
                <a:gd name="connsiteX0" fmla="*/ 8387 w 43113"/>
                <a:gd name="connsiteY0" fmla="*/ 9748 h 32335"/>
                <a:gd name="connsiteX1" fmla="*/ 43931 w 43113"/>
                <a:gd name="connsiteY1" fmla="*/ 8387 h 32335"/>
                <a:gd name="connsiteX2" fmla="*/ 44509 w 43113"/>
                <a:gd name="connsiteY2" fmla="*/ 23467 h 32335"/>
                <a:gd name="connsiteX3" fmla="*/ 8965 w 43113"/>
                <a:gd name="connsiteY3" fmla="*/ 2482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87" y="9748"/>
                  </a:moveTo>
                  <a:lnTo>
                    <a:pt x="43931" y="8387"/>
                  </a:lnTo>
                  <a:lnTo>
                    <a:pt x="44509" y="23467"/>
                  </a:lnTo>
                  <a:lnTo>
                    <a:pt x="8965" y="2482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1B6B63F-6C6C-4364-A179-BFACE26E0951}"/>
                </a:ext>
              </a:extLst>
            </p:cNvPr>
            <p:cNvSpPr/>
            <p:nvPr/>
          </p:nvSpPr>
          <p:spPr>
            <a:xfrm>
              <a:off x="2228925" y="4452785"/>
              <a:ext cx="43114" cy="21557"/>
            </a:xfrm>
            <a:custGeom>
              <a:avLst/>
              <a:gdLst>
                <a:gd name="connsiteX0" fmla="*/ 8192 w 43113"/>
                <a:gd name="connsiteY0" fmla="*/ 23280 h 21556"/>
                <a:gd name="connsiteX1" fmla="*/ 8394 w 43113"/>
                <a:gd name="connsiteY1" fmla="*/ 8192 h 21556"/>
                <a:gd name="connsiteX2" fmla="*/ 43959 w 43113"/>
                <a:gd name="connsiteY2" fmla="*/ 8669 h 21556"/>
                <a:gd name="connsiteX3" fmla="*/ 43757 w 43113"/>
                <a:gd name="connsiteY3" fmla="*/ 23757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2" y="23280"/>
                  </a:moveTo>
                  <a:lnTo>
                    <a:pt x="8394" y="8192"/>
                  </a:lnTo>
                  <a:lnTo>
                    <a:pt x="43959" y="8669"/>
                  </a:lnTo>
                  <a:lnTo>
                    <a:pt x="43757" y="2375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BD46BEEF-F5D4-4A8A-9177-353F0EE30C31}"/>
                </a:ext>
              </a:extLst>
            </p:cNvPr>
            <p:cNvSpPr/>
            <p:nvPr/>
          </p:nvSpPr>
          <p:spPr>
            <a:xfrm>
              <a:off x="2257465" y="4485919"/>
              <a:ext cx="43114" cy="32335"/>
            </a:xfrm>
            <a:custGeom>
              <a:avLst/>
              <a:gdLst>
                <a:gd name="connsiteX0" fmla="*/ 8592 w 43113"/>
                <a:gd name="connsiteY0" fmla="*/ 23650 h 32335"/>
                <a:gd name="connsiteX1" fmla="*/ 9572 w 43113"/>
                <a:gd name="connsiteY1" fmla="*/ 8592 h 32335"/>
                <a:gd name="connsiteX2" fmla="*/ 45066 w 43113"/>
                <a:gd name="connsiteY2" fmla="*/ 10902 h 32335"/>
                <a:gd name="connsiteX3" fmla="*/ 44086 w 43113"/>
                <a:gd name="connsiteY3" fmla="*/ 2596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92" y="23650"/>
                  </a:moveTo>
                  <a:lnTo>
                    <a:pt x="9572" y="8592"/>
                  </a:lnTo>
                  <a:lnTo>
                    <a:pt x="45066" y="10902"/>
                  </a:lnTo>
                  <a:lnTo>
                    <a:pt x="44086" y="259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C321B25C-D5D4-4B53-9810-0D1B50BCB05C}"/>
                </a:ext>
              </a:extLst>
            </p:cNvPr>
            <p:cNvSpPr/>
            <p:nvPr/>
          </p:nvSpPr>
          <p:spPr>
            <a:xfrm>
              <a:off x="2285007" y="4520057"/>
              <a:ext cx="53892" cy="32335"/>
            </a:xfrm>
            <a:custGeom>
              <a:avLst/>
              <a:gdLst>
                <a:gd name="connsiteX0" fmla="*/ 8967 w 53892"/>
                <a:gd name="connsiteY0" fmla="*/ 23954 h 32335"/>
                <a:gd name="connsiteX1" fmla="*/ 10717 w 53892"/>
                <a:gd name="connsiteY1" fmla="*/ 8967 h 32335"/>
                <a:gd name="connsiteX2" fmla="*/ 46044 w 53892"/>
                <a:gd name="connsiteY2" fmla="*/ 13093 h 32335"/>
                <a:gd name="connsiteX3" fmla="*/ 44294 w 53892"/>
                <a:gd name="connsiteY3" fmla="*/ 28080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8967" y="23954"/>
                  </a:moveTo>
                  <a:lnTo>
                    <a:pt x="10717" y="8967"/>
                  </a:lnTo>
                  <a:lnTo>
                    <a:pt x="46044" y="13093"/>
                  </a:lnTo>
                  <a:lnTo>
                    <a:pt x="44294" y="2808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38323C28-8FDA-4F5D-81DD-AE3B8915D926}"/>
                </a:ext>
              </a:extLst>
            </p:cNvPr>
            <p:cNvSpPr/>
            <p:nvPr/>
          </p:nvSpPr>
          <p:spPr>
            <a:xfrm>
              <a:off x="2309371" y="4556630"/>
              <a:ext cx="53892" cy="32335"/>
            </a:xfrm>
            <a:custGeom>
              <a:avLst/>
              <a:gdLst>
                <a:gd name="connsiteX0" fmla="*/ 9316 w 53892"/>
                <a:gd name="connsiteY0" fmla="*/ 24196 h 32335"/>
                <a:gd name="connsiteX1" fmla="*/ 11825 w 53892"/>
                <a:gd name="connsiteY1" fmla="*/ 9316 h 32335"/>
                <a:gd name="connsiteX2" fmla="*/ 46900 w 53892"/>
                <a:gd name="connsiteY2" fmla="*/ 15231 h 32335"/>
                <a:gd name="connsiteX3" fmla="*/ 44390 w 53892"/>
                <a:gd name="connsiteY3" fmla="*/ 3011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6" y="24196"/>
                  </a:moveTo>
                  <a:lnTo>
                    <a:pt x="11825" y="9316"/>
                  </a:lnTo>
                  <a:lnTo>
                    <a:pt x="46900" y="15231"/>
                  </a:lnTo>
                  <a:lnTo>
                    <a:pt x="44390" y="301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C5F6875A-746E-44AF-B2CE-6D21E84B4F5F}"/>
                </a:ext>
              </a:extLst>
            </p:cNvPr>
            <p:cNvSpPr/>
            <p:nvPr/>
          </p:nvSpPr>
          <p:spPr>
            <a:xfrm>
              <a:off x="2332763" y="4593924"/>
              <a:ext cx="53892" cy="32335"/>
            </a:xfrm>
            <a:custGeom>
              <a:avLst/>
              <a:gdLst>
                <a:gd name="connsiteX0" fmla="*/ 9642 w 53892"/>
                <a:gd name="connsiteY0" fmla="*/ 24374 h 32335"/>
                <a:gd name="connsiteX1" fmla="*/ 12907 w 53892"/>
                <a:gd name="connsiteY1" fmla="*/ 9642 h 32335"/>
                <a:gd name="connsiteX2" fmla="*/ 47633 w 53892"/>
                <a:gd name="connsiteY2" fmla="*/ 17339 h 32335"/>
                <a:gd name="connsiteX3" fmla="*/ 44367 w 53892"/>
                <a:gd name="connsiteY3" fmla="*/ 32071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2" y="24374"/>
                  </a:moveTo>
                  <a:lnTo>
                    <a:pt x="12907" y="9642"/>
                  </a:lnTo>
                  <a:lnTo>
                    <a:pt x="47633" y="17339"/>
                  </a:lnTo>
                  <a:lnTo>
                    <a:pt x="44367" y="3207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9224AF2E-26EA-4CCF-8D23-3054A2C0B9B8}"/>
                </a:ext>
              </a:extLst>
            </p:cNvPr>
            <p:cNvSpPr/>
            <p:nvPr/>
          </p:nvSpPr>
          <p:spPr>
            <a:xfrm>
              <a:off x="2354303" y="4632549"/>
              <a:ext cx="53892" cy="43114"/>
            </a:xfrm>
            <a:custGeom>
              <a:avLst/>
              <a:gdLst>
                <a:gd name="connsiteX0" fmla="*/ 9937 w 53892"/>
                <a:gd name="connsiteY0" fmla="*/ 24489 h 43113"/>
                <a:gd name="connsiteX1" fmla="*/ 13936 w 53892"/>
                <a:gd name="connsiteY1" fmla="*/ 9937 h 43113"/>
                <a:gd name="connsiteX2" fmla="*/ 48235 w 53892"/>
                <a:gd name="connsiteY2" fmla="*/ 19363 h 43113"/>
                <a:gd name="connsiteX3" fmla="*/ 44236 w 53892"/>
                <a:gd name="connsiteY3" fmla="*/ 3391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37" y="24489"/>
                  </a:moveTo>
                  <a:lnTo>
                    <a:pt x="13936" y="9937"/>
                  </a:lnTo>
                  <a:lnTo>
                    <a:pt x="48235" y="19363"/>
                  </a:lnTo>
                  <a:lnTo>
                    <a:pt x="44236" y="3391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2DAA802D-311A-44FF-871D-8734C754B382}"/>
                </a:ext>
              </a:extLst>
            </p:cNvPr>
            <p:cNvSpPr/>
            <p:nvPr/>
          </p:nvSpPr>
          <p:spPr>
            <a:xfrm>
              <a:off x="2372535" y="4672090"/>
              <a:ext cx="53892" cy="43114"/>
            </a:xfrm>
            <a:custGeom>
              <a:avLst/>
              <a:gdLst>
                <a:gd name="connsiteX0" fmla="*/ 10212 w 53892"/>
                <a:gd name="connsiteY0" fmla="*/ 24540 h 43113"/>
                <a:gd name="connsiteX1" fmla="*/ 14947 w 53892"/>
                <a:gd name="connsiteY1" fmla="*/ 10212 h 43113"/>
                <a:gd name="connsiteX2" fmla="*/ 48720 w 53892"/>
                <a:gd name="connsiteY2" fmla="*/ 21374 h 43113"/>
                <a:gd name="connsiteX3" fmla="*/ 43985 w 53892"/>
                <a:gd name="connsiteY3" fmla="*/ 3570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2" y="24540"/>
                  </a:moveTo>
                  <a:lnTo>
                    <a:pt x="14947" y="10212"/>
                  </a:lnTo>
                  <a:lnTo>
                    <a:pt x="48720" y="21374"/>
                  </a:lnTo>
                  <a:lnTo>
                    <a:pt x="43985" y="35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EB801AB2-3AB4-4EB3-BF0D-6B13C59A19F6}"/>
                </a:ext>
              </a:extLst>
            </p:cNvPr>
            <p:cNvSpPr/>
            <p:nvPr/>
          </p:nvSpPr>
          <p:spPr>
            <a:xfrm>
              <a:off x="2390369" y="4712084"/>
              <a:ext cx="53892" cy="43114"/>
            </a:xfrm>
            <a:custGeom>
              <a:avLst/>
              <a:gdLst>
                <a:gd name="connsiteX0" fmla="*/ 10461 w 53892"/>
                <a:gd name="connsiteY0" fmla="*/ 24528 h 43113"/>
                <a:gd name="connsiteX1" fmla="*/ 15922 w 53892"/>
                <a:gd name="connsiteY1" fmla="*/ 10461 h 43113"/>
                <a:gd name="connsiteX2" fmla="*/ 49080 w 53892"/>
                <a:gd name="connsiteY2" fmla="*/ 23334 h 43113"/>
                <a:gd name="connsiteX3" fmla="*/ 43619 w 53892"/>
                <a:gd name="connsiteY3" fmla="*/ 374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1" y="24528"/>
                  </a:moveTo>
                  <a:lnTo>
                    <a:pt x="15922" y="10461"/>
                  </a:lnTo>
                  <a:lnTo>
                    <a:pt x="49080" y="23334"/>
                  </a:lnTo>
                  <a:lnTo>
                    <a:pt x="43619" y="37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748F681F-F85D-4614-BFDA-DF19156804E2}"/>
                </a:ext>
              </a:extLst>
            </p:cNvPr>
            <p:cNvSpPr/>
            <p:nvPr/>
          </p:nvSpPr>
          <p:spPr>
            <a:xfrm>
              <a:off x="2405171" y="4753702"/>
              <a:ext cx="53892" cy="43114"/>
            </a:xfrm>
            <a:custGeom>
              <a:avLst/>
              <a:gdLst>
                <a:gd name="connsiteX0" fmla="*/ 10682 w 53892"/>
                <a:gd name="connsiteY0" fmla="*/ 24454 h 43113"/>
                <a:gd name="connsiteX1" fmla="*/ 16849 w 53892"/>
                <a:gd name="connsiteY1" fmla="*/ 10682 h 43113"/>
                <a:gd name="connsiteX2" fmla="*/ 49313 w 53892"/>
                <a:gd name="connsiteY2" fmla="*/ 25219 h 43113"/>
                <a:gd name="connsiteX3" fmla="*/ 43146 w 53892"/>
                <a:gd name="connsiteY3" fmla="*/ 3899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2" y="24454"/>
                  </a:moveTo>
                  <a:lnTo>
                    <a:pt x="16849" y="10682"/>
                  </a:lnTo>
                  <a:lnTo>
                    <a:pt x="49313" y="25219"/>
                  </a:lnTo>
                  <a:lnTo>
                    <a:pt x="43146" y="3899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64D29D24-DB31-4AE0-85E1-E194D5C8ED22}"/>
                </a:ext>
              </a:extLst>
            </p:cNvPr>
            <p:cNvSpPr/>
            <p:nvPr/>
          </p:nvSpPr>
          <p:spPr>
            <a:xfrm>
              <a:off x="2418015" y="4796164"/>
              <a:ext cx="53892" cy="43114"/>
            </a:xfrm>
            <a:custGeom>
              <a:avLst/>
              <a:gdLst>
                <a:gd name="connsiteX0" fmla="*/ 10880 w 53892"/>
                <a:gd name="connsiteY0" fmla="*/ 24312 h 43113"/>
                <a:gd name="connsiteX1" fmla="*/ 17758 w 53892"/>
                <a:gd name="connsiteY1" fmla="*/ 10880 h 43113"/>
                <a:gd name="connsiteX2" fmla="*/ 49418 w 53892"/>
                <a:gd name="connsiteY2" fmla="*/ 27092 h 43113"/>
                <a:gd name="connsiteX3" fmla="*/ 42540 w 53892"/>
                <a:gd name="connsiteY3" fmla="*/ 405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80" y="24312"/>
                  </a:moveTo>
                  <a:lnTo>
                    <a:pt x="17758" y="10880"/>
                  </a:lnTo>
                  <a:lnTo>
                    <a:pt x="49418" y="27092"/>
                  </a:lnTo>
                  <a:lnTo>
                    <a:pt x="42540" y="405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B6750F05-9B43-42DF-8222-DAA695800F1E}"/>
                </a:ext>
              </a:extLst>
            </p:cNvPr>
            <p:cNvSpPr/>
            <p:nvPr/>
          </p:nvSpPr>
          <p:spPr>
            <a:xfrm>
              <a:off x="2429019" y="4839358"/>
              <a:ext cx="53892" cy="43114"/>
            </a:xfrm>
            <a:custGeom>
              <a:avLst/>
              <a:gdLst>
                <a:gd name="connsiteX0" fmla="*/ 11046 w 53892"/>
                <a:gd name="connsiteY0" fmla="*/ 24106 h 43113"/>
                <a:gd name="connsiteX1" fmla="*/ 18604 w 53892"/>
                <a:gd name="connsiteY1" fmla="*/ 11046 h 43113"/>
                <a:gd name="connsiteX2" fmla="*/ 49389 w 53892"/>
                <a:gd name="connsiteY2" fmla="*/ 28862 h 43113"/>
                <a:gd name="connsiteX3" fmla="*/ 41831 w 53892"/>
                <a:gd name="connsiteY3" fmla="*/ 4192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6" y="24106"/>
                  </a:moveTo>
                  <a:lnTo>
                    <a:pt x="18604" y="11046"/>
                  </a:lnTo>
                  <a:lnTo>
                    <a:pt x="49389" y="28862"/>
                  </a:lnTo>
                  <a:lnTo>
                    <a:pt x="41831" y="419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DC253CDB-7B88-4FC1-AEE2-2041BDF7B9AE}"/>
                </a:ext>
              </a:extLst>
            </p:cNvPr>
            <p:cNvSpPr/>
            <p:nvPr/>
          </p:nvSpPr>
          <p:spPr>
            <a:xfrm>
              <a:off x="2437743" y="4882976"/>
              <a:ext cx="53892" cy="53892"/>
            </a:xfrm>
            <a:custGeom>
              <a:avLst/>
              <a:gdLst>
                <a:gd name="connsiteX0" fmla="*/ 11181 w 53892"/>
                <a:gd name="connsiteY0" fmla="*/ 23844 h 53892"/>
                <a:gd name="connsiteX1" fmla="*/ 19388 w 53892"/>
                <a:gd name="connsiteY1" fmla="*/ 11181 h 53892"/>
                <a:gd name="connsiteX2" fmla="*/ 49237 w 53892"/>
                <a:gd name="connsiteY2" fmla="*/ 30527 h 53892"/>
                <a:gd name="connsiteX3" fmla="*/ 41030 w 53892"/>
                <a:gd name="connsiteY3" fmla="*/ 4319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81" y="23844"/>
                  </a:moveTo>
                  <a:lnTo>
                    <a:pt x="19388" y="11181"/>
                  </a:lnTo>
                  <a:lnTo>
                    <a:pt x="49237" y="30527"/>
                  </a:lnTo>
                  <a:lnTo>
                    <a:pt x="41030" y="4319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454A61F5-344A-4166-90CD-603FC4A4424A}"/>
                </a:ext>
              </a:extLst>
            </p:cNvPr>
            <p:cNvSpPr/>
            <p:nvPr/>
          </p:nvSpPr>
          <p:spPr>
            <a:xfrm>
              <a:off x="2443727" y="4926562"/>
              <a:ext cx="53892" cy="53892"/>
            </a:xfrm>
            <a:custGeom>
              <a:avLst/>
              <a:gdLst>
                <a:gd name="connsiteX0" fmla="*/ 11287 w 53892"/>
                <a:gd name="connsiteY0" fmla="*/ 23518 h 53892"/>
                <a:gd name="connsiteX1" fmla="*/ 20123 w 53892"/>
                <a:gd name="connsiteY1" fmla="*/ 11287 h 53892"/>
                <a:gd name="connsiteX2" fmla="*/ 48955 w 53892"/>
                <a:gd name="connsiteY2" fmla="*/ 32116 h 53892"/>
                <a:gd name="connsiteX3" fmla="*/ 40119 w 53892"/>
                <a:gd name="connsiteY3" fmla="*/ 44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87" y="23518"/>
                  </a:moveTo>
                  <a:lnTo>
                    <a:pt x="20123" y="11287"/>
                  </a:lnTo>
                  <a:lnTo>
                    <a:pt x="48955" y="32116"/>
                  </a:lnTo>
                  <a:lnTo>
                    <a:pt x="40119" y="44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D0742FEE-3D75-46C8-BE9A-8FF797B9A5A7}"/>
                </a:ext>
              </a:extLst>
            </p:cNvPr>
            <p:cNvSpPr/>
            <p:nvPr/>
          </p:nvSpPr>
          <p:spPr>
            <a:xfrm>
              <a:off x="2448392" y="4970997"/>
              <a:ext cx="53892" cy="53892"/>
            </a:xfrm>
            <a:custGeom>
              <a:avLst/>
              <a:gdLst>
                <a:gd name="connsiteX0" fmla="*/ 11364 w 53892"/>
                <a:gd name="connsiteY0" fmla="*/ 23131 h 53892"/>
                <a:gd name="connsiteX1" fmla="*/ 20810 w 53892"/>
                <a:gd name="connsiteY1" fmla="*/ 11364 h 53892"/>
                <a:gd name="connsiteX2" fmla="*/ 48547 w 53892"/>
                <a:gd name="connsiteY2" fmla="*/ 33630 h 53892"/>
                <a:gd name="connsiteX3" fmla="*/ 39101 w 53892"/>
                <a:gd name="connsiteY3" fmla="*/ 453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64" y="23131"/>
                  </a:moveTo>
                  <a:lnTo>
                    <a:pt x="20810" y="11364"/>
                  </a:lnTo>
                  <a:lnTo>
                    <a:pt x="48547" y="33630"/>
                  </a:lnTo>
                  <a:lnTo>
                    <a:pt x="39101" y="453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1F21464C-44A4-49B4-A5CC-FFFF40B78D37}"/>
                </a:ext>
              </a:extLst>
            </p:cNvPr>
            <p:cNvSpPr/>
            <p:nvPr/>
          </p:nvSpPr>
          <p:spPr>
            <a:xfrm>
              <a:off x="2450858" y="5015575"/>
              <a:ext cx="53892" cy="53892"/>
            </a:xfrm>
            <a:custGeom>
              <a:avLst/>
              <a:gdLst>
                <a:gd name="connsiteX0" fmla="*/ 11413 w 53892"/>
                <a:gd name="connsiteY0" fmla="*/ 22682 h 53892"/>
                <a:gd name="connsiteX1" fmla="*/ 21447 w 53892"/>
                <a:gd name="connsiteY1" fmla="*/ 11413 h 53892"/>
                <a:gd name="connsiteX2" fmla="*/ 48010 w 53892"/>
                <a:gd name="connsiteY2" fmla="*/ 35066 h 53892"/>
                <a:gd name="connsiteX3" fmla="*/ 37976 w 53892"/>
                <a:gd name="connsiteY3" fmla="*/ 4633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3" y="22682"/>
                  </a:moveTo>
                  <a:lnTo>
                    <a:pt x="21447" y="11413"/>
                  </a:lnTo>
                  <a:lnTo>
                    <a:pt x="48010" y="35066"/>
                  </a:lnTo>
                  <a:lnTo>
                    <a:pt x="37976" y="463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B58C6C44-C6CF-4ADF-99EB-7D24E0E2147C}"/>
                </a:ext>
              </a:extLst>
            </p:cNvPr>
            <p:cNvSpPr/>
            <p:nvPr/>
          </p:nvSpPr>
          <p:spPr>
            <a:xfrm>
              <a:off x="2450483" y="5060782"/>
              <a:ext cx="53892" cy="53892"/>
            </a:xfrm>
            <a:custGeom>
              <a:avLst/>
              <a:gdLst>
                <a:gd name="connsiteX0" fmla="*/ 11432 w 53892"/>
                <a:gd name="connsiteY0" fmla="*/ 22169 h 53892"/>
                <a:gd name="connsiteX1" fmla="*/ 22036 w 53892"/>
                <a:gd name="connsiteY1" fmla="*/ 11432 h 53892"/>
                <a:gd name="connsiteX2" fmla="*/ 47343 w 53892"/>
                <a:gd name="connsiteY2" fmla="*/ 36426 h 53892"/>
                <a:gd name="connsiteX3" fmla="*/ 36739 w 53892"/>
                <a:gd name="connsiteY3" fmla="*/ 471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22169"/>
                  </a:moveTo>
                  <a:lnTo>
                    <a:pt x="22036" y="11432"/>
                  </a:lnTo>
                  <a:lnTo>
                    <a:pt x="47343" y="36426"/>
                  </a:lnTo>
                  <a:lnTo>
                    <a:pt x="36739" y="471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3736A1AD-10E3-4522-A1B0-08FD42EF280D}"/>
                </a:ext>
              </a:extLst>
            </p:cNvPr>
            <p:cNvSpPr/>
            <p:nvPr/>
          </p:nvSpPr>
          <p:spPr>
            <a:xfrm>
              <a:off x="2447877" y="5105832"/>
              <a:ext cx="53892" cy="53892"/>
            </a:xfrm>
            <a:custGeom>
              <a:avLst/>
              <a:gdLst>
                <a:gd name="connsiteX0" fmla="*/ 11421 w 53892"/>
                <a:gd name="connsiteY0" fmla="*/ 21602 h 53892"/>
                <a:gd name="connsiteX1" fmla="*/ 22559 w 53892"/>
                <a:gd name="connsiteY1" fmla="*/ 11421 h 53892"/>
                <a:gd name="connsiteX2" fmla="*/ 46557 w 53892"/>
                <a:gd name="connsiteY2" fmla="*/ 37674 h 53892"/>
                <a:gd name="connsiteX3" fmla="*/ 35419 w 53892"/>
                <a:gd name="connsiteY3" fmla="*/ 4785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21602"/>
                  </a:moveTo>
                  <a:lnTo>
                    <a:pt x="22559" y="11421"/>
                  </a:lnTo>
                  <a:lnTo>
                    <a:pt x="46557" y="37674"/>
                  </a:lnTo>
                  <a:lnTo>
                    <a:pt x="35419" y="4785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B38B193B-6F28-470C-BCF3-9EE59C863F0A}"/>
                </a:ext>
              </a:extLst>
            </p:cNvPr>
            <p:cNvSpPr/>
            <p:nvPr/>
          </p:nvSpPr>
          <p:spPr>
            <a:xfrm>
              <a:off x="2443424" y="5149330"/>
              <a:ext cx="53892" cy="53892"/>
            </a:xfrm>
            <a:custGeom>
              <a:avLst/>
              <a:gdLst>
                <a:gd name="connsiteX0" fmla="*/ 11380 w 53892"/>
                <a:gd name="connsiteY0" fmla="*/ 20977 h 53892"/>
                <a:gd name="connsiteX1" fmla="*/ 23024 w 53892"/>
                <a:gd name="connsiteY1" fmla="*/ 11380 h 53892"/>
                <a:gd name="connsiteX2" fmla="*/ 45646 w 53892"/>
                <a:gd name="connsiteY2" fmla="*/ 38828 h 53892"/>
                <a:gd name="connsiteX3" fmla="*/ 34002 w 53892"/>
                <a:gd name="connsiteY3" fmla="*/ 4842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80" y="20977"/>
                  </a:moveTo>
                  <a:lnTo>
                    <a:pt x="23024" y="11380"/>
                  </a:lnTo>
                  <a:lnTo>
                    <a:pt x="45646" y="38828"/>
                  </a:lnTo>
                  <a:lnTo>
                    <a:pt x="34002" y="4842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2F451D6B-4540-4096-8CC4-C8480544AB21}"/>
                </a:ext>
              </a:extLst>
            </p:cNvPr>
            <p:cNvSpPr/>
            <p:nvPr/>
          </p:nvSpPr>
          <p:spPr>
            <a:xfrm>
              <a:off x="2436217" y="5193510"/>
              <a:ext cx="53892" cy="53892"/>
            </a:xfrm>
            <a:custGeom>
              <a:avLst/>
              <a:gdLst>
                <a:gd name="connsiteX0" fmla="*/ 11309 w 53892"/>
                <a:gd name="connsiteY0" fmla="*/ 20306 h 53892"/>
                <a:gd name="connsiteX1" fmla="*/ 23423 w 53892"/>
                <a:gd name="connsiteY1" fmla="*/ 11309 h 53892"/>
                <a:gd name="connsiteX2" fmla="*/ 44629 w 53892"/>
                <a:gd name="connsiteY2" fmla="*/ 39864 h 53892"/>
                <a:gd name="connsiteX3" fmla="*/ 32515 w 53892"/>
                <a:gd name="connsiteY3" fmla="*/ 4886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9" y="20306"/>
                  </a:moveTo>
                  <a:lnTo>
                    <a:pt x="23423" y="11309"/>
                  </a:lnTo>
                  <a:lnTo>
                    <a:pt x="44629" y="39864"/>
                  </a:lnTo>
                  <a:lnTo>
                    <a:pt x="32515" y="4886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8AA01BD-FA9F-4E5A-9405-E5D601C34052}"/>
                </a:ext>
              </a:extLst>
            </p:cNvPr>
            <p:cNvSpPr/>
            <p:nvPr/>
          </p:nvSpPr>
          <p:spPr>
            <a:xfrm>
              <a:off x="2427412" y="5237714"/>
              <a:ext cx="53892" cy="53892"/>
            </a:xfrm>
            <a:custGeom>
              <a:avLst/>
              <a:gdLst>
                <a:gd name="connsiteX0" fmla="*/ 11207 w 53892"/>
                <a:gd name="connsiteY0" fmla="*/ 19560 h 53892"/>
                <a:gd name="connsiteX1" fmla="*/ 23776 w 53892"/>
                <a:gd name="connsiteY1" fmla="*/ 11207 h 53892"/>
                <a:gd name="connsiteX2" fmla="*/ 43463 w 53892"/>
                <a:gd name="connsiteY2" fmla="*/ 40833 h 53892"/>
                <a:gd name="connsiteX3" fmla="*/ 30895 w 53892"/>
                <a:gd name="connsiteY3" fmla="*/ 4918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07" y="19560"/>
                  </a:moveTo>
                  <a:lnTo>
                    <a:pt x="23776" y="11207"/>
                  </a:lnTo>
                  <a:lnTo>
                    <a:pt x="43463" y="40833"/>
                  </a:lnTo>
                  <a:lnTo>
                    <a:pt x="30895" y="491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EB1A1579-DF44-4913-9D8C-AD7E3B1C481B}"/>
                </a:ext>
              </a:extLst>
            </p:cNvPr>
            <p:cNvSpPr/>
            <p:nvPr/>
          </p:nvSpPr>
          <p:spPr>
            <a:xfrm>
              <a:off x="2416523" y="5281620"/>
              <a:ext cx="43114" cy="53892"/>
            </a:xfrm>
            <a:custGeom>
              <a:avLst/>
              <a:gdLst>
                <a:gd name="connsiteX0" fmla="*/ 11079 w 43113"/>
                <a:gd name="connsiteY0" fmla="*/ 18787 h 53892"/>
                <a:gd name="connsiteX1" fmla="*/ 24051 w 43113"/>
                <a:gd name="connsiteY1" fmla="*/ 11079 h 53892"/>
                <a:gd name="connsiteX2" fmla="*/ 42220 w 43113"/>
                <a:gd name="connsiteY2" fmla="*/ 41658 h 53892"/>
                <a:gd name="connsiteX3" fmla="*/ 29247 w 43113"/>
                <a:gd name="connsiteY3" fmla="*/ 4936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79" y="18787"/>
                  </a:moveTo>
                  <a:lnTo>
                    <a:pt x="24051" y="11079"/>
                  </a:lnTo>
                  <a:lnTo>
                    <a:pt x="42220" y="41658"/>
                  </a:lnTo>
                  <a:lnTo>
                    <a:pt x="29247" y="4936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DD75ACFE-BD1E-4ED7-8C92-A6AD6751EC70}"/>
                </a:ext>
              </a:extLst>
            </p:cNvPr>
            <p:cNvSpPr/>
            <p:nvPr/>
          </p:nvSpPr>
          <p:spPr>
            <a:xfrm>
              <a:off x="2402841" y="5323855"/>
              <a:ext cx="43114" cy="53892"/>
            </a:xfrm>
            <a:custGeom>
              <a:avLst/>
              <a:gdLst>
                <a:gd name="connsiteX0" fmla="*/ 10923 w 43113"/>
                <a:gd name="connsiteY0" fmla="*/ 17968 h 53892"/>
                <a:gd name="connsiteX1" fmla="*/ 24267 w 43113"/>
                <a:gd name="connsiteY1" fmla="*/ 10923 h 53892"/>
                <a:gd name="connsiteX2" fmla="*/ 40874 w 43113"/>
                <a:gd name="connsiteY2" fmla="*/ 42376 h 53892"/>
                <a:gd name="connsiteX3" fmla="*/ 27530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23" y="17968"/>
                  </a:moveTo>
                  <a:lnTo>
                    <a:pt x="24267" y="10923"/>
                  </a:lnTo>
                  <a:lnTo>
                    <a:pt x="40874" y="42376"/>
                  </a:lnTo>
                  <a:lnTo>
                    <a:pt x="27530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AB589803-4CCB-4197-BBA9-2D3F3A7AC9B3}"/>
                </a:ext>
              </a:extLst>
            </p:cNvPr>
            <p:cNvSpPr/>
            <p:nvPr/>
          </p:nvSpPr>
          <p:spPr>
            <a:xfrm>
              <a:off x="2388077" y="5366979"/>
              <a:ext cx="43114" cy="53892"/>
            </a:xfrm>
            <a:custGeom>
              <a:avLst/>
              <a:gdLst>
                <a:gd name="connsiteX0" fmla="*/ 10735 w 43113"/>
                <a:gd name="connsiteY0" fmla="*/ 17085 h 53892"/>
                <a:gd name="connsiteX1" fmla="*/ 24425 w 43113"/>
                <a:gd name="connsiteY1" fmla="*/ 10735 h 53892"/>
                <a:gd name="connsiteX2" fmla="*/ 39392 w 43113"/>
                <a:gd name="connsiteY2" fmla="*/ 43003 h 53892"/>
                <a:gd name="connsiteX3" fmla="*/ 25703 w 43113"/>
                <a:gd name="connsiteY3" fmla="*/ 4935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35" y="17085"/>
                  </a:moveTo>
                  <a:lnTo>
                    <a:pt x="24425" y="10735"/>
                  </a:lnTo>
                  <a:lnTo>
                    <a:pt x="39392" y="43003"/>
                  </a:lnTo>
                  <a:lnTo>
                    <a:pt x="25703" y="4935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047FBDF-F5AC-4276-B1BD-2F3D3C22BBF5}"/>
                </a:ext>
              </a:extLst>
            </p:cNvPr>
            <p:cNvSpPr/>
            <p:nvPr/>
          </p:nvSpPr>
          <p:spPr>
            <a:xfrm>
              <a:off x="2370299" y="5408161"/>
              <a:ext cx="43114" cy="53892"/>
            </a:xfrm>
            <a:custGeom>
              <a:avLst/>
              <a:gdLst>
                <a:gd name="connsiteX0" fmla="*/ 10524 w 43113"/>
                <a:gd name="connsiteY0" fmla="*/ 16182 h 53892"/>
                <a:gd name="connsiteX1" fmla="*/ 24512 w 43113"/>
                <a:gd name="connsiteY1" fmla="*/ 10524 h 53892"/>
                <a:gd name="connsiteX2" fmla="*/ 37847 w 43113"/>
                <a:gd name="connsiteY2" fmla="*/ 43497 h 53892"/>
                <a:gd name="connsiteX3" fmla="*/ 23859 w 43113"/>
                <a:gd name="connsiteY3" fmla="*/ 4915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524" y="16182"/>
                  </a:moveTo>
                  <a:lnTo>
                    <a:pt x="24512" y="10524"/>
                  </a:lnTo>
                  <a:lnTo>
                    <a:pt x="37847" y="43497"/>
                  </a:lnTo>
                  <a:lnTo>
                    <a:pt x="23859" y="4915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B8A04D3F-A7AA-4741-9358-E7CCAABB6CDD}"/>
                </a:ext>
              </a:extLst>
            </p:cNvPr>
            <p:cNvSpPr/>
            <p:nvPr/>
          </p:nvSpPr>
          <p:spPr>
            <a:xfrm>
              <a:off x="2350896" y="5448335"/>
              <a:ext cx="43114" cy="53892"/>
            </a:xfrm>
            <a:custGeom>
              <a:avLst/>
              <a:gdLst>
                <a:gd name="connsiteX0" fmla="*/ 10278 w 43113"/>
                <a:gd name="connsiteY0" fmla="*/ 15197 h 53892"/>
                <a:gd name="connsiteX1" fmla="*/ 24544 w 43113"/>
                <a:gd name="connsiteY1" fmla="*/ 10278 h 53892"/>
                <a:gd name="connsiteX2" fmla="*/ 36139 w 43113"/>
                <a:gd name="connsiteY2" fmla="*/ 43905 h 53892"/>
                <a:gd name="connsiteX3" fmla="*/ 21873 w 43113"/>
                <a:gd name="connsiteY3" fmla="*/ 4882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15197"/>
                  </a:moveTo>
                  <a:lnTo>
                    <a:pt x="24544" y="10278"/>
                  </a:lnTo>
                  <a:lnTo>
                    <a:pt x="36139" y="43905"/>
                  </a:lnTo>
                  <a:lnTo>
                    <a:pt x="21873" y="488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3A2DEDBD-7157-4108-BA35-AE0EB238BAD2}"/>
                </a:ext>
              </a:extLst>
            </p:cNvPr>
            <p:cNvSpPr/>
            <p:nvPr/>
          </p:nvSpPr>
          <p:spPr>
            <a:xfrm>
              <a:off x="2329158" y="5487693"/>
              <a:ext cx="43114" cy="53892"/>
            </a:xfrm>
            <a:custGeom>
              <a:avLst/>
              <a:gdLst>
                <a:gd name="connsiteX0" fmla="*/ 10004 w 43113"/>
                <a:gd name="connsiteY0" fmla="*/ 14178 h 53892"/>
                <a:gd name="connsiteX1" fmla="*/ 24506 w 43113"/>
                <a:gd name="connsiteY1" fmla="*/ 10005 h 53892"/>
                <a:gd name="connsiteX2" fmla="*/ 34344 w 43113"/>
                <a:gd name="connsiteY2" fmla="*/ 44186 h 53892"/>
                <a:gd name="connsiteX3" fmla="*/ 19843 w 43113"/>
                <a:gd name="connsiteY3" fmla="*/ 4836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004" y="14178"/>
                  </a:moveTo>
                  <a:lnTo>
                    <a:pt x="24506" y="10005"/>
                  </a:lnTo>
                  <a:lnTo>
                    <a:pt x="34344" y="44186"/>
                  </a:lnTo>
                  <a:lnTo>
                    <a:pt x="19843" y="4836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FDC5762-C949-427D-89AA-6A95316B9814}"/>
                </a:ext>
              </a:extLst>
            </p:cNvPr>
            <p:cNvSpPr/>
            <p:nvPr/>
          </p:nvSpPr>
          <p:spPr>
            <a:xfrm>
              <a:off x="2305692" y="5526803"/>
              <a:ext cx="32335" cy="53892"/>
            </a:xfrm>
            <a:custGeom>
              <a:avLst/>
              <a:gdLst>
                <a:gd name="connsiteX0" fmla="*/ 9721 w 32335"/>
                <a:gd name="connsiteY0" fmla="*/ 13178 h 53892"/>
                <a:gd name="connsiteX1" fmla="*/ 24409 w 32335"/>
                <a:gd name="connsiteY1" fmla="*/ 9721 h 53892"/>
                <a:gd name="connsiteX2" fmla="*/ 32558 w 32335"/>
                <a:gd name="connsiteY2" fmla="*/ 44344 h 53892"/>
                <a:gd name="connsiteX3" fmla="*/ 17870 w 32335"/>
                <a:gd name="connsiteY3" fmla="*/ 4780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721" y="13178"/>
                  </a:moveTo>
                  <a:lnTo>
                    <a:pt x="24409" y="9721"/>
                  </a:lnTo>
                  <a:lnTo>
                    <a:pt x="32558" y="44344"/>
                  </a:lnTo>
                  <a:lnTo>
                    <a:pt x="17870" y="4780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94D06A55-A39D-4751-AD46-F3AC1F1167B5}"/>
                </a:ext>
              </a:extLst>
            </p:cNvPr>
            <p:cNvSpPr/>
            <p:nvPr/>
          </p:nvSpPr>
          <p:spPr>
            <a:xfrm>
              <a:off x="2280979" y="5563978"/>
              <a:ext cx="32335" cy="53892"/>
            </a:xfrm>
            <a:custGeom>
              <a:avLst/>
              <a:gdLst>
                <a:gd name="connsiteX0" fmla="*/ 9404 w 32335"/>
                <a:gd name="connsiteY0" fmla="*/ 12113 h 53892"/>
                <a:gd name="connsiteX1" fmla="*/ 24249 w 32335"/>
                <a:gd name="connsiteY1" fmla="*/ 9404 h 53892"/>
                <a:gd name="connsiteX2" fmla="*/ 30634 w 32335"/>
                <a:gd name="connsiteY2" fmla="*/ 44397 h 53892"/>
                <a:gd name="connsiteX3" fmla="*/ 15789 w 32335"/>
                <a:gd name="connsiteY3" fmla="*/ 4710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404" y="12113"/>
                  </a:moveTo>
                  <a:lnTo>
                    <a:pt x="24249" y="9404"/>
                  </a:lnTo>
                  <a:lnTo>
                    <a:pt x="30634" y="44397"/>
                  </a:lnTo>
                  <a:lnTo>
                    <a:pt x="15789" y="471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32EAC163-61EA-41A8-A3D2-6597C1851A8A}"/>
                </a:ext>
              </a:extLst>
            </p:cNvPr>
            <p:cNvSpPr/>
            <p:nvPr/>
          </p:nvSpPr>
          <p:spPr>
            <a:xfrm>
              <a:off x="2252857" y="5599153"/>
              <a:ext cx="32335" cy="53892"/>
            </a:xfrm>
            <a:custGeom>
              <a:avLst/>
              <a:gdLst>
                <a:gd name="connsiteX0" fmla="*/ 9055 w 32335"/>
                <a:gd name="connsiteY0" fmla="*/ 10992 h 53892"/>
                <a:gd name="connsiteX1" fmla="*/ 24019 w 32335"/>
                <a:gd name="connsiteY1" fmla="*/ 9055 h 53892"/>
                <a:gd name="connsiteX2" fmla="*/ 28586 w 32335"/>
                <a:gd name="connsiteY2" fmla="*/ 44328 h 53892"/>
                <a:gd name="connsiteX3" fmla="*/ 13622 w 32335"/>
                <a:gd name="connsiteY3" fmla="*/ 462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55" y="10992"/>
                  </a:moveTo>
                  <a:lnTo>
                    <a:pt x="24019" y="9055"/>
                  </a:lnTo>
                  <a:lnTo>
                    <a:pt x="28586" y="44328"/>
                  </a:lnTo>
                  <a:lnTo>
                    <a:pt x="13622" y="462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4EF6A090-045C-4505-BFC1-DB34F545B76F}"/>
                </a:ext>
              </a:extLst>
            </p:cNvPr>
            <p:cNvSpPr/>
            <p:nvPr/>
          </p:nvSpPr>
          <p:spPr>
            <a:xfrm>
              <a:off x="2224971" y="5633194"/>
              <a:ext cx="32335" cy="53892"/>
            </a:xfrm>
            <a:custGeom>
              <a:avLst/>
              <a:gdLst>
                <a:gd name="connsiteX0" fmla="*/ 8695 w 32335"/>
                <a:gd name="connsiteY0" fmla="*/ 9884 h 53892"/>
                <a:gd name="connsiteX1" fmla="*/ 23738 w 32335"/>
                <a:gd name="connsiteY1" fmla="*/ 8695 h 53892"/>
                <a:gd name="connsiteX2" fmla="*/ 26540 w 32335"/>
                <a:gd name="connsiteY2" fmla="*/ 44154 h 53892"/>
                <a:gd name="connsiteX3" fmla="*/ 11497 w 32335"/>
                <a:gd name="connsiteY3" fmla="*/ 4534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95" y="9884"/>
                  </a:moveTo>
                  <a:lnTo>
                    <a:pt x="23738" y="8695"/>
                  </a:lnTo>
                  <a:lnTo>
                    <a:pt x="26540" y="44154"/>
                  </a:lnTo>
                  <a:lnTo>
                    <a:pt x="11497" y="453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4E72F771-4D15-4537-A0F9-4D4FA0E8B9C2}"/>
                </a:ext>
              </a:extLst>
            </p:cNvPr>
            <p:cNvSpPr/>
            <p:nvPr/>
          </p:nvSpPr>
          <p:spPr>
            <a:xfrm>
              <a:off x="2194045" y="5666385"/>
              <a:ext cx="32335" cy="43114"/>
            </a:xfrm>
            <a:custGeom>
              <a:avLst/>
              <a:gdLst>
                <a:gd name="connsiteX0" fmla="*/ 8293 w 32335"/>
                <a:gd name="connsiteY0" fmla="*/ 8689 h 43113"/>
                <a:gd name="connsiteX1" fmla="*/ 23379 w 32335"/>
                <a:gd name="connsiteY1" fmla="*/ 8293 h 43113"/>
                <a:gd name="connsiteX2" fmla="*/ 24311 w 32335"/>
                <a:gd name="connsiteY2" fmla="*/ 43851 h 43113"/>
                <a:gd name="connsiteX3" fmla="*/ 9225 w 32335"/>
                <a:gd name="connsiteY3" fmla="*/ 4424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3" y="8689"/>
                  </a:moveTo>
                  <a:lnTo>
                    <a:pt x="23379" y="8293"/>
                  </a:lnTo>
                  <a:lnTo>
                    <a:pt x="24311" y="43851"/>
                  </a:lnTo>
                  <a:lnTo>
                    <a:pt x="9225" y="442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5E8E9325-1562-4F63-AA8F-B5847980A529}"/>
                </a:ext>
              </a:extLst>
            </p:cNvPr>
            <p:cNvSpPr/>
            <p:nvPr/>
          </p:nvSpPr>
          <p:spPr>
            <a:xfrm>
              <a:off x="2160694" y="5696758"/>
              <a:ext cx="32335" cy="43114"/>
            </a:xfrm>
            <a:custGeom>
              <a:avLst/>
              <a:gdLst>
                <a:gd name="connsiteX0" fmla="*/ 8294 w 32335"/>
                <a:gd name="connsiteY0" fmla="*/ 43852 h 43113"/>
                <a:gd name="connsiteX1" fmla="*/ 9229 w 32335"/>
                <a:gd name="connsiteY1" fmla="*/ 8294 h 43113"/>
                <a:gd name="connsiteX2" fmla="*/ 24315 w 32335"/>
                <a:gd name="connsiteY2" fmla="*/ 8691 h 43113"/>
                <a:gd name="connsiteX3" fmla="*/ 23379 w 32335"/>
                <a:gd name="connsiteY3" fmla="*/ 4424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294" y="43852"/>
                  </a:moveTo>
                  <a:lnTo>
                    <a:pt x="9229" y="8294"/>
                  </a:lnTo>
                  <a:lnTo>
                    <a:pt x="24315" y="8691"/>
                  </a:lnTo>
                  <a:lnTo>
                    <a:pt x="23379" y="4424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7E94FF5C-F9FA-4E5A-831A-DA370BB6BEFC}"/>
                </a:ext>
              </a:extLst>
            </p:cNvPr>
            <p:cNvSpPr/>
            <p:nvPr/>
          </p:nvSpPr>
          <p:spPr>
            <a:xfrm>
              <a:off x="2125009" y="5725667"/>
              <a:ext cx="32335" cy="53892"/>
            </a:xfrm>
            <a:custGeom>
              <a:avLst/>
              <a:gdLst>
                <a:gd name="connsiteX0" fmla="*/ 8659 w 32335"/>
                <a:gd name="connsiteY0" fmla="*/ 44132 h 53892"/>
                <a:gd name="connsiteX1" fmla="*/ 11285 w 32335"/>
                <a:gd name="connsiteY1" fmla="*/ 8659 h 53892"/>
                <a:gd name="connsiteX2" fmla="*/ 26334 w 32335"/>
                <a:gd name="connsiteY2" fmla="*/ 9773 h 53892"/>
                <a:gd name="connsiteX3" fmla="*/ 23708 w 32335"/>
                <a:gd name="connsiteY3" fmla="*/ 4524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8659" y="44132"/>
                  </a:moveTo>
                  <a:lnTo>
                    <a:pt x="11285" y="8659"/>
                  </a:lnTo>
                  <a:lnTo>
                    <a:pt x="26334" y="9773"/>
                  </a:lnTo>
                  <a:lnTo>
                    <a:pt x="23708" y="4524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DAD1466D-B4E3-4952-986B-BA7A6F7A4AEF}"/>
                </a:ext>
              </a:extLst>
            </p:cNvPr>
            <p:cNvSpPr/>
            <p:nvPr/>
          </p:nvSpPr>
          <p:spPr>
            <a:xfrm>
              <a:off x="2087697" y="5751363"/>
              <a:ext cx="32335" cy="53892"/>
            </a:xfrm>
            <a:custGeom>
              <a:avLst/>
              <a:gdLst>
                <a:gd name="connsiteX0" fmla="*/ 9031 w 32335"/>
                <a:gd name="connsiteY0" fmla="*/ 44323 h 53892"/>
                <a:gd name="connsiteX1" fmla="*/ 13477 w 32335"/>
                <a:gd name="connsiteY1" fmla="*/ 9031 h 53892"/>
                <a:gd name="connsiteX2" fmla="*/ 28449 w 32335"/>
                <a:gd name="connsiteY2" fmla="*/ 10917 h 53892"/>
                <a:gd name="connsiteX3" fmla="*/ 24003 w 32335"/>
                <a:gd name="connsiteY3" fmla="*/ 4620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031" y="44323"/>
                  </a:moveTo>
                  <a:lnTo>
                    <a:pt x="13477" y="9031"/>
                  </a:lnTo>
                  <a:lnTo>
                    <a:pt x="28449" y="10917"/>
                  </a:lnTo>
                  <a:lnTo>
                    <a:pt x="24003" y="4620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2677CC86-E027-4A4E-AAA5-A65687A6BB01}"/>
                </a:ext>
              </a:extLst>
            </p:cNvPr>
            <p:cNvSpPr/>
            <p:nvPr/>
          </p:nvSpPr>
          <p:spPr>
            <a:xfrm>
              <a:off x="2050231" y="5777737"/>
              <a:ext cx="32335" cy="53892"/>
            </a:xfrm>
            <a:custGeom>
              <a:avLst/>
              <a:gdLst>
                <a:gd name="connsiteX0" fmla="*/ 14551 w 32335"/>
                <a:gd name="connsiteY0" fmla="*/ 8084 h 53892"/>
                <a:gd name="connsiteX1" fmla="*/ 28563 w 32335"/>
                <a:gd name="connsiteY1" fmla="*/ 10239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4551" y="8084"/>
                  </a:moveTo>
                  <a:lnTo>
                    <a:pt x="28563" y="10239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0946D535-B491-4AC5-8353-B72CAF27B4EB}"/>
                </a:ext>
              </a:extLst>
            </p:cNvPr>
            <p:cNvSpPr/>
            <p:nvPr/>
          </p:nvSpPr>
          <p:spPr>
            <a:xfrm>
              <a:off x="2010351" y="5800372"/>
              <a:ext cx="32335" cy="53892"/>
            </a:xfrm>
            <a:custGeom>
              <a:avLst/>
              <a:gdLst>
                <a:gd name="connsiteX0" fmla="*/ 16707 w 32335"/>
                <a:gd name="connsiteY0" fmla="*/ 8084 h 53892"/>
                <a:gd name="connsiteX1" fmla="*/ 30719 w 32335"/>
                <a:gd name="connsiteY1" fmla="*/ 11317 h 53892"/>
                <a:gd name="connsiteX2" fmla="*/ 22096 w 32335"/>
                <a:gd name="connsiteY2" fmla="*/ 45808 h 53892"/>
                <a:gd name="connsiteX3" fmla="*/ 8084 w 32335"/>
                <a:gd name="connsiteY3" fmla="*/ 42575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16707" y="8084"/>
                  </a:moveTo>
                  <a:lnTo>
                    <a:pt x="30719" y="11317"/>
                  </a:lnTo>
                  <a:lnTo>
                    <a:pt x="22096" y="45808"/>
                  </a:lnTo>
                  <a:lnTo>
                    <a:pt x="8084" y="4257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E55C8CCC-5C4A-47C2-A9C8-DC3DFBDA6C3D}"/>
                </a:ext>
              </a:extLst>
            </p:cNvPr>
            <p:cNvSpPr/>
            <p:nvPr/>
          </p:nvSpPr>
          <p:spPr>
            <a:xfrm>
              <a:off x="1967746" y="5819318"/>
              <a:ext cx="43114" cy="53892"/>
            </a:xfrm>
            <a:custGeom>
              <a:avLst/>
              <a:gdLst>
                <a:gd name="connsiteX0" fmla="*/ 9998 w 43113"/>
                <a:gd name="connsiteY0" fmla="*/ 44190 h 53892"/>
                <a:gd name="connsiteX1" fmla="*/ 19797 w 43113"/>
                <a:gd name="connsiteY1" fmla="*/ 9998 h 53892"/>
                <a:gd name="connsiteX2" fmla="*/ 34303 w 43113"/>
                <a:gd name="connsiteY2" fmla="*/ 14155 h 53892"/>
                <a:gd name="connsiteX3" fmla="*/ 24504 w 43113"/>
                <a:gd name="connsiteY3" fmla="*/ 4834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998" y="44190"/>
                  </a:moveTo>
                  <a:lnTo>
                    <a:pt x="19797" y="9998"/>
                  </a:lnTo>
                  <a:lnTo>
                    <a:pt x="34303" y="14155"/>
                  </a:lnTo>
                  <a:lnTo>
                    <a:pt x="24504" y="4834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59AE4972-97D1-4BD5-A2BF-0653C299B600}"/>
                </a:ext>
              </a:extLst>
            </p:cNvPr>
            <p:cNvSpPr/>
            <p:nvPr/>
          </p:nvSpPr>
          <p:spPr>
            <a:xfrm>
              <a:off x="1926030" y="5838161"/>
              <a:ext cx="43114" cy="53892"/>
            </a:xfrm>
            <a:custGeom>
              <a:avLst/>
              <a:gdLst>
                <a:gd name="connsiteX0" fmla="*/ 10278 w 43113"/>
                <a:gd name="connsiteY0" fmla="*/ 43901 h 53892"/>
                <a:gd name="connsiteX1" fmla="*/ 21877 w 43113"/>
                <a:gd name="connsiteY1" fmla="*/ 10278 h 53892"/>
                <a:gd name="connsiteX2" fmla="*/ 36141 w 43113"/>
                <a:gd name="connsiteY2" fmla="*/ 15199 h 53892"/>
                <a:gd name="connsiteX3" fmla="*/ 24542 w 43113"/>
                <a:gd name="connsiteY3" fmla="*/ 488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278" y="43901"/>
                  </a:moveTo>
                  <a:lnTo>
                    <a:pt x="21877" y="10278"/>
                  </a:lnTo>
                  <a:lnTo>
                    <a:pt x="36141" y="15199"/>
                  </a:lnTo>
                  <a:lnTo>
                    <a:pt x="24542" y="488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3B4A5137-713B-4BA8-B797-BCC7FD00152B}"/>
                </a:ext>
              </a:extLst>
            </p:cNvPr>
            <p:cNvSpPr/>
            <p:nvPr/>
          </p:nvSpPr>
          <p:spPr>
            <a:xfrm>
              <a:off x="1885321" y="5856419"/>
              <a:ext cx="43114" cy="53892"/>
            </a:xfrm>
            <a:custGeom>
              <a:avLst/>
              <a:gdLst>
                <a:gd name="connsiteX0" fmla="*/ 22096 w 43113"/>
                <a:gd name="connsiteY0" fmla="*/ 8084 h 53892"/>
                <a:gd name="connsiteX1" fmla="*/ 35030 w 43113"/>
                <a:gd name="connsiteY1" fmla="*/ 14551 h 53892"/>
                <a:gd name="connsiteX2" fmla="*/ 22096 w 43113"/>
                <a:gd name="connsiteY2" fmla="*/ 46886 h 53892"/>
                <a:gd name="connsiteX3" fmla="*/ 8084 w 43113"/>
                <a:gd name="connsiteY3" fmla="*/ 4149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2096" y="8084"/>
                  </a:moveTo>
                  <a:lnTo>
                    <a:pt x="35030" y="14551"/>
                  </a:lnTo>
                  <a:lnTo>
                    <a:pt x="22096" y="46886"/>
                  </a:lnTo>
                  <a:lnTo>
                    <a:pt x="8084" y="414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1C5B088D-BD93-4965-968D-9881C2213A39}"/>
                </a:ext>
              </a:extLst>
            </p:cNvPr>
            <p:cNvSpPr/>
            <p:nvPr/>
          </p:nvSpPr>
          <p:spPr>
            <a:xfrm>
              <a:off x="1839549" y="5868623"/>
              <a:ext cx="43114" cy="53892"/>
            </a:xfrm>
            <a:custGeom>
              <a:avLst/>
              <a:gdLst>
                <a:gd name="connsiteX0" fmla="*/ 10729 w 43113"/>
                <a:gd name="connsiteY0" fmla="*/ 43018 h 53892"/>
                <a:gd name="connsiteX1" fmla="*/ 25646 w 43113"/>
                <a:gd name="connsiteY1" fmla="*/ 10729 h 53892"/>
                <a:gd name="connsiteX2" fmla="*/ 39345 w 43113"/>
                <a:gd name="connsiteY2" fmla="*/ 17057 h 53892"/>
                <a:gd name="connsiteX3" fmla="*/ 24427 w 43113"/>
                <a:gd name="connsiteY3" fmla="*/ 4934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729" y="43018"/>
                  </a:moveTo>
                  <a:lnTo>
                    <a:pt x="25646" y="10729"/>
                  </a:lnTo>
                  <a:lnTo>
                    <a:pt x="39345" y="17057"/>
                  </a:lnTo>
                  <a:lnTo>
                    <a:pt x="24427" y="4934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3BDD4ADC-635F-4E6B-B851-CCF16E34A624}"/>
                </a:ext>
              </a:extLst>
            </p:cNvPr>
            <p:cNvSpPr/>
            <p:nvPr/>
          </p:nvSpPr>
          <p:spPr>
            <a:xfrm>
              <a:off x="1795340" y="5882098"/>
              <a:ext cx="43114" cy="53892"/>
            </a:xfrm>
            <a:custGeom>
              <a:avLst/>
              <a:gdLst>
                <a:gd name="connsiteX0" fmla="*/ 10917 w 43113"/>
                <a:gd name="connsiteY0" fmla="*/ 42399 h 53892"/>
                <a:gd name="connsiteX1" fmla="*/ 27471 w 43113"/>
                <a:gd name="connsiteY1" fmla="*/ 10917 h 53892"/>
                <a:gd name="connsiteX2" fmla="*/ 40827 w 43113"/>
                <a:gd name="connsiteY2" fmla="*/ 17940 h 53892"/>
                <a:gd name="connsiteX3" fmla="*/ 24273 w 43113"/>
                <a:gd name="connsiteY3" fmla="*/ 4942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917" y="42399"/>
                  </a:moveTo>
                  <a:lnTo>
                    <a:pt x="27471" y="10917"/>
                  </a:lnTo>
                  <a:lnTo>
                    <a:pt x="40827" y="17940"/>
                  </a:lnTo>
                  <a:lnTo>
                    <a:pt x="24273" y="4942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8D1B9AFD-FEAB-4204-A556-A93991A9E6C3}"/>
                </a:ext>
              </a:extLst>
            </p:cNvPr>
            <p:cNvSpPr/>
            <p:nvPr/>
          </p:nvSpPr>
          <p:spPr>
            <a:xfrm>
              <a:off x="1753824" y="5895222"/>
              <a:ext cx="43114" cy="53892"/>
            </a:xfrm>
            <a:custGeom>
              <a:avLst/>
              <a:gdLst>
                <a:gd name="connsiteX0" fmla="*/ 26407 w 43113"/>
                <a:gd name="connsiteY0" fmla="*/ 8084 h 53892"/>
                <a:gd name="connsiteX1" fmla="*/ 39341 w 43113"/>
                <a:gd name="connsiteY1" fmla="*/ 15629 h 53892"/>
                <a:gd name="connsiteX2" fmla="*/ 21018 w 43113"/>
                <a:gd name="connsiteY2" fmla="*/ 45808 h 53892"/>
                <a:gd name="connsiteX3" fmla="*/ 8084 w 43113"/>
                <a:gd name="connsiteY3" fmla="*/ 3826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6407" y="8084"/>
                  </a:moveTo>
                  <a:lnTo>
                    <a:pt x="39341" y="15629"/>
                  </a:lnTo>
                  <a:lnTo>
                    <a:pt x="21018" y="45808"/>
                  </a:lnTo>
                  <a:lnTo>
                    <a:pt x="8084" y="3826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B96980D8-EE3E-42D8-B902-908B0F5723BA}"/>
                </a:ext>
              </a:extLst>
            </p:cNvPr>
            <p:cNvSpPr/>
            <p:nvPr/>
          </p:nvSpPr>
          <p:spPr>
            <a:xfrm>
              <a:off x="1708555" y="5902767"/>
              <a:ext cx="43114" cy="53892"/>
            </a:xfrm>
            <a:custGeom>
              <a:avLst/>
              <a:gdLst>
                <a:gd name="connsiteX0" fmla="*/ 28563 w 43113"/>
                <a:gd name="connsiteY0" fmla="*/ 8084 h 53892"/>
                <a:gd name="connsiteX1" fmla="*/ 40419 w 43113"/>
                <a:gd name="connsiteY1" fmla="*/ 16707 h 53892"/>
                <a:gd name="connsiteX2" fmla="*/ 21018 w 43113"/>
                <a:gd name="connsiteY2" fmla="*/ 45808 h 53892"/>
                <a:gd name="connsiteX3" fmla="*/ 8084 w 43113"/>
                <a:gd name="connsiteY3" fmla="*/ 3826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28563" y="8084"/>
                  </a:moveTo>
                  <a:lnTo>
                    <a:pt x="40419" y="16707"/>
                  </a:lnTo>
                  <a:lnTo>
                    <a:pt x="21018" y="45808"/>
                  </a:lnTo>
                  <a:lnTo>
                    <a:pt x="8084" y="3826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D1242804-F5FA-41AD-B16C-6DD87BF88ACF}"/>
                </a:ext>
              </a:extLst>
            </p:cNvPr>
            <p:cNvSpPr/>
            <p:nvPr/>
          </p:nvSpPr>
          <p:spPr>
            <a:xfrm>
              <a:off x="1659984" y="5905656"/>
              <a:ext cx="53892" cy="53892"/>
            </a:xfrm>
            <a:custGeom>
              <a:avLst/>
              <a:gdLst>
                <a:gd name="connsiteX0" fmla="*/ 11308 w 53892"/>
                <a:gd name="connsiteY0" fmla="*/ 39877 h 53892"/>
                <a:gd name="connsiteX1" fmla="*/ 32497 w 53892"/>
                <a:gd name="connsiteY1" fmla="*/ 11308 h 53892"/>
                <a:gd name="connsiteX2" fmla="*/ 44617 w 53892"/>
                <a:gd name="connsiteY2" fmla="*/ 20297 h 53892"/>
                <a:gd name="connsiteX3" fmla="*/ 23429 w 53892"/>
                <a:gd name="connsiteY3" fmla="*/ 4886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08" y="39877"/>
                  </a:moveTo>
                  <a:lnTo>
                    <a:pt x="32497" y="11308"/>
                  </a:lnTo>
                  <a:lnTo>
                    <a:pt x="44617" y="20297"/>
                  </a:lnTo>
                  <a:lnTo>
                    <a:pt x="23429" y="4886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F6A14FA8-C509-421C-ABFF-FCBBFC91DFE1}"/>
                </a:ext>
              </a:extLst>
            </p:cNvPr>
            <p:cNvSpPr/>
            <p:nvPr/>
          </p:nvSpPr>
          <p:spPr>
            <a:xfrm>
              <a:off x="1618016" y="5912467"/>
              <a:ext cx="43114" cy="53892"/>
            </a:xfrm>
            <a:custGeom>
              <a:avLst/>
              <a:gdLst>
                <a:gd name="connsiteX0" fmla="*/ 30719 w 43113"/>
                <a:gd name="connsiteY0" fmla="*/ 8084 h 53892"/>
                <a:gd name="connsiteX1" fmla="*/ 42575 w 43113"/>
                <a:gd name="connsiteY1" fmla="*/ 17785 h 53892"/>
                <a:gd name="connsiteX2" fmla="*/ 19940 w 43113"/>
                <a:gd name="connsiteY2" fmla="*/ 45808 h 53892"/>
                <a:gd name="connsiteX3" fmla="*/ 8084 w 43113"/>
                <a:gd name="connsiteY3" fmla="*/ 361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30719" y="8084"/>
                  </a:moveTo>
                  <a:lnTo>
                    <a:pt x="42575" y="17785"/>
                  </a:lnTo>
                  <a:lnTo>
                    <a:pt x="19940" y="45808"/>
                  </a:lnTo>
                  <a:lnTo>
                    <a:pt x="8084" y="361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A7C17AE7-EBBA-4832-AB1D-9C09CD354B7F}"/>
                </a:ext>
              </a:extLst>
            </p:cNvPr>
            <p:cNvSpPr/>
            <p:nvPr/>
          </p:nvSpPr>
          <p:spPr>
            <a:xfrm>
              <a:off x="1569019" y="5911569"/>
              <a:ext cx="53892" cy="53892"/>
            </a:xfrm>
            <a:custGeom>
              <a:avLst/>
              <a:gdLst>
                <a:gd name="connsiteX0" fmla="*/ 11421 w 53892"/>
                <a:gd name="connsiteY0" fmla="*/ 37649 h 53892"/>
                <a:gd name="connsiteX1" fmla="*/ 35444 w 53892"/>
                <a:gd name="connsiteY1" fmla="*/ 11421 h 53892"/>
                <a:gd name="connsiteX2" fmla="*/ 46571 w 53892"/>
                <a:gd name="connsiteY2" fmla="*/ 21612 h 53892"/>
                <a:gd name="connsiteX3" fmla="*/ 22548 w 53892"/>
                <a:gd name="connsiteY3" fmla="*/ 4784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1" y="37649"/>
                  </a:moveTo>
                  <a:lnTo>
                    <a:pt x="35444" y="11421"/>
                  </a:lnTo>
                  <a:lnTo>
                    <a:pt x="46571" y="21612"/>
                  </a:lnTo>
                  <a:lnTo>
                    <a:pt x="22548" y="478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D5B8B26B-A39F-4467-83A0-18798D7E7BF8}"/>
                </a:ext>
              </a:extLst>
            </p:cNvPr>
            <p:cNvSpPr/>
            <p:nvPr/>
          </p:nvSpPr>
          <p:spPr>
            <a:xfrm>
              <a:off x="1524241" y="5910205"/>
              <a:ext cx="53892" cy="53892"/>
            </a:xfrm>
            <a:custGeom>
              <a:avLst/>
              <a:gdLst>
                <a:gd name="connsiteX0" fmla="*/ 11432 w 53892"/>
                <a:gd name="connsiteY0" fmla="*/ 36434 h 53892"/>
                <a:gd name="connsiteX1" fmla="*/ 36732 w 53892"/>
                <a:gd name="connsiteY1" fmla="*/ 11432 h 53892"/>
                <a:gd name="connsiteX2" fmla="*/ 47339 w 53892"/>
                <a:gd name="connsiteY2" fmla="*/ 22165 h 53892"/>
                <a:gd name="connsiteX3" fmla="*/ 22039 w 53892"/>
                <a:gd name="connsiteY3" fmla="*/ 4716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2" y="36434"/>
                  </a:moveTo>
                  <a:lnTo>
                    <a:pt x="36732" y="11432"/>
                  </a:lnTo>
                  <a:lnTo>
                    <a:pt x="47339" y="22165"/>
                  </a:lnTo>
                  <a:lnTo>
                    <a:pt x="22039" y="4716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A9D95160-F013-448D-83B7-399CFA2FAE79}"/>
                </a:ext>
              </a:extLst>
            </p:cNvPr>
            <p:cNvSpPr/>
            <p:nvPr/>
          </p:nvSpPr>
          <p:spPr>
            <a:xfrm>
              <a:off x="1478205" y="5906777"/>
              <a:ext cx="53892" cy="53892"/>
            </a:xfrm>
            <a:custGeom>
              <a:avLst/>
              <a:gdLst>
                <a:gd name="connsiteX0" fmla="*/ 11415 w 53892"/>
                <a:gd name="connsiteY0" fmla="*/ 35129 h 53892"/>
                <a:gd name="connsiteX1" fmla="*/ 37928 w 53892"/>
                <a:gd name="connsiteY1" fmla="*/ 11415 h 53892"/>
                <a:gd name="connsiteX2" fmla="*/ 47989 w 53892"/>
                <a:gd name="connsiteY2" fmla="*/ 22663 h 53892"/>
                <a:gd name="connsiteX3" fmla="*/ 21475 w 53892"/>
                <a:gd name="connsiteY3" fmla="*/ 46377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15" y="35129"/>
                  </a:moveTo>
                  <a:lnTo>
                    <a:pt x="37928" y="11415"/>
                  </a:lnTo>
                  <a:lnTo>
                    <a:pt x="47989" y="22663"/>
                  </a:lnTo>
                  <a:lnTo>
                    <a:pt x="21475" y="4637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FADB51C3-85BB-4D8E-941B-986978A31585}"/>
                </a:ext>
              </a:extLst>
            </p:cNvPr>
            <p:cNvSpPr/>
            <p:nvPr/>
          </p:nvSpPr>
          <p:spPr>
            <a:xfrm>
              <a:off x="1436938" y="5904922"/>
              <a:ext cx="43114" cy="43114"/>
            </a:xfrm>
            <a:custGeom>
              <a:avLst/>
              <a:gdLst>
                <a:gd name="connsiteX0" fmla="*/ 36108 w 43113"/>
                <a:gd name="connsiteY0" fmla="*/ 8084 h 43113"/>
                <a:gd name="connsiteX1" fmla="*/ 44731 w 43113"/>
                <a:gd name="connsiteY1" fmla="*/ 19940 h 43113"/>
                <a:gd name="connsiteX2" fmla="*/ 16707 w 43113"/>
                <a:gd name="connsiteY2" fmla="*/ 42575 h 43113"/>
                <a:gd name="connsiteX3" fmla="*/ 8084 w 43113"/>
                <a:gd name="connsiteY3" fmla="*/ 307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36108" y="8084"/>
                  </a:moveTo>
                  <a:lnTo>
                    <a:pt x="44731" y="19940"/>
                  </a:lnTo>
                  <a:lnTo>
                    <a:pt x="16707" y="42575"/>
                  </a:lnTo>
                  <a:lnTo>
                    <a:pt x="8084" y="307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A27763B-4444-443D-9541-2548E3ADDC0A}"/>
                </a:ext>
              </a:extLst>
            </p:cNvPr>
            <p:cNvSpPr/>
            <p:nvPr/>
          </p:nvSpPr>
          <p:spPr>
            <a:xfrm>
              <a:off x="1391669" y="5897378"/>
              <a:ext cx="53892" cy="43114"/>
            </a:xfrm>
            <a:custGeom>
              <a:avLst/>
              <a:gdLst>
                <a:gd name="connsiteX0" fmla="*/ 37186 w 53892"/>
                <a:gd name="connsiteY0" fmla="*/ 8084 h 43113"/>
                <a:gd name="connsiteX1" fmla="*/ 45808 w 53892"/>
                <a:gd name="connsiteY1" fmla="*/ 21018 h 43113"/>
                <a:gd name="connsiteX2" fmla="*/ 16707 w 53892"/>
                <a:gd name="connsiteY2" fmla="*/ 41497 h 43113"/>
                <a:gd name="connsiteX3" fmla="*/ 8084 w 53892"/>
                <a:gd name="connsiteY3" fmla="*/ 2964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7186" y="8084"/>
                  </a:moveTo>
                  <a:lnTo>
                    <a:pt x="45808" y="21018"/>
                  </a:lnTo>
                  <a:lnTo>
                    <a:pt x="16707" y="41497"/>
                  </a:lnTo>
                  <a:lnTo>
                    <a:pt x="8084" y="2964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49867F7D-E2EC-4CEC-A587-BF1EDCD455CA}"/>
                </a:ext>
              </a:extLst>
            </p:cNvPr>
            <p:cNvSpPr/>
            <p:nvPr/>
          </p:nvSpPr>
          <p:spPr>
            <a:xfrm>
              <a:off x="1347477" y="5887677"/>
              <a:ext cx="53892" cy="43114"/>
            </a:xfrm>
            <a:custGeom>
              <a:avLst/>
              <a:gdLst>
                <a:gd name="connsiteX0" fmla="*/ 38263 w 53892"/>
                <a:gd name="connsiteY0" fmla="*/ 8084 h 43113"/>
                <a:gd name="connsiteX1" fmla="*/ 46886 w 53892"/>
                <a:gd name="connsiteY1" fmla="*/ 21018 h 43113"/>
                <a:gd name="connsiteX2" fmla="*/ 16707 w 53892"/>
                <a:gd name="connsiteY2" fmla="*/ 40419 h 43113"/>
                <a:gd name="connsiteX3" fmla="*/ 8084 w 53892"/>
                <a:gd name="connsiteY3" fmla="*/ 2748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38263" y="8084"/>
                  </a:moveTo>
                  <a:lnTo>
                    <a:pt x="46886" y="21018"/>
                  </a:lnTo>
                  <a:lnTo>
                    <a:pt x="16707" y="40419"/>
                  </a:lnTo>
                  <a:lnTo>
                    <a:pt x="8084" y="2748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CF705FC6-AF3D-4235-A599-E5D68104D022}"/>
                </a:ext>
              </a:extLst>
            </p:cNvPr>
            <p:cNvSpPr/>
            <p:nvPr/>
          </p:nvSpPr>
          <p:spPr>
            <a:xfrm>
              <a:off x="1301324" y="5873661"/>
              <a:ext cx="53892" cy="43114"/>
            </a:xfrm>
            <a:custGeom>
              <a:avLst/>
              <a:gdLst>
                <a:gd name="connsiteX0" fmla="*/ 11047 w 53892"/>
                <a:gd name="connsiteY0" fmla="*/ 28870 h 43113"/>
                <a:gd name="connsiteX1" fmla="*/ 41828 w 53892"/>
                <a:gd name="connsiteY1" fmla="*/ 11047 h 43113"/>
                <a:gd name="connsiteX2" fmla="*/ 49389 w 53892"/>
                <a:gd name="connsiteY2" fmla="*/ 24105 h 43113"/>
                <a:gd name="connsiteX3" fmla="*/ 18608 w 53892"/>
                <a:gd name="connsiteY3" fmla="*/ 4192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047" y="28870"/>
                  </a:moveTo>
                  <a:lnTo>
                    <a:pt x="41828" y="11047"/>
                  </a:lnTo>
                  <a:lnTo>
                    <a:pt x="49389" y="24105"/>
                  </a:lnTo>
                  <a:lnTo>
                    <a:pt x="18608" y="4192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9F311099-5C49-4FF0-8AF1-A6CED4605FDE}"/>
                </a:ext>
              </a:extLst>
            </p:cNvPr>
            <p:cNvSpPr/>
            <p:nvPr/>
          </p:nvSpPr>
          <p:spPr>
            <a:xfrm>
              <a:off x="1258151" y="5859465"/>
              <a:ext cx="53892" cy="43114"/>
            </a:xfrm>
            <a:custGeom>
              <a:avLst/>
              <a:gdLst>
                <a:gd name="connsiteX0" fmla="*/ 10879 w 53892"/>
                <a:gd name="connsiteY0" fmla="*/ 27088 h 43113"/>
                <a:gd name="connsiteX1" fmla="*/ 42539 w 53892"/>
                <a:gd name="connsiteY1" fmla="*/ 10879 h 43113"/>
                <a:gd name="connsiteX2" fmla="*/ 49415 w 53892"/>
                <a:gd name="connsiteY2" fmla="*/ 24311 h 43113"/>
                <a:gd name="connsiteX3" fmla="*/ 17756 w 53892"/>
                <a:gd name="connsiteY3" fmla="*/ 40519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879" y="27088"/>
                  </a:moveTo>
                  <a:lnTo>
                    <a:pt x="42539" y="10879"/>
                  </a:lnTo>
                  <a:lnTo>
                    <a:pt x="49415" y="24311"/>
                  </a:lnTo>
                  <a:lnTo>
                    <a:pt x="17756" y="4051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83E56D1E-9610-47E5-B2F2-ED8634CECA90}"/>
                </a:ext>
              </a:extLst>
            </p:cNvPr>
            <p:cNvSpPr/>
            <p:nvPr/>
          </p:nvSpPr>
          <p:spPr>
            <a:xfrm>
              <a:off x="1217002" y="5842806"/>
              <a:ext cx="53892" cy="43114"/>
            </a:xfrm>
            <a:custGeom>
              <a:avLst/>
              <a:gdLst>
                <a:gd name="connsiteX0" fmla="*/ 10686 w 53892"/>
                <a:gd name="connsiteY0" fmla="*/ 25259 h 43113"/>
                <a:gd name="connsiteX1" fmla="*/ 43132 w 53892"/>
                <a:gd name="connsiteY1" fmla="*/ 10686 h 43113"/>
                <a:gd name="connsiteX2" fmla="*/ 49314 w 53892"/>
                <a:gd name="connsiteY2" fmla="*/ 24451 h 43113"/>
                <a:gd name="connsiteX3" fmla="*/ 16868 w 53892"/>
                <a:gd name="connsiteY3" fmla="*/ 3902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686" y="25259"/>
                  </a:moveTo>
                  <a:lnTo>
                    <a:pt x="43132" y="10686"/>
                  </a:lnTo>
                  <a:lnTo>
                    <a:pt x="49314" y="24451"/>
                  </a:lnTo>
                  <a:lnTo>
                    <a:pt x="16868" y="3902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C0E9C450-F838-403D-B56C-F57082A93912}"/>
                </a:ext>
              </a:extLst>
            </p:cNvPr>
            <p:cNvSpPr/>
            <p:nvPr/>
          </p:nvSpPr>
          <p:spPr>
            <a:xfrm>
              <a:off x="1176537" y="5825440"/>
              <a:ext cx="53892" cy="43114"/>
            </a:xfrm>
            <a:custGeom>
              <a:avLst/>
              <a:gdLst>
                <a:gd name="connsiteX0" fmla="*/ 10462 w 53892"/>
                <a:gd name="connsiteY0" fmla="*/ 23338 h 43113"/>
                <a:gd name="connsiteX1" fmla="*/ 43619 w 53892"/>
                <a:gd name="connsiteY1" fmla="*/ 10462 h 43113"/>
                <a:gd name="connsiteX2" fmla="*/ 49082 w 53892"/>
                <a:gd name="connsiteY2" fmla="*/ 24529 h 43113"/>
                <a:gd name="connsiteX3" fmla="*/ 15925 w 53892"/>
                <a:gd name="connsiteY3" fmla="*/ 37405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462" y="23338"/>
                  </a:moveTo>
                  <a:lnTo>
                    <a:pt x="43619" y="10462"/>
                  </a:lnTo>
                  <a:lnTo>
                    <a:pt x="49082" y="24529"/>
                  </a:lnTo>
                  <a:lnTo>
                    <a:pt x="15925" y="3740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61058DB5-4B3A-4827-B829-A5BAC5FCEE6D}"/>
                </a:ext>
              </a:extLst>
            </p:cNvPr>
            <p:cNvSpPr/>
            <p:nvPr/>
          </p:nvSpPr>
          <p:spPr>
            <a:xfrm>
              <a:off x="1136871" y="5804864"/>
              <a:ext cx="53892" cy="43114"/>
            </a:xfrm>
            <a:custGeom>
              <a:avLst/>
              <a:gdLst>
                <a:gd name="connsiteX0" fmla="*/ 10213 w 53892"/>
                <a:gd name="connsiteY0" fmla="*/ 21378 h 43113"/>
                <a:gd name="connsiteX1" fmla="*/ 43986 w 53892"/>
                <a:gd name="connsiteY1" fmla="*/ 10213 h 43113"/>
                <a:gd name="connsiteX2" fmla="*/ 48722 w 53892"/>
                <a:gd name="connsiteY2" fmla="*/ 24541 h 43113"/>
                <a:gd name="connsiteX3" fmla="*/ 14950 w 53892"/>
                <a:gd name="connsiteY3" fmla="*/ 35706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213" y="21378"/>
                  </a:moveTo>
                  <a:lnTo>
                    <a:pt x="43986" y="10213"/>
                  </a:lnTo>
                  <a:lnTo>
                    <a:pt x="48722" y="24541"/>
                  </a:lnTo>
                  <a:lnTo>
                    <a:pt x="14950" y="357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66ADCB22-1FA6-40E1-BE5E-FB89D42D9556}"/>
                </a:ext>
              </a:extLst>
            </p:cNvPr>
            <p:cNvSpPr/>
            <p:nvPr/>
          </p:nvSpPr>
          <p:spPr>
            <a:xfrm>
              <a:off x="1098546" y="5783160"/>
              <a:ext cx="53892" cy="43114"/>
            </a:xfrm>
            <a:custGeom>
              <a:avLst/>
              <a:gdLst>
                <a:gd name="connsiteX0" fmla="*/ 9940 w 53892"/>
                <a:gd name="connsiteY0" fmla="*/ 19383 h 43113"/>
                <a:gd name="connsiteX1" fmla="*/ 44232 w 53892"/>
                <a:gd name="connsiteY1" fmla="*/ 9940 h 43113"/>
                <a:gd name="connsiteX2" fmla="*/ 48238 w 53892"/>
                <a:gd name="connsiteY2" fmla="*/ 24488 h 43113"/>
                <a:gd name="connsiteX3" fmla="*/ 13946 w 53892"/>
                <a:gd name="connsiteY3" fmla="*/ 33931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9940" y="19383"/>
                  </a:moveTo>
                  <a:lnTo>
                    <a:pt x="44232" y="9940"/>
                  </a:lnTo>
                  <a:lnTo>
                    <a:pt x="48238" y="24488"/>
                  </a:lnTo>
                  <a:lnTo>
                    <a:pt x="13946" y="3393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79BE2F0C-464C-4FA5-90BC-320DD4FDFBC8}"/>
                </a:ext>
              </a:extLst>
            </p:cNvPr>
            <p:cNvSpPr/>
            <p:nvPr/>
          </p:nvSpPr>
          <p:spPr>
            <a:xfrm>
              <a:off x="1061230" y="5759476"/>
              <a:ext cx="53892" cy="32335"/>
            </a:xfrm>
            <a:custGeom>
              <a:avLst/>
              <a:gdLst>
                <a:gd name="connsiteX0" fmla="*/ 9640 w 53892"/>
                <a:gd name="connsiteY0" fmla="*/ 17330 h 32335"/>
                <a:gd name="connsiteX1" fmla="*/ 44366 w 53892"/>
                <a:gd name="connsiteY1" fmla="*/ 9640 h 32335"/>
                <a:gd name="connsiteX2" fmla="*/ 47628 w 53892"/>
                <a:gd name="connsiteY2" fmla="*/ 24372 h 32335"/>
                <a:gd name="connsiteX3" fmla="*/ 12902 w 53892"/>
                <a:gd name="connsiteY3" fmla="*/ 3206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640" y="17330"/>
                  </a:moveTo>
                  <a:lnTo>
                    <a:pt x="44366" y="9640"/>
                  </a:lnTo>
                  <a:lnTo>
                    <a:pt x="47628" y="24372"/>
                  </a:lnTo>
                  <a:lnTo>
                    <a:pt x="12902" y="320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853B0BF9-4863-498D-9C05-04A54088B979}"/>
                </a:ext>
              </a:extLst>
            </p:cNvPr>
            <p:cNvSpPr/>
            <p:nvPr/>
          </p:nvSpPr>
          <p:spPr>
            <a:xfrm>
              <a:off x="1025097" y="5733843"/>
              <a:ext cx="53892" cy="32335"/>
            </a:xfrm>
            <a:custGeom>
              <a:avLst/>
              <a:gdLst>
                <a:gd name="connsiteX0" fmla="*/ 9315 w 53892"/>
                <a:gd name="connsiteY0" fmla="*/ 15227 h 32335"/>
                <a:gd name="connsiteX1" fmla="*/ 44389 w 53892"/>
                <a:gd name="connsiteY1" fmla="*/ 9315 h 32335"/>
                <a:gd name="connsiteX2" fmla="*/ 46897 w 53892"/>
                <a:gd name="connsiteY2" fmla="*/ 24195 h 32335"/>
                <a:gd name="connsiteX3" fmla="*/ 11823 w 53892"/>
                <a:gd name="connsiteY3" fmla="*/ 3010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315" y="15227"/>
                  </a:moveTo>
                  <a:lnTo>
                    <a:pt x="44389" y="9315"/>
                  </a:lnTo>
                  <a:lnTo>
                    <a:pt x="46897" y="24195"/>
                  </a:lnTo>
                  <a:lnTo>
                    <a:pt x="11823" y="3010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1C2AC6D7-10F9-493A-B7E9-40418E06ED85}"/>
                </a:ext>
              </a:extLst>
            </p:cNvPr>
            <p:cNvSpPr/>
            <p:nvPr/>
          </p:nvSpPr>
          <p:spPr>
            <a:xfrm>
              <a:off x="991788" y="5707677"/>
              <a:ext cx="53892" cy="32335"/>
            </a:xfrm>
            <a:custGeom>
              <a:avLst/>
              <a:gdLst>
                <a:gd name="connsiteX0" fmla="*/ 43653 w 53892"/>
                <a:gd name="connsiteY0" fmla="*/ 8084 h 32335"/>
                <a:gd name="connsiteX1" fmla="*/ 45808 w 53892"/>
                <a:gd name="connsiteY1" fmla="*/ 22096 h 32335"/>
                <a:gd name="connsiteX2" fmla="*/ 10240 w 53892"/>
                <a:gd name="connsiteY2" fmla="*/ 26407 h 32335"/>
                <a:gd name="connsiteX3" fmla="*/ 8084 w 53892"/>
                <a:gd name="connsiteY3" fmla="*/ 11317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3653" y="8084"/>
                  </a:moveTo>
                  <a:lnTo>
                    <a:pt x="45808" y="22096"/>
                  </a:lnTo>
                  <a:lnTo>
                    <a:pt x="10240" y="26407"/>
                  </a:lnTo>
                  <a:lnTo>
                    <a:pt x="8084" y="1131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BD1A4BAD-6E14-477D-A753-F57D80F07685}"/>
                </a:ext>
              </a:extLst>
            </p:cNvPr>
            <p:cNvSpPr/>
            <p:nvPr/>
          </p:nvSpPr>
          <p:spPr>
            <a:xfrm>
              <a:off x="958491" y="5676895"/>
              <a:ext cx="43114" cy="32335"/>
            </a:xfrm>
            <a:custGeom>
              <a:avLst/>
              <a:gdLst>
                <a:gd name="connsiteX0" fmla="*/ 8587 w 43113"/>
                <a:gd name="connsiteY0" fmla="*/ 10874 h 32335"/>
                <a:gd name="connsiteX1" fmla="*/ 44081 w 43113"/>
                <a:gd name="connsiteY1" fmla="*/ 8587 h 32335"/>
                <a:gd name="connsiteX2" fmla="*/ 45051 w 43113"/>
                <a:gd name="connsiteY2" fmla="*/ 23645 h 32335"/>
                <a:gd name="connsiteX3" fmla="*/ 9557 w 43113"/>
                <a:gd name="connsiteY3" fmla="*/ 25932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587" y="10874"/>
                  </a:moveTo>
                  <a:lnTo>
                    <a:pt x="44081" y="8587"/>
                  </a:lnTo>
                  <a:lnTo>
                    <a:pt x="45051" y="23645"/>
                  </a:lnTo>
                  <a:lnTo>
                    <a:pt x="9557" y="2593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0A599055-2EFA-4B83-BB4F-7713EA8355C6}"/>
                </a:ext>
              </a:extLst>
            </p:cNvPr>
            <p:cNvSpPr/>
            <p:nvPr/>
          </p:nvSpPr>
          <p:spPr>
            <a:xfrm>
              <a:off x="926894" y="5645884"/>
              <a:ext cx="43114" cy="21557"/>
            </a:xfrm>
            <a:custGeom>
              <a:avLst/>
              <a:gdLst>
                <a:gd name="connsiteX0" fmla="*/ 8198 w 43113"/>
                <a:gd name="connsiteY0" fmla="*/ 8704 h 21556"/>
                <a:gd name="connsiteX1" fmla="*/ 43763 w 43113"/>
                <a:gd name="connsiteY1" fmla="*/ 8198 h 21556"/>
                <a:gd name="connsiteX2" fmla="*/ 43978 w 43113"/>
                <a:gd name="connsiteY2" fmla="*/ 23286 h 21556"/>
                <a:gd name="connsiteX3" fmla="*/ 8413 w 43113"/>
                <a:gd name="connsiteY3" fmla="*/ 23793 h 2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21556">
                  <a:moveTo>
                    <a:pt x="8198" y="8704"/>
                  </a:moveTo>
                  <a:lnTo>
                    <a:pt x="43763" y="8198"/>
                  </a:lnTo>
                  <a:lnTo>
                    <a:pt x="43978" y="23286"/>
                  </a:lnTo>
                  <a:lnTo>
                    <a:pt x="8413" y="2379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27936AC9-74ED-4CBF-93AC-8896D5E45424}"/>
                </a:ext>
              </a:extLst>
            </p:cNvPr>
            <p:cNvSpPr/>
            <p:nvPr/>
          </p:nvSpPr>
          <p:spPr>
            <a:xfrm>
              <a:off x="896445" y="5612096"/>
              <a:ext cx="43114" cy="32335"/>
            </a:xfrm>
            <a:custGeom>
              <a:avLst/>
              <a:gdLst>
                <a:gd name="connsiteX0" fmla="*/ 8370 w 43113"/>
                <a:gd name="connsiteY0" fmla="*/ 23450 h 32335"/>
                <a:gd name="connsiteX1" fmla="*/ 8916 w 43113"/>
                <a:gd name="connsiteY1" fmla="*/ 8370 h 32335"/>
                <a:gd name="connsiteX2" fmla="*/ 44460 w 43113"/>
                <a:gd name="connsiteY2" fmla="*/ 9656 h 32335"/>
                <a:gd name="connsiteX3" fmla="*/ 43914 w 43113"/>
                <a:gd name="connsiteY3" fmla="*/ 24735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8370" y="23450"/>
                  </a:moveTo>
                  <a:lnTo>
                    <a:pt x="8916" y="8370"/>
                  </a:lnTo>
                  <a:lnTo>
                    <a:pt x="44460" y="9656"/>
                  </a:lnTo>
                  <a:lnTo>
                    <a:pt x="43914" y="24735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E9A3EED4-44EA-468A-B9F2-57C4FA5632E6}"/>
                </a:ext>
              </a:extLst>
            </p:cNvPr>
            <p:cNvSpPr/>
            <p:nvPr/>
          </p:nvSpPr>
          <p:spPr>
            <a:xfrm>
              <a:off x="868914" y="5576180"/>
              <a:ext cx="43114" cy="32335"/>
            </a:xfrm>
            <a:custGeom>
              <a:avLst/>
              <a:gdLst>
                <a:gd name="connsiteX0" fmla="*/ 44731 w 43113"/>
                <a:gd name="connsiteY0" fmla="*/ 11317 h 32335"/>
                <a:gd name="connsiteX1" fmla="*/ 43653 w 43113"/>
                <a:gd name="connsiteY1" fmla="*/ 26407 h 32335"/>
                <a:gd name="connsiteX2" fmla="*/ 8084 w 43113"/>
                <a:gd name="connsiteY2" fmla="*/ 23174 h 32335"/>
                <a:gd name="connsiteX3" fmla="*/ 9162 w 43113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32335">
                  <a:moveTo>
                    <a:pt x="44731" y="11317"/>
                  </a:moveTo>
                  <a:lnTo>
                    <a:pt x="43653" y="26407"/>
                  </a:lnTo>
                  <a:lnTo>
                    <a:pt x="8084" y="23174"/>
                  </a:lnTo>
                  <a:lnTo>
                    <a:pt x="91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D8297D26-9C79-4F0D-B6E1-F4096D132DBC}"/>
                </a:ext>
              </a:extLst>
            </p:cNvPr>
            <p:cNvSpPr/>
            <p:nvPr/>
          </p:nvSpPr>
          <p:spPr>
            <a:xfrm>
              <a:off x="840856" y="5538158"/>
              <a:ext cx="53892" cy="32335"/>
            </a:xfrm>
            <a:custGeom>
              <a:avLst/>
              <a:gdLst>
                <a:gd name="connsiteX0" fmla="*/ 9127 w 53892"/>
                <a:gd name="connsiteY0" fmla="*/ 24070 h 32335"/>
                <a:gd name="connsiteX1" fmla="*/ 11220 w 53892"/>
                <a:gd name="connsiteY1" fmla="*/ 9127 h 32335"/>
                <a:gd name="connsiteX2" fmla="*/ 46444 w 53892"/>
                <a:gd name="connsiteY2" fmla="*/ 14060 h 32335"/>
                <a:gd name="connsiteX3" fmla="*/ 44351 w 53892"/>
                <a:gd name="connsiteY3" fmla="*/ 29003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127" y="24070"/>
                  </a:moveTo>
                  <a:lnTo>
                    <a:pt x="11220" y="9127"/>
                  </a:lnTo>
                  <a:lnTo>
                    <a:pt x="46444" y="14060"/>
                  </a:lnTo>
                  <a:lnTo>
                    <a:pt x="44351" y="2900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F6309B68-060F-424F-87CF-78AC901EE297}"/>
                </a:ext>
              </a:extLst>
            </p:cNvPr>
            <p:cNvSpPr/>
            <p:nvPr/>
          </p:nvSpPr>
          <p:spPr>
            <a:xfrm>
              <a:off x="817177" y="5499653"/>
              <a:ext cx="53892" cy="32335"/>
            </a:xfrm>
            <a:custGeom>
              <a:avLst/>
              <a:gdLst>
                <a:gd name="connsiteX0" fmla="*/ 45808 w 53892"/>
                <a:gd name="connsiteY0" fmla="*/ 15629 h 32335"/>
                <a:gd name="connsiteX1" fmla="*/ 43653 w 53892"/>
                <a:gd name="connsiteY1" fmla="*/ 29641 h 32335"/>
                <a:gd name="connsiteX2" fmla="*/ 8084 w 53892"/>
                <a:gd name="connsiteY2" fmla="*/ 23174 h 32335"/>
                <a:gd name="connsiteX3" fmla="*/ 11317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5629"/>
                  </a:moveTo>
                  <a:lnTo>
                    <a:pt x="43653" y="29641"/>
                  </a:lnTo>
                  <a:lnTo>
                    <a:pt x="8084" y="23174"/>
                  </a:lnTo>
                  <a:lnTo>
                    <a:pt x="11317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C3747FDC-59C5-43AE-AE95-A5D1D24C69DD}"/>
                </a:ext>
              </a:extLst>
            </p:cNvPr>
            <p:cNvSpPr/>
            <p:nvPr/>
          </p:nvSpPr>
          <p:spPr>
            <a:xfrm>
              <a:off x="793213" y="5458177"/>
              <a:ext cx="53892" cy="32335"/>
            </a:xfrm>
            <a:custGeom>
              <a:avLst/>
              <a:gdLst>
                <a:gd name="connsiteX0" fmla="*/ 9777 w 53892"/>
                <a:gd name="connsiteY0" fmla="*/ 24432 h 32335"/>
                <a:gd name="connsiteX1" fmla="*/ 13371 w 53892"/>
                <a:gd name="connsiteY1" fmla="*/ 9777 h 32335"/>
                <a:gd name="connsiteX2" fmla="*/ 47915 w 53892"/>
                <a:gd name="connsiteY2" fmla="*/ 18249 h 32335"/>
                <a:gd name="connsiteX3" fmla="*/ 44321 w 53892"/>
                <a:gd name="connsiteY3" fmla="*/ 3290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9777" y="24432"/>
                  </a:moveTo>
                  <a:lnTo>
                    <a:pt x="13371" y="9777"/>
                  </a:lnTo>
                  <a:lnTo>
                    <a:pt x="47915" y="18249"/>
                  </a:lnTo>
                  <a:lnTo>
                    <a:pt x="44321" y="329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EB0706A4-384D-4976-8D02-DA59AD18E63F}"/>
                </a:ext>
              </a:extLst>
            </p:cNvPr>
            <p:cNvSpPr/>
            <p:nvPr/>
          </p:nvSpPr>
          <p:spPr>
            <a:xfrm>
              <a:off x="774064" y="5418815"/>
              <a:ext cx="53892" cy="32335"/>
            </a:xfrm>
            <a:custGeom>
              <a:avLst/>
              <a:gdLst>
                <a:gd name="connsiteX0" fmla="*/ 45808 w 53892"/>
                <a:gd name="connsiteY0" fmla="*/ 18862 h 32335"/>
                <a:gd name="connsiteX1" fmla="*/ 41497 w 53892"/>
                <a:gd name="connsiteY1" fmla="*/ 32874 h 32335"/>
                <a:gd name="connsiteX2" fmla="*/ 8084 w 53892"/>
                <a:gd name="connsiteY2" fmla="*/ 23174 h 32335"/>
                <a:gd name="connsiteX3" fmla="*/ 12395 w 53892"/>
                <a:gd name="connsiteY3" fmla="*/ 8084 h 3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32335">
                  <a:moveTo>
                    <a:pt x="45808" y="18862"/>
                  </a:moveTo>
                  <a:lnTo>
                    <a:pt x="41497" y="32874"/>
                  </a:lnTo>
                  <a:lnTo>
                    <a:pt x="8084" y="23174"/>
                  </a:lnTo>
                  <a:lnTo>
                    <a:pt x="12395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C7476965-1149-4E4B-B7D4-D5913D84DAB6}"/>
                </a:ext>
              </a:extLst>
            </p:cNvPr>
            <p:cNvSpPr/>
            <p:nvPr/>
          </p:nvSpPr>
          <p:spPr>
            <a:xfrm>
              <a:off x="752635" y="5375437"/>
              <a:ext cx="53892" cy="43114"/>
            </a:xfrm>
            <a:custGeom>
              <a:avLst/>
              <a:gdLst>
                <a:gd name="connsiteX0" fmla="*/ 10333 w 53892"/>
                <a:gd name="connsiteY0" fmla="*/ 24543 h 43113"/>
                <a:gd name="connsiteX1" fmla="*/ 15410 w 53892"/>
                <a:gd name="connsiteY1" fmla="*/ 10333 h 43113"/>
                <a:gd name="connsiteX2" fmla="*/ 48906 w 53892"/>
                <a:gd name="connsiteY2" fmla="*/ 22302 h 43113"/>
                <a:gd name="connsiteX3" fmla="*/ 43828 w 53892"/>
                <a:gd name="connsiteY3" fmla="*/ 3651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333" y="24543"/>
                  </a:moveTo>
                  <a:lnTo>
                    <a:pt x="15410" y="10333"/>
                  </a:lnTo>
                  <a:lnTo>
                    <a:pt x="48906" y="22302"/>
                  </a:lnTo>
                  <a:lnTo>
                    <a:pt x="43828" y="3651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F59AE8BC-1AE0-4181-B2FA-A49AE3AC2308}"/>
                </a:ext>
              </a:extLst>
            </p:cNvPr>
            <p:cNvSpPr/>
            <p:nvPr/>
          </p:nvSpPr>
          <p:spPr>
            <a:xfrm>
              <a:off x="736003" y="5332251"/>
              <a:ext cx="53892" cy="43114"/>
            </a:xfrm>
            <a:custGeom>
              <a:avLst/>
              <a:gdLst>
                <a:gd name="connsiteX0" fmla="*/ 10574 w 53892"/>
                <a:gd name="connsiteY0" fmla="*/ 24499 h 43113"/>
                <a:gd name="connsiteX1" fmla="*/ 16386 w 53892"/>
                <a:gd name="connsiteY1" fmla="*/ 10574 h 43113"/>
                <a:gd name="connsiteX2" fmla="*/ 49209 w 53892"/>
                <a:gd name="connsiteY2" fmla="*/ 24275 h 43113"/>
                <a:gd name="connsiteX3" fmla="*/ 43397 w 53892"/>
                <a:gd name="connsiteY3" fmla="*/ 38200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574" y="24499"/>
                  </a:moveTo>
                  <a:lnTo>
                    <a:pt x="16386" y="10574"/>
                  </a:lnTo>
                  <a:lnTo>
                    <a:pt x="49209" y="24275"/>
                  </a:lnTo>
                  <a:lnTo>
                    <a:pt x="43397" y="382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C04E7B1A-5D8B-4FD9-9CF6-4C4C1E89877A}"/>
                </a:ext>
              </a:extLst>
            </p:cNvPr>
            <p:cNvSpPr/>
            <p:nvPr/>
          </p:nvSpPr>
          <p:spPr>
            <a:xfrm>
              <a:off x="724483" y="5291629"/>
              <a:ext cx="53892" cy="43114"/>
            </a:xfrm>
            <a:custGeom>
              <a:avLst/>
              <a:gdLst>
                <a:gd name="connsiteX0" fmla="*/ 46886 w 53892"/>
                <a:gd name="connsiteY0" fmla="*/ 23174 h 43113"/>
                <a:gd name="connsiteX1" fmla="*/ 40419 w 53892"/>
                <a:gd name="connsiteY1" fmla="*/ 36108 h 43113"/>
                <a:gd name="connsiteX2" fmla="*/ 8084 w 53892"/>
                <a:gd name="connsiteY2" fmla="*/ 21018 h 43113"/>
                <a:gd name="connsiteX3" fmla="*/ 14551 w 53892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46886" y="23174"/>
                  </a:moveTo>
                  <a:lnTo>
                    <a:pt x="40419" y="36108"/>
                  </a:lnTo>
                  <a:lnTo>
                    <a:pt x="8084" y="21018"/>
                  </a:lnTo>
                  <a:lnTo>
                    <a:pt x="14551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9A0467E5-82CE-4DD3-A768-FC90D219CDD8}"/>
                </a:ext>
              </a:extLst>
            </p:cNvPr>
            <p:cNvSpPr/>
            <p:nvPr/>
          </p:nvSpPr>
          <p:spPr>
            <a:xfrm>
              <a:off x="709825" y="5243930"/>
              <a:ext cx="53892" cy="43114"/>
            </a:xfrm>
            <a:custGeom>
              <a:avLst/>
              <a:gdLst>
                <a:gd name="connsiteX0" fmla="*/ 10958 w 53892"/>
                <a:gd name="connsiteY0" fmla="*/ 24228 h 43113"/>
                <a:gd name="connsiteX1" fmla="*/ 18142 w 53892"/>
                <a:gd name="connsiteY1" fmla="*/ 10958 h 43113"/>
                <a:gd name="connsiteX2" fmla="*/ 49421 w 53892"/>
                <a:gd name="connsiteY2" fmla="*/ 27892 h 43113"/>
                <a:gd name="connsiteX3" fmla="*/ 42237 w 53892"/>
                <a:gd name="connsiteY3" fmla="*/ 41162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0958" y="24228"/>
                  </a:moveTo>
                  <a:lnTo>
                    <a:pt x="18142" y="10958"/>
                  </a:lnTo>
                  <a:lnTo>
                    <a:pt x="49421" y="27892"/>
                  </a:lnTo>
                  <a:lnTo>
                    <a:pt x="42237" y="4116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96DD53C9-86FE-4272-81A8-3263AEF13F8C}"/>
                </a:ext>
              </a:extLst>
            </p:cNvPr>
            <p:cNvSpPr/>
            <p:nvPr/>
          </p:nvSpPr>
          <p:spPr>
            <a:xfrm>
              <a:off x="699889" y="5199048"/>
              <a:ext cx="53892" cy="43114"/>
            </a:xfrm>
            <a:custGeom>
              <a:avLst/>
              <a:gdLst>
                <a:gd name="connsiteX0" fmla="*/ 11114 w 53892"/>
                <a:gd name="connsiteY0" fmla="*/ 23987 h 43113"/>
                <a:gd name="connsiteX1" fmla="*/ 18986 w 53892"/>
                <a:gd name="connsiteY1" fmla="*/ 11114 h 43113"/>
                <a:gd name="connsiteX2" fmla="*/ 49330 w 53892"/>
                <a:gd name="connsiteY2" fmla="*/ 29670 h 43113"/>
                <a:gd name="connsiteX3" fmla="*/ 41457 w 53892"/>
                <a:gd name="connsiteY3" fmla="*/ 42543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43113">
                  <a:moveTo>
                    <a:pt x="11114" y="23987"/>
                  </a:moveTo>
                  <a:lnTo>
                    <a:pt x="18986" y="11114"/>
                  </a:lnTo>
                  <a:lnTo>
                    <a:pt x="49330" y="29670"/>
                  </a:lnTo>
                  <a:lnTo>
                    <a:pt x="41457" y="425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3F1F5C26-8BA3-416C-A1FF-BB8E0C14BEC7}"/>
                </a:ext>
              </a:extLst>
            </p:cNvPr>
            <p:cNvSpPr/>
            <p:nvPr/>
          </p:nvSpPr>
          <p:spPr>
            <a:xfrm>
              <a:off x="692673" y="5154121"/>
              <a:ext cx="53892" cy="53892"/>
            </a:xfrm>
            <a:custGeom>
              <a:avLst/>
              <a:gdLst>
                <a:gd name="connsiteX0" fmla="*/ 11232 w 53892"/>
                <a:gd name="connsiteY0" fmla="*/ 23701 h 53892"/>
                <a:gd name="connsiteX1" fmla="*/ 19731 w 53892"/>
                <a:gd name="connsiteY1" fmla="*/ 11232 h 53892"/>
                <a:gd name="connsiteX2" fmla="*/ 49122 w 53892"/>
                <a:gd name="connsiteY2" fmla="*/ 31265 h 53892"/>
                <a:gd name="connsiteX3" fmla="*/ 40623 w 53892"/>
                <a:gd name="connsiteY3" fmla="*/ 4373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232" y="23701"/>
                  </a:moveTo>
                  <a:lnTo>
                    <a:pt x="19731" y="11232"/>
                  </a:lnTo>
                  <a:lnTo>
                    <a:pt x="49122" y="31265"/>
                  </a:lnTo>
                  <a:lnTo>
                    <a:pt x="40623" y="43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50CA98F6-60DE-4A1B-9606-9EC8A8718DDF}"/>
                </a:ext>
              </a:extLst>
            </p:cNvPr>
            <p:cNvSpPr/>
            <p:nvPr/>
          </p:nvSpPr>
          <p:spPr>
            <a:xfrm>
              <a:off x="687132" y="5108541"/>
              <a:ext cx="53892" cy="53892"/>
            </a:xfrm>
            <a:custGeom>
              <a:avLst/>
              <a:gdLst>
                <a:gd name="connsiteX0" fmla="*/ 11325 w 53892"/>
                <a:gd name="connsiteY0" fmla="*/ 23349 h 53892"/>
                <a:gd name="connsiteX1" fmla="*/ 20443 w 53892"/>
                <a:gd name="connsiteY1" fmla="*/ 11325 h 53892"/>
                <a:gd name="connsiteX2" fmla="*/ 48784 w 53892"/>
                <a:gd name="connsiteY2" fmla="*/ 32816 h 53892"/>
                <a:gd name="connsiteX3" fmla="*/ 39667 w 53892"/>
                <a:gd name="connsiteY3" fmla="*/ 4484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25" y="23349"/>
                  </a:moveTo>
                  <a:lnTo>
                    <a:pt x="20443" y="11325"/>
                  </a:lnTo>
                  <a:lnTo>
                    <a:pt x="48784" y="32816"/>
                  </a:lnTo>
                  <a:lnTo>
                    <a:pt x="39667" y="4484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BD77F499-8E72-407B-BBBF-BC0F96CE0B7C}"/>
                </a:ext>
              </a:extLst>
            </p:cNvPr>
            <p:cNvSpPr/>
            <p:nvPr/>
          </p:nvSpPr>
          <p:spPr>
            <a:xfrm>
              <a:off x="684095" y="5063036"/>
              <a:ext cx="53892" cy="53892"/>
            </a:xfrm>
            <a:custGeom>
              <a:avLst/>
              <a:gdLst>
                <a:gd name="connsiteX0" fmla="*/ 11391 w 53892"/>
                <a:gd name="connsiteY0" fmla="*/ 22930 h 53892"/>
                <a:gd name="connsiteX1" fmla="*/ 21115 w 53892"/>
                <a:gd name="connsiteY1" fmla="*/ 11391 h 53892"/>
                <a:gd name="connsiteX2" fmla="*/ 48314 w 53892"/>
                <a:gd name="connsiteY2" fmla="*/ 34312 h 53892"/>
                <a:gd name="connsiteX3" fmla="*/ 38590 w 53892"/>
                <a:gd name="connsiteY3" fmla="*/ 4585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91" y="22930"/>
                  </a:moveTo>
                  <a:lnTo>
                    <a:pt x="21115" y="11391"/>
                  </a:lnTo>
                  <a:lnTo>
                    <a:pt x="48314" y="34312"/>
                  </a:lnTo>
                  <a:lnTo>
                    <a:pt x="38590" y="4585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CDD7754E-016C-4B8D-B1C8-DF50C0B55E0C}"/>
                </a:ext>
              </a:extLst>
            </p:cNvPr>
            <p:cNvSpPr/>
            <p:nvPr/>
          </p:nvSpPr>
          <p:spPr>
            <a:xfrm>
              <a:off x="684836" y="5017620"/>
              <a:ext cx="53892" cy="53892"/>
            </a:xfrm>
            <a:custGeom>
              <a:avLst/>
              <a:gdLst>
                <a:gd name="connsiteX0" fmla="*/ 11426 w 53892"/>
                <a:gd name="connsiteY0" fmla="*/ 22449 h 53892"/>
                <a:gd name="connsiteX1" fmla="*/ 21731 w 53892"/>
                <a:gd name="connsiteY1" fmla="*/ 11426 h 53892"/>
                <a:gd name="connsiteX2" fmla="*/ 47714 w 53892"/>
                <a:gd name="connsiteY2" fmla="*/ 35716 h 53892"/>
                <a:gd name="connsiteX3" fmla="*/ 37409 w 53892"/>
                <a:gd name="connsiteY3" fmla="*/ 46739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26" y="22449"/>
                  </a:moveTo>
                  <a:lnTo>
                    <a:pt x="21731" y="11426"/>
                  </a:lnTo>
                  <a:lnTo>
                    <a:pt x="47714" y="35716"/>
                  </a:lnTo>
                  <a:lnTo>
                    <a:pt x="37409" y="46739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95394B72-2640-41B8-8B0C-BC8BA93F754C}"/>
                </a:ext>
              </a:extLst>
            </p:cNvPr>
            <p:cNvSpPr/>
            <p:nvPr/>
          </p:nvSpPr>
          <p:spPr>
            <a:xfrm>
              <a:off x="686317" y="4972475"/>
              <a:ext cx="53892" cy="53892"/>
            </a:xfrm>
            <a:custGeom>
              <a:avLst/>
              <a:gdLst>
                <a:gd name="connsiteX0" fmla="*/ 11431 w 53892"/>
                <a:gd name="connsiteY0" fmla="*/ 21915 h 53892"/>
                <a:gd name="connsiteX1" fmla="*/ 22283 w 53892"/>
                <a:gd name="connsiteY1" fmla="*/ 11431 h 53892"/>
                <a:gd name="connsiteX2" fmla="*/ 46996 w 53892"/>
                <a:gd name="connsiteY2" fmla="*/ 37012 h 53892"/>
                <a:gd name="connsiteX3" fmla="*/ 36144 w 53892"/>
                <a:gd name="connsiteY3" fmla="*/ 4749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431" y="21915"/>
                  </a:moveTo>
                  <a:lnTo>
                    <a:pt x="22283" y="11431"/>
                  </a:lnTo>
                  <a:lnTo>
                    <a:pt x="46996" y="37012"/>
                  </a:lnTo>
                  <a:lnTo>
                    <a:pt x="36144" y="4749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DC2B46BF-8E4B-4B51-A927-4B72E28DC476}"/>
                </a:ext>
              </a:extLst>
            </p:cNvPr>
            <p:cNvSpPr/>
            <p:nvPr/>
          </p:nvSpPr>
          <p:spPr>
            <a:xfrm>
              <a:off x="694303" y="4930551"/>
              <a:ext cx="43114" cy="43114"/>
            </a:xfrm>
            <a:custGeom>
              <a:avLst/>
              <a:gdLst>
                <a:gd name="connsiteX0" fmla="*/ 42575 w 43113"/>
                <a:gd name="connsiteY0" fmla="*/ 35030 h 43113"/>
                <a:gd name="connsiteX1" fmla="*/ 31796 w 43113"/>
                <a:gd name="connsiteY1" fmla="*/ 44731 h 43113"/>
                <a:gd name="connsiteX2" fmla="*/ 8084 w 43113"/>
                <a:gd name="connsiteY2" fmla="*/ 17784 h 43113"/>
                <a:gd name="connsiteX3" fmla="*/ 18862 w 43113"/>
                <a:gd name="connsiteY3" fmla="*/ 8084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43113">
                  <a:moveTo>
                    <a:pt x="42575" y="35030"/>
                  </a:moveTo>
                  <a:lnTo>
                    <a:pt x="31796" y="44731"/>
                  </a:lnTo>
                  <a:lnTo>
                    <a:pt x="8084" y="17784"/>
                  </a:lnTo>
                  <a:lnTo>
                    <a:pt x="18862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3F20771C-D909-4D9C-BA65-C81A6EDC53FA}"/>
                </a:ext>
              </a:extLst>
            </p:cNvPr>
            <p:cNvSpPr/>
            <p:nvPr/>
          </p:nvSpPr>
          <p:spPr>
            <a:xfrm>
              <a:off x="698001" y="4882107"/>
              <a:ext cx="53892" cy="53892"/>
            </a:xfrm>
            <a:custGeom>
              <a:avLst/>
              <a:gdLst>
                <a:gd name="connsiteX0" fmla="*/ 11351 w 53892"/>
                <a:gd name="connsiteY0" fmla="*/ 20671 h 53892"/>
                <a:gd name="connsiteX1" fmla="*/ 23217 w 53892"/>
                <a:gd name="connsiteY1" fmla="*/ 11351 h 53892"/>
                <a:gd name="connsiteX2" fmla="*/ 45188 w 53892"/>
                <a:gd name="connsiteY2" fmla="*/ 39322 h 53892"/>
                <a:gd name="connsiteX3" fmla="*/ 33321 w 53892"/>
                <a:gd name="connsiteY3" fmla="*/ 4864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351" y="20671"/>
                  </a:moveTo>
                  <a:lnTo>
                    <a:pt x="23217" y="11351"/>
                  </a:lnTo>
                  <a:lnTo>
                    <a:pt x="45188" y="39322"/>
                  </a:lnTo>
                  <a:lnTo>
                    <a:pt x="33321" y="4864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A81C3FB7-286F-4AB6-B5D8-CF91B013820C}"/>
                </a:ext>
              </a:extLst>
            </p:cNvPr>
            <p:cNvSpPr/>
            <p:nvPr/>
          </p:nvSpPr>
          <p:spPr>
            <a:xfrm>
              <a:off x="710471" y="4841090"/>
              <a:ext cx="43114" cy="53892"/>
            </a:xfrm>
            <a:custGeom>
              <a:avLst/>
              <a:gdLst>
                <a:gd name="connsiteX0" fmla="*/ 40419 w 43113"/>
                <a:gd name="connsiteY0" fmla="*/ 37186 h 53892"/>
                <a:gd name="connsiteX1" fmla="*/ 28563 w 43113"/>
                <a:gd name="connsiteY1" fmla="*/ 45808 h 53892"/>
                <a:gd name="connsiteX2" fmla="*/ 8084 w 43113"/>
                <a:gd name="connsiteY2" fmla="*/ 16707 h 53892"/>
                <a:gd name="connsiteX3" fmla="*/ 19940 w 43113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40419" y="37186"/>
                  </a:moveTo>
                  <a:lnTo>
                    <a:pt x="28563" y="45808"/>
                  </a:lnTo>
                  <a:lnTo>
                    <a:pt x="8084" y="16707"/>
                  </a:lnTo>
                  <a:lnTo>
                    <a:pt x="19940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EFF93550-7844-42BF-BF5F-77367F18D1FF}"/>
                </a:ext>
              </a:extLst>
            </p:cNvPr>
            <p:cNvSpPr/>
            <p:nvPr/>
          </p:nvSpPr>
          <p:spPr>
            <a:xfrm>
              <a:off x="718478" y="4793571"/>
              <a:ext cx="53892" cy="53892"/>
            </a:xfrm>
            <a:custGeom>
              <a:avLst/>
              <a:gdLst>
                <a:gd name="connsiteX0" fmla="*/ 11152 w 53892"/>
                <a:gd name="connsiteY0" fmla="*/ 19210 h 53892"/>
                <a:gd name="connsiteX1" fmla="*/ 23910 w 53892"/>
                <a:gd name="connsiteY1" fmla="*/ 11152 h 53892"/>
                <a:gd name="connsiteX2" fmla="*/ 42904 w 53892"/>
                <a:gd name="connsiteY2" fmla="*/ 41225 h 53892"/>
                <a:gd name="connsiteX3" fmla="*/ 30145 w 53892"/>
                <a:gd name="connsiteY3" fmla="*/ 4928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92" h="53892">
                  <a:moveTo>
                    <a:pt x="11152" y="19210"/>
                  </a:moveTo>
                  <a:lnTo>
                    <a:pt x="23910" y="11152"/>
                  </a:lnTo>
                  <a:lnTo>
                    <a:pt x="42904" y="41225"/>
                  </a:lnTo>
                  <a:lnTo>
                    <a:pt x="30145" y="4928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B669B362-562B-47BC-8C9D-DD057DF37CA0}"/>
                </a:ext>
              </a:extLst>
            </p:cNvPr>
            <p:cNvSpPr/>
            <p:nvPr/>
          </p:nvSpPr>
          <p:spPr>
            <a:xfrm>
              <a:off x="732145" y="4750537"/>
              <a:ext cx="43114" cy="53892"/>
            </a:xfrm>
            <a:custGeom>
              <a:avLst/>
              <a:gdLst>
                <a:gd name="connsiteX0" fmla="*/ 11010 w 43113"/>
                <a:gd name="connsiteY0" fmla="*/ 18413 h 53892"/>
                <a:gd name="connsiteX1" fmla="*/ 24159 w 43113"/>
                <a:gd name="connsiteY1" fmla="*/ 11010 h 53892"/>
                <a:gd name="connsiteX2" fmla="*/ 41610 w 43113"/>
                <a:gd name="connsiteY2" fmla="*/ 42005 h 53892"/>
                <a:gd name="connsiteX3" fmla="*/ 28460 w 43113"/>
                <a:gd name="connsiteY3" fmla="*/ 4940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1010" y="18413"/>
                  </a:moveTo>
                  <a:lnTo>
                    <a:pt x="24159" y="11010"/>
                  </a:lnTo>
                  <a:lnTo>
                    <a:pt x="41610" y="42005"/>
                  </a:lnTo>
                  <a:lnTo>
                    <a:pt x="28460" y="4940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D8A131D8-77DB-42B8-9E39-BD7E1B0D4D00}"/>
                </a:ext>
              </a:extLst>
            </p:cNvPr>
            <p:cNvSpPr/>
            <p:nvPr/>
          </p:nvSpPr>
          <p:spPr>
            <a:xfrm>
              <a:off x="747749" y="4707642"/>
              <a:ext cx="43114" cy="53892"/>
            </a:xfrm>
            <a:custGeom>
              <a:avLst/>
              <a:gdLst>
                <a:gd name="connsiteX0" fmla="*/ 10839 w 43113"/>
                <a:gd name="connsiteY0" fmla="*/ 17561 h 53892"/>
                <a:gd name="connsiteX1" fmla="*/ 24349 w 43113"/>
                <a:gd name="connsiteY1" fmla="*/ 10839 h 53892"/>
                <a:gd name="connsiteX2" fmla="*/ 40195 w 43113"/>
                <a:gd name="connsiteY2" fmla="*/ 42684 h 53892"/>
                <a:gd name="connsiteX3" fmla="*/ 26685 w 43113"/>
                <a:gd name="connsiteY3" fmla="*/ 49406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839" y="17561"/>
                  </a:moveTo>
                  <a:lnTo>
                    <a:pt x="24349" y="10839"/>
                  </a:lnTo>
                  <a:lnTo>
                    <a:pt x="40195" y="42684"/>
                  </a:lnTo>
                  <a:lnTo>
                    <a:pt x="26685" y="49406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1D7EE23D-A59A-4AA7-A54B-AACF29493434}"/>
                </a:ext>
              </a:extLst>
            </p:cNvPr>
            <p:cNvSpPr/>
            <p:nvPr/>
          </p:nvSpPr>
          <p:spPr>
            <a:xfrm>
              <a:off x="766204" y="4666803"/>
              <a:ext cx="43114" cy="53892"/>
            </a:xfrm>
            <a:custGeom>
              <a:avLst/>
              <a:gdLst>
                <a:gd name="connsiteX0" fmla="*/ 10637 w 43113"/>
                <a:gd name="connsiteY0" fmla="*/ 16653 h 53892"/>
                <a:gd name="connsiteX1" fmla="*/ 24476 w 43113"/>
                <a:gd name="connsiteY1" fmla="*/ 10637 h 53892"/>
                <a:gd name="connsiteX2" fmla="*/ 38657 w 43113"/>
                <a:gd name="connsiteY2" fmla="*/ 43257 h 53892"/>
                <a:gd name="connsiteX3" fmla="*/ 24818 w 43113"/>
                <a:gd name="connsiteY3" fmla="*/ 49273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637" y="16653"/>
                  </a:moveTo>
                  <a:lnTo>
                    <a:pt x="24476" y="10637"/>
                  </a:lnTo>
                  <a:lnTo>
                    <a:pt x="38657" y="43257"/>
                  </a:lnTo>
                  <a:lnTo>
                    <a:pt x="24818" y="49273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4A3136AF-5985-4840-B518-194241817210}"/>
                </a:ext>
              </a:extLst>
            </p:cNvPr>
            <p:cNvSpPr/>
            <p:nvPr/>
          </p:nvSpPr>
          <p:spPr>
            <a:xfrm>
              <a:off x="786411" y="4626130"/>
              <a:ext cx="43114" cy="53892"/>
            </a:xfrm>
            <a:custGeom>
              <a:avLst/>
              <a:gdLst>
                <a:gd name="connsiteX0" fmla="*/ 10408 w 43113"/>
                <a:gd name="connsiteY0" fmla="*/ 15707 h 53892"/>
                <a:gd name="connsiteX1" fmla="*/ 24537 w 43113"/>
                <a:gd name="connsiteY1" fmla="*/ 10408 h 53892"/>
                <a:gd name="connsiteX2" fmla="*/ 37028 w 43113"/>
                <a:gd name="connsiteY2" fmla="*/ 43711 h 53892"/>
                <a:gd name="connsiteX3" fmla="*/ 22900 w 43113"/>
                <a:gd name="connsiteY3" fmla="*/ 49011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408" y="15707"/>
                  </a:moveTo>
                  <a:lnTo>
                    <a:pt x="24537" y="10408"/>
                  </a:lnTo>
                  <a:lnTo>
                    <a:pt x="37028" y="43711"/>
                  </a:lnTo>
                  <a:lnTo>
                    <a:pt x="22900" y="490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B95DECC0-6326-42E1-B111-C7FECDB2AC40}"/>
                </a:ext>
              </a:extLst>
            </p:cNvPr>
            <p:cNvSpPr/>
            <p:nvPr/>
          </p:nvSpPr>
          <p:spPr>
            <a:xfrm>
              <a:off x="808891" y="4586542"/>
              <a:ext cx="43114" cy="53892"/>
            </a:xfrm>
            <a:custGeom>
              <a:avLst/>
              <a:gdLst>
                <a:gd name="connsiteX0" fmla="*/ 10152 w 43113"/>
                <a:gd name="connsiteY0" fmla="*/ 14723 h 53892"/>
                <a:gd name="connsiteX1" fmla="*/ 24533 w 43113"/>
                <a:gd name="connsiteY1" fmla="*/ 10152 h 53892"/>
                <a:gd name="connsiteX2" fmla="*/ 35307 w 43113"/>
                <a:gd name="connsiteY2" fmla="*/ 44050 h 53892"/>
                <a:gd name="connsiteX3" fmla="*/ 20926 w 43113"/>
                <a:gd name="connsiteY3" fmla="*/ 4862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10152" y="14723"/>
                  </a:moveTo>
                  <a:lnTo>
                    <a:pt x="24533" y="10152"/>
                  </a:lnTo>
                  <a:lnTo>
                    <a:pt x="35307" y="44050"/>
                  </a:lnTo>
                  <a:lnTo>
                    <a:pt x="20926" y="486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3E2FBC2C-7980-41FB-8672-01C031763B8C}"/>
                </a:ext>
              </a:extLst>
            </p:cNvPr>
            <p:cNvSpPr/>
            <p:nvPr/>
          </p:nvSpPr>
          <p:spPr>
            <a:xfrm>
              <a:off x="833856" y="4549110"/>
              <a:ext cx="43114" cy="53892"/>
            </a:xfrm>
            <a:custGeom>
              <a:avLst/>
              <a:gdLst>
                <a:gd name="connsiteX0" fmla="*/ 9874 w 43113"/>
                <a:gd name="connsiteY0" fmla="*/ 13711 h 53892"/>
                <a:gd name="connsiteX1" fmla="*/ 24467 w 43113"/>
                <a:gd name="connsiteY1" fmla="*/ 9874 h 53892"/>
                <a:gd name="connsiteX2" fmla="*/ 33512 w 43113"/>
                <a:gd name="connsiteY2" fmla="*/ 44272 h 53892"/>
                <a:gd name="connsiteX3" fmla="*/ 18919 w 43113"/>
                <a:gd name="connsiteY3" fmla="*/ 48110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13" h="53892">
                  <a:moveTo>
                    <a:pt x="9874" y="13711"/>
                  </a:moveTo>
                  <a:lnTo>
                    <a:pt x="24467" y="9874"/>
                  </a:lnTo>
                  <a:lnTo>
                    <a:pt x="33512" y="44272"/>
                  </a:lnTo>
                  <a:lnTo>
                    <a:pt x="18919" y="4811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3AA4BE69-3C21-4BF1-B3A3-06EC9B8AE6B3}"/>
                </a:ext>
              </a:extLst>
            </p:cNvPr>
            <p:cNvSpPr/>
            <p:nvPr/>
          </p:nvSpPr>
          <p:spPr>
            <a:xfrm>
              <a:off x="860697" y="4511809"/>
              <a:ext cx="32335" cy="53892"/>
            </a:xfrm>
            <a:custGeom>
              <a:avLst/>
              <a:gdLst>
                <a:gd name="connsiteX0" fmla="*/ 9566 w 32335"/>
                <a:gd name="connsiteY0" fmla="*/ 12650 h 53892"/>
                <a:gd name="connsiteX1" fmla="*/ 24337 w 32335"/>
                <a:gd name="connsiteY1" fmla="*/ 9566 h 53892"/>
                <a:gd name="connsiteX2" fmla="*/ 31607 w 32335"/>
                <a:gd name="connsiteY2" fmla="*/ 44384 h 53892"/>
                <a:gd name="connsiteX3" fmla="*/ 16836 w 32335"/>
                <a:gd name="connsiteY3" fmla="*/ 47468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566" y="12650"/>
                  </a:moveTo>
                  <a:lnTo>
                    <a:pt x="24337" y="9566"/>
                  </a:lnTo>
                  <a:lnTo>
                    <a:pt x="31607" y="44384"/>
                  </a:lnTo>
                  <a:lnTo>
                    <a:pt x="16836" y="47468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E21656F1-FF7A-484D-B181-E4FC4D6D765E}"/>
                </a:ext>
              </a:extLst>
            </p:cNvPr>
            <p:cNvSpPr/>
            <p:nvPr/>
          </p:nvSpPr>
          <p:spPr>
            <a:xfrm>
              <a:off x="888864" y="4476869"/>
              <a:ext cx="32335" cy="53892"/>
            </a:xfrm>
            <a:custGeom>
              <a:avLst/>
              <a:gdLst>
                <a:gd name="connsiteX0" fmla="*/ 9233 w 32335"/>
                <a:gd name="connsiteY0" fmla="*/ 11556 h 53892"/>
                <a:gd name="connsiteX1" fmla="*/ 24143 w 32335"/>
                <a:gd name="connsiteY1" fmla="*/ 9233 h 53892"/>
                <a:gd name="connsiteX2" fmla="*/ 29620 w 32335"/>
                <a:gd name="connsiteY2" fmla="*/ 44378 h 53892"/>
                <a:gd name="connsiteX3" fmla="*/ 14710 w 32335"/>
                <a:gd name="connsiteY3" fmla="*/ 46702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9233" y="11556"/>
                  </a:moveTo>
                  <a:lnTo>
                    <a:pt x="24143" y="9233"/>
                  </a:lnTo>
                  <a:lnTo>
                    <a:pt x="29620" y="44378"/>
                  </a:lnTo>
                  <a:lnTo>
                    <a:pt x="14710" y="4670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1152038-AF99-4B51-8505-5420298C1EE4}"/>
                </a:ext>
              </a:extLst>
            </p:cNvPr>
            <p:cNvSpPr/>
            <p:nvPr/>
          </p:nvSpPr>
          <p:spPr>
            <a:xfrm>
              <a:off x="920651" y="4443366"/>
              <a:ext cx="32335" cy="53892"/>
            </a:xfrm>
            <a:custGeom>
              <a:avLst/>
              <a:gdLst>
                <a:gd name="connsiteX0" fmla="*/ 26407 w 32335"/>
                <a:gd name="connsiteY0" fmla="*/ 43653 h 53892"/>
                <a:gd name="connsiteX1" fmla="*/ 11317 w 32335"/>
                <a:gd name="connsiteY1" fmla="*/ 45808 h 53892"/>
                <a:gd name="connsiteX2" fmla="*/ 8084 w 32335"/>
                <a:gd name="connsiteY2" fmla="*/ 9162 h 53892"/>
                <a:gd name="connsiteX3" fmla="*/ 22096 w 32335"/>
                <a:gd name="connsiteY3" fmla="*/ 8084 h 53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53892">
                  <a:moveTo>
                    <a:pt x="26407" y="43653"/>
                  </a:moveTo>
                  <a:lnTo>
                    <a:pt x="11317" y="45808"/>
                  </a:lnTo>
                  <a:lnTo>
                    <a:pt x="8084" y="9162"/>
                  </a:lnTo>
                  <a:lnTo>
                    <a:pt x="22096" y="808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6DE6277E-D7FF-47B2-A081-7069856D87E9}"/>
                </a:ext>
              </a:extLst>
            </p:cNvPr>
            <p:cNvSpPr/>
            <p:nvPr/>
          </p:nvSpPr>
          <p:spPr>
            <a:xfrm>
              <a:off x="951662" y="4410253"/>
              <a:ext cx="32335" cy="43114"/>
            </a:xfrm>
            <a:custGeom>
              <a:avLst/>
              <a:gdLst>
                <a:gd name="connsiteX0" fmla="*/ 8492 w 32335"/>
                <a:gd name="connsiteY0" fmla="*/ 9275 h 43113"/>
                <a:gd name="connsiteX1" fmla="*/ 23563 w 32335"/>
                <a:gd name="connsiteY1" fmla="*/ 8492 h 43113"/>
                <a:gd name="connsiteX2" fmla="*/ 25406 w 32335"/>
                <a:gd name="connsiteY2" fmla="*/ 44015 h 43113"/>
                <a:gd name="connsiteX3" fmla="*/ 10336 w 32335"/>
                <a:gd name="connsiteY3" fmla="*/ 44797 h 4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35" h="43113">
                  <a:moveTo>
                    <a:pt x="8492" y="9275"/>
                  </a:moveTo>
                  <a:lnTo>
                    <a:pt x="23563" y="8492"/>
                  </a:lnTo>
                  <a:lnTo>
                    <a:pt x="25406" y="44015"/>
                  </a:lnTo>
                  <a:lnTo>
                    <a:pt x="10336" y="44797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FC0DC2F-E2D0-40AE-AE1D-EC395D4EE055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863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1CE4A30-A642-4DBA-9ECF-635507D649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26100" y="6552000"/>
            <a:ext cx="939800" cy="30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2D70A4C-BBD0-4F15-B439-5FC910DA53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156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1" r:id="rId3"/>
    <p:sldLayoutId id="2147483660" r:id="rId4"/>
    <p:sldLayoutId id="2147483673" r:id="rId5"/>
    <p:sldLayoutId id="2147483680" r:id="rId6"/>
    <p:sldLayoutId id="2147483661" r:id="rId7"/>
    <p:sldLayoutId id="2147483674" r:id="rId8"/>
    <p:sldLayoutId id="2147483663" r:id="rId9"/>
    <p:sldLayoutId id="2147483667" r:id="rId10"/>
    <p:sldLayoutId id="2147483675" r:id="rId11"/>
    <p:sldLayoutId id="2147483682" r:id="rId12"/>
    <p:sldLayoutId id="2147483669" r:id="rId13"/>
    <p:sldLayoutId id="2147483683" r:id="rId14"/>
    <p:sldLayoutId id="2147483676" r:id="rId15"/>
    <p:sldLayoutId id="2147483662" r:id="rId16"/>
    <p:sldLayoutId id="2147483672" r:id="rId17"/>
    <p:sldLayoutId id="2147483679" r:id="rId18"/>
    <p:sldLayoutId id="2147483685" r:id="rId19"/>
    <p:sldLayoutId id="2147483668" r:id="rId20"/>
    <p:sldLayoutId id="2147483665" r:id="rId21"/>
    <p:sldLayoutId id="2147483681" r:id="rId2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488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472" userDrawn="1">
          <p15:clr>
            <a:srgbClr val="F26B43"/>
          </p15:clr>
        </p15:guide>
        <p15:guide id="7" orient="horz" pos="4104" userDrawn="1">
          <p15:clr>
            <a:srgbClr val="F26B43"/>
          </p15:clr>
        </p15:guide>
        <p15:guide id="8" orient="horz" pos="4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20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0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svg"/><Relationship Id="rId7" Type="http://schemas.openxmlformats.org/officeDocument/2006/relationships/image" Target="../media/image57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svg"/><Relationship Id="rId4" Type="http://schemas.openxmlformats.org/officeDocument/2006/relationships/image" Target="../media/image54.png"/><Relationship Id="rId9" Type="http://schemas.openxmlformats.org/officeDocument/2006/relationships/image" Target="../media/image5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1.svg"/><Relationship Id="rId7" Type="http://schemas.openxmlformats.org/officeDocument/2006/relationships/image" Target="../media/image63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11" Type="http://schemas.openxmlformats.org/officeDocument/2006/relationships/image" Target="../media/image67.svg"/><Relationship Id="rId5" Type="http://schemas.openxmlformats.org/officeDocument/2006/relationships/image" Target="../media/image40.svg"/><Relationship Id="rId10" Type="http://schemas.openxmlformats.org/officeDocument/2006/relationships/image" Target="../media/image66.png"/><Relationship Id="rId4" Type="http://schemas.openxmlformats.org/officeDocument/2006/relationships/image" Target="../media/image39.png"/><Relationship Id="rId9" Type="http://schemas.openxmlformats.org/officeDocument/2006/relationships/image" Target="../media/image65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svg"/><Relationship Id="rId7" Type="http://schemas.openxmlformats.org/officeDocument/2006/relationships/image" Target="../media/image73.sv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png"/><Relationship Id="rId11" Type="http://schemas.openxmlformats.org/officeDocument/2006/relationships/image" Target="../media/image77.svg"/><Relationship Id="rId5" Type="http://schemas.openxmlformats.org/officeDocument/2006/relationships/image" Target="../media/image71.sv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67.svg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60.png"/><Relationship Id="rId7" Type="http://schemas.openxmlformats.org/officeDocument/2006/relationships/image" Target="../media/image8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svg"/><Relationship Id="rId5" Type="http://schemas.openxmlformats.org/officeDocument/2006/relationships/image" Target="../media/image68.png"/><Relationship Id="rId4" Type="http://schemas.openxmlformats.org/officeDocument/2006/relationships/image" Target="../media/image61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sv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9.svg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4" Type="http://schemas.openxmlformats.org/officeDocument/2006/relationships/image" Target="../media/image92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101.svg"/><Relationship Id="rId3" Type="http://schemas.openxmlformats.org/officeDocument/2006/relationships/image" Target="../media/image95.jpeg"/><Relationship Id="rId7" Type="http://schemas.openxmlformats.org/officeDocument/2006/relationships/image" Target="../media/image84.svg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3.png"/><Relationship Id="rId11" Type="http://schemas.openxmlformats.org/officeDocument/2006/relationships/image" Target="../media/image99.svg"/><Relationship Id="rId5" Type="http://schemas.openxmlformats.org/officeDocument/2006/relationships/image" Target="../media/image73.svg"/><Relationship Id="rId10" Type="http://schemas.openxmlformats.org/officeDocument/2006/relationships/image" Target="../media/image98.png"/><Relationship Id="rId4" Type="http://schemas.openxmlformats.org/officeDocument/2006/relationships/image" Target="../media/image72.png"/><Relationship Id="rId9" Type="http://schemas.openxmlformats.org/officeDocument/2006/relationships/image" Target="../media/image97.sv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5" Type="http://schemas.openxmlformats.org/officeDocument/2006/relationships/image" Target="../media/image111.jpe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13" Type="http://schemas.openxmlformats.org/officeDocument/2006/relationships/image" Target="../media/image131.jpeg"/><Relationship Id="rId3" Type="http://schemas.openxmlformats.org/officeDocument/2006/relationships/image" Target="../media/image121.jpeg"/><Relationship Id="rId7" Type="http://schemas.openxmlformats.org/officeDocument/2006/relationships/image" Target="../media/image125.jpeg"/><Relationship Id="rId12" Type="http://schemas.openxmlformats.org/officeDocument/2006/relationships/image" Target="../media/image130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4.jpeg"/><Relationship Id="rId11" Type="http://schemas.openxmlformats.org/officeDocument/2006/relationships/image" Target="../media/image129.jpeg"/><Relationship Id="rId5" Type="http://schemas.openxmlformats.org/officeDocument/2006/relationships/image" Target="../media/image123.jpeg"/><Relationship Id="rId10" Type="http://schemas.openxmlformats.org/officeDocument/2006/relationships/image" Target="../media/image128.jpeg"/><Relationship Id="rId4" Type="http://schemas.openxmlformats.org/officeDocument/2006/relationships/image" Target="../media/image122.jpeg"/><Relationship Id="rId9" Type="http://schemas.openxmlformats.org/officeDocument/2006/relationships/image" Target="../media/image12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6.svg"/><Relationship Id="rId5" Type="http://schemas.openxmlformats.org/officeDocument/2006/relationships/image" Target="../media/image135.png"/><Relationship Id="rId4" Type="http://schemas.openxmlformats.org/officeDocument/2006/relationships/image" Target="../media/image134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1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02F3FCAE-6418-45C1-B100-FD6009EEF2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" b="18"/>
          <a:stretch>
            <a:fillRect/>
          </a:stretch>
        </p:blipFill>
        <p:spPr/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24A6152-E5F9-449C-8F84-D051D2174A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黑龙江八一农垦大学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98CC86B-EB4B-4558-B0A4-24C5D0156B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17044" y="4872764"/>
            <a:ext cx="6157913" cy="366712"/>
          </a:xfrm>
        </p:spPr>
        <p:txBody>
          <a:bodyPr/>
          <a:lstStyle/>
          <a:p>
            <a:r>
              <a:rPr lang="en-US" altLang="zh-CN" dirty="0"/>
              <a:t>HEILONGJIANG BAYI AGRICULTURAL UNIVERSITY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1C1D3222-3324-4799-A0F6-A55D7DB9145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答辩学生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94C8A577-DF26-4C67-8978-23801E92414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指导教师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B8CF35A-F049-4FC0-8AC3-D8AA7D7E19E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答辩日期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C8D116DF-B8EB-4A6B-9C01-1DED4EC303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学生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A91D5A4-4387-4788-AABB-DD420EBECDD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老师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9D76B709-369F-4745-9754-E58BB09B6BA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2019/X/XX</a:t>
            </a:r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E60490C-D30C-4EBD-AD6B-765117640057}"/>
              </a:ext>
            </a:extLst>
          </p:cNvPr>
          <p:cNvCxnSpPr>
            <a:cxnSpLocks/>
          </p:cNvCxnSpPr>
          <p:nvPr/>
        </p:nvCxnSpPr>
        <p:spPr>
          <a:xfrm>
            <a:off x="1308100" y="5060946"/>
            <a:ext cx="1800000" cy="0"/>
          </a:xfrm>
          <a:prstGeom prst="line">
            <a:avLst/>
          </a:prstGeom>
          <a:ln w="127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6D495AA-105A-45C4-982C-35AA7467C5BA}"/>
              </a:ext>
            </a:extLst>
          </p:cNvPr>
          <p:cNvCxnSpPr>
            <a:cxnSpLocks/>
          </p:cNvCxnSpPr>
          <p:nvPr/>
        </p:nvCxnSpPr>
        <p:spPr>
          <a:xfrm flipH="1">
            <a:off x="9083900" y="5060946"/>
            <a:ext cx="1800000" cy="0"/>
          </a:xfrm>
          <a:prstGeom prst="line">
            <a:avLst/>
          </a:prstGeom>
          <a:ln w="12700">
            <a:gradFill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C9A3D80C-0207-4D01-A550-C03812BB623C}"/>
              </a:ext>
            </a:extLst>
          </p:cNvPr>
          <p:cNvSpPr/>
          <p:nvPr/>
        </p:nvSpPr>
        <p:spPr>
          <a:xfrm>
            <a:off x="0" y="3315129"/>
            <a:ext cx="12192000" cy="1296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06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占位符 205" descr="图片包含 草, 户外, 天空, 卡车&#10;&#10;描述已自动生成">
            <a:extLst>
              <a:ext uri="{FF2B5EF4-FFF2-40B4-BE49-F238E27FC236}">
                <a16:creationId xmlns:a16="http://schemas.microsoft.com/office/drawing/2014/main" id="{CCAFEDB7-EC84-45E4-997A-D60BE8B1AFF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" r="30"/>
          <a:stretch>
            <a:fillRect/>
          </a:stretch>
        </p:blipFill>
        <p:spPr/>
      </p:pic>
      <p:pic>
        <p:nvPicPr>
          <p:cNvPr id="204" name="图片占位符 203" descr="图片包含 户外, 天空, 平面, 飞机&#10;&#10;描述已自动生成">
            <a:extLst>
              <a:ext uri="{FF2B5EF4-FFF2-40B4-BE49-F238E27FC236}">
                <a16:creationId xmlns:a16="http://schemas.microsoft.com/office/drawing/2014/main" id="{68A375F6-C13A-4194-ABA6-05834EF126C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" b="51"/>
          <a:stretch>
            <a:fillRect/>
          </a:stretch>
        </p:blipFill>
        <p:spPr/>
      </p:pic>
      <p:sp>
        <p:nvSpPr>
          <p:cNvPr id="198" name="标题 197">
            <a:extLst>
              <a:ext uri="{FF2B5EF4-FFF2-40B4-BE49-F238E27FC236}">
                <a16:creationId xmlns:a16="http://schemas.microsoft.com/office/drawing/2014/main" id="{76E70E8A-E73F-4C66-ABE1-515E1FFC7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三图展示页（一）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8C42EC4-8BF6-42B3-A290-5071974200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pic>
        <p:nvPicPr>
          <p:cNvPr id="130" name="图片占位符 129" descr="图片包含 天空, 建筑物, 户外, 道路&#10;&#10;描述已自动生成">
            <a:extLst>
              <a:ext uri="{FF2B5EF4-FFF2-40B4-BE49-F238E27FC236}">
                <a16:creationId xmlns:a16="http://schemas.microsoft.com/office/drawing/2014/main" id="{2D46EAB2-DB34-4B79-A576-97E29F19E3B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" b="7"/>
          <a:stretch>
            <a:fillRect/>
          </a:stretch>
        </p:blipFill>
        <p:spPr/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FE397CC2-DBF8-42DF-B7BE-B13C7EF43340}"/>
              </a:ext>
            </a:extLst>
          </p:cNvPr>
          <p:cNvSpPr/>
          <p:nvPr/>
        </p:nvSpPr>
        <p:spPr>
          <a:xfrm>
            <a:off x="4564408" y="4120008"/>
            <a:ext cx="3063186" cy="1770006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251CC50-DAFA-49DF-BAF4-3ABE3DA9B842}"/>
              </a:ext>
            </a:extLst>
          </p:cNvPr>
          <p:cNvSpPr/>
          <p:nvPr/>
        </p:nvSpPr>
        <p:spPr>
          <a:xfrm>
            <a:off x="8350446" y="4120007"/>
            <a:ext cx="2590985" cy="1426319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75D37AE-C962-4F1B-AA91-570CC359153B}"/>
              </a:ext>
            </a:extLst>
          </p:cNvPr>
          <p:cNvSpPr/>
          <p:nvPr/>
        </p:nvSpPr>
        <p:spPr>
          <a:xfrm>
            <a:off x="1247045" y="4120007"/>
            <a:ext cx="2590985" cy="1426319"/>
          </a:xfrm>
          <a:prstGeom prst="rect">
            <a:avLst/>
          </a:prstGeom>
          <a:solidFill>
            <a:schemeClr val="accent1">
              <a:alpha val="73000"/>
            </a:schemeClr>
          </a:solidFill>
          <a:ln w="952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2" name="文本占位符 111">
            <a:extLst>
              <a:ext uri="{FF2B5EF4-FFF2-40B4-BE49-F238E27FC236}">
                <a16:creationId xmlns:a16="http://schemas.microsoft.com/office/drawing/2014/main" id="{69D3B8FE-1A37-49DC-954F-49226867C1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这里适合放入小段文字</a:t>
            </a:r>
          </a:p>
          <a:p>
            <a:r>
              <a:rPr lang="zh-CN" altLang="en-US" dirty="0"/>
              <a:t>这里适合放入小段文字</a:t>
            </a:r>
          </a:p>
          <a:p>
            <a:r>
              <a:rPr lang="zh-CN" altLang="en-US" dirty="0"/>
              <a:t>这里适合放入小段文字</a:t>
            </a:r>
          </a:p>
        </p:txBody>
      </p:sp>
      <p:sp>
        <p:nvSpPr>
          <p:cNvPr id="126" name="文本占位符 125">
            <a:extLst>
              <a:ext uri="{FF2B5EF4-FFF2-40B4-BE49-F238E27FC236}">
                <a16:creationId xmlns:a16="http://schemas.microsoft.com/office/drawing/2014/main" id="{314425E5-25A7-4008-B81D-3B30619E49E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124" name="文本占位符 123">
            <a:extLst>
              <a:ext uri="{FF2B5EF4-FFF2-40B4-BE49-F238E27FC236}">
                <a16:creationId xmlns:a16="http://schemas.microsoft.com/office/drawing/2014/main" id="{D238BF47-DB5C-4D7C-9BBD-1816C45DD6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这里适合放入小段文字</a:t>
            </a:r>
            <a:endParaRPr lang="en-US" altLang="zh-CN" dirty="0"/>
          </a:p>
          <a:p>
            <a:r>
              <a:rPr lang="zh-CN" altLang="en-US" dirty="0"/>
              <a:t>这里适合放入小段文字</a:t>
            </a:r>
          </a:p>
          <a:p>
            <a:r>
              <a:rPr lang="zh-CN" altLang="en-US" dirty="0"/>
              <a:t>这里适合放入小段文字</a:t>
            </a:r>
            <a:endParaRPr lang="en-US" altLang="zh-CN" dirty="0"/>
          </a:p>
          <a:p>
            <a:r>
              <a:rPr lang="zh-CN" altLang="en-US" dirty="0"/>
              <a:t>这里适合放入小段文字</a:t>
            </a:r>
            <a:endParaRPr lang="en-US" altLang="zh-CN" dirty="0"/>
          </a:p>
        </p:txBody>
      </p:sp>
      <p:sp>
        <p:nvSpPr>
          <p:cNvPr id="127" name="文本占位符 126">
            <a:extLst>
              <a:ext uri="{FF2B5EF4-FFF2-40B4-BE49-F238E27FC236}">
                <a16:creationId xmlns:a16="http://schemas.microsoft.com/office/drawing/2014/main" id="{E93E61FB-4750-443B-9E54-C124AF49313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125" name="文本占位符 124">
            <a:extLst>
              <a:ext uri="{FF2B5EF4-FFF2-40B4-BE49-F238E27FC236}">
                <a16:creationId xmlns:a16="http://schemas.microsoft.com/office/drawing/2014/main" id="{EB5D6514-6827-4277-A682-D8808A5DCBE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这里适合放入小段文字</a:t>
            </a:r>
          </a:p>
          <a:p>
            <a:r>
              <a:rPr lang="zh-CN" altLang="en-US" dirty="0"/>
              <a:t>这里适合放入小段文字</a:t>
            </a:r>
          </a:p>
          <a:p>
            <a:r>
              <a:rPr lang="zh-CN" altLang="en-US" dirty="0"/>
              <a:t>这里适合放入小段文字</a:t>
            </a:r>
          </a:p>
        </p:txBody>
      </p:sp>
      <p:sp>
        <p:nvSpPr>
          <p:cNvPr id="128" name="文本占位符 127">
            <a:extLst>
              <a:ext uri="{FF2B5EF4-FFF2-40B4-BE49-F238E27FC236}">
                <a16:creationId xmlns:a16="http://schemas.microsoft.com/office/drawing/2014/main" id="{7BB39313-4F14-410E-9FEC-1541DCC9646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873461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3D2C111-E83C-4545-8003-F7ED69B40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三图展示页（二）</a:t>
            </a:r>
          </a:p>
        </p:txBody>
      </p:sp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AED59254-E605-4121-97CB-749DCDD5A4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id="{13E454CC-28DD-473D-9FFC-8A641287DB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8A1AB2A4-9202-423F-9944-02DC7DC738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EE24A88-AF11-4E6E-8F75-52DB145633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FAEA459-9FEA-47A7-95C1-01D7F57D9D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Tips 1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797ED22-7250-4364-A327-B9B855B599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D10CF204-AF47-4DE5-B426-72A9848449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Tips 2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B89F793-DDDB-4D13-BEF5-8707138F19F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CCF89C5-66B7-4534-A416-DBEEAD76F8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Tips 3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1428517-35F0-41A9-87F3-7FFBB4A5F58D}"/>
              </a:ext>
            </a:extLst>
          </p:cNvPr>
          <p:cNvSpPr/>
          <p:nvPr/>
        </p:nvSpPr>
        <p:spPr>
          <a:xfrm>
            <a:off x="8011159" y="1016000"/>
            <a:ext cx="1786255" cy="5354638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831850" ty="-20320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BFE8B98-50F5-49D1-8D47-DD4281F3C4F2}"/>
              </a:ext>
            </a:extLst>
          </p:cNvPr>
          <p:cNvSpPr/>
          <p:nvPr/>
        </p:nvSpPr>
        <p:spPr>
          <a:xfrm>
            <a:off x="9926319" y="1016000"/>
            <a:ext cx="1786255" cy="5354638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52400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7E42B41-50E9-4536-AECA-DC05281B73E2}"/>
              </a:ext>
            </a:extLst>
          </p:cNvPr>
          <p:cNvSpPr/>
          <p:nvPr/>
        </p:nvSpPr>
        <p:spPr>
          <a:xfrm>
            <a:off x="6096000" y="1016000"/>
            <a:ext cx="1786255" cy="5354638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844550" ty="130175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7E46FB2-95CA-4C2A-9959-A1EBBA53E67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93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占位符 73">
            <a:extLst>
              <a:ext uri="{FF2B5EF4-FFF2-40B4-BE49-F238E27FC236}">
                <a16:creationId xmlns:a16="http://schemas.microsoft.com/office/drawing/2014/main" id="{45A8C1F1-1BC7-40E1-B0F5-CA5AF305AA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16" b="2116"/>
          <a:stretch>
            <a:fillRect/>
          </a:stretch>
        </p:blipFill>
        <p:spPr/>
      </p:pic>
      <p:sp>
        <p:nvSpPr>
          <p:cNvPr id="92" name="标题 91">
            <a:extLst>
              <a:ext uri="{FF2B5EF4-FFF2-40B4-BE49-F238E27FC236}">
                <a16:creationId xmlns:a16="http://schemas.microsoft.com/office/drawing/2014/main" id="{8080180E-42D8-49B2-8313-B49875AA6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多图展示页（一）</a:t>
            </a:r>
            <a:endParaRPr lang="zh-CN" altLang="en-US" dirty="0"/>
          </a:p>
        </p:txBody>
      </p:sp>
      <p:pic>
        <p:nvPicPr>
          <p:cNvPr id="60" name="图片占位符 59">
            <a:extLst>
              <a:ext uri="{FF2B5EF4-FFF2-40B4-BE49-F238E27FC236}">
                <a16:creationId xmlns:a16="http://schemas.microsoft.com/office/drawing/2014/main" id="{BB05F53F-1951-4108-85BC-78709AE405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8" r="9518"/>
          <a:stretch>
            <a:fillRect/>
          </a:stretch>
        </p:blipFill>
        <p:spPr/>
      </p:pic>
      <p:pic>
        <p:nvPicPr>
          <p:cNvPr id="76" name="图片占位符 75">
            <a:extLst>
              <a:ext uri="{FF2B5EF4-FFF2-40B4-BE49-F238E27FC236}">
                <a16:creationId xmlns:a16="http://schemas.microsoft.com/office/drawing/2014/main" id="{35FB6A00-4375-41F0-AF76-32ABA827AF3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96" b="2296"/>
          <a:stretch>
            <a:fillRect/>
          </a:stretch>
        </p:blipFill>
        <p:spPr/>
      </p:pic>
      <p:pic>
        <p:nvPicPr>
          <p:cNvPr id="78" name="图片占位符 77">
            <a:extLst>
              <a:ext uri="{FF2B5EF4-FFF2-40B4-BE49-F238E27FC236}">
                <a16:creationId xmlns:a16="http://schemas.microsoft.com/office/drawing/2014/main" id="{D4291101-EC6F-4320-B4C0-32DCD865E7A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81" b="22281"/>
          <a:stretch>
            <a:fillRect/>
          </a:stretch>
        </p:blipFill>
        <p:spPr/>
      </p:pic>
      <p:sp>
        <p:nvSpPr>
          <p:cNvPr id="84" name="文本占位符 83">
            <a:extLst>
              <a:ext uri="{FF2B5EF4-FFF2-40B4-BE49-F238E27FC236}">
                <a16:creationId xmlns:a16="http://schemas.microsoft.com/office/drawing/2014/main" id="{716C3638-5E5F-4D27-A36E-45E3D9D8EE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这是一个多图展示页，你可以用作多个项目展示等等，本页整体版式已经固定，所以不建议在排版上做太大的调整，以下展示图片均可直接删除然后插入你的新图片。文字内容建议参照示例最好两行且字数不要太多，大小尽量也不要改动</a:t>
            </a:r>
          </a:p>
        </p:txBody>
      </p:sp>
      <p:sp>
        <p:nvSpPr>
          <p:cNvPr id="85" name="文本占位符 84">
            <a:extLst>
              <a:ext uri="{FF2B5EF4-FFF2-40B4-BE49-F238E27FC236}">
                <a16:creationId xmlns:a16="http://schemas.microsoft.com/office/drawing/2014/main" id="{C434C4E0-6A9B-40A1-97E4-08E582FFD2C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E332A38-6DDC-4BA6-9273-B3FF9B1D620E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277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48B50-EB38-4DFB-B329-22564C8C7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多图展示页（二）</a:t>
            </a:r>
            <a:endParaRPr lang="zh-CN" altLang="en-US" dirty="0"/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2216EA43-4722-4A2E-A171-81E0F731A2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CE6F2A37-15A1-4716-8B29-1405D2ED7B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" r="87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861B73EF-BD8F-41DA-B788-62EA8E461FE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D88650ED-C215-4878-A81F-980FCE0479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EEC9A07-AC4A-4A97-9C9E-FA6D23F1BF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69820" y="1155560"/>
            <a:ext cx="2090738" cy="2422806"/>
          </a:xfrm>
        </p:spPr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年，由原国家副主席、时任农垦部部长的王震将军亲自创办并兼任第一任校长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59FDF4A-3296-4F36-BC1F-9B2AA7F126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860044" y="3743397"/>
            <a:ext cx="2090738" cy="2422806"/>
          </a:xfrm>
        </p:spPr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年，由原国家副主席、时任农垦部部长的王震将军亲自创办并兼任第一任校长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80A47AA-0E31-4543-B1EB-5343870C4D4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024524" y="3743397"/>
            <a:ext cx="2090738" cy="2422806"/>
          </a:xfrm>
        </p:spPr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年，由原国家副主席、时任农垦部部长的王震将军亲自创办并兼任第一任校长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7E2952CF-8731-47B8-86A7-0548879093D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49577" y="1155560"/>
            <a:ext cx="2090738" cy="2422806"/>
          </a:xfrm>
        </p:spPr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年，由原国家副主席、时任农垦部部长的王震将军亲自创办并兼任第一任校长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3E758936-1111-440F-B334-FF39101A551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9113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E9E854-40B3-46A3-8574-AF50CBB07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DD6EA41-4EF9-4AA4-8308-8EFD14753A19}"/>
              </a:ext>
            </a:extLst>
          </p:cNvPr>
          <p:cNvGrpSpPr/>
          <p:nvPr/>
        </p:nvGrpSpPr>
        <p:grpSpPr>
          <a:xfrm>
            <a:off x="-14144" y="-5408"/>
            <a:ext cx="12206144" cy="3599508"/>
            <a:chOff x="-14144" y="-5408"/>
            <a:chExt cx="12206144" cy="359950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097EBEBC-DD29-4116-9F3E-D52C8F2EB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604" b="35962"/>
            <a:stretch/>
          </p:blipFill>
          <p:spPr>
            <a:xfrm>
              <a:off x="-1" y="0"/>
              <a:ext cx="12191999" cy="3594100"/>
            </a:xfrm>
            <a:prstGeom prst="rect">
              <a:avLst/>
            </a:prstGeom>
          </p:spPr>
        </p:pic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5E41449A-C344-47A7-B6BF-4704514E55BE}"/>
                </a:ext>
              </a:extLst>
            </p:cNvPr>
            <p:cNvSpPr/>
            <p:nvPr/>
          </p:nvSpPr>
          <p:spPr>
            <a:xfrm>
              <a:off x="-14144" y="-5408"/>
              <a:ext cx="12206144" cy="3594100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C21337-0C0C-4D6E-8E35-BED042283D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理论框架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71D1E0B-D328-4D83-91E2-CC2466D918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Theoretical framework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EBD4AD2-0464-4BF2-BD0B-00BB2C224B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TWO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3EA723-8792-4910-BFE6-6461C7D8F9C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1620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82486AD-A014-4D60-BADD-D5ABC9CC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单段文字展示页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37E0C97-35D2-48A5-A5CD-86F22CAA105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黑龙江八一农垦大学（</a:t>
            </a:r>
            <a:r>
              <a:rPr lang="en-US" altLang="zh-CN" dirty="0"/>
              <a:t>Heilongjiang </a:t>
            </a:r>
            <a:r>
              <a:rPr lang="en-US" altLang="zh-CN" dirty="0" err="1"/>
              <a:t>Bayi</a:t>
            </a:r>
            <a:r>
              <a:rPr lang="en-US" altLang="zh-CN" dirty="0"/>
              <a:t> Agricultural University</a:t>
            </a:r>
            <a:r>
              <a:rPr lang="zh-CN" altLang="en-US" dirty="0"/>
              <a:t>），简称八一农大（</a:t>
            </a:r>
            <a:r>
              <a:rPr lang="en-US" altLang="zh-CN" dirty="0"/>
              <a:t>HBAU</a:t>
            </a:r>
            <a:r>
              <a:rPr lang="zh-CN" altLang="en-US" dirty="0"/>
              <a:t>） ，是黑龙江省属全日制普通高校，具备培养学士、硕士、博士的完整教育体系，是国家首批“卓越农林人才教育培养计划”改革试点高校，国家“中西部高校基础能力建设工程”高校，全国毕业生就业典型经验高校。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年十万转业官兵开发建设北大荒的历史大潮中，由原国家副主席、时任农垦部部长的王震将军亲自创办并兼任第一任校长。</a:t>
            </a:r>
            <a:r>
              <a:rPr lang="en-US" altLang="zh-CN" dirty="0"/>
              <a:t>1973</a:t>
            </a:r>
            <a:r>
              <a:rPr lang="zh-CN" altLang="en-US" dirty="0"/>
              <a:t>年，学校由农垦部划归黑龙江省管理。学校原址位于黑龙江省密山市裴德镇，经省政府批准，</a:t>
            </a:r>
            <a:r>
              <a:rPr lang="en-US" altLang="zh-CN" dirty="0"/>
              <a:t>2003</a:t>
            </a:r>
            <a:r>
              <a:rPr lang="zh-CN" altLang="en-US" dirty="0"/>
              <a:t>年</a:t>
            </a:r>
            <a:r>
              <a:rPr lang="en-US" altLang="zh-CN" dirty="0"/>
              <a:t>10</a:t>
            </a:r>
            <a:r>
              <a:rPr lang="zh-CN" altLang="en-US" dirty="0"/>
              <a:t>月学校整体搬迁至大庆市高新技术开发区。</a:t>
            </a:r>
            <a:endParaRPr lang="en-US" altLang="zh-CN" dirty="0"/>
          </a:p>
          <a:p>
            <a:endParaRPr lang="zh-CN" altLang="en-US" dirty="0"/>
          </a:p>
          <a:p>
            <a:r>
              <a:rPr lang="zh-CN" altLang="en-US" dirty="0"/>
              <a:t>截至</a:t>
            </a:r>
            <a:r>
              <a:rPr lang="en-US" altLang="zh-CN" dirty="0"/>
              <a:t>2018</a:t>
            </a:r>
            <a:r>
              <a:rPr lang="zh-CN" altLang="en-US" dirty="0"/>
              <a:t>年</a:t>
            </a:r>
            <a:r>
              <a:rPr lang="en-US" altLang="zh-CN" dirty="0"/>
              <a:t>3</a:t>
            </a:r>
            <a:r>
              <a:rPr lang="zh-CN" altLang="en-US" dirty="0"/>
              <a:t>月，学校总占地</a:t>
            </a:r>
            <a:r>
              <a:rPr lang="en-US" altLang="zh-CN" dirty="0"/>
              <a:t>120.04</a:t>
            </a:r>
            <a:r>
              <a:rPr lang="zh-CN" altLang="en-US" dirty="0"/>
              <a:t>万平方米，建筑面积</a:t>
            </a:r>
            <a:r>
              <a:rPr lang="en-US" altLang="zh-CN" dirty="0"/>
              <a:t>38</a:t>
            </a:r>
            <a:r>
              <a:rPr lang="zh-CN" altLang="en-US" dirty="0"/>
              <a:t>万平方米，固定资产总值</a:t>
            </a:r>
            <a:r>
              <a:rPr lang="en-US" altLang="zh-CN" dirty="0"/>
              <a:t>11.6</a:t>
            </a:r>
            <a:r>
              <a:rPr lang="zh-CN" altLang="en-US" dirty="0"/>
              <a:t>亿元。</a:t>
            </a:r>
            <a:r>
              <a:rPr lang="en-US" altLang="zh-CN" dirty="0"/>
              <a:t>47</a:t>
            </a:r>
            <a:r>
              <a:rPr lang="zh-CN" altLang="en-US" dirty="0"/>
              <a:t>个本科专业，</a:t>
            </a:r>
            <a:r>
              <a:rPr lang="en-US" altLang="zh-CN" dirty="0"/>
              <a:t>2</a:t>
            </a:r>
            <a:r>
              <a:rPr lang="zh-CN" altLang="en-US" dirty="0"/>
              <a:t>个博士学位授权一级学科，</a:t>
            </a:r>
            <a:r>
              <a:rPr lang="en-US" altLang="zh-CN" dirty="0"/>
              <a:t>8</a:t>
            </a:r>
            <a:r>
              <a:rPr lang="zh-CN" altLang="en-US" dirty="0"/>
              <a:t>个硕士学位授权一级学科。面向全国</a:t>
            </a:r>
            <a:r>
              <a:rPr lang="en-US" altLang="zh-CN" dirty="0"/>
              <a:t>23</a:t>
            </a:r>
            <a:r>
              <a:rPr lang="zh-CN" altLang="en-US" dirty="0"/>
              <a:t>个省（直辖市、自治区）招生，全日制在校本科生</a:t>
            </a:r>
            <a:r>
              <a:rPr lang="en-US" altLang="zh-CN" dirty="0"/>
              <a:t>14600</a:t>
            </a:r>
            <a:r>
              <a:rPr lang="zh-CN" altLang="en-US" dirty="0"/>
              <a:t>余人，各类在校研究生</a:t>
            </a:r>
            <a:r>
              <a:rPr lang="en-US" altLang="zh-CN" dirty="0"/>
              <a:t>1700</a:t>
            </a:r>
            <a:r>
              <a:rPr lang="zh-CN" altLang="en-US" dirty="0"/>
              <a:t>余人。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B1F8C68-F1C0-442D-8770-9606CAE978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1D0A486-0F6C-43C7-B396-46F2C6FBA8A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2997B08-3DB0-43A3-A47E-CC6B6398780C}"/>
              </a:ext>
            </a:extLst>
          </p:cNvPr>
          <p:cNvSpPr/>
          <p:nvPr/>
        </p:nvSpPr>
        <p:spPr>
          <a:xfrm>
            <a:off x="8697366" y="5554223"/>
            <a:ext cx="2186534" cy="4177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600" kern="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1600" kern="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百度百科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81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2B3CB015-D706-45C2-AB2B-BEEB1FC9E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两段文字展示页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0F80D5-A9DC-493E-AAC3-1566012F8F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FE17998B-1C09-4CA7-A2F9-84FB1F2704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黑龙江八一农垦大学，简称“八一农大”</a:t>
            </a:r>
          </a:p>
          <a:p>
            <a:r>
              <a:rPr lang="zh-CN" altLang="en-US" dirty="0"/>
              <a:t>国家首批“卓越农林人才教育培养计划”改革试点高校</a:t>
            </a:r>
          </a:p>
          <a:p>
            <a:r>
              <a:rPr lang="zh-CN" altLang="en-US" dirty="0"/>
              <a:t>国家“中西部高校基础能力建设工程”高校</a:t>
            </a:r>
          </a:p>
          <a:p>
            <a:r>
              <a:rPr lang="zh-CN" altLang="en-US" dirty="0"/>
              <a:t>全国毕业生就业典型经验高校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940A9BD3-020E-4C7B-B283-61ADDEDFAE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BCA0E070-FBB0-44CB-9BEB-28BAA8E6455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黑龙江八一农垦大学，简称“八一农大”</a:t>
            </a:r>
          </a:p>
          <a:p>
            <a:r>
              <a:rPr lang="zh-CN" altLang="en-US" dirty="0"/>
              <a:t>国家首批“卓越农林人才教育培养计划”改革试点高校</a:t>
            </a:r>
          </a:p>
          <a:p>
            <a:r>
              <a:rPr lang="zh-CN" altLang="en-US" dirty="0"/>
              <a:t>国家“中西部高校基础能力建设工程”高校</a:t>
            </a:r>
          </a:p>
          <a:p>
            <a:r>
              <a:rPr lang="zh-CN" altLang="en-US" dirty="0"/>
              <a:t>全国毕业生就业典型经验高校</a:t>
            </a: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D15C22E0-D45C-4CA6-8C26-1CE96C3CDE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86EB41A-E51E-4BBB-98D6-038060CA858C}"/>
              </a:ext>
            </a:extLst>
          </p:cNvPr>
          <p:cNvCxnSpPr>
            <a:cxnSpLocks/>
          </p:cNvCxnSpPr>
          <p:nvPr/>
        </p:nvCxnSpPr>
        <p:spPr>
          <a:xfrm>
            <a:off x="4963982" y="1888440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EF04D9F3-61E2-4142-8EE6-E58327124804}"/>
              </a:ext>
            </a:extLst>
          </p:cNvPr>
          <p:cNvCxnSpPr>
            <a:cxnSpLocks/>
          </p:cNvCxnSpPr>
          <p:nvPr/>
        </p:nvCxnSpPr>
        <p:spPr>
          <a:xfrm>
            <a:off x="4963982" y="4388572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F2B5124-D111-4225-8D60-CD60DCBCF99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54468" y="2262188"/>
            <a:ext cx="2185987" cy="2185987"/>
          </a:xfrm>
        </p:spPr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27616EA-858C-4E82-B9F8-C4580B20643D}"/>
              </a:ext>
            </a:extLst>
          </p:cNvPr>
          <p:cNvGrpSpPr/>
          <p:nvPr/>
        </p:nvGrpSpPr>
        <p:grpSpPr>
          <a:xfrm>
            <a:off x="1155255" y="2262188"/>
            <a:ext cx="2185200" cy="2185200"/>
            <a:chOff x="2997453" y="913284"/>
            <a:chExt cx="2185200" cy="21852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813AE34C-CABA-4087-B2C4-44BDF7198194}"/>
                </a:ext>
              </a:extLst>
            </p:cNvPr>
            <p:cNvSpPr/>
            <p:nvPr/>
          </p:nvSpPr>
          <p:spPr>
            <a:xfrm>
              <a:off x="2997453" y="913284"/>
              <a:ext cx="2185200" cy="2185200"/>
            </a:xfrm>
            <a:prstGeom prst="ellipse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565150" ty="4445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A1BF2E0-8E85-4A44-93D3-EE77E14178EC}"/>
                </a:ext>
              </a:extLst>
            </p:cNvPr>
            <p:cNvSpPr/>
            <p:nvPr/>
          </p:nvSpPr>
          <p:spPr>
            <a:xfrm>
              <a:off x="2997453" y="913284"/>
              <a:ext cx="2185200" cy="218520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2A90DAF-708A-463B-A647-BCC9907E0F06}"/>
              </a:ext>
            </a:extLst>
          </p:cNvPr>
          <p:cNvGrpSpPr/>
          <p:nvPr/>
        </p:nvGrpSpPr>
        <p:grpSpPr>
          <a:xfrm>
            <a:off x="2513654" y="1788827"/>
            <a:ext cx="795490" cy="795490"/>
            <a:chOff x="3428500" y="2005583"/>
            <a:chExt cx="795490" cy="795490"/>
          </a:xfrm>
        </p:grpSpPr>
        <p:sp>
          <p:nvSpPr>
            <p:cNvPr id="17" name="椭圆 50">
              <a:extLst>
                <a:ext uri="{FF2B5EF4-FFF2-40B4-BE49-F238E27FC236}">
                  <a16:creationId xmlns:a16="http://schemas.microsoft.com/office/drawing/2014/main" id="{E8999E07-2A84-45C1-A209-65E2BA5F687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428500" y="2005583"/>
              <a:ext cx="795490" cy="7954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id="{A9B5368B-159F-4442-BF84-5D2E2912A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36075" y="2264232"/>
              <a:ext cx="380340" cy="2781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9370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BC4AC248-5FD6-4FB1-B3E4-13CDBFA3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三段文字展示页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023B43-787A-4225-938D-454288F421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34297A15-FF63-4651-88CE-0FE997CB0561}"/>
              </a:ext>
            </a:extLst>
          </p:cNvPr>
          <p:cNvGrpSpPr/>
          <p:nvPr/>
        </p:nvGrpSpPr>
        <p:grpSpPr>
          <a:xfrm>
            <a:off x="769006" y="3792409"/>
            <a:ext cx="2186534" cy="1977755"/>
            <a:chOff x="1261642" y="3192094"/>
            <a:chExt cx="2186534" cy="1977755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9E9CD67-A849-468E-92BD-3D3138C96733}"/>
                </a:ext>
              </a:extLst>
            </p:cNvPr>
            <p:cNvSpPr/>
            <p:nvPr/>
          </p:nvSpPr>
          <p:spPr>
            <a:xfrm>
              <a:off x="1261642" y="3644110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TextBox 72">
              <a:extLst>
                <a:ext uri="{FF2B5EF4-FFF2-40B4-BE49-F238E27FC236}">
                  <a16:creationId xmlns:a16="http://schemas.microsoft.com/office/drawing/2014/main" id="{B217DF72-2271-41CC-A8F5-D2D7FD05F09D}"/>
                </a:ext>
              </a:extLst>
            </p:cNvPr>
            <p:cNvSpPr txBox="1"/>
            <p:nvPr/>
          </p:nvSpPr>
          <p:spPr>
            <a:xfrm>
              <a:off x="1261642" y="319209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F62A94A-82C0-441C-8EC9-8DDCCDBD78BE}"/>
              </a:ext>
            </a:extLst>
          </p:cNvPr>
          <p:cNvGrpSpPr/>
          <p:nvPr/>
        </p:nvGrpSpPr>
        <p:grpSpPr>
          <a:xfrm>
            <a:off x="5002733" y="3792409"/>
            <a:ext cx="2186534" cy="1977755"/>
            <a:chOff x="5002733" y="3192094"/>
            <a:chExt cx="2186534" cy="1977755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75DA8815-CC18-4463-B574-A907AE31E38A}"/>
                </a:ext>
              </a:extLst>
            </p:cNvPr>
            <p:cNvSpPr/>
            <p:nvPr/>
          </p:nvSpPr>
          <p:spPr>
            <a:xfrm>
              <a:off x="5002733" y="3644110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请输入你的正文内容语言要尽量简洁明了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尽可能概括段落内容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72">
              <a:extLst>
                <a:ext uri="{FF2B5EF4-FFF2-40B4-BE49-F238E27FC236}">
                  <a16:creationId xmlns:a16="http://schemas.microsoft.com/office/drawing/2014/main" id="{FD9D1648-E2A9-43D5-A3F4-4C7F5471F4D6}"/>
                </a:ext>
              </a:extLst>
            </p:cNvPr>
            <p:cNvSpPr txBox="1"/>
            <p:nvPr/>
          </p:nvSpPr>
          <p:spPr>
            <a:xfrm>
              <a:off x="5002733" y="319209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6D78B2D-1FD5-4266-B830-3E01933DE168}"/>
              </a:ext>
            </a:extLst>
          </p:cNvPr>
          <p:cNvGrpSpPr/>
          <p:nvPr/>
        </p:nvGrpSpPr>
        <p:grpSpPr>
          <a:xfrm>
            <a:off x="9236460" y="3792409"/>
            <a:ext cx="2186534" cy="1977755"/>
            <a:chOff x="8743824" y="3192094"/>
            <a:chExt cx="2186534" cy="197775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35DB1898-E23C-4F04-94AA-72B3CD72BBB9}"/>
                </a:ext>
              </a:extLst>
            </p:cNvPr>
            <p:cNvSpPr/>
            <p:nvPr/>
          </p:nvSpPr>
          <p:spPr>
            <a:xfrm>
              <a:off x="8743824" y="3644110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请输入你的正文内容语言要尽量简洁明了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尽可能概括段落内容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TextBox 72">
              <a:extLst>
                <a:ext uri="{FF2B5EF4-FFF2-40B4-BE49-F238E27FC236}">
                  <a16:creationId xmlns:a16="http://schemas.microsoft.com/office/drawing/2014/main" id="{9B27D297-EB30-4C6D-A783-CA9D34A8FBD2}"/>
                </a:ext>
              </a:extLst>
            </p:cNvPr>
            <p:cNvSpPr txBox="1"/>
            <p:nvPr/>
          </p:nvSpPr>
          <p:spPr>
            <a:xfrm>
              <a:off x="8743824" y="319209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8D1A1B1-E6EE-4072-B1B3-517235ED2B35}"/>
              </a:ext>
            </a:extLst>
          </p:cNvPr>
          <p:cNvGrpSpPr/>
          <p:nvPr/>
        </p:nvGrpSpPr>
        <p:grpSpPr>
          <a:xfrm>
            <a:off x="1504007" y="1550819"/>
            <a:ext cx="9183986" cy="2086489"/>
            <a:chOff x="1504007" y="1833035"/>
            <a:chExt cx="9183986" cy="2086489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EF7C44F-6355-4CAD-A1AE-5E73DF0F69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01626" y="2379518"/>
              <a:ext cx="1607929" cy="1032029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A51E718-CA7F-470F-B806-32AA9F5F48E1}"/>
                </a:ext>
              </a:extLst>
            </p:cNvPr>
            <p:cNvGrpSpPr/>
            <p:nvPr/>
          </p:nvGrpSpPr>
          <p:grpSpPr>
            <a:xfrm>
              <a:off x="1504007" y="3198795"/>
              <a:ext cx="716532" cy="716532"/>
              <a:chOff x="4703828" y="2485315"/>
              <a:chExt cx="716532" cy="716532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6CF19395-8347-4953-A12E-D7A059B0A3BE}"/>
                  </a:ext>
                </a:extLst>
              </p:cNvPr>
              <p:cNvGrpSpPr/>
              <p:nvPr/>
            </p:nvGrpSpPr>
            <p:grpSpPr>
              <a:xfrm>
                <a:off x="4703828" y="2485315"/>
                <a:ext cx="716532" cy="716532"/>
                <a:chOff x="4600224" y="2381711"/>
                <a:chExt cx="923739" cy="923739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4ED5B830-7D15-4409-8166-DD4C4F1F3764}"/>
                    </a:ext>
                  </a:extLst>
                </p:cNvPr>
                <p:cNvSpPr/>
                <p:nvPr/>
              </p:nvSpPr>
              <p:spPr>
                <a:xfrm>
                  <a:off x="4600224" y="2381711"/>
                  <a:ext cx="923739" cy="9237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98F912FF-1B05-48C1-885C-2F0334ACEBD4}"/>
                    </a:ext>
                  </a:extLst>
                </p:cNvPr>
                <p:cNvSpPr/>
                <p:nvPr/>
              </p:nvSpPr>
              <p:spPr>
                <a:xfrm>
                  <a:off x="4714750" y="2492041"/>
                  <a:ext cx="694686" cy="69468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2" name="图形 31">
                <a:extLst>
                  <a:ext uri="{FF2B5EF4-FFF2-40B4-BE49-F238E27FC236}">
                    <a16:creationId xmlns:a16="http://schemas.microsoft.com/office/drawing/2014/main" id="{918CEA28-ED50-49DA-9969-5426D3D55D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944228" y="2724113"/>
                <a:ext cx="230542" cy="230542"/>
              </a:xfrm>
              <a:prstGeom prst="rect">
                <a:avLst/>
              </a:prstGeom>
            </p:spPr>
          </p:pic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47DCFCE-8BFB-454A-9ACD-91B831648C73}"/>
                </a:ext>
              </a:extLst>
            </p:cNvPr>
            <p:cNvGrpSpPr/>
            <p:nvPr/>
          </p:nvGrpSpPr>
          <p:grpSpPr>
            <a:xfrm>
              <a:off x="3620871" y="1840835"/>
              <a:ext cx="716532" cy="716532"/>
              <a:chOff x="5797964" y="2271307"/>
              <a:chExt cx="716532" cy="716532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47795C73-802A-4C3F-A9FF-7662606534F4}"/>
                  </a:ext>
                </a:extLst>
              </p:cNvPr>
              <p:cNvGrpSpPr/>
              <p:nvPr/>
            </p:nvGrpSpPr>
            <p:grpSpPr>
              <a:xfrm>
                <a:off x="5797964" y="2271307"/>
                <a:ext cx="716532" cy="716532"/>
                <a:chOff x="4600224" y="2381711"/>
                <a:chExt cx="923739" cy="923739"/>
              </a:xfrm>
            </p:grpSpPr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AF7D95AE-5AFC-441B-9D5D-CF90F39A0401}"/>
                    </a:ext>
                  </a:extLst>
                </p:cNvPr>
                <p:cNvSpPr/>
                <p:nvPr/>
              </p:nvSpPr>
              <p:spPr>
                <a:xfrm>
                  <a:off x="4600224" y="2381711"/>
                  <a:ext cx="923739" cy="9237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27860712-80FC-4182-B280-05881EBDE8EC}"/>
                    </a:ext>
                  </a:extLst>
                </p:cNvPr>
                <p:cNvSpPr/>
                <p:nvPr/>
              </p:nvSpPr>
              <p:spPr>
                <a:xfrm>
                  <a:off x="4714750" y="2492041"/>
                  <a:ext cx="694686" cy="69468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58" name="图形 57">
                <a:extLst>
                  <a:ext uri="{FF2B5EF4-FFF2-40B4-BE49-F238E27FC236}">
                    <a16:creationId xmlns:a16="http://schemas.microsoft.com/office/drawing/2014/main" id="{097797CD-7454-4B04-A2A5-D301628681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040959" y="2514302"/>
                <a:ext cx="230542" cy="230542"/>
              </a:xfrm>
              <a:prstGeom prst="rect">
                <a:avLst/>
              </a:prstGeom>
            </p:spPr>
          </p:pic>
        </p:grp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65BA60CC-D78D-4EE8-8948-89F7A622B550}"/>
                </a:ext>
              </a:extLst>
            </p:cNvPr>
            <p:cNvCxnSpPr>
              <a:cxnSpLocks/>
            </p:cNvCxnSpPr>
            <p:nvPr/>
          </p:nvCxnSpPr>
          <p:spPr>
            <a:xfrm>
              <a:off x="4295163" y="2350766"/>
              <a:ext cx="1534137" cy="1067843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2EA948FF-588D-436A-BFD1-52A586DE6F82}"/>
                </a:ext>
              </a:extLst>
            </p:cNvPr>
            <p:cNvGrpSpPr/>
            <p:nvPr/>
          </p:nvGrpSpPr>
          <p:grpSpPr>
            <a:xfrm>
              <a:off x="5737734" y="3202992"/>
              <a:ext cx="716532" cy="716532"/>
              <a:chOff x="9820127" y="2033511"/>
              <a:chExt cx="716532" cy="716532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7CBEEBF4-ACFC-4BA9-9E1D-791C53D16F8C}"/>
                  </a:ext>
                </a:extLst>
              </p:cNvPr>
              <p:cNvGrpSpPr/>
              <p:nvPr/>
            </p:nvGrpSpPr>
            <p:grpSpPr>
              <a:xfrm>
                <a:off x="9820127" y="2033511"/>
                <a:ext cx="716532" cy="716532"/>
                <a:chOff x="4600224" y="2381711"/>
                <a:chExt cx="923739" cy="923739"/>
              </a:xfrm>
            </p:grpSpPr>
            <p:sp>
              <p:nvSpPr>
                <p:cNvPr id="78" name="椭圆 77">
                  <a:extLst>
                    <a:ext uri="{FF2B5EF4-FFF2-40B4-BE49-F238E27FC236}">
                      <a16:creationId xmlns:a16="http://schemas.microsoft.com/office/drawing/2014/main" id="{ED6349FE-79E7-4B8E-8D70-DFE69EB8F56C}"/>
                    </a:ext>
                  </a:extLst>
                </p:cNvPr>
                <p:cNvSpPr/>
                <p:nvPr/>
              </p:nvSpPr>
              <p:spPr>
                <a:xfrm>
                  <a:off x="4600224" y="2381711"/>
                  <a:ext cx="923739" cy="9237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6896E8FD-192F-42FB-ABA4-FF53D5E9E92B}"/>
                    </a:ext>
                  </a:extLst>
                </p:cNvPr>
                <p:cNvSpPr/>
                <p:nvPr/>
              </p:nvSpPr>
              <p:spPr>
                <a:xfrm>
                  <a:off x="4714750" y="2492041"/>
                  <a:ext cx="694686" cy="69468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77" name="图形 76">
                <a:extLst>
                  <a:ext uri="{FF2B5EF4-FFF2-40B4-BE49-F238E27FC236}">
                    <a16:creationId xmlns:a16="http://schemas.microsoft.com/office/drawing/2014/main" id="{7BAD2D4B-F3D2-4D7D-B1B7-F778CCF09F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060527" y="2272309"/>
                <a:ext cx="230542" cy="230542"/>
              </a:xfrm>
              <a:prstGeom prst="rect">
                <a:avLst/>
              </a:prstGeom>
            </p:spPr>
          </p:pic>
        </p:grp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4167C861-C2F7-4E5B-8264-D3D57435FD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87038" y="2379518"/>
              <a:ext cx="1607929" cy="1032029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2A011296-0413-4406-A3DB-5D5C1748D1CF}"/>
                </a:ext>
              </a:extLst>
            </p:cNvPr>
            <p:cNvCxnSpPr>
              <a:cxnSpLocks/>
            </p:cNvCxnSpPr>
            <p:nvPr/>
          </p:nvCxnSpPr>
          <p:spPr>
            <a:xfrm>
              <a:off x="8526160" y="2350766"/>
              <a:ext cx="1534137" cy="1067843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55981E1D-620E-45DB-BEB7-1183CB55F5A7}"/>
                </a:ext>
              </a:extLst>
            </p:cNvPr>
            <p:cNvGrpSpPr/>
            <p:nvPr/>
          </p:nvGrpSpPr>
          <p:grpSpPr>
            <a:xfrm>
              <a:off x="7854597" y="1833035"/>
              <a:ext cx="716532" cy="716532"/>
              <a:chOff x="7854597" y="1833035"/>
              <a:chExt cx="716532" cy="716532"/>
            </a:xfrm>
          </p:grpSpPr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C95A2F46-9332-487A-AE56-9D55575A4D9C}"/>
                  </a:ext>
                </a:extLst>
              </p:cNvPr>
              <p:cNvGrpSpPr/>
              <p:nvPr/>
            </p:nvGrpSpPr>
            <p:grpSpPr>
              <a:xfrm>
                <a:off x="7854597" y="1833035"/>
                <a:ext cx="716532" cy="716532"/>
                <a:chOff x="4600224" y="2381711"/>
                <a:chExt cx="923739" cy="923739"/>
              </a:xfrm>
            </p:grpSpPr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D537CB03-87B5-4F99-98B5-C99A5E38542D}"/>
                    </a:ext>
                  </a:extLst>
                </p:cNvPr>
                <p:cNvSpPr/>
                <p:nvPr/>
              </p:nvSpPr>
              <p:spPr>
                <a:xfrm>
                  <a:off x="4600224" y="2381711"/>
                  <a:ext cx="923739" cy="9237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F58FC9F1-1CFA-4E53-81A1-BD5492D4B37A}"/>
                    </a:ext>
                  </a:extLst>
                </p:cNvPr>
                <p:cNvSpPr/>
                <p:nvPr/>
              </p:nvSpPr>
              <p:spPr>
                <a:xfrm>
                  <a:off x="4714750" y="2492041"/>
                  <a:ext cx="694686" cy="69468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4" name="图形 83">
                <a:extLst>
                  <a:ext uri="{FF2B5EF4-FFF2-40B4-BE49-F238E27FC236}">
                    <a16:creationId xmlns:a16="http://schemas.microsoft.com/office/drawing/2014/main" id="{CB7D8C10-D95C-410A-90CE-D2B4F9D2D7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101243" y="2071833"/>
                <a:ext cx="230543" cy="228756"/>
              </a:xfrm>
              <a:prstGeom prst="rect">
                <a:avLst/>
              </a:prstGeom>
            </p:spPr>
          </p:pic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DA4BB2C5-EDDE-47C1-850B-68639AA9113D}"/>
                </a:ext>
              </a:extLst>
            </p:cNvPr>
            <p:cNvGrpSpPr/>
            <p:nvPr/>
          </p:nvGrpSpPr>
          <p:grpSpPr>
            <a:xfrm>
              <a:off x="9971461" y="3198795"/>
              <a:ext cx="716532" cy="716532"/>
              <a:chOff x="9971461" y="3198795"/>
              <a:chExt cx="716532" cy="716532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DD53025F-94BF-4D1E-B19C-76FF72F08F5E}"/>
                  </a:ext>
                </a:extLst>
              </p:cNvPr>
              <p:cNvGrpSpPr/>
              <p:nvPr/>
            </p:nvGrpSpPr>
            <p:grpSpPr>
              <a:xfrm>
                <a:off x="9971461" y="3198795"/>
                <a:ext cx="716532" cy="716532"/>
                <a:chOff x="4600224" y="2381711"/>
                <a:chExt cx="923739" cy="923739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F030DF27-1C1B-4C40-90CA-A7C1949156AC}"/>
                    </a:ext>
                  </a:extLst>
                </p:cNvPr>
                <p:cNvSpPr/>
                <p:nvPr/>
              </p:nvSpPr>
              <p:spPr>
                <a:xfrm>
                  <a:off x="4600224" y="2381711"/>
                  <a:ext cx="923739" cy="9237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>
                  <a:extLst>
                    <a:ext uri="{FF2B5EF4-FFF2-40B4-BE49-F238E27FC236}">
                      <a16:creationId xmlns:a16="http://schemas.microsoft.com/office/drawing/2014/main" id="{1D65AF72-9CA8-42F2-A5DA-E307FC79F15C}"/>
                    </a:ext>
                  </a:extLst>
                </p:cNvPr>
                <p:cNvSpPr/>
                <p:nvPr/>
              </p:nvSpPr>
              <p:spPr>
                <a:xfrm>
                  <a:off x="4714750" y="2492041"/>
                  <a:ext cx="694686" cy="69468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12700" dir="5400000" algn="t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87" name="图形 86">
                <a:extLst>
                  <a:ext uri="{FF2B5EF4-FFF2-40B4-BE49-F238E27FC236}">
                    <a16:creationId xmlns:a16="http://schemas.microsoft.com/office/drawing/2014/main" id="{6A6E9585-8DBA-443A-AE9C-750DEF3920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0211861" y="3437593"/>
                <a:ext cx="230542" cy="23054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27349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标题 44">
            <a:extLst>
              <a:ext uri="{FF2B5EF4-FFF2-40B4-BE49-F238E27FC236}">
                <a16:creationId xmlns:a16="http://schemas.microsoft.com/office/drawing/2014/main" id="{E693BBAE-D0C2-4C8F-907A-0F316029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四段文字展示页（一）</a:t>
            </a:r>
            <a:endParaRPr lang="zh-CN" altLang="en-US" dirty="0"/>
          </a:p>
        </p:txBody>
      </p:sp>
      <p:pic>
        <p:nvPicPr>
          <p:cNvPr id="41" name="图片占位符 40">
            <a:extLst>
              <a:ext uri="{FF2B5EF4-FFF2-40B4-BE49-F238E27FC236}">
                <a16:creationId xmlns:a16="http://schemas.microsoft.com/office/drawing/2014/main" id="{96F04FC1-B64A-4D69-A1F7-49B638FA74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06" r="19906"/>
          <a:stretch>
            <a:fillRect/>
          </a:stretch>
        </p:blipFill>
        <p:spPr/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A3A84E74-A591-4A4A-B428-EACE0A0B67B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zh-CN" altLang="en-US" dirty="0"/>
              <a:t>请输入你的正文内容该展示图可直接删除</a:t>
            </a:r>
          </a:p>
          <a:p>
            <a:pPr lvl="0"/>
            <a:r>
              <a:rPr lang="zh-CN" altLang="en-US" dirty="0"/>
              <a:t>然后插入你的新图片</a:t>
            </a:r>
          </a:p>
          <a:p>
            <a:pPr lvl="0"/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C23CAA98-83FF-49AD-9859-AAED5FBDDB5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1AFF63F6-4B84-4BBF-81C7-F7591EACE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zh-CN" altLang="en-US" dirty="0"/>
              <a:t>请输入你的正文内容该展示图可直接删除</a:t>
            </a:r>
          </a:p>
          <a:p>
            <a:pPr lvl="0"/>
            <a:r>
              <a:rPr lang="zh-CN" altLang="en-US" dirty="0"/>
              <a:t>然后插入你的新图片</a:t>
            </a:r>
          </a:p>
          <a:p>
            <a:pPr lvl="0"/>
            <a:endParaRPr lang="zh-CN" altLang="en-US" dirty="0"/>
          </a:p>
          <a:p>
            <a:endParaRPr lang="zh-CN" altLang="en-US" dirty="0"/>
          </a:p>
        </p:txBody>
      </p:sp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458951EB-7A68-406D-A14D-4253693B4DE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  <a:p>
            <a:endParaRPr lang="zh-CN" altLang="en-US" dirty="0"/>
          </a:p>
        </p:txBody>
      </p:sp>
      <p:sp>
        <p:nvSpPr>
          <p:cNvPr id="48" name="文本占位符 47">
            <a:extLst>
              <a:ext uri="{FF2B5EF4-FFF2-40B4-BE49-F238E27FC236}">
                <a16:creationId xmlns:a16="http://schemas.microsoft.com/office/drawing/2014/main" id="{E32D7440-1A52-4A3B-9555-CBCDFF4819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zh-CN" altLang="en-US" dirty="0"/>
              <a:t>请输入你的正文内容该展示图可直接删除</a:t>
            </a:r>
          </a:p>
          <a:p>
            <a:pPr lvl="0"/>
            <a:r>
              <a:rPr lang="zh-CN" altLang="en-US" dirty="0"/>
              <a:t>然后插入你的新图片</a:t>
            </a:r>
          </a:p>
          <a:p>
            <a:pPr lvl="0"/>
            <a:endParaRPr lang="zh-CN" altLang="en-US" dirty="0"/>
          </a:p>
          <a:p>
            <a:endParaRPr lang="zh-CN" altLang="en-US" dirty="0"/>
          </a:p>
        </p:txBody>
      </p:sp>
      <p:sp>
        <p:nvSpPr>
          <p:cNvPr id="49" name="文本占位符 48">
            <a:extLst>
              <a:ext uri="{FF2B5EF4-FFF2-40B4-BE49-F238E27FC236}">
                <a16:creationId xmlns:a16="http://schemas.microsoft.com/office/drawing/2014/main" id="{AF7F4382-9509-404A-A5CD-2230D29B5E4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  <a:p>
            <a:endParaRPr lang="zh-CN" altLang="en-US" dirty="0"/>
          </a:p>
        </p:txBody>
      </p:sp>
      <p:sp>
        <p:nvSpPr>
          <p:cNvPr id="50" name="文本占位符 49">
            <a:extLst>
              <a:ext uri="{FF2B5EF4-FFF2-40B4-BE49-F238E27FC236}">
                <a16:creationId xmlns:a16="http://schemas.microsoft.com/office/drawing/2014/main" id="{70681E32-5EEC-4E37-89F1-28CE7F8D87E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zh-CN" altLang="en-US" dirty="0"/>
              <a:t>请输入你的正文内容该展示图可直接删除</a:t>
            </a:r>
          </a:p>
          <a:p>
            <a:pPr lvl="0"/>
            <a:r>
              <a:rPr lang="zh-CN" altLang="en-US" dirty="0"/>
              <a:t>然后插入你的新图片</a:t>
            </a:r>
          </a:p>
        </p:txBody>
      </p:sp>
      <p:sp>
        <p:nvSpPr>
          <p:cNvPr id="51" name="文本占位符 50">
            <a:extLst>
              <a:ext uri="{FF2B5EF4-FFF2-40B4-BE49-F238E27FC236}">
                <a16:creationId xmlns:a16="http://schemas.microsoft.com/office/drawing/2014/main" id="{37AB2E7E-C730-4524-9498-00C4513BD1C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  <a:p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FBD905C-5E20-4D83-8A60-D4E9AD90C02A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373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>
            <a:extLst>
              <a:ext uri="{FF2B5EF4-FFF2-40B4-BE49-F238E27FC236}">
                <a16:creationId xmlns:a16="http://schemas.microsoft.com/office/drawing/2014/main" id="{99BC463B-0EE6-45B6-8935-721B7F24E42D}"/>
              </a:ext>
            </a:extLst>
          </p:cNvPr>
          <p:cNvGrpSpPr/>
          <p:nvPr/>
        </p:nvGrpSpPr>
        <p:grpSpPr>
          <a:xfrm>
            <a:off x="5537229" y="3710750"/>
            <a:ext cx="432000" cy="432000"/>
            <a:chOff x="5537229" y="3070827"/>
            <a:chExt cx="432000" cy="432000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0F25170D-D3F4-405D-A962-E2141F70B7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7229" y="3070827"/>
              <a:ext cx="432000" cy="432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93BE936-ADED-4578-ACB7-D60D7B7B2915}"/>
                </a:ext>
              </a:extLst>
            </p:cNvPr>
            <p:cNvSpPr txBox="1"/>
            <p:nvPr/>
          </p:nvSpPr>
          <p:spPr>
            <a:xfrm>
              <a:off x="5599237" y="3095293"/>
              <a:ext cx="293304" cy="400110"/>
            </a:xfrm>
            <a:prstGeom prst="rect">
              <a:avLst/>
            </a:prstGeom>
            <a:noFill/>
          </p:spPr>
          <p:txBody>
            <a:bodyPr wrap="square" lIns="90000" rIns="90000" rtlCol="0">
              <a:spAutoFit/>
            </a:bodyPr>
            <a:lstStyle/>
            <a:p>
              <a:pPr algn="ctr"/>
              <a:r>
                <a:rPr lang="en-US" altLang="zh-CN" sz="2000" spc="100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  <a:endParaRPr lang="zh-CN" altLang="en-US" sz="2000" spc="1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22D2AC20-BB6B-4E22-B5EE-C02ACC11D866}"/>
              </a:ext>
            </a:extLst>
          </p:cNvPr>
          <p:cNvGrpSpPr/>
          <p:nvPr/>
        </p:nvGrpSpPr>
        <p:grpSpPr>
          <a:xfrm>
            <a:off x="10832531" y="3710750"/>
            <a:ext cx="432000" cy="432000"/>
            <a:chOff x="5537229" y="3070827"/>
            <a:chExt cx="432000" cy="432000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8F6B3427-D94F-4287-9995-F9F09D7DCE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7229" y="3070827"/>
              <a:ext cx="432000" cy="432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458756E1-5064-465D-8B1B-C2CAC60631F4}"/>
                </a:ext>
              </a:extLst>
            </p:cNvPr>
            <p:cNvSpPr txBox="1"/>
            <p:nvPr/>
          </p:nvSpPr>
          <p:spPr>
            <a:xfrm>
              <a:off x="5599237" y="3095293"/>
              <a:ext cx="293304" cy="400110"/>
            </a:xfrm>
            <a:prstGeom prst="rect">
              <a:avLst/>
            </a:prstGeom>
            <a:noFill/>
          </p:spPr>
          <p:txBody>
            <a:bodyPr wrap="square" lIns="90000" rIns="90000" rtlCol="0">
              <a:spAutoFit/>
            </a:bodyPr>
            <a:lstStyle/>
            <a:p>
              <a:pPr algn="ctr"/>
              <a:r>
                <a:rPr lang="en-US" altLang="zh-CN" sz="2000" spc="100" dirty="0">
                  <a:solidFill>
                    <a:schemeClr val="accent1"/>
                  </a:solidFill>
                  <a:cs typeface="+mn-ea"/>
                  <a:sym typeface="+mn-lt"/>
                </a:rPr>
                <a:t>4</a:t>
              </a:r>
              <a:endParaRPr lang="zh-CN" altLang="en-US" sz="2000" spc="1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27AB3F48-1BFB-4CAA-BB27-4940BAF05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四段文字展示页（二）</a:t>
            </a:r>
            <a:endParaRPr lang="zh-CN" altLang="en-US" dirty="0"/>
          </a:p>
        </p:txBody>
      </p:sp>
      <p:sp>
        <p:nvSpPr>
          <p:cNvPr id="17" name="灯片编号占位符 16">
            <a:extLst>
              <a:ext uri="{FF2B5EF4-FFF2-40B4-BE49-F238E27FC236}">
                <a16:creationId xmlns:a16="http://schemas.microsoft.com/office/drawing/2014/main" id="{087E7B24-1835-4536-927C-C17100908B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1D5706B-55C8-4B02-9EEC-45C790CDBBD4}"/>
              </a:ext>
            </a:extLst>
          </p:cNvPr>
          <p:cNvGrpSpPr/>
          <p:nvPr/>
        </p:nvGrpSpPr>
        <p:grpSpPr>
          <a:xfrm>
            <a:off x="908648" y="1539273"/>
            <a:ext cx="10355883" cy="4135031"/>
            <a:chOff x="908648" y="1539273"/>
            <a:chExt cx="10355883" cy="413503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A75721D-8AA5-463B-B378-F49C6E31B618}"/>
                </a:ext>
              </a:extLst>
            </p:cNvPr>
            <p:cNvGrpSpPr/>
            <p:nvPr/>
          </p:nvGrpSpPr>
          <p:grpSpPr>
            <a:xfrm>
              <a:off x="908648" y="1539273"/>
              <a:ext cx="5060581" cy="1963554"/>
              <a:chOff x="908648" y="1539273"/>
              <a:chExt cx="5060581" cy="1963554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CA2FB5A0-3CB8-48F8-AAD6-5F79157592DD}"/>
                  </a:ext>
                </a:extLst>
              </p:cNvPr>
              <p:cNvGrpSpPr/>
              <p:nvPr/>
            </p:nvGrpSpPr>
            <p:grpSpPr>
              <a:xfrm>
                <a:off x="908648" y="1539273"/>
                <a:ext cx="5060581" cy="1963554"/>
                <a:chOff x="908648" y="1539273"/>
                <a:chExt cx="5060581" cy="1963554"/>
              </a:xfrm>
            </p:grpSpPr>
            <p:grpSp>
              <p:nvGrpSpPr>
                <p:cNvPr id="3" name="组合 2">
                  <a:extLst>
                    <a:ext uri="{FF2B5EF4-FFF2-40B4-BE49-F238E27FC236}">
                      <a16:creationId xmlns:a16="http://schemas.microsoft.com/office/drawing/2014/main" id="{3F2803C5-0F5D-4B56-9755-B625950A67CA}"/>
                    </a:ext>
                  </a:extLst>
                </p:cNvPr>
                <p:cNvGrpSpPr/>
                <p:nvPr/>
              </p:nvGrpSpPr>
              <p:grpSpPr>
                <a:xfrm>
                  <a:off x="908648" y="1539273"/>
                  <a:ext cx="5060581" cy="1963554"/>
                  <a:chOff x="908648" y="1539273"/>
                  <a:chExt cx="5060581" cy="1963554"/>
                </a:xfrm>
              </p:grpSpPr>
              <p:sp>
                <p:nvSpPr>
                  <p:cNvPr id="4" name="矩形 3">
                    <a:extLst>
                      <a:ext uri="{FF2B5EF4-FFF2-40B4-BE49-F238E27FC236}">
                        <a16:creationId xmlns:a16="http://schemas.microsoft.com/office/drawing/2014/main" id="{6BCAB2BC-FF0F-4B37-9135-DC77DA843E3E}"/>
                      </a:ext>
                    </a:extLst>
                  </p:cNvPr>
                  <p:cNvSpPr/>
                  <p:nvPr/>
                </p:nvSpPr>
                <p:spPr>
                  <a:xfrm>
                    <a:off x="908648" y="1539273"/>
                    <a:ext cx="5060581" cy="1963554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90500" algn="ctr" rotWithShape="0">
                      <a:prstClr val="black">
                        <a:alpha val="3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defTabSz="914400">
                      <a:defRPr/>
                    </a:pPr>
                    <a:endParaRPr lang="zh-CN" altLang="en-US" kern="0" dirty="0">
                      <a:solidFill>
                        <a:srgbClr val="000000">
                          <a:lumMod val="75000"/>
                          <a:lumOff val="25000"/>
                        </a:srgbClr>
                      </a:solidFill>
                      <a:latin typeface="Segoe UI"/>
                      <a:ea typeface="微软雅黑"/>
                    </a:endParaRPr>
                  </a:p>
                </p:txBody>
              </p:sp>
              <p:grpSp>
                <p:nvGrpSpPr>
                  <p:cNvPr id="72" name="组合 71">
                    <a:extLst>
                      <a:ext uri="{FF2B5EF4-FFF2-40B4-BE49-F238E27FC236}">
                        <a16:creationId xmlns:a16="http://schemas.microsoft.com/office/drawing/2014/main" id="{DF182989-3337-489E-99F8-BD2FDF359134}"/>
                      </a:ext>
                    </a:extLst>
                  </p:cNvPr>
                  <p:cNvGrpSpPr/>
                  <p:nvPr/>
                </p:nvGrpSpPr>
                <p:grpSpPr>
                  <a:xfrm>
                    <a:off x="5537229" y="1539273"/>
                    <a:ext cx="432000" cy="432000"/>
                    <a:chOff x="5537229" y="3070827"/>
                    <a:chExt cx="432000" cy="432000"/>
                  </a:xfrm>
                </p:grpSpPr>
                <p:sp>
                  <p:nvSpPr>
                    <p:cNvPr id="27" name="矩形 26">
                      <a:extLst>
                        <a:ext uri="{FF2B5EF4-FFF2-40B4-BE49-F238E27FC236}">
                          <a16:creationId xmlns:a16="http://schemas.microsoft.com/office/drawing/2014/main" id="{4EE17FAF-CF42-440E-9DF6-5D733206377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537229" y="3070827"/>
                      <a:ext cx="432000" cy="432000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6" name="文本框 25">
                      <a:extLst>
                        <a:ext uri="{FF2B5EF4-FFF2-40B4-BE49-F238E27FC236}">
                          <a16:creationId xmlns:a16="http://schemas.microsoft.com/office/drawing/2014/main" id="{BB9A1B8E-BBD5-4D49-9BE4-1499E1BA3CC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99237" y="3095293"/>
                      <a:ext cx="293304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0000" rIns="90000" rtlCol="0">
                      <a:spAutoFit/>
                    </a:bodyPr>
                    <a:lstStyle/>
                    <a:p>
                      <a:pPr algn="ctr"/>
                      <a:r>
                        <a:rPr lang="en-US" altLang="zh-CN" sz="2000" spc="100" dirty="0">
                          <a:solidFill>
                            <a:schemeClr val="accent1"/>
                          </a:solidFill>
                          <a:cs typeface="+mn-ea"/>
                          <a:sym typeface="+mn-lt"/>
                        </a:rPr>
                        <a:t>1</a:t>
                      </a:r>
                      <a:endParaRPr lang="zh-CN" altLang="en-US" sz="2000" spc="100" dirty="0">
                        <a:solidFill>
                          <a:schemeClr val="accen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pic>
              <p:nvPicPr>
                <p:cNvPr id="35" name="图形 34">
                  <a:extLst>
                    <a:ext uri="{FF2B5EF4-FFF2-40B4-BE49-F238E27FC236}">
                      <a16:creationId xmlns:a16="http://schemas.microsoft.com/office/drawing/2014/main" id="{72F46E1C-8ECE-4A34-A537-56D61CC9C2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19012" y="2170500"/>
                  <a:ext cx="919568" cy="919568"/>
                </a:xfrm>
                <a:prstGeom prst="rect">
                  <a:avLst/>
                </a:prstGeom>
              </p:spPr>
            </p:pic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18E95DE6-7C62-418C-B55C-046003ACC9E7}"/>
                  </a:ext>
                </a:extLst>
              </p:cNvPr>
              <p:cNvGrpSpPr/>
              <p:nvPr/>
            </p:nvGrpSpPr>
            <p:grpSpPr>
              <a:xfrm>
                <a:off x="1244918" y="1941146"/>
                <a:ext cx="4491038" cy="1159808"/>
                <a:chOff x="1244918" y="1941146"/>
                <a:chExt cx="4491038" cy="1159808"/>
              </a:xfrm>
            </p:grpSpPr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05F2A65A-439C-4AEE-8EA4-881A6B3ED21E}"/>
                    </a:ext>
                  </a:extLst>
                </p:cNvPr>
                <p:cNvSpPr/>
                <p:nvPr/>
              </p:nvSpPr>
              <p:spPr>
                <a:xfrm>
                  <a:off x="1318334" y="2399608"/>
                  <a:ext cx="4417622" cy="7013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spc="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+mn-ea"/>
                    </a:rPr>
                    <a:t>这一页可用来放置多段文本内容，标题数字等都可以通过点击和重新输入进行更改</a:t>
                  </a: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653FE1A6-2965-43B3-BBD4-352E9F138589}"/>
                    </a:ext>
                  </a:extLst>
                </p:cNvPr>
                <p:cNvSpPr txBox="1"/>
                <p:nvPr/>
              </p:nvSpPr>
              <p:spPr>
                <a:xfrm>
                  <a:off x="1318333" y="1941146"/>
                  <a:ext cx="2024227" cy="400110"/>
                </a:xfrm>
                <a:prstGeom prst="rect">
                  <a:avLst/>
                </a:prstGeom>
                <a:noFill/>
              </p:spPr>
              <p:txBody>
                <a:bodyPr wrap="square" lIns="90000" rIns="90000" rtlCol="0">
                  <a:spAutoFit/>
                </a:bodyPr>
                <a:lstStyle/>
                <a:p>
                  <a:pPr lvl="0"/>
                  <a:r>
                    <a:rPr lang="zh-CN" altLang="en-US" sz="2000" b="1" kern="0" spc="100" dirty="0">
                      <a:solidFill>
                        <a:schemeClr val="accent1"/>
                      </a:solidFill>
                      <a:latin typeface="微软雅黑"/>
                      <a:ea typeface="微软雅黑"/>
                    </a:rPr>
                    <a:t>输入小标题</a:t>
                  </a:r>
                </a:p>
              </p:txBody>
            </p:sp>
            <p:cxnSp>
              <p:nvCxnSpPr>
                <p:cNvPr id="7" name="直接连接符 18">
                  <a:extLst>
                    <a:ext uri="{FF2B5EF4-FFF2-40B4-BE49-F238E27FC236}">
                      <a16:creationId xmlns:a16="http://schemas.microsoft.com/office/drawing/2014/main" id="{4730B115-787B-4B1B-9E64-7CEAAAD91C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44918" y="1986376"/>
                  <a:ext cx="0" cy="306661"/>
                </a:xfrm>
                <a:prstGeom prst="line">
                  <a:avLst/>
                </a:prstGeom>
                <a:noFill/>
                <a:ln w="7620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61A1893-6287-4040-8241-4B72223C1C69}"/>
                </a:ext>
              </a:extLst>
            </p:cNvPr>
            <p:cNvGrpSpPr/>
            <p:nvPr/>
          </p:nvGrpSpPr>
          <p:grpSpPr>
            <a:xfrm>
              <a:off x="6203950" y="3710750"/>
              <a:ext cx="5060581" cy="1963554"/>
              <a:chOff x="6203950" y="3710750"/>
              <a:chExt cx="5060581" cy="1963554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C1B556AA-917B-45F6-BF6E-2BFAEF4DCEC9}"/>
                  </a:ext>
                </a:extLst>
              </p:cNvPr>
              <p:cNvGrpSpPr/>
              <p:nvPr/>
            </p:nvGrpSpPr>
            <p:grpSpPr>
              <a:xfrm>
                <a:off x="6203950" y="3710750"/>
                <a:ext cx="5060581" cy="1963554"/>
                <a:chOff x="6203950" y="3710750"/>
                <a:chExt cx="5060581" cy="1963554"/>
              </a:xfrm>
            </p:grpSpPr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id="{DEF497C4-E986-4432-B61F-35E619DC21AB}"/>
                    </a:ext>
                  </a:extLst>
                </p:cNvPr>
                <p:cNvSpPr/>
                <p:nvPr/>
              </p:nvSpPr>
              <p:spPr>
                <a:xfrm>
                  <a:off x="6203950" y="3710750"/>
                  <a:ext cx="5060581" cy="1963554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90500" algn="c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Segoe UI"/>
                    <a:ea typeface="微软雅黑"/>
                  </a:endParaRPr>
                </a:p>
              </p:txBody>
            </p:sp>
            <p:pic>
              <p:nvPicPr>
                <p:cNvPr id="38" name="图形 37">
                  <a:extLst>
                    <a:ext uri="{FF2B5EF4-FFF2-40B4-BE49-F238E27FC236}">
                      <a16:creationId xmlns:a16="http://schemas.microsoft.com/office/drawing/2014/main" id="{E3E8E575-C0ED-4B9B-B31F-DA2720D625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12963" y="4335733"/>
                  <a:ext cx="966774" cy="966774"/>
                </a:xfrm>
                <a:prstGeom prst="rect">
                  <a:avLst/>
                </a:prstGeom>
              </p:spPr>
            </p:pic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5BC12410-5E51-48ED-A348-E23185AEEABE}"/>
                  </a:ext>
                </a:extLst>
              </p:cNvPr>
              <p:cNvGrpSpPr/>
              <p:nvPr/>
            </p:nvGrpSpPr>
            <p:grpSpPr>
              <a:xfrm>
                <a:off x="6540220" y="4112623"/>
                <a:ext cx="4491038" cy="1159808"/>
                <a:chOff x="6540220" y="4112623"/>
                <a:chExt cx="4491038" cy="1159808"/>
              </a:xfrm>
            </p:grpSpPr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id="{FB428ABE-1532-4431-99A6-D6E5BF16A48D}"/>
                    </a:ext>
                  </a:extLst>
                </p:cNvPr>
                <p:cNvSpPr/>
                <p:nvPr/>
              </p:nvSpPr>
              <p:spPr>
                <a:xfrm>
                  <a:off x="6613636" y="4571085"/>
                  <a:ext cx="4417622" cy="7013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spc="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+mn-ea"/>
                    </a:rPr>
                    <a:t>这一页可用来放置多段文本内容，标题数字等都可以通过点击和重新输入进行更改</a:t>
                  </a:r>
                </a:p>
              </p:txBody>
            </p:sp>
            <p:sp>
              <p:nvSpPr>
                <p:cNvPr id="113" name="文本框 112">
                  <a:extLst>
                    <a:ext uri="{FF2B5EF4-FFF2-40B4-BE49-F238E27FC236}">
                      <a16:creationId xmlns:a16="http://schemas.microsoft.com/office/drawing/2014/main" id="{2A1AB4CF-C84E-4A9B-B01C-D8E67A2F6637}"/>
                    </a:ext>
                  </a:extLst>
                </p:cNvPr>
                <p:cNvSpPr txBox="1"/>
                <p:nvPr/>
              </p:nvSpPr>
              <p:spPr>
                <a:xfrm>
                  <a:off x="6613635" y="4112623"/>
                  <a:ext cx="2024227" cy="400110"/>
                </a:xfrm>
                <a:prstGeom prst="rect">
                  <a:avLst/>
                </a:prstGeom>
                <a:noFill/>
              </p:spPr>
              <p:txBody>
                <a:bodyPr wrap="square" lIns="90000" rIns="90000" rtlCol="0">
                  <a:spAutoFit/>
                </a:bodyPr>
                <a:lstStyle/>
                <a:p>
                  <a:pPr lvl="0"/>
                  <a:r>
                    <a:rPr lang="zh-CN" altLang="en-US" sz="2000" b="1" kern="0" spc="100" dirty="0">
                      <a:solidFill>
                        <a:schemeClr val="accent1"/>
                      </a:solidFill>
                      <a:latin typeface="微软雅黑"/>
                      <a:ea typeface="微软雅黑"/>
                    </a:rPr>
                    <a:t>输入小标题</a:t>
                  </a:r>
                </a:p>
              </p:txBody>
            </p:sp>
            <p:cxnSp>
              <p:nvCxnSpPr>
                <p:cNvPr id="114" name="直接连接符 18">
                  <a:extLst>
                    <a:ext uri="{FF2B5EF4-FFF2-40B4-BE49-F238E27FC236}">
                      <a16:creationId xmlns:a16="http://schemas.microsoft.com/office/drawing/2014/main" id="{188B2701-BAD4-4A79-B093-CFDBD497A3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40220" y="4157853"/>
                  <a:ext cx="0" cy="306661"/>
                </a:xfrm>
                <a:prstGeom prst="line">
                  <a:avLst/>
                </a:prstGeom>
                <a:noFill/>
                <a:ln w="7620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D58B96B-AA77-4B3F-8170-EE8171C8CD74}"/>
                </a:ext>
              </a:extLst>
            </p:cNvPr>
            <p:cNvGrpSpPr/>
            <p:nvPr/>
          </p:nvGrpSpPr>
          <p:grpSpPr>
            <a:xfrm>
              <a:off x="6203950" y="1539273"/>
              <a:ext cx="5060581" cy="1963554"/>
              <a:chOff x="6203950" y="1539273"/>
              <a:chExt cx="5060581" cy="1963554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972C31D2-0ACE-4C76-A532-0DD442AFB083}"/>
                  </a:ext>
                </a:extLst>
              </p:cNvPr>
              <p:cNvGrpSpPr/>
              <p:nvPr/>
            </p:nvGrpSpPr>
            <p:grpSpPr>
              <a:xfrm>
                <a:off x="6203950" y="1539273"/>
                <a:ext cx="5060581" cy="1963554"/>
                <a:chOff x="6203950" y="1539273"/>
                <a:chExt cx="5060581" cy="1963554"/>
              </a:xfrm>
            </p:grpSpPr>
            <p:grpSp>
              <p:nvGrpSpPr>
                <p:cNvPr id="8" name="组合 7">
                  <a:extLst>
                    <a:ext uri="{FF2B5EF4-FFF2-40B4-BE49-F238E27FC236}">
                      <a16:creationId xmlns:a16="http://schemas.microsoft.com/office/drawing/2014/main" id="{BB842687-D2E1-424D-A3B1-93D359466D3B}"/>
                    </a:ext>
                  </a:extLst>
                </p:cNvPr>
                <p:cNvGrpSpPr/>
                <p:nvPr/>
              </p:nvGrpSpPr>
              <p:grpSpPr>
                <a:xfrm>
                  <a:off x="6203950" y="1539273"/>
                  <a:ext cx="5060581" cy="1963554"/>
                  <a:chOff x="6203950" y="1539273"/>
                  <a:chExt cx="5060581" cy="1963554"/>
                </a:xfrm>
              </p:grpSpPr>
              <p:sp>
                <p:nvSpPr>
                  <p:cNvPr id="99" name="矩形 98">
                    <a:extLst>
                      <a:ext uri="{FF2B5EF4-FFF2-40B4-BE49-F238E27FC236}">
                        <a16:creationId xmlns:a16="http://schemas.microsoft.com/office/drawing/2014/main" id="{DC9C840B-426E-4CAC-AE0F-1C003661AD82}"/>
                      </a:ext>
                    </a:extLst>
                  </p:cNvPr>
                  <p:cNvSpPr/>
                  <p:nvPr/>
                </p:nvSpPr>
                <p:spPr>
                  <a:xfrm>
                    <a:off x="6203950" y="1539273"/>
                    <a:ext cx="5060581" cy="1963554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outerShdw blurRad="190500" algn="ctr" rotWithShape="0">
                      <a:prstClr val="black">
                        <a:alpha val="30000"/>
                      </a:prstClr>
                    </a:outerShdw>
                  </a:effectLst>
                </p:spPr>
                <p:txBody>
                  <a:bodyPr rtlCol="0" anchor="ctr"/>
                  <a:lstStyle/>
                  <a:p>
                    <a:pPr algn="ctr" defTabSz="914400">
                      <a:defRPr/>
                    </a:pPr>
                    <a:endParaRPr lang="zh-CN" altLang="en-US" kern="0" dirty="0">
                      <a:solidFill>
                        <a:srgbClr val="000000">
                          <a:lumMod val="75000"/>
                          <a:lumOff val="25000"/>
                        </a:srgbClr>
                      </a:solidFill>
                      <a:latin typeface="Segoe UI"/>
                      <a:ea typeface="微软雅黑"/>
                    </a:endParaRPr>
                  </a:p>
                </p:txBody>
              </p:sp>
              <p:grpSp>
                <p:nvGrpSpPr>
                  <p:cNvPr id="101" name="组合 100">
                    <a:extLst>
                      <a:ext uri="{FF2B5EF4-FFF2-40B4-BE49-F238E27FC236}">
                        <a16:creationId xmlns:a16="http://schemas.microsoft.com/office/drawing/2014/main" id="{F534E075-2E9E-4635-B2CA-DEBE90519297}"/>
                      </a:ext>
                    </a:extLst>
                  </p:cNvPr>
                  <p:cNvGrpSpPr/>
                  <p:nvPr/>
                </p:nvGrpSpPr>
                <p:grpSpPr>
                  <a:xfrm>
                    <a:off x="10832531" y="1539273"/>
                    <a:ext cx="432000" cy="432000"/>
                    <a:chOff x="5537229" y="3070827"/>
                    <a:chExt cx="432000" cy="432000"/>
                  </a:xfrm>
                </p:grpSpPr>
                <p:sp>
                  <p:nvSpPr>
                    <p:cNvPr id="102" name="矩形 101">
                      <a:extLst>
                        <a:ext uri="{FF2B5EF4-FFF2-40B4-BE49-F238E27FC236}">
                          <a16:creationId xmlns:a16="http://schemas.microsoft.com/office/drawing/2014/main" id="{E0B6E79D-5C20-45C1-BE05-74D1CFCE964D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537229" y="3070827"/>
                      <a:ext cx="432000" cy="432000"/>
                    </a:xfrm>
                    <a:prstGeom prst="rect">
                      <a:avLst/>
                    </a:prstGeom>
                    <a:solidFill>
                      <a:schemeClr val="bg2">
                        <a:lumMod val="9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3" name="文本框 102">
                      <a:extLst>
                        <a:ext uri="{FF2B5EF4-FFF2-40B4-BE49-F238E27FC236}">
                          <a16:creationId xmlns:a16="http://schemas.microsoft.com/office/drawing/2014/main" id="{031147AA-8AD1-47B8-B1C3-D354737B16E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599237" y="3095293"/>
                      <a:ext cx="293304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90000" rIns="90000" rtlCol="0">
                      <a:spAutoFit/>
                    </a:bodyPr>
                    <a:lstStyle/>
                    <a:p>
                      <a:pPr algn="ctr"/>
                      <a:r>
                        <a:rPr lang="en-US" altLang="zh-CN" sz="2000" spc="100" dirty="0">
                          <a:solidFill>
                            <a:schemeClr val="accent1"/>
                          </a:solidFill>
                          <a:cs typeface="+mn-ea"/>
                          <a:sym typeface="+mn-lt"/>
                        </a:rPr>
                        <a:t>2</a:t>
                      </a:r>
                      <a:endParaRPr lang="zh-CN" altLang="en-US" sz="2000" spc="100" dirty="0">
                        <a:solidFill>
                          <a:schemeClr val="accent1"/>
                        </a:solidFill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pic>
              <p:nvPicPr>
                <p:cNvPr id="36" name="图形 35">
                  <a:extLst>
                    <a:ext uri="{FF2B5EF4-FFF2-40B4-BE49-F238E27FC236}">
                      <a16:creationId xmlns:a16="http://schemas.microsoft.com/office/drawing/2014/main" id="{E051ECD2-9DB2-4417-A34C-8EA016BEB5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12963" y="2176601"/>
                  <a:ext cx="919568" cy="919568"/>
                </a:xfrm>
                <a:prstGeom prst="rect">
                  <a:avLst/>
                </a:prstGeom>
              </p:spPr>
            </p:pic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B8E06041-789D-417D-9535-7F5F8EC3D461}"/>
                  </a:ext>
                </a:extLst>
              </p:cNvPr>
              <p:cNvGrpSpPr/>
              <p:nvPr/>
            </p:nvGrpSpPr>
            <p:grpSpPr>
              <a:xfrm>
                <a:off x="6540220" y="1941146"/>
                <a:ext cx="4491038" cy="1159808"/>
                <a:chOff x="1339188" y="1972165"/>
                <a:chExt cx="4491038" cy="1159808"/>
              </a:xfrm>
            </p:grpSpPr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id="{DCCF717B-A032-4111-8E8A-51D71399AD2F}"/>
                    </a:ext>
                  </a:extLst>
                </p:cNvPr>
                <p:cNvSpPr/>
                <p:nvPr/>
              </p:nvSpPr>
              <p:spPr>
                <a:xfrm>
                  <a:off x="1412604" y="2430627"/>
                  <a:ext cx="4417622" cy="7013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spc="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+mn-ea"/>
                    </a:rPr>
                    <a:t>这一页可用来放置多段文本内容，标题数字等都可以通过点击和重新输入进行更改</a:t>
                  </a: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id="{2A3AE144-600E-4735-A975-4DF633C1EA6D}"/>
                    </a:ext>
                  </a:extLst>
                </p:cNvPr>
                <p:cNvSpPr txBox="1"/>
                <p:nvPr/>
              </p:nvSpPr>
              <p:spPr>
                <a:xfrm>
                  <a:off x="1412603" y="1972165"/>
                  <a:ext cx="2024227" cy="400110"/>
                </a:xfrm>
                <a:prstGeom prst="rect">
                  <a:avLst/>
                </a:prstGeom>
                <a:noFill/>
              </p:spPr>
              <p:txBody>
                <a:bodyPr wrap="square" lIns="90000" rIns="90000" rtlCol="0">
                  <a:spAutoFit/>
                </a:bodyPr>
                <a:lstStyle/>
                <a:p>
                  <a:pPr lvl="0"/>
                  <a:r>
                    <a:rPr lang="zh-CN" altLang="en-US" sz="2000" b="1" kern="0" spc="100" dirty="0">
                      <a:solidFill>
                        <a:schemeClr val="accent1"/>
                      </a:solidFill>
                      <a:latin typeface="微软雅黑"/>
                      <a:ea typeface="微软雅黑"/>
                    </a:rPr>
                    <a:t>输入小标题</a:t>
                  </a:r>
                </a:p>
              </p:txBody>
            </p:sp>
            <p:cxnSp>
              <p:nvCxnSpPr>
                <p:cNvPr id="107" name="直接连接符 18">
                  <a:extLst>
                    <a:ext uri="{FF2B5EF4-FFF2-40B4-BE49-F238E27FC236}">
                      <a16:creationId xmlns:a16="http://schemas.microsoft.com/office/drawing/2014/main" id="{2F926B37-60F5-431D-8748-A01040C820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39188" y="2017395"/>
                  <a:ext cx="0" cy="306661"/>
                </a:xfrm>
                <a:prstGeom prst="line">
                  <a:avLst/>
                </a:prstGeom>
                <a:noFill/>
                <a:ln w="7620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</p:cxnSp>
          </p:grp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B21AF423-E12C-481B-AF44-0EA4925F03D7}"/>
                </a:ext>
              </a:extLst>
            </p:cNvPr>
            <p:cNvGrpSpPr/>
            <p:nvPr/>
          </p:nvGrpSpPr>
          <p:grpSpPr>
            <a:xfrm>
              <a:off x="908648" y="3710750"/>
              <a:ext cx="5060581" cy="1963554"/>
              <a:chOff x="908648" y="3710750"/>
              <a:chExt cx="5060581" cy="1963554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9E14F94C-6A7E-4FB9-9866-78F58094772D}"/>
                  </a:ext>
                </a:extLst>
              </p:cNvPr>
              <p:cNvGrpSpPr/>
              <p:nvPr/>
            </p:nvGrpSpPr>
            <p:grpSpPr>
              <a:xfrm>
                <a:off x="908648" y="3710750"/>
                <a:ext cx="5060581" cy="1963554"/>
                <a:chOff x="908648" y="3710750"/>
                <a:chExt cx="5060581" cy="1963554"/>
              </a:xfrm>
            </p:grpSpPr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18890348-F3BD-4016-BC88-1E7AC1DC3082}"/>
                    </a:ext>
                  </a:extLst>
                </p:cNvPr>
                <p:cNvSpPr/>
                <p:nvPr/>
              </p:nvSpPr>
              <p:spPr>
                <a:xfrm>
                  <a:off x="908648" y="3710750"/>
                  <a:ext cx="5060581" cy="1963554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90500" algn="ctr" rotWithShape="0">
                    <a:prstClr val="black">
                      <a:alpha val="3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Segoe UI"/>
                    <a:ea typeface="微软雅黑"/>
                  </a:endParaRPr>
                </a:p>
              </p:txBody>
            </p:sp>
            <p:pic>
              <p:nvPicPr>
                <p:cNvPr id="37" name="图形 36">
                  <a:extLst>
                    <a:ext uri="{FF2B5EF4-FFF2-40B4-BE49-F238E27FC236}">
                      <a16:creationId xmlns:a16="http://schemas.microsoft.com/office/drawing/2014/main" id="{8677E1E0-2BF6-4EBC-B1FE-177D1472DA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19012" y="4358311"/>
                  <a:ext cx="919568" cy="919568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9447FF4B-46F8-46B1-B80A-66565983D90B}"/>
                  </a:ext>
                </a:extLst>
              </p:cNvPr>
              <p:cNvGrpSpPr/>
              <p:nvPr/>
            </p:nvGrpSpPr>
            <p:grpSpPr>
              <a:xfrm>
                <a:off x="1244918" y="4112623"/>
                <a:ext cx="4491038" cy="1159808"/>
                <a:chOff x="1244918" y="4112623"/>
                <a:chExt cx="4491038" cy="1159808"/>
              </a:xfrm>
            </p:grpSpPr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1034CCEB-CEA3-4032-8B24-822E0BC3B13D}"/>
                    </a:ext>
                  </a:extLst>
                </p:cNvPr>
                <p:cNvSpPr/>
                <p:nvPr/>
              </p:nvSpPr>
              <p:spPr>
                <a:xfrm>
                  <a:off x="1318334" y="4571085"/>
                  <a:ext cx="4417622" cy="7013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spc="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cs typeface="+mn-ea"/>
                    </a:rPr>
                    <a:t>这一页可用来放置多段文本内容，标题数字等都可以通过点击和重新输入进行更改</a:t>
                  </a: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0E5851EC-DB11-410F-8A77-E3A16366CAC3}"/>
                    </a:ext>
                  </a:extLst>
                </p:cNvPr>
                <p:cNvSpPr txBox="1"/>
                <p:nvPr/>
              </p:nvSpPr>
              <p:spPr>
                <a:xfrm>
                  <a:off x="1318333" y="4112623"/>
                  <a:ext cx="2024227" cy="400110"/>
                </a:xfrm>
                <a:prstGeom prst="rect">
                  <a:avLst/>
                </a:prstGeom>
                <a:noFill/>
              </p:spPr>
              <p:txBody>
                <a:bodyPr wrap="square" lIns="90000" rIns="90000" rtlCol="0">
                  <a:spAutoFit/>
                </a:bodyPr>
                <a:lstStyle/>
                <a:p>
                  <a:pPr lvl="0"/>
                  <a:r>
                    <a:rPr lang="zh-CN" altLang="en-US" sz="2000" b="1" kern="0" spc="100" dirty="0">
                      <a:solidFill>
                        <a:schemeClr val="accent1"/>
                      </a:solidFill>
                      <a:latin typeface="微软雅黑"/>
                      <a:ea typeface="微软雅黑"/>
                    </a:rPr>
                    <a:t>输入小标题</a:t>
                  </a:r>
                </a:p>
              </p:txBody>
            </p:sp>
            <p:cxnSp>
              <p:nvCxnSpPr>
                <p:cNvPr id="90" name="直接连接符 18">
                  <a:extLst>
                    <a:ext uri="{FF2B5EF4-FFF2-40B4-BE49-F238E27FC236}">
                      <a16:creationId xmlns:a16="http://schemas.microsoft.com/office/drawing/2014/main" id="{0E4B2CAB-F744-4B08-88C9-7F43BF88BA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44918" y="4157853"/>
                  <a:ext cx="0" cy="306661"/>
                </a:xfrm>
                <a:prstGeom prst="line">
                  <a:avLst/>
                </a:prstGeom>
                <a:noFill/>
                <a:ln w="7620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4058090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3876549-35C6-4180-828F-55546FF39A4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14400" cy="6858000"/>
          </a:xfrm>
        </p:spPr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8394140-33A7-4D50-A964-549EA306E2EC}"/>
              </a:ext>
            </a:extLst>
          </p:cNvPr>
          <p:cNvGrpSpPr/>
          <p:nvPr/>
        </p:nvGrpSpPr>
        <p:grpSpPr>
          <a:xfrm>
            <a:off x="6386049" y="1132718"/>
            <a:ext cx="5422900" cy="633177"/>
            <a:chOff x="6096000" y="1405402"/>
            <a:chExt cx="5422900" cy="63317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30991D-B411-4C86-B44F-3C8C63916E60}"/>
                </a:ext>
              </a:extLst>
            </p:cNvPr>
            <p:cNvSpPr txBox="1"/>
            <p:nvPr/>
          </p:nvSpPr>
          <p:spPr>
            <a:xfrm>
              <a:off x="6096000" y="1405402"/>
              <a:ext cx="830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1308A31-7860-4489-96F6-20895D176116}"/>
                </a:ext>
              </a:extLst>
            </p:cNvPr>
            <p:cNvSpPr txBox="1"/>
            <p:nvPr/>
          </p:nvSpPr>
          <p:spPr>
            <a:xfrm>
              <a:off x="6919713" y="1405402"/>
              <a:ext cx="45991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论文背景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Paper background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8C03E61-113D-4468-AFB4-8BD41C142064}"/>
                </a:ext>
              </a:extLst>
            </p:cNvPr>
            <p:cNvCxnSpPr>
              <a:cxnSpLocks/>
            </p:cNvCxnSpPr>
            <p:nvPr/>
          </p:nvCxnSpPr>
          <p:spPr>
            <a:xfrm>
              <a:off x="6197549" y="2038579"/>
              <a:ext cx="44704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1D2A98B-574D-43CD-85CB-38974F2B291E}"/>
              </a:ext>
            </a:extLst>
          </p:cNvPr>
          <p:cNvGrpSpPr/>
          <p:nvPr/>
        </p:nvGrpSpPr>
        <p:grpSpPr>
          <a:xfrm>
            <a:off x="6386049" y="2212933"/>
            <a:ext cx="5416418" cy="633177"/>
            <a:chOff x="6096000" y="2501864"/>
            <a:chExt cx="5416418" cy="63317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D12A230-61D3-4DA5-9657-EBCF6A0A2025}"/>
                </a:ext>
              </a:extLst>
            </p:cNvPr>
            <p:cNvSpPr txBox="1"/>
            <p:nvPr/>
          </p:nvSpPr>
          <p:spPr>
            <a:xfrm>
              <a:off x="6096000" y="2501864"/>
              <a:ext cx="830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8474A48-BA22-41CB-928F-008A000BA04D}"/>
                </a:ext>
              </a:extLst>
            </p:cNvPr>
            <p:cNvSpPr txBox="1"/>
            <p:nvPr/>
          </p:nvSpPr>
          <p:spPr>
            <a:xfrm>
              <a:off x="6919713" y="2501864"/>
              <a:ext cx="4592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理论框架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Theoretical framework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F1EEAC79-2EAC-4480-9AA7-E59591053284}"/>
                </a:ext>
              </a:extLst>
            </p:cNvPr>
            <p:cNvCxnSpPr>
              <a:cxnSpLocks/>
            </p:cNvCxnSpPr>
            <p:nvPr/>
          </p:nvCxnSpPr>
          <p:spPr>
            <a:xfrm>
              <a:off x="6197549" y="3135041"/>
              <a:ext cx="44704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641CE0-C502-4B9A-BBD9-56819EB54667}"/>
              </a:ext>
            </a:extLst>
          </p:cNvPr>
          <p:cNvGrpSpPr/>
          <p:nvPr/>
        </p:nvGrpSpPr>
        <p:grpSpPr>
          <a:xfrm>
            <a:off x="6386049" y="3293148"/>
            <a:ext cx="5416418" cy="633177"/>
            <a:chOff x="6096000" y="3578552"/>
            <a:chExt cx="5416418" cy="63317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A7E8E85-12AC-467A-850E-59A8C6CF2201}"/>
                </a:ext>
              </a:extLst>
            </p:cNvPr>
            <p:cNvSpPr txBox="1"/>
            <p:nvPr/>
          </p:nvSpPr>
          <p:spPr>
            <a:xfrm>
              <a:off x="6096000" y="3578552"/>
              <a:ext cx="830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0DCE38B-21B4-4F27-988D-EED6C4521310}"/>
                </a:ext>
              </a:extLst>
            </p:cNvPr>
            <p:cNvSpPr txBox="1"/>
            <p:nvPr/>
          </p:nvSpPr>
          <p:spPr>
            <a:xfrm>
              <a:off x="6919713" y="3578552"/>
              <a:ext cx="4592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研究过程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Research Process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2E4F108-0BF5-467C-8A8C-0A0AECF8B4C5}"/>
                </a:ext>
              </a:extLst>
            </p:cNvPr>
            <p:cNvCxnSpPr>
              <a:cxnSpLocks/>
            </p:cNvCxnSpPr>
            <p:nvPr/>
          </p:nvCxnSpPr>
          <p:spPr>
            <a:xfrm>
              <a:off x="6197549" y="4211729"/>
              <a:ext cx="44704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7890927-D066-499F-8CF3-24A36EA83689}"/>
              </a:ext>
            </a:extLst>
          </p:cNvPr>
          <p:cNvGrpSpPr/>
          <p:nvPr/>
        </p:nvGrpSpPr>
        <p:grpSpPr>
          <a:xfrm>
            <a:off x="6386049" y="4373363"/>
            <a:ext cx="5416418" cy="633177"/>
            <a:chOff x="6096000" y="4801172"/>
            <a:chExt cx="5416418" cy="63317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5379E54-9213-437D-9D6A-C2A77C2A2FAA}"/>
                </a:ext>
              </a:extLst>
            </p:cNvPr>
            <p:cNvSpPr txBox="1"/>
            <p:nvPr/>
          </p:nvSpPr>
          <p:spPr>
            <a:xfrm>
              <a:off x="6096000" y="4801172"/>
              <a:ext cx="830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563C97-1B17-4CF2-A9FC-EBA873288D19}"/>
                </a:ext>
              </a:extLst>
            </p:cNvPr>
            <p:cNvSpPr txBox="1"/>
            <p:nvPr/>
          </p:nvSpPr>
          <p:spPr>
            <a:xfrm>
              <a:off x="6919713" y="4801172"/>
              <a:ext cx="4592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论文结论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Paper Conclusion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930DE8F-D187-40B0-912D-952B473BA8EC}"/>
                </a:ext>
              </a:extLst>
            </p:cNvPr>
            <p:cNvCxnSpPr>
              <a:cxnSpLocks/>
            </p:cNvCxnSpPr>
            <p:nvPr/>
          </p:nvCxnSpPr>
          <p:spPr>
            <a:xfrm>
              <a:off x="6197549" y="5434349"/>
              <a:ext cx="44704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2E80A19-8B35-4A70-ADB7-4A88BF33D647}"/>
              </a:ext>
            </a:extLst>
          </p:cNvPr>
          <p:cNvGrpSpPr/>
          <p:nvPr/>
        </p:nvGrpSpPr>
        <p:grpSpPr>
          <a:xfrm>
            <a:off x="6386049" y="5453578"/>
            <a:ext cx="5416418" cy="633177"/>
            <a:chOff x="6096000" y="4801172"/>
            <a:chExt cx="5416418" cy="63317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72055D-E0C3-49A1-B17A-49939B7FE2F6}"/>
                </a:ext>
              </a:extLst>
            </p:cNvPr>
            <p:cNvSpPr txBox="1"/>
            <p:nvPr/>
          </p:nvSpPr>
          <p:spPr>
            <a:xfrm>
              <a:off x="6096000" y="4801172"/>
              <a:ext cx="8301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7C05379-0B29-4536-89D7-B35A5F1CDFD8}"/>
                </a:ext>
              </a:extLst>
            </p:cNvPr>
            <p:cNvSpPr txBox="1"/>
            <p:nvPr/>
          </p:nvSpPr>
          <p:spPr>
            <a:xfrm>
              <a:off x="6919713" y="4801172"/>
              <a:ext cx="4592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未来展望  </a:t>
              </a: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Future prospects</a:t>
              </a:r>
              <a:endParaRPr lang="zh-CN" altLang="en-US" sz="2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BB2CA7FF-4334-4D50-90FC-8CA5463EB074}"/>
                </a:ext>
              </a:extLst>
            </p:cNvPr>
            <p:cNvCxnSpPr>
              <a:cxnSpLocks/>
            </p:cNvCxnSpPr>
            <p:nvPr/>
          </p:nvCxnSpPr>
          <p:spPr>
            <a:xfrm>
              <a:off x="6197549" y="5434349"/>
              <a:ext cx="44704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70F9677-140A-4712-8F44-9360780C004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0E11378-2852-47E9-848A-36B93F95CC5A}"/>
              </a:ext>
            </a:extLst>
          </p:cNvPr>
          <p:cNvGrpSpPr/>
          <p:nvPr/>
        </p:nvGrpSpPr>
        <p:grpSpPr>
          <a:xfrm>
            <a:off x="0" y="-7428"/>
            <a:ext cx="4515480" cy="6879600"/>
            <a:chOff x="7209762" y="-7428"/>
            <a:chExt cx="4515480" cy="6879600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A3672095-7073-46B8-A49A-EDFDACF3E384}"/>
                </a:ext>
              </a:extLst>
            </p:cNvPr>
            <p:cNvPicPr>
              <a:picLocks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1928" r="33420"/>
            <a:stretch/>
          </p:blipFill>
          <p:spPr>
            <a:xfrm>
              <a:off x="7209762" y="-7428"/>
              <a:ext cx="4514400" cy="687960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A2DF5B8-7246-4C09-9AE5-B51F26298F66}"/>
                </a:ext>
              </a:extLst>
            </p:cNvPr>
            <p:cNvSpPr/>
            <p:nvPr/>
          </p:nvSpPr>
          <p:spPr>
            <a:xfrm>
              <a:off x="7209762" y="-7428"/>
              <a:ext cx="4515480" cy="6879600"/>
            </a:xfrm>
            <a:prstGeom prst="rect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E5E3EC4-1295-48E9-86D1-4B25DD53B8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1E47D0E-21A0-4842-AB96-9E78AE3555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59640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31E1D7C3-6BD9-430A-AE06-65E8F0373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五段文字展示页（一）</a:t>
            </a:r>
            <a:endParaRPr lang="zh-CN" altLang="en-US" dirty="0"/>
          </a:p>
        </p:txBody>
      </p:sp>
      <p:sp>
        <p:nvSpPr>
          <p:cNvPr id="33" name="燕尾形 73">
            <a:extLst>
              <a:ext uri="{FF2B5EF4-FFF2-40B4-BE49-F238E27FC236}">
                <a16:creationId xmlns:a16="http://schemas.microsoft.com/office/drawing/2014/main" id="{AD264BC0-4FF7-4207-A135-186541EAE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720" y="2327275"/>
            <a:ext cx="161925" cy="161925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cs typeface="+mn-ea"/>
              <a:sym typeface="宋体" pitchFamily="2" charset="-122"/>
            </a:endParaRPr>
          </a:p>
        </p:txBody>
      </p:sp>
      <p:sp>
        <p:nvSpPr>
          <p:cNvPr id="36" name="燕尾形 76">
            <a:extLst>
              <a:ext uri="{FF2B5EF4-FFF2-40B4-BE49-F238E27FC236}">
                <a16:creationId xmlns:a16="http://schemas.microsoft.com/office/drawing/2014/main" id="{0D5DB591-97D2-4594-BD8F-62EE0FB96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5506" y="2327274"/>
            <a:ext cx="161925" cy="161925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cs typeface="+mn-ea"/>
              <a:sym typeface="宋体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9E7681-D611-46C7-BD20-05601D285905}"/>
              </a:ext>
            </a:extLst>
          </p:cNvPr>
          <p:cNvGrpSpPr/>
          <p:nvPr/>
        </p:nvGrpSpPr>
        <p:grpSpPr>
          <a:xfrm>
            <a:off x="9564356" y="3429000"/>
            <a:ext cx="2186534" cy="1977755"/>
            <a:chOff x="887408" y="1463377"/>
            <a:chExt cx="2186534" cy="197775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57B8C83-6C47-4F7A-ADC9-63A8DB6AE92E}"/>
                </a:ext>
              </a:extLst>
            </p:cNvPr>
            <p:cNvSpPr/>
            <p:nvPr/>
          </p:nvSpPr>
          <p:spPr>
            <a:xfrm>
              <a:off x="887408" y="1915393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TextBox 72">
              <a:extLst>
                <a:ext uri="{FF2B5EF4-FFF2-40B4-BE49-F238E27FC236}">
                  <a16:creationId xmlns:a16="http://schemas.microsoft.com/office/drawing/2014/main" id="{7C9ACF2F-217D-4BE1-BA77-BF415CD1B906}"/>
                </a:ext>
              </a:extLst>
            </p:cNvPr>
            <p:cNvSpPr txBox="1"/>
            <p:nvPr/>
          </p:nvSpPr>
          <p:spPr>
            <a:xfrm>
              <a:off x="887408" y="1463377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dirty="0">
                  <a:solidFill>
                    <a:schemeClr val="accent5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4924F8-0B45-4396-BAF6-7EB73BF449FF}"/>
              </a:ext>
            </a:extLst>
          </p:cNvPr>
          <p:cNvGrpSpPr/>
          <p:nvPr/>
        </p:nvGrpSpPr>
        <p:grpSpPr>
          <a:xfrm>
            <a:off x="7287230" y="3429000"/>
            <a:ext cx="2186534" cy="1977755"/>
            <a:chOff x="887408" y="1463377"/>
            <a:chExt cx="2186534" cy="197775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69AD820-82F8-457B-8194-48EF144CCA56}"/>
                </a:ext>
              </a:extLst>
            </p:cNvPr>
            <p:cNvSpPr/>
            <p:nvPr/>
          </p:nvSpPr>
          <p:spPr>
            <a:xfrm>
              <a:off x="887408" y="1915393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TextBox 72">
              <a:extLst>
                <a:ext uri="{FF2B5EF4-FFF2-40B4-BE49-F238E27FC236}">
                  <a16:creationId xmlns:a16="http://schemas.microsoft.com/office/drawing/2014/main" id="{D806B9FD-3CFA-4EF1-946A-B027BA1FA617}"/>
                </a:ext>
              </a:extLst>
            </p:cNvPr>
            <p:cNvSpPr txBox="1"/>
            <p:nvPr/>
          </p:nvSpPr>
          <p:spPr>
            <a:xfrm>
              <a:off x="887408" y="1463377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203E34E-4676-4AFC-9F97-7D773590F8E9}"/>
              </a:ext>
            </a:extLst>
          </p:cNvPr>
          <p:cNvGrpSpPr/>
          <p:nvPr/>
        </p:nvGrpSpPr>
        <p:grpSpPr>
          <a:xfrm>
            <a:off x="5010104" y="3429000"/>
            <a:ext cx="2186534" cy="1977755"/>
            <a:chOff x="887408" y="1463377"/>
            <a:chExt cx="2186534" cy="197775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2548B79-3521-4198-85D2-7655FF6BDFFB}"/>
                </a:ext>
              </a:extLst>
            </p:cNvPr>
            <p:cNvSpPr/>
            <p:nvPr/>
          </p:nvSpPr>
          <p:spPr>
            <a:xfrm>
              <a:off x="887408" y="1915393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TextBox 72">
              <a:extLst>
                <a:ext uri="{FF2B5EF4-FFF2-40B4-BE49-F238E27FC236}">
                  <a16:creationId xmlns:a16="http://schemas.microsoft.com/office/drawing/2014/main" id="{66E7FDAB-E9E3-487D-B268-7F0FB8064493}"/>
                </a:ext>
              </a:extLst>
            </p:cNvPr>
            <p:cNvSpPr txBox="1"/>
            <p:nvPr/>
          </p:nvSpPr>
          <p:spPr>
            <a:xfrm>
              <a:off x="887408" y="1463377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AF7BD8-BA75-438F-9712-011CD546DBCB}"/>
              </a:ext>
            </a:extLst>
          </p:cNvPr>
          <p:cNvGrpSpPr/>
          <p:nvPr/>
        </p:nvGrpSpPr>
        <p:grpSpPr>
          <a:xfrm>
            <a:off x="2732978" y="3429000"/>
            <a:ext cx="2186534" cy="1977755"/>
            <a:chOff x="887408" y="1463377"/>
            <a:chExt cx="2186534" cy="1977755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EFCDBD7-2FA7-48DF-BE67-4894BD4261AC}"/>
                </a:ext>
              </a:extLst>
            </p:cNvPr>
            <p:cNvSpPr/>
            <p:nvPr/>
          </p:nvSpPr>
          <p:spPr>
            <a:xfrm>
              <a:off x="887408" y="1915393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TextBox 72">
              <a:extLst>
                <a:ext uri="{FF2B5EF4-FFF2-40B4-BE49-F238E27FC236}">
                  <a16:creationId xmlns:a16="http://schemas.microsoft.com/office/drawing/2014/main" id="{163C0DE6-F4C0-4126-938D-CA1D96D37B75}"/>
                </a:ext>
              </a:extLst>
            </p:cNvPr>
            <p:cNvSpPr txBox="1"/>
            <p:nvPr/>
          </p:nvSpPr>
          <p:spPr>
            <a:xfrm>
              <a:off x="887408" y="1463377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A312575-8E34-4E10-927D-E8554498105A}"/>
              </a:ext>
            </a:extLst>
          </p:cNvPr>
          <p:cNvGrpSpPr/>
          <p:nvPr/>
        </p:nvGrpSpPr>
        <p:grpSpPr>
          <a:xfrm>
            <a:off x="455852" y="3429000"/>
            <a:ext cx="2186534" cy="1977755"/>
            <a:chOff x="887408" y="1463377"/>
            <a:chExt cx="2186534" cy="1977755"/>
          </a:xfrm>
        </p:grpSpPr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2F7782D-1B39-45AB-A3B8-9F1A2437EE71}"/>
                </a:ext>
              </a:extLst>
            </p:cNvPr>
            <p:cNvSpPr/>
            <p:nvPr/>
          </p:nvSpPr>
          <p:spPr>
            <a:xfrm>
              <a:off x="887408" y="1915393"/>
              <a:ext cx="2186534" cy="1525739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请输入你的正文内容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语言要尽量简洁明了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尽可能概括段落内容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TextBox 72">
              <a:extLst>
                <a:ext uri="{FF2B5EF4-FFF2-40B4-BE49-F238E27FC236}">
                  <a16:creationId xmlns:a16="http://schemas.microsoft.com/office/drawing/2014/main" id="{ECA5627C-DC60-4270-BD8A-AA0C683B947F}"/>
                </a:ext>
              </a:extLst>
            </p:cNvPr>
            <p:cNvSpPr txBox="1"/>
            <p:nvPr/>
          </p:nvSpPr>
          <p:spPr>
            <a:xfrm>
              <a:off x="887408" y="1463377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9B6F73-ACBA-46F6-9683-90F47A8AC960}"/>
              </a:ext>
            </a:extLst>
          </p:cNvPr>
          <p:cNvGrpSpPr/>
          <p:nvPr/>
        </p:nvGrpSpPr>
        <p:grpSpPr>
          <a:xfrm>
            <a:off x="1009119" y="1863328"/>
            <a:ext cx="1080000" cy="1080000"/>
            <a:chOff x="1009119" y="1863328"/>
            <a:chExt cx="1080000" cy="1080000"/>
          </a:xfrm>
        </p:grpSpPr>
        <p:sp>
          <p:nvSpPr>
            <p:cNvPr id="10" name="椭圆 44">
              <a:extLst>
                <a:ext uri="{FF2B5EF4-FFF2-40B4-BE49-F238E27FC236}">
                  <a16:creationId xmlns:a16="http://schemas.microsoft.com/office/drawing/2014/main" id="{3CCC6828-A71F-4524-A129-8BDDDD0590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09119" y="1863328"/>
              <a:ext cx="1080000" cy="10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71" name="图形 70">
              <a:extLst>
                <a:ext uri="{FF2B5EF4-FFF2-40B4-BE49-F238E27FC236}">
                  <a16:creationId xmlns:a16="http://schemas.microsoft.com/office/drawing/2014/main" id="{FFA6DD7E-C3CB-468D-AE05-AE974AB1F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36662" y="2190871"/>
              <a:ext cx="424915" cy="42491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9E034E0-7DF1-403D-8D41-EF1087C09C06}"/>
              </a:ext>
            </a:extLst>
          </p:cNvPr>
          <p:cNvGrpSpPr/>
          <p:nvPr/>
        </p:nvGrpSpPr>
        <p:grpSpPr>
          <a:xfrm>
            <a:off x="3286245" y="1863328"/>
            <a:ext cx="1080000" cy="1080000"/>
            <a:chOff x="3286245" y="1863328"/>
            <a:chExt cx="1080000" cy="1080000"/>
          </a:xfrm>
        </p:grpSpPr>
        <p:sp>
          <p:nvSpPr>
            <p:cNvPr id="16" name="椭圆 50">
              <a:extLst>
                <a:ext uri="{FF2B5EF4-FFF2-40B4-BE49-F238E27FC236}">
                  <a16:creationId xmlns:a16="http://schemas.microsoft.com/office/drawing/2014/main" id="{DA1E3B70-E570-4D94-B65E-2BA0E67F29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286245" y="1863328"/>
              <a:ext cx="1080000" cy="10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67" name="图形 66">
              <a:extLst>
                <a:ext uri="{FF2B5EF4-FFF2-40B4-BE49-F238E27FC236}">
                  <a16:creationId xmlns:a16="http://schemas.microsoft.com/office/drawing/2014/main" id="{D50F6CE4-CD9F-40EA-B445-E6AAD5555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93703" y="2233240"/>
              <a:ext cx="465084" cy="340176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2B71F09-C7C1-4E9A-B7D0-13B98DBA2F27}"/>
              </a:ext>
            </a:extLst>
          </p:cNvPr>
          <p:cNvGrpSpPr/>
          <p:nvPr/>
        </p:nvGrpSpPr>
        <p:grpSpPr>
          <a:xfrm>
            <a:off x="5533019" y="1863328"/>
            <a:ext cx="1081402" cy="1080000"/>
            <a:chOff x="5533019" y="1863328"/>
            <a:chExt cx="1081402" cy="1080000"/>
          </a:xfrm>
        </p:grpSpPr>
        <p:sp>
          <p:nvSpPr>
            <p:cNvPr id="19" name="椭圆 53">
              <a:extLst>
                <a:ext uri="{FF2B5EF4-FFF2-40B4-BE49-F238E27FC236}">
                  <a16:creationId xmlns:a16="http://schemas.microsoft.com/office/drawing/2014/main" id="{26A6868B-1F68-4B29-8EED-4DC2C229DA2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533019" y="1863328"/>
              <a:ext cx="1081402" cy="10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68" name="图形 67">
              <a:extLst>
                <a:ext uri="{FF2B5EF4-FFF2-40B4-BE49-F238E27FC236}">
                  <a16:creationId xmlns:a16="http://schemas.microsoft.com/office/drawing/2014/main" id="{EF64FDB8-9A96-4310-BA11-D3334B710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866218" y="2197434"/>
              <a:ext cx="415005" cy="411788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B89E263-D655-4D9F-AD63-33B2B9600B52}"/>
              </a:ext>
            </a:extLst>
          </p:cNvPr>
          <p:cNvGrpSpPr/>
          <p:nvPr/>
        </p:nvGrpSpPr>
        <p:grpSpPr>
          <a:xfrm>
            <a:off x="10117623" y="1863328"/>
            <a:ext cx="1080000" cy="1080000"/>
            <a:chOff x="10117623" y="1863328"/>
            <a:chExt cx="1080000" cy="1080000"/>
          </a:xfrm>
        </p:grpSpPr>
        <p:sp>
          <p:nvSpPr>
            <p:cNvPr id="29" name="椭圆 63">
              <a:extLst>
                <a:ext uri="{FF2B5EF4-FFF2-40B4-BE49-F238E27FC236}">
                  <a16:creationId xmlns:a16="http://schemas.microsoft.com/office/drawing/2014/main" id="{26A58614-5502-4C58-AA8F-43E666BE9C4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117623" y="1863328"/>
              <a:ext cx="1080000" cy="108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id="{3B42E938-57FF-4E99-A879-6E1D77E61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19121" y="2173434"/>
              <a:ext cx="585394" cy="527964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CEE1E5E-F468-4578-9AEE-6344D8A44EE7}"/>
              </a:ext>
            </a:extLst>
          </p:cNvPr>
          <p:cNvGrpSpPr/>
          <p:nvPr/>
        </p:nvGrpSpPr>
        <p:grpSpPr>
          <a:xfrm>
            <a:off x="7835314" y="1850230"/>
            <a:ext cx="1080000" cy="1080000"/>
            <a:chOff x="7835314" y="1850230"/>
            <a:chExt cx="1080000" cy="1080000"/>
          </a:xfrm>
        </p:grpSpPr>
        <p:sp>
          <p:nvSpPr>
            <p:cNvPr id="26" name="椭圆 60">
              <a:extLst>
                <a:ext uri="{FF2B5EF4-FFF2-40B4-BE49-F238E27FC236}">
                  <a16:creationId xmlns:a16="http://schemas.microsoft.com/office/drawing/2014/main" id="{0F8FD04B-F745-49FF-9AEA-D16816BACAD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35314" y="1850230"/>
              <a:ext cx="1080000" cy="10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cs typeface="+mn-ea"/>
                <a:sym typeface="宋体" pitchFamily="2" charset="-122"/>
              </a:endParaRPr>
            </a:p>
          </p:txBody>
        </p:sp>
        <p:pic>
          <p:nvPicPr>
            <p:cNvPr id="72" name="图形 71">
              <a:extLst>
                <a:ext uri="{FF2B5EF4-FFF2-40B4-BE49-F238E27FC236}">
                  <a16:creationId xmlns:a16="http://schemas.microsoft.com/office/drawing/2014/main" id="{A660C0D0-76EA-42B6-B263-D4E920AFA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158660" y="2173576"/>
              <a:ext cx="433308" cy="433308"/>
            </a:xfrm>
            <a:prstGeom prst="rect">
              <a:avLst/>
            </a:prstGeom>
          </p:spPr>
        </p:pic>
      </p:grpSp>
      <p:sp>
        <p:nvSpPr>
          <p:cNvPr id="73" name="燕尾形 73">
            <a:extLst>
              <a:ext uri="{FF2B5EF4-FFF2-40B4-BE49-F238E27FC236}">
                <a16:creationId xmlns:a16="http://schemas.microsoft.com/office/drawing/2014/main" id="{A1FD2EE6-9128-40BF-91B8-CCB5B6F9A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2982" y="2327275"/>
            <a:ext cx="161925" cy="161925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cs typeface="+mn-ea"/>
              <a:sym typeface="宋体" pitchFamily="2" charset="-122"/>
            </a:endParaRPr>
          </a:p>
        </p:txBody>
      </p:sp>
      <p:sp>
        <p:nvSpPr>
          <p:cNvPr id="74" name="燕尾形 73">
            <a:extLst>
              <a:ext uri="{FF2B5EF4-FFF2-40B4-BE49-F238E27FC236}">
                <a16:creationId xmlns:a16="http://schemas.microsoft.com/office/drawing/2014/main" id="{C5B11210-9AAE-4673-8254-29419414C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9244" y="2327275"/>
            <a:ext cx="161925" cy="161925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zh-CN"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cs typeface="+mn-ea"/>
              <a:sym typeface="宋体" pitchFamily="2" charset="-122"/>
            </a:endParaRP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D1D0CDD9-5508-4292-88B9-C48E710B1D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75384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1B2A0F-F621-4EFB-AEFF-CF62D50FF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五段文字展示页（二）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F14ED78-5734-48F3-AFA8-A63601A00EBA}"/>
              </a:ext>
            </a:extLst>
          </p:cNvPr>
          <p:cNvGrpSpPr/>
          <p:nvPr/>
        </p:nvGrpSpPr>
        <p:grpSpPr>
          <a:xfrm>
            <a:off x="3914035" y="1711350"/>
            <a:ext cx="4693731" cy="4842420"/>
            <a:chOff x="3914035" y="1711350"/>
            <a:chExt cx="4693731" cy="484242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0229EC5-821D-4C5B-8C53-E4DD16774FDB}"/>
                </a:ext>
              </a:extLst>
            </p:cNvPr>
            <p:cNvSpPr/>
            <p:nvPr/>
          </p:nvSpPr>
          <p:spPr>
            <a:xfrm>
              <a:off x="6383338" y="4563795"/>
              <a:ext cx="1549400" cy="1989974"/>
            </a:xfrm>
            <a:custGeom>
              <a:avLst/>
              <a:gdLst>
                <a:gd name="connsiteX0" fmla="*/ 1320771 w 1549400"/>
                <a:gd name="connsiteY0" fmla="*/ 0 h 1989974"/>
                <a:gd name="connsiteX1" fmla="*/ 1549400 w 1549400"/>
                <a:gd name="connsiteY1" fmla="*/ 232333 h 1989974"/>
                <a:gd name="connsiteX2" fmla="*/ 1320771 w 1549400"/>
                <a:gd name="connsiteY2" fmla="*/ 464665 h 1989974"/>
                <a:gd name="connsiteX3" fmla="*/ 1320771 w 1549400"/>
                <a:gd name="connsiteY3" fmla="*/ 351311 h 1989974"/>
                <a:gd name="connsiteX4" fmla="*/ 237957 w 1549400"/>
                <a:gd name="connsiteY4" fmla="*/ 351311 h 1989974"/>
                <a:gd name="connsiteX5" fmla="*/ 237957 w 1549400"/>
                <a:gd name="connsiteY5" fmla="*/ 1989974 h 1989974"/>
                <a:gd name="connsiteX6" fmla="*/ 0 w 1549400"/>
                <a:gd name="connsiteY6" fmla="*/ 1989974 h 1989974"/>
                <a:gd name="connsiteX7" fmla="*/ 0 w 1549400"/>
                <a:gd name="connsiteY7" fmla="*/ 342108 h 1989974"/>
                <a:gd name="connsiteX8" fmla="*/ 228753 w 1549400"/>
                <a:gd name="connsiteY8" fmla="*/ 113355 h 1989974"/>
                <a:gd name="connsiteX9" fmla="*/ 1320771 w 1549400"/>
                <a:gd name="connsiteY9" fmla="*/ 113354 h 198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9400" h="1989974">
                  <a:moveTo>
                    <a:pt x="1320771" y="0"/>
                  </a:moveTo>
                  <a:lnTo>
                    <a:pt x="1549400" y="232333"/>
                  </a:lnTo>
                  <a:lnTo>
                    <a:pt x="1320771" y="464665"/>
                  </a:lnTo>
                  <a:lnTo>
                    <a:pt x="1320771" y="351311"/>
                  </a:lnTo>
                  <a:lnTo>
                    <a:pt x="237957" y="351311"/>
                  </a:lnTo>
                  <a:lnTo>
                    <a:pt x="237957" y="1989974"/>
                  </a:lnTo>
                  <a:lnTo>
                    <a:pt x="0" y="1989974"/>
                  </a:lnTo>
                  <a:lnTo>
                    <a:pt x="0" y="342108"/>
                  </a:lnTo>
                  <a:cubicBezTo>
                    <a:pt x="0" y="215771"/>
                    <a:pt x="102416" y="113355"/>
                    <a:pt x="228753" y="113355"/>
                  </a:cubicBezTo>
                  <a:lnTo>
                    <a:pt x="1320771" y="11335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C3129FA-619E-4527-977F-10082FA182A7}"/>
                </a:ext>
              </a:extLst>
            </p:cNvPr>
            <p:cNvSpPr/>
            <p:nvPr/>
          </p:nvSpPr>
          <p:spPr>
            <a:xfrm>
              <a:off x="5574493" y="2618133"/>
              <a:ext cx="3033273" cy="3935637"/>
            </a:xfrm>
            <a:custGeom>
              <a:avLst/>
              <a:gdLst>
                <a:gd name="connsiteX0" fmla="*/ 2801986 w 3033273"/>
                <a:gd name="connsiteY0" fmla="*/ 0 h 3935637"/>
                <a:gd name="connsiteX1" fmla="*/ 3033273 w 3033273"/>
                <a:gd name="connsiteY1" fmla="*/ 232925 h 3935637"/>
                <a:gd name="connsiteX2" fmla="*/ 2801986 w 3033273"/>
                <a:gd name="connsiteY2" fmla="*/ 465850 h 3935637"/>
                <a:gd name="connsiteX3" fmla="*/ 2801986 w 3033273"/>
                <a:gd name="connsiteY3" fmla="*/ 349827 h 3935637"/>
                <a:gd name="connsiteX4" fmla="*/ 874553 w 3033273"/>
                <a:gd name="connsiteY4" fmla="*/ 349827 h 3935637"/>
                <a:gd name="connsiteX5" fmla="*/ 233804 w 3033273"/>
                <a:gd name="connsiteY5" fmla="*/ 990576 h 3935637"/>
                <a:gd name="connsiteX6" fmla="*/ 233805 w 3033273"/>
                <a:gd name="connsiteY6" fmla="*/ 3935637 h 3935637"/>
                <a:gd name="connsiteX7" fmla="*/ 0 w 3033273"/>
                <a:gd name="connsiteY7" fmla="*/ 3935637 h 3935637"/>
                <a:gd name="connsiteX8" fmla="*/ 0 w 3033273"/>
                <a:gd name="connsiteY8" fmla="*/ 990576 h 3935637"/>
                <a:gd name="connsiteX9" fmla="*/ 874553 w 3033273"/>
                <a:gd name="connsiteY9" fmla="*/ 116023 h 3935637"/>
                <a:gd name="connsiteX10" fmla="*/ 2801986 w 3033273"/>
                <a:gd name="connsiteY10" fmla="*/ 116023 h 393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33273" h="3935637">
                  <a:moveTo>
                    <a:pt x="2801986" y="0"/>
                  </a:moveTo>
                  <a:lnTo>
                    <a:pt x="3033273" y="232925"/>
                  </a:lnTo>
                  <a:lnTo>
                    <a:pt x="2801986" y="465850"/>
                  </a:lnTo>
                  <a:lnTo>
                    <a:pt x="2801986" y="349827"/>
                  </a:lnTo>
                  <a:lnTo>
                    <a:pt x="874553" y="349827"/>
                  </a:lnTo>
                  <a:cubicBezTo>
                    <a:pt x="520677" y="349827"/>
                    <a:pt x="233804" y="636700"/>
                    <a:pt x="233804" y="990576"/>
                  </a:cubicBezTo>
                  <a:lnTo>
                    <a:pt x="233805" y="3935637"/>
                  </a:lnTo>
                  <a:lnTo>
                    <a:pt x="0" y="3935637"/>
                  </a:lnTo>
                  <a:lnTo>
                    <a:pt x="0" y="990576"/>
                  </a:lnTo>
                  <a:cubicBezTo>
                    <a:pt x="0" y="507574"/>
                    <a:pt x="391551" y="116023"/>
                    <a:pt x="874553" y="116023"/>
                  </a:cubicBezTo>
                  <a:lnTo>
                    <a:pt x="2801986" y="116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B83D8AF-81C1-43F7-9E66-E1ABD16CD729}"/>
                </a:ext>
              </a:extLst>
            </p:cNvPr>
            <p:cNvSpPr/>
            <p:nvPr/>
          </p:nvSpPr>
          <p:spPr>
            <a:xfrm flipH="1">
              <a:off x="4511673" y="3182511"/>
              <a:ext cx="2530219" cy="3371258"/>
            </a:xfrm>
            <a:custGeom>
              <a:avLst/>
              <a:gdLst>
                <a:gd name="connsiteX0" fmla="*/ 2337290 w 2530219"/>
                <a:gd name="connsiteY0" fmla="*/ 0 h 3371258"/>
                <a:gd name="connsiteX1" fmla="*/ 2337290 w 2530219"/>
                <a:gd name="connsiteY1" fmla="*/ 78487 h 3371258"/>
                <a:gd name="connsiteX2" fmla="*/ 534585 w 2530219"/>
                <a:gd name="connsiteY2" fmla="*/ 78487 h 3371258"/>
                <a:gd name="connsiteX3" fmla="*/ 0 w 2530219"/>
                <a:gd name="connsiteY3" fmla="*/ 613072 h 3371258"/>
                <a:gd name="connsiteX4" fmla="*/ 0 w 2530219"/>
                <a:gd name="connsiteY4" fmla="*/ 3371258 h 3371258"/>
                <a:gd name="connsiteX5" fmla="*/ 231616 w 2530219"/>
                <a:gd name="connsiteY5" fmla="*/ 3371258 h 3371258"/>
                <a:gd name="connsiteX6" fmla="*/ 231617 w 2530219"/>
                <a:gd name="connsiteY6" fmla="*/ 613072 h 3371258"/>
                <a:gd name="connsiteX7" fmla="*/ 534585 w 2530219"/>
                <a:gd name="connsiteY7" fmla="*/ 310104 h 3371258"/>
                <a:gd name="connsiteX8" fmla="*/ 2337290 w 2530219"/>
                <a:gd name="connsiteY8" fmla="*/ 310104 h 3371258"/>
                <a:gd name="connsiteX9" fmla="*/ 2337290 w 2530219"/>
                <a:gd name="connsiteY9" fmla="*/ 388591 h 3371258"/>
                <a:gd name="connsiteX10" fmla="*/ 2530219 w 2530219"/>
                <a:gd name="connsiteY10" fmla="*/ 194296 h 3371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30219" h="3371258">
                  <a:moveTo>
                    <a:pt x="2337290" y="0"/>
                  </a:moveTo>
                  <a:lnTo>
                    <a:pt x="2337290" y="78487"/>
                  </a:lnTo>
                  <a:lnTo>
                    <a:pt x="534585" y="78487"/>
                  </a:lnTo>
                  <a:cubicBezTo>
                    <a:pt x="239342" y="78487"/>
                    <a:pt x="0" y="317829"/>
                    <a:pt x="0" y="613072"/>
                  </a:cubicBezTo>
                  <a:lnTo>
                    <a:pt x="0" y="3371258"/>
                  </a:lnTo>
                  <a:lnTo>
                    <a:pt x="231616" y="3371258"/>
                  </a:lnTo>
                  <a:lnTo>
                    <a:pt x="231617" y="613072"/>
                  </a:lnTo>
                  <a:cubicBezTo>
                    <a:pt x="231617" y="445747"/>
                    <a:pt x="367260" y="310104"/>
                    <a:pt x="534585" y="310104"/>
                  </a:cubicBezTo>
                  <a:lnTo>
                    <a:pt x="2337290" y="310104"/>
                  </a:lnTo>
                  <a:lnTo>
                    <a:pt x="2337290" y="388591"/>
                  </a:lnTo>
                  <a:lnTo>
                    <a:pt x="2530219" y="194296"/>
                  </a:lnTo>
                  <a:close/>
                </a:path>
              </a:pathLst>
            </a:custGeom>
            <a:solidFill>
              <a:srgbClr val="53A5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FDD1A1B-512D-4258-8DE1-F7DC48A0B93A}"/>
                </a:ext>
              </a:extLst>
            </p:cNvPr>
            <p:cNvSpPr/>
            <p:nvPr/>
          </p:nvSpPr>
          <p:spPr>
            <a:xfrm flipH="1">
              <a:off x="3914035" y="4900418"/>
              <a:ext cx="1497556" cy="1653351"/>
            </a:xfrm>
            <a:custGeom>
              <a:avLst/>
              <a:gdLst>
                <a:gd name="connsiteX0" fmla="*/ 1265270 w 1497556"/>
                <a:gd name="connsiteY0" fmla="*/ 0 h 1653351"/>
                <a:gd name="connsiteX1" fmla="*/ 1265270 w 1497556"/>
                <a:gd name="connsiteY1" fmla="*/ 116210 h 1653351"/>
                <a:gd name="connsiteX2" fmla="*/ 201032 w 1497556"/>
                <a:gd name="connsiteY2" fmla="*/ 116210 h 1653351"/>
                <a:gd name="connsiteX3" fmla="*/ 0 w 1497556"/>
                <a:gd name="connsiteY3" fmla="*/ 317242 h 1653351"/>
                <a:gd name="connsiteX4" fmla="*/ 0 w 1497556"/>
                <a:gd name="connsiteY4" fmla="*/ 1653351 h 1653351"/>
                <a:gd name="connsiteX5" fmla="*/ 234996 w 1497556"/>
                <a:gd name="connsiteY5" fmla="*/ 1653351 h 1653351"/>
                <a:gd name="connsiteX6" fmla="*/ 234996 w 1497556"/>
                <a:gd name="connsiteY6" fmla="*/ 351207 h 1653351"/>
                <a:gd name="connsiteX7" fmla="*/ 1265270 w 1497556"/>
                <a:gd name="connsiteY7" fmla="*/ 351207 h 1653351"/>
                <a:gd name="connsiteX8" fmla="*/ 1265270 w 1497556"/>
                <a:gd name="connsiteY8" fmla="*/ 467417 h 1653351"/>
                <a:gd name="connsiteX9" fmla="*/ 1497556 w 1497556"/>
                <a:gd name="connsiteY9" fmla="*/ 233709 h 1653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7556" h="1653351">
                  <a:moveTo>
                    <a:pt x="1265270" y="0"/>
                  </a:moveTo>
                  <a:lnTo>
                    <a:pt x="1265270" y="116210"/>
                  </a:lnTo>
                  <a:lnTo>
                    <a:pt x="201032" y="116210"/>
                  </a:lnTo>
                  <a:cubicBezTo>
                    <a:pt x="90005" y="116210"/>
                    <a:pt x="0" y="206215"/>
                    <a:pt x="0" y="317242"/>
                  </a:cubicBezTo>
                  <a:lnTo>
                    <a:pt x="0" y="1653351"/>
                  </a:lnTo>
                  <a:lnTo>
                    <a:pt x="234996" y="1653351"/>
                  </a:lnTo>
                  <a:lnTo>
                    <a:pt x="234996" y="351207"/>
                  </a:lnTo>
                  <a:lnTo>
                    <a:pt x="1265270" y="351207"/>
                  </a:lnTo>
                  <a:lnTo>
                    <a:pt x="1265270" y="467417"/>
                  </a:lnTo>
                  <a:lnTo>
                    <a:pt x="1497556" y="233709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057F618-535A-4598-ABDD-C189E4847FED}"/>
                </a:ext>
              </a:extLst>
            </p:cNvPr>
            <p:cNvSpPr/>
            <p:nvPr/>
          </p:nvSpPr>
          <p:spPr>
            <a:xfrm>
              <a:off x="5856285" y="1711350"/>
              <a:ext cx="468000" cy="4842419"/>
            </a:xfrm>
            <a:custGeom>
              <a:avLst/>
              <a:gdLst>
                <a:gd name="connsiteX0" fmla="*/ 234000 w 468000"/>
                <a:gd name="connsiteY0" fmla="*/ 0 h 4842419"/>
                <a:gd name="connsiteX1" fmla="*/ 468000 w 468000"/>
                <a:gd name="connsiteY1" fmla="*/ 234000 h 4842419"/>
                <a:gd name="connsiteX2" fmla="*/ 351000 w 468000"/>
                <a:gd name="connsiteY2" fmla="*/ 234000 h 4842419"/>
                <a:gd name="connsiteX3" fmla="*/ 351000 w 468000"/>
                <a:gd name="connsiteY3" fmla="*/ 4842419 h 4842419"/>
                <a:gd name="connsiteX4" fmla="*/ 117000 w 468000"/>
                <a:gd name="connsiteY4" fmla="*/ 4842419 h 4842419"/>
                <a:gd name="connsiteX5" fmla="*/ 117000 w 468000"/>
                <a:gd name="connsiteY5" fmla="*/ 234000 h 4842419"/>
                <a:gd name="connsiteX6" fmla="*/ 0 w 468000"/>
                <a:gd name="connsiteY6" fmla="*/ 234000 h 484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8000" h="4842419">
                  <a:moveTo>
                    <a:pt x="234000" y="0"/>
                  </a:moveTo>
                  <a:lnTo>
                    <a:pt x="468000" y="234000"/>
                  </a:lnTo>
                  <a:lnTo>
                    <a:pt x="351000" y="234000"/>
                  </a:lnTo>
                  <a:lnTo>
                    <a:pt x="351000" y="4842419"/>
                  </a:lnTo>
                  <a:lnTo>
                    <a:pt x="117000" y="4842419"/>
                  </a:lnTo>
                  <a:lnTo>
                    <a:pt x="117000" y="234000"/>
                  </a:lnTo>
                  <a:lnTo>
                    <a:pt x="0" y="234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E94FBEF-24B0-40DF-B17A-60C914906F69}"/>
              </a:ext>
            </a:extLst>
          </p:cNvPr>
          <p:cNvGrpSpPr/>
          <p:nvPr/>
        </p:nvGrpSpPr>
        <p:grpSpPr>
          <a:xfrm>
            <a:off x="1019767" y="4865349"/>
            <a:ext cx="2774299" cy="1224898"/>
            <a:chOff x="155643" y="4470512"/>
            <a:chExt cx="2774299" cy="122489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85ACF27-4C91-4FDD-BAB9-F8AE1FEE8CDE}"/>
                </a:ext>
              </a:extLst>
            </p:cNvPr>
            <p:cNvSpPr/>
            <p:nvPr/>
          </p:nvSpPr>
          <p:spPr>
            <a:xfrm>
              <a:off x="155643" y="4994064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请在这里输入你的正文内容请在这里输入你的正文内容</a:t>
              </a:r>
            </a:p>
          </p:txBody>
        </p:sp>
        <p:sp>
          <p:nvSpPr>
            <p:cNvPr id="23" name="TextBox 72">
              <a:extLst>
                <a:ext uri="{FF2B5EF4-FFF2-40B4-BE49-F238E27FC236}">
                  <a16:creationId xmlns:a16="http://schemas.microsoft.com/office/drawing/2014/main" id="{8A9B7477-F1B3-425E-AFB6-C478BBC145BE}"/>
                </a:ext>
              </a:extLst>
            </p:cNvPr>
            <p:cNvSpPr txBox="1"/>
            <p:nvPr/>
          </p:nvSpPr>
          <p:spPr>
            <a:xfrm>
              <a:off x="155644" y="4542048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C3CC0A9-0C70-477E-91B1-740A1D2A8986}"/>
                </a:ext>
              </a:extLst>
            </p:cNvPr>
            <p:cNvGrpSpPr/>
            <p:nvPr/>
          </p:nvGrpSpPr>
          <p:grpSpPr>
            <a:xfrm>
              <a:off x="2311861" y="4470512"/>
              <a:ext cx="497599" cy="497599"/>
              <a:chOff x="3303263" y="4538151"/>
              <a:chExt cx="497599" cy="497599"/>
            </a:xfrm>
          </p:grpSpPr>
          <p:sp>
            <p:nvSpPr>
              <p:cNvPr id="40" name="椭圆 44">
                <a:extLst>
                  <a:ext uri="{FF2B5EF4-FFF2-40B4-BE49-F238E27FC236}">
                    <a16:creationId xmlns:a16="http://schemas.microsoft.com/office/drawing/2014/main" id="{485D3AFF-9AA9-41DD-82AD-2F182F03F8A2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303263" y="453815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id="{239835BB-5D06-43F8-8583-9F1C03389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420302" y="4655190"/>
                <a:ext cx="263520" cy="263520"/>
              </a:xfrm>
              <a:prstGeom prst="rect">
                <a:avLst/>
              </a:prstGeom>
            </p:spPr>
          </p:pic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1A2172D-8126-40E2-8E01-4EA82070B02C}"/>
              </a:ext>
            </a:extLst>
          </p:cNvPr>
          <p:cNvGrpSpPr/>
          <p:nvPr/>
        </p:nvGrpSpPr>
        <p:grpSpPr>
          <a:xfrm>
            <a:off x="1642181" y="3104691"/>
            <a:ext cx="2774299" cy="1224899"/>
            <a:chOff x="1019767" y="2719080"/>
            <a:chExt cx="2774299" cy="1224899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12DA5A8-708D-42CC-AEF0-80A63297EE9A}"/>
                </a:ext>
              </a:extLst>
            </p:cNvPr>
            <p:cNvGrpSpPr/>
            <p:nvPr/>
          </p:nvGrpSpPr>
          <p:grpSpPr>
            <a:xfrm>
              <a:off x="3185401" y="2719080"/>
              <a:ext cx="497599" cy="497599"/>
              <a:chOff x="4023337" y="4538151"/>
              <a:chExt cx="497599" cy="497599"/>
            </a:xfrm>
          </p:grpSpPr>
          <p:sp>
            <p:nvSpPr>
              <p:cNvPr id="42" name="椭圆 44">
                <a:extLst>
                  <a:ext uri="{FF2B5EF4-FFF2-40B4-BE49-F238E27FC236}">
                    <a16:creationId xmlns:a16="http://schemas.microsoft.com/office/drawing/2014/main" id="{731258DE-80C5-4554-B370-1177F0D13E4C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023337" y="453815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39" name="图形 38">
                <a:extLst>
                  <a:ext uri="{FF2B5EF4-FFF2-40B4-BE49-F238E27FC236}">
                    <a16:creationId xmlns:a16="http://schemas.microsoft.com/office/drawing/2014/main" id="{1432ADBF-8C52-4116-970B-E51FD27182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140376" y="4655190"/>
                <a:ext cx="263520" cy="263520"/>
              </a:xfrm>
              <a:prstGeom prst="rect">
                <a:avLst/>
              </a:prstGeom>
            </p:spPr>
          </p:pic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03090A1-4356-4BE9-98B4-E1EDEABC5153}"/>
                </a:ext>
              </a:extLst>
            </p:cNvPr>
            <p:cNvSpPr/>
            <p:nvPr/>
          </p:nvSpPr>
          <p:spPr>
            <a:xfrm>
              <a:off x="1019767" y="3242633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请在这里输入你的正文内容请在这里输入你的正文内容</a:t>
              </a:r>
            </a:p>
          </p:txBody>
        </p:sp>
        <p:sp>
          <p:nvSpPr>
            <p:cNvPr id="61" name="TextBox 72">
              <a:extLst>
                <a:ext uri="{FF2B5EF4-FFF2-40B4-BE49-F238E27FC236}">
                  <a16:creationId xmlns:a16="http://schemas.microsoft.com/office/drawing/2014/main" id="{8D31E0A2-8173-430F-987D-F08F827BB03D}"/>
                </a:ext>
              </a:extLst>
            </p:cNvPr>
            <p:cNvSpPr txBox="1"/>
            <p:nvPr/>
          </p:nvSpPr>
          <p:spPr>
            <a:xfrm>
              <a:off x="1019768" y="2790617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1B929ED-4614-4E11-AE0F-EF41B3EFC5FF}"/>
              </a:ext>
            </a:extLst>
          </p:cNvPr>
          <p:cNvGrpSpPr/>
          <p:nvPr/>
        </p:nvGrpSpPr>
        <p:grpSpPr>
          <a:xfrm>
            <a:off x="2973395" y="1347059"/>
            <a:ext cx="2774299" cy="1221872"/>
            <a:chOff x="2037634" y="1160449"/>
            <a:chExt cx="2774299" cy="1221872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96950DEE-8542-434B-A5BD-A7101A4B63DD}"/>
                </a:ext>
              </a:extLst>
            </p:cNvPr>
            <p:cNvGrpSpPr/>
            <p:nvPr/>
          </p:nvGrpSpPr>
          <p:grpSpPr>
            <a:xfrm>
              <a:off x="4203267" y="1160449"/>
              <a:ext cx="497599" cy="497599"/>
              <a:chOff x="4754481" y="4538151"/>
              <a:chExt cx="497599" cy="497599"/>
            </a:xfrm>
          </p:grpSpPr>
          <p:sp>
            <p:nvSpPr>
              <p:cNvPr id="43" name="椭圆 44">
                <a:extLst>
                  <a:ext uri="{FF2B5EF4-FFF2-40B4-BE49-F238E27FC236}">
                    <a16:creationId xmlns:a16="http://schemas.microsoft.com/office/drawing/2014/main" id="{307A5F57-151A-44EB-B50B-97549D54ADC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754481" y="453815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8E100CEB-A05A-4282-8983-B224D8DDA2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883585" y="4655190"/>
                <a:ext cx="263520" cy="263520"/>
              </a:xfrm>
              <a:prstGeom prst="rect">
                <a:avLst/>
              </a:prstGeom>
            </p:spPr>
          </p:pic>
        </p:grp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095DF5B3-19E1-4B95-A09F-5C958783D21B}"/>
                </a:ext>
              </a:extLst>
            </p:cNvPr>
            <p:cNvSpPr/>
            <p:nvPr/>
          </p:nvSpPr>
          <p:spPr>
            <a:xfrm>
              <a:off x="2037634" y="1680975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请在这里输入你的正文内容请在这里输入你的正文内容</a:t>
              </a:r>
            </a:p>
          </p:txBody>
        </p:sp>
        <p:sp>
          <p:nvSpPr>
            <p:cNvPr id="69" name="TextBox 72">
              <a:extLst>
                <a:ext uri="{FF2B5EF4-FFF2-40B4-BE49-F238E27FC236}">
                  <a16:creationId xmlns:a16="http://schemas.microsoft.com/office/drawing/2014/main" id="{086DF084-AF82-47B4-923A-37DADCC48527}"/>
                </a:ext>
              </a:extLst>
            </p:cNvPr>
            <p:cNvSpPr txBox="1"/>
            <p:nvPr/>
          </p:nvSpPr>
          <p:spPr>
            <a:xfrm>
              <a:off x="2037635" y="1228959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E65DE3-3E15-4719-85AC-87216C398264}"/>
              </a:ext>
            </a:extLst>
          </p:cNvPr>
          <p:cNvGrpSpPr/>
          <p:nvPr/>
        </p:nvGrpSpPr>
        <p:grpSpPr>
          <a:xfrm>
            <a:off x="8745268" y="2569824"/>
            <a:ext cx="2774299" cy="1225374"/>
            <a:chOff x="4400607" y="2810454"/>
            <a:chExt cx="2774299" cy="122537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9795F29-6066-4B1D-92C5-5EFBFE544D31}"/>
                </a:ext>
              </a:extLst>
            </p:cNvPr>
            <p:cNvGrpSpPr/>
            <p:nvPr/>
          </p:nvGrpSpPr>
          <p:grpSpPr>
            <a:xfrm>
              <a:off x="4495800" y="2810454"/>
              <a:ext cx="497599" cy="497599"/>
              <a:chOff x="5455216" y="4538151"/>
              <a:chExt cx="497599" cy="497599"/>
            </a:xfrm>
          </p:grpSpPr>
          <p:sp>
            <p:nvSpPr>
              <p:cNvPr id="44" name="椭圆 44">
                <a:extLst>
                  <a:ext uri="{FF2B5EF4-FFF2-40B4-BE49-F238E27FC236}">
                    <a16:creationId xmlns:a16="http://schemas.microsoft.com/office/drawing/2014/main" id="{70ED9178-D626-4355-BB80-2436A9876979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5455216" y="453815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7293EC04-73F6-4A82-8E68-6B5DDAFCB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572255" y="4655190"/>
                <a:ext cx="263520" cy="263520"/>
              </a:xfrm>
              <a:prstGeom prst="rect">
                <a:avLst/>
              </a:prstGeom>
            </p:spPr>
          </p:pic>
        </p:grp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27A6BA5B-92CE-440D-9055-4D5B83A82F33}"/>
                </a:ext>
              </a:extLst>
            </p:cNvPr>
            <p:cNvSpPr/>
            <p:nvPr/>
          </p:nvSpPr>
          <p:spPr>
            <a:xfrm>
              <a:off x="4400607" y="3334482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请在这里输入你的正文内容请在这里输入你的正文内容</a:t>
              </a:r>
            </a:p>
          </p:txBody>
        </p:sp>
        <p:sp>
          <p:nvSpPr>
            <p:cNvPr id="76" name="TextBox 72">
              <a:extLst>
                <a:ext uri="{FF2B5EF4-FFF2-40B4-BE49-F238E27FC236}">
                  <a16:creationId xmlns:a16="http://schemas.microsoft.com/office/drawing/2014/main" id="{8FB62FEC-014A-49D9-8844-324391084E69}"/>
                </a:ext>
              </a:extLst>
            </p:cNvPr>
            <p:cNvSpPr txBox="1"/>
            <p:nvPr/>
          </p:nvSpPr>
          <p:spPr>
            <a:xfrm>
              <a:off x="5039261" y="2882466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8966647-2E86-4371-80DD-3DF320483AEB}"/>
              </a:ext>
            </a:extLst>
          </p:cNvPr>
          <p:cNvGrpSpPr/>
          <p:nvPr/>
        </p:nvGrpSpPr>
        <p:grpSpPr>
          <a:xfrm>
            <a:off x="8056561" y="4535772"/>
            <a:ext cx="2774299" cy="1225374"/>
            <a:chOff x="8586113" y="4790123"/>
            <a:chExt cx="2774299" cy="122537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ACD567D-D4EE-4F70-83B3-85701BE1E10C}"/>
                </a:ext>
              </a:extLst>
            </p:cNvPr>
            <p:cNvGrpSpPr/>
            <p:nvPr/>
          </p:nvGrpSpPr>
          <p:grpSpPr>
            <a:xfrm>
              <a:off x="8681876" y="4790123"/>
              <a:ext cx="497599" cy="497599"/>
              <a:chOff x="6269044" y="4538151"/>
              <a:chExt cx="497599" cy="497599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43C5D96-E813-4889-A597-C6DD8A3D47F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6269044" y="453815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3B346B13-BCB1-4801-AFEC-2C8FB8507C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6386083" y="4655190"/>
                <a:ext cx="263520" cy="263520"/>
              </a:xfrm>
              <a:prstGeom prst="rect">
                <a:avLst/>
              </a:prstGeom>
            </p:spPr>
          </p:pic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13F9BDCF-3893-47D2-B511-5641ABD18FDB}"/>
                </a:ext>
              </a:extLst>
            </p:cNvPr>
            <p:cNvSpPr/>
            <p:nvPr/>
          </p:nvSpPr>
          <p:spPr>
            <a:xfrm>
              <a:off x="8586113" y="5314151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请在这里输入你的正文内容请在这里输入你的正文内容</a:t>
              </a:r>
            </a:p>
          </p:txBody>
        </p:sp>
        <p:sp>
          <p:nvSpPr>
            <p:cNvPr id="83" name="TextBox 72">
              <a:extLst>
                <a:ext uri="{FF2B5EF4-FFF2-40B4-BE49-F238E27FC236}">
                  <a16:creationId xmlns:a16="http://schemas.microsoft.com/office/drawing/2014/main" id="{013BB2F9-4EB2-43EA-94ED-B14811E73425}"/>
                </a:ext>
              </a:extLst>
            </p:cNvPr>
            <p:cNvSpPr txBox="1"/>
            <p:nvPr/>
          </p:nvSpPr>
          <p:spPr>
            <a:xfrm>
              <a:off x="9224767" y="4862135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DFDC06E-BD22-4F6D-98B4-7AF2C2CD1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685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A063A48C-EE3E-4244-AD68-D77A8654F7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586B5-62F3-4FCF-BA1E-1A653877BDAD}"/>
              </a:ext>
            </a:extLst>
          </p:cNvPr>
          <p:cNvGrpSpPr/>
          <p:nvPr/>
        </p:nvGrpSpPr>
        <p:grpSpPr>
          <a:xfrm>
            <a:off x="-14144" y="0"/>
            <a:ext cx="12206144" cy="3594100"/>
            <a:chOff x="-14144" y="0"/>
            <a:chExt cx="12206144" cy="3594100"/>
          </a:xfrm>
        </p:grpSpPr>
        <p:sp>
          <p:nvSpPr>
            <p:cNvPr id="7" name="圆角矩形 6">
              <a:extLst>
                <a:ext uri="{FF2B5EF4-FFF2-40B4-BE49-F238E27FC236}">
                  <a16:creationId xmlns:a16="http://schemas.microsoft.com/office/drawing/2014/main" id="{373A0665-580E-47F3-9933-01997E415B20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圆角矩形 6">
              <a:extLst>
                <a:ext uri="{FF2B5EF4-FFF2-40B4-BE49-F238E27FC236}">
                  <a16:creationId xmlns:a16="http://schemas.microsoft.com/office/drawing/2014/main" id="{4E71E032-62DF-4513-AB26-780287FC0077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104B50-3249-43CC-9D06-7D6C9051F99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研究过程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7B6C97-628B-4C15-8DC5-0F6518AB15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Research Process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7936D4E-5E99-481F-A62A-5488D535F5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THREE</a:t>
            </a:r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4E5CA34-19AB-451A-9872-2782B45FC2E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824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676943-8B13-42FD-A6D1-9E10ED18E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普通表格</a:t>
            </a:r>
            <a:r>
              <a:rPr lang="zh-CN" altLang="en-US" dirty="0">
                <a:cs typeface="+mn-ea"/>
                <a:sym typeface="+mn-lt"/>
              </a:rPr>
              <a:t>展示</a:t>
            </a:r>
            <a:r>
              <a:rPr lang="zh-CN" altLang="en-US" dirty="0">
                <a:sym typeface="+mn-lt"/>
              </a:rPr>
              <a:t>页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12C8B14-50DB-4324-B6B4-23FBFE6CA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902074"/>
              </p:ext>
            </p:extLst>
          </p:nvPr>
        </p:nvGraphicFramePr>
        <p:xfrm>
          <a:off x="919398" y="2510945"/>
          <a:ext cx="10353204" cy="346513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25534">
                  <a:extLst>
                    <a:ext uri="{9D8B030D-6E8A-4147-A177-3AD203B41FA5}">
                      <a16:colId xmlns:a16="http://schemas.microsoft.com/office/drawing/2014/main" val="2372213669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731838835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52990669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150679267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1442711633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102258232"/>
                    </a:ext>
                  </a:extLst>
                </a:gridCol>
              </a:tblGrid>
              <a:tr h="577522"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spc="100" baseline="0" dirty="0"/>
                        <a:t>项目</a:t>
                      </a:r>
                      <a:r>
                        <a:rPr lang="en-US" altLang="zh-CN" sz="1600" b="0" spc="100" baseline="0" dirty="0"/>
                        <a:t>1</a:t>
                      </a:r>
                      <a:endParaRPr lang="zh-CN" altLang="en-US" sz="1600" b="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spc="100" baseline="0" dirty="0"/>
                        <a:t>项目</a:t>
                      </a:r>
                      <a:r>
                        <a:rPr lang="en-US" altLang="zh-CN" sz="1600" b="0" spc="100" baseline="0" dirty="0"/>
                        <a:t>2</a:t>
                      </a:r>
                      <a:endParaRPr lang="zh-CN" altLang="en-US" sz="1600" b="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spc="100" baseline="0" dirty="0"/>
                        <a:t>项目</a:t>
                      </a:r>
                      <a:r>
                        <a:rPr lang="en-US" altLang="zh-CN" sz="1600" b="0" spc="100" baseline="0" dirty="0"/>
                        <a:t>3</a:t>
                      </a:r>
                      <a:endParaRPr lang="zh-CN" altLang="en-US" sz="1600" b="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spc="100" baseline="0" dirty="0"/>
                        <a:t>项目</a:t>
                      </a:r>
                      <a:r>
                        <a:rPr lang="en-US" altLang="zh-CN" sz="1600" b="0" spc="100" baseline="0" dirty="0"/>
                        <a:t>4</a:t>
                      </a:r>
                      <a:endParaRPr lang="zh-CN" altLang="en-US" sz="1600" b="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spc="100" baseline="0" dirty="0"/>
                        <a:t>项目</a:t>
                      </a:r>
                      <a:r>
                        <a:rPr lang="en-US" altLang="zh-CN" sz="1600" b="0" spc="100" baseline="0" dirty="0"/>
                        <a:t>5</a:t>
                      </a:r>
                      <a:endParaRPr lang="zh-CN" altLang="en-US" sz="1600" b="0" spc="100" baseline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83699"/>
                  </a:ext>
                </a:extLst>
              </a:tr>
              <a:tr h="577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083798"/>
                  </a:ext>
                </a:extLst>
              </a:tr>
              <a:tr h="577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218167"/>
                  </a:ext>
                </a:extLst>
              </a:tr>
              <a:tr h="577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进行中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713571"/>
                  </a:ext>
                </a:extLst>
              </a:tr>
              <a:tr h="577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未完成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918553"/>
                  </a:ext>
                </a:extLst>
              </a:tr>
              <a:tr h="5775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星期五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未完成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477123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E2123177-B488-4F0B-AA99-E63598302962}"/>
              </a:ext>
            </a:extLst>
          </p:cNvPr>
          <p:cNvGrpSpPr/>
          <p:nvPr/>
        </p:nvGrpSpPr>
        <p:grpSpPr>
          <a:xfrm>
            <a:off x="830297" y="1016000"/>
            <a:ext cx="10580248" cy="1155143"/>
            <a:chOff x="830297" y="1016000"/>
            <a:chExt cx="10580248" cy="115514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3266627-3BA0-4822-B0D8-A137318DEB70}"/>
                </a:ext>
              </a:extLst>
            </p:cNvPr>
            <p:cNvSpPr txBox="1"/>
            <p:nvPr/>
          </p:nvSpPr>
          <p:spPr>
            <a:xfrm>
              <a:off x="830300" y="1470245"/>
              <a:ext cx="10580245" cy="700898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这是一个普通表格展示页，你可以在这个页面上展示各类表格，并在这里输入你对图表分析后得到的结论，表格的基本排版效果见下图，建议参照该模板进行修改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1953FA5-BCD8-4DE1-81BC-B2EFE38C82E5}"/>
                </a:ext>
              </a:extLst>
            </p:cNvPr>
            <p:cNvSpPr txBox="1"/>
            <p:nvPr/>
          </p:nvSpPr>
          <p:spPr>
            <a:xfrm>
              <a:off x="830297" y="1016000"/>
              <a:ext cx="1663438" cy="400110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922357-9EF6-4912-9132-A9ECCD1A81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FB8A5FA-F746-436A-A812-098A3780B7D7}"/>
              </a:ext>
            </a:extLst>
          </p:cNvPr>
          <p:cNvCxnSpPr/>
          <p:nvPr/>
        </p:nvCxnSpPr>
        <p:spPr>
          <a:xfrm>
            <a:off x="10158084" y="3959559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1FBD2B5-35DC-4D1F-851F-F68AA213CA5B}"/>
              </a:ext>
            </a:extLst>
          </p:cNvPr>
          <p:cNvCxnSpPr/>
          <p:nvPr/>
        </p:nvCxnSpPr>
        <p:spPr>
          <a:xfrm>
            <a:off x="6646398" y="3409946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6F79FF5-92F1-4A8F-9CB8-BABAFFEC8D03}"/>
              </a:ext>
            </a:extLst>
          </p:cNvPr>
          <p:cNvCxnSpPr/>
          <p:nvPr/>
        </p:nvCxnSpPr>
        <p:spPr>
          <a:xfrm>
            <a:off x="4944060" y="4557810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41E65DB-E8B1-4A02-94CD-B72010AE4D2D}"/>
              </a:ext>
            </a:extLst>
          </p:cNvPr>
          <p:cNvCxnSpPr/>
          <p:nvPr/>
        </p:nvCxnSpPr>
        <p:spPr>
          <a:xfrm>
            <a:off x="3231992" y="5102560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3B4B99B-E9D0-4ADE-B213-A9279E7B3698}"/>
              </a:ext>
            </a:extLst>
          </p:cNvPr>
          <p:cNvCxnSpPr/>
          <p:nvPr/>
        </p:nvCxnSpPr>
        <p:spPr>
          <a:xfrm>
            <a:off x="8407106" y="5734857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5D597ED-E06A-4DC2-AEF7-BDD80E8B3ACB}"/>
              </a:ext>
            </a:extLst>
          </p:cNvPr>
          <p:cNvCxnSpPr/>
          <p:nvPr/>
        </p:nvCxnSpPr>
        <p:spPr>
          <a:xfrm>
            <a:off x="8407106" y="4582531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7837B95-6E20-4DCC-B3B2-226C3753CEDB}"/>
              </a:ext>
            </a:extLst>
          </p:cNvPr>
          <p:cNvCxnSpPr/>
          <p:nvPr/>
        </p:nvCxnSpPr>
        <p:spPr>
          <a:xfrm>
            <a:off x="3231992" y="3959559"/>
            <a:ext cx="5090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954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6921EF33-1AB1-41DB-BAAC-A559DA40B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三线表展示页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32164BF-0B3A-42CE-978E-322055C84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851203"/>
              </p:ext>
            </p:extLst>
          </p:nvPr>
        </p:nvGraphicFramePr>
        <p:xfrm>
          <a:off x="919398" y="2311516"/>
          <a:ext cx="10353204" cy="3889440"/>
        </p:xfrm>
        <a:graphic>
          <a:graphicData uri="http://schemas.openxmlformats.org/drawingml/2006/table">
            <a:tbl>
              <a:tblPr firstRow="1" bandRow="1">
                <a:noFill/>
                <a:tableStyleId>{21E4AEA4-8DFA-4A89-87EB-49C32662AFE0}</a:tableStyleId>
              </a:tblPr>
              <a:tblGrid>
                <a:gridCol w="1725534">
                  <a:extLst>
                    <a:ext uri="{9D8B030D-6E8A-4147-A177-3AD203B41FA5}">
                      <a16:colId xmlns:a16="http://schemas.microsoft.com/office/drawing/2014/main" val="2372213669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731838835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52990669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150679267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1442711633"/>
                    </a:ext>
                  </a:extLst>
                </a:gridCol>
                <a:gridCol w="1725534">
                  <a:extLst>
                    <a:ext uri="{9D8B030D-6E8A-4147-A177-3AD203B41FA5}">
                      <a16:colId xmlns:a16="http://schemas.microsoft.com/office/drawing/2014/main" val="3102258232"/>
                    </a:ext>
                  </a:extLst>
                </a:gridCol>
              </a:tblGrid>
              <a:tr h="648240"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项目</a:t>
                      </a:r>
                      <a:r>
                        <a:rPr lang="en-US" altLang="zh-CN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1</a:t>
                      </a:r>
                      <a:endParaRPr lang="zh-CN" altLang="en-US" sz="1600" b="1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项目</a:t>
                      </a:r>
                      <a:r>
                        <a:rPr lang="en-US" altLang="zh-CN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2</a:t>
                      </a:r>
                      <a:endParaRPr lang="zh-CN" altLang="en-US" sz="1600" b="1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项目</a:t>
                      </a:r>
                      <a:r>
                        <a:rPr lang="en-US" altLang="zh-CN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3</a:t>
                      </a:r>
                      <a:endParaRPr lang="zh-CN" altLang="en-US" sz="1600" b="1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项目</a:t>
                      </a:r>
                      <a:r>
                        <a:rPr lang="en-US" altLang="zh-CN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4</a:t>
                      </a:r>
                      <a:endParaRPr lang="zh-CN" altLang="en-US" sz="1600" b="1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项目</a:t>
                      </a:r>
                      <a:r>
                        <a:rPr lang="en-US" altLang="zh-CN" sz="1600" b="1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5</a:t>
                      </a:r>
                      <a:endParaRPr lang="zh-CN" altLang="en-US" sz="1600" b="1" spc="1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83699"/>
                  </a:ext>
                </a:extLst>
              </a:tr>
              <a:tr h="648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星期一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083798"/>
                  </a:ext>
                </a:extLst>
              </a:tr>
              <a:tr h="648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星期二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218167"/>
                  </a:ext>
                </a:extLst>
              </a:tr>
              <a:tr h="648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星期三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713571"/>
                  </a:ext>
                </a:extLst>
              </a:tr>
              <a:tr h="648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星期四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8918553"/>
                  </a:ext>
                </a:extLst>
              </a:tr>
              <a:tr h="648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spc="1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星期五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spc="100" baseline="0" dirty="0"/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47712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F472AA5C-2EDB-4562-85FB-3855E85CAEEB}"/>
              </a:ext>
            </a:extLst>
          </p:cNvPr>
          <p:cNvGrpSpPr/>
          <p:nvPr/>
        </p:nvGrpSpPr>
        <p:grpSpPr>
          <a:xfrm>
            <a:off x="830297" y="1016000"/>
            <a:ext cx="10580248" cy="1155143"/>
            <a:chOff x="830297" y="1016000"/>
            <a:chExt cx="10580248" cy="115514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E225564-99DF-46D9-B4AB-FA0D57656FDF}"/>
                </a:ext>
              </a:extLst>
            </p:cNvPr>
            <p:cNvSpPr txBox="1"/>
            <p:nvPr/>
          </p:nvSpPr>
          <p:spPr>
            <a:xfrm>
              <a:off x="830300" y="1470245"/>
              <a:ext cx="10580245" cy="700898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这是一个三线表展示页，你可以在这个页面上展示各类三线表，并在这里输入你对图表分析后得到的结论，表格的基本排版效果见下图，建议参照该模板进行修改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5F27989-BCDA-44C4-BF55-AEDB1D5FD29A}"/>
                </a:ext>
              </a:extLst>
            </p:cNvPr>
            <p:cNvSpPr txBox="1"/>
            <p:nvPr/>
          </p:nvSpPr>
          <p:spPr>
            <a:xfrm>
              <a:off x="830297" y="1016000"/>
              <a:ext cx="1663438" cy="400110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  <a:cs typeface="+mn-ea"/>
                  <a:sym typeface="+mn-lt"/>
                </a:rPr>
                <a:t>输入小标题</a:t>
              </a:r>
            </a:p>
          </p:txBody>
        </p:sp>
      </p:grp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3B9DBE-09BF-4128-A672-56D6A6CB27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410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363387-60C7-4BC4-8AD9-D5FFABB3C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曲线图</a:t>
            </a:r>
            <a:r>
              <a:rPr lang="zh-CN" altLang="en-US" dirty="0">
                <a:cs typeface="+mn-ea"/>
                <a:sym typeface="+mn-lt"/>
              </a:rPr>
              <a:t>展示</a:t>
            </a:r>
            <a:r>
              <a:rPr lang="zh-CN" altLang="en-US" dirty="0">
                <a:sym typeface="+mn-lt"/>
              </a:rPr>
              <a:t>页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AA99FD-8BDD-40E1-95D8-4E9C85D2869C}"/>
              </a:ext>
            </a:extLst>
          </p:cNvPr>
          <p:cNvSpPr txBox="1"/>
          <p:nvPr/>
        </p:nvSpPr>
        <p:spPr>
          <a:xfrm>
            <a:off x="829948" y="1708470"/>
            <a:ext cx="10589892" cy="700898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这是一个曲线图展示页，你可以在这个页面上展示各类曲线图，并在这里输入你对图表分析后得到的结论，曲线图的基本排版效果见下图，建议参照该模板进行修改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353910-030A-4C51-81AC-5F78793F2B96}"/>
              </a:ext>
            </a:extLst>
          </p:cNvPr>
          <p:cNvSpPr txBox="1"/>
          <p:nvPr/>
        </p:nvSpPr>
        <p:spPr>
          <a:xfrm>
            <a:off x="829945" y="1254225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F13419FE-00A7-41A9-992C-A86126B23A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0081135"/>
              </p:ext>
            </p:extLst>
          </p:nvPr>
        </p:nvGraphicFramePr>
        <p:xfrm>
          <a:off x="774664" y="2651760"/>
          <a:ext cx="11139703" cy="3915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082A4BE-BEE2-4E3A-AADA-6ADCB3704A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9031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363387-60C7-4BC4-8AD9-D5FFABB3C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柱状图</a:t>
            </a:r>
            <a:r>
              <a:rPr lang="zh-CN" altLang="en-US" dirty="0">
                <a:cs typeface="+mn-ea"/>
                <a:sym typeface="+mn-lt"/>
              </a:rPr>
              <a:t>展示</a:t>
            </a:r>
            <a:r>
              <a:rPr lang="zh-CN" altLang="en-US" dirty="0">
                <a:sym typeface="+mn-lt"/>
              </a:rPr>
              <a:t>页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AA99FD-8BDD-40E1-95D8-4E9C85D2869C}"/>
              </a:ext>
            </a:extLst>
          </p:cNvPr>
          <p:cNvSpPr txBox="1"/>
          <p:nvPr/>
        </p:nvSpPr>
        <p:spPr>
          <a:xfrm>
            <a:off x="838680" y="1708470"/>
            <a:ext cx="10584418" cy="700898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这是一个柱状图展示页，你可以在这个页面上展示各类柱状图，并在这里输入你对图表分析后得到的结论，柱状图的基本排版效果见下图，建议参照该模板进行修改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353910-030A-4C51-81AC-5F78793F2B96}"/>
              </a:ext>
            </a:extLst>
          </p:cNvPr>
          <p:cNvSpPr txBox="1"/>
          <p:nvPr/>
        </p:nvSpPr>
        <p:spPr>
          <a:xfrm>
            <a:off x="838677" y="1254225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990D2071-B30C-4D25-AA6B-2424C6CBFE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17709"/>
              </p:ext>
            </p:extLst>
          </p:nvPr>
        </p:nvGraphicFramePr>
        <p:xfrm>
          <a:off x="694054" y="2593823"/>
          <a:ext cx="5624644" cy="3759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F767387-A30B-4B52-88A4-D6163A5808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0540010-BE78-4531-A195-EB4EEB7A4179}"/>
              </a:ext>
            </a:extLst>
          </p:cNvPr>
          <p:cNvGrpSpPr/>
          <p:nvPr/>
        </p:nvGrpSpPr>
        <p:grpSpPr>
          <a:xfrm>
            <a:off x="6565900" y="3009718"/>
            <a:ext cx="4932047" cy="1157074"/>
            <a:chOff x="6565900" y="2798475"/>
            <a:chExt cx="4932047" cy="115707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E1071F1-DE83-4031-A5A5-7948310F349F}"/>
                </a:ext>
              </a:extLst>
            </p:cNvPr>
            <p:cNvGrpSpPr/>
            <p:nvPr/>
          </p:nvGrpSpPr>
          <p:grpSpPr>
            <a:xfrm>
              <a:off x="7309903" y="2798475"/>
              <a:ext cx="4188044" cy="1157074"/>
              <a:chOff x="7024716" y="2798475"/>
              <a:chExt cx="4656109" cy="1157074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1FA8C62-91B1-4B00-955A-F671358D9CE0}"/>
                  </a:ext>
                </a:extLst>
              </p:cNvPr>
              <p:cNvSpPr txBox="1"/>
              <p:nvPr/>
            </p:nvSpPr>
            <p:spPr>
              <a:xfrm>
                <a:off x="7024716" y="2798475"/>
                <a:ext cx="1755161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结论一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D4B4B37-6A9A-434D-B117-3C93F896196C}"/>
                  </a:ext>
                </a:extLst>
              </p:cNvPr>
              <p:cNvSpPr txBox="1"/>
              <p:nvPr/>
            </p:nvSpPr>
            <p:spPr>
              <a:xfrm>
                <a:off x="7024716" y="3254651"/>
                <a:ext cx="4656109" cy="700898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1DD3D74-0011-4478-942F-D97751B72816}"/>
                </a:ext>
              </a:extLst>
            </p:cNvPr>
            <p:cNvGrpSpPr/>
            <p:nvPr/>
          </p:nvGrpSpPr>
          <p:grpSpPr>
            <a:xfrm>
              <a:off x="6565900" y="2898955"/>
              <a:ext cx="496800" cy="496800"/>
              <a:chOff x="6565900" y="2898955"/>
              <a:chExt cx="496800" cy="49680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47DB6EA-1344-4AE8-A526-8CA26B46C4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65900" y="2898955"/>
                <a:ext cx="496800" cy="496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13C57731-C51F-4B62-BF5E-4F2A58925A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696305" y="3029360"/>
                <a:ext cx="235990" cy="235990"/>
              </a:xfrm>
              <a:prstGeom prst="rect">
                <a:avLst/>
              </a:prstGeom>
            </p:spPr>
          </p:pic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274686F-086C-4441-95D0-5B0099E2C715}"/>
              </a:ext>
            </a:extLst>
          </p:cNvPr>
          <p:cNvGrpSpPr/>
          <p:nvPr/>
        </p:nvGrpSpPr>
        <p:grpSpPr>
          <a:xfrm>
            <a:off x="6565900" y="4820315"/>
            <a:ext cx="4932047" cy="1157074"/>
            <a:chOff x="6565900" y="4820315"/>
            <a:chExt cx="4932047" cy="115707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33FD182-7454-4E17-AD57-A98FB88FE3CB}"/>
                </a:ext>
              </a:extLst>
            </p:cNvPr>
            <p:cNvGrpSpPr/>
            <p:nvPr/>
          </p:nvGrpSpPr>
          <p:grpSpPr>
            <a:xfrm>
              <a:off x="7309903" y="4820315"/>
              <a:ext cx="4188044" cy="1157074"/>
              <a:chOff x="7024716" y="2798475"/>
              <a:chExt cx="4656109" cy="1157074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972ADB1B-8762-44B8-A9DF-AE70F4EA100E}"/>
                  </a:ext>
                </a:extLst>
              </p:cNvPr>
              <p:cNvSpPr txBox="1"/>
              <p:nvPr/>
            </p:nvSpPr>
            <p:spPr>
              <a:xfrm>
                <a:off x="7024716" y="2798475"/>
                <a:ext cx="1755161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结论二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1CF0210-F0BD-4440-A82D-AC25C5997117}"/>
                  </a:ext>
                </a:extLst>
              </p:cNvPr>
              <p:cNvSpPr txBox="1"/>
              <p:nvPr/>
            </p:nvSpPr>
            <p:spPr>
              <a:xfrm>
                <a:off x="7024716" y="3254651"/>
                <a:ext cx="4656109" cy="700898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D9AB9BD-AE1F-414F-A60C-EFC1A9FC3157}"/>
                </a:ext>
              </a:extLst>
            </p:cNvPr>
            <p:cNvGrpSpPr/>
            <p:nvPr/>
          </p:nvGrpSpPr>
          <p:grpSpPr>
            <a:xfrm>
              <a:off x="6565900" y="4920795"/>
              <a:ext cx="496800" cy="496800"/>
              <a:chOff x="6565900" y="4920795"/>
              <a:chExt cx="496800" cy="496800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92F654EE-FF30-4CB1-845E-ADD287DFCD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65900" y="4920795"/>
                <a:ext cx="496800" cy="496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38" name="图形 37">
                <a:extLst>
                  <a:ext uri="{FF2B5EF4-FFF2-40B4-BE49-F238E27FC236}">
                    <a16:creationId xmlns:a16="http://schemas.microsoft.com/office/drawing/2014/main" id="{D0D91875-7C74-4F7C-9BF6-8CC03B59B6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705620" y="5087384"/>
                <a:ext cx="217362" cy="15898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938776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4E00CF-652B-42F5-9700-39A8091FE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饼图展示页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625A436-ED6A-4988-96B3-E58DFCABAA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0243753"/>
              </p:ext>
            </p:extLst>
          </p:nvPr>
        </p:nvGraphicFramePr>
        <p:xfrm>
          <a:off x="446205" y="1448044"/>
          <a:ext cx="5426075" cy="423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2820D5D1-D2F7-45AE-B6EA-0ABD71EADDD6}"/>
              </a:ext>
            </a:extLst>
          </p:cNvPr>
          <p:cNvGrpSpPr/>
          <p:nvPr/>
        </p:nvGrpSpPr>
        <p:grpSpPr>
          <a:xfrm>
            <a:off x="6546498" y="1382024"/>
            <a:ext cx="5199297" cy="1157074"/>
            <a:chOff x="6546498" y="1382024"/>
            <a:chExt cx="5199297" cy="115707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95808F3-6F35-49C5-9028-69CD55E03413}"/>
                </a:ext>
              </a:extLst>
            </p:cNvPr>
            <p:cNvGrpSpPr/>
            <p:nvPr/>
          </p:nvGrpSpPr>
          <p:grpSpPr>
            <a:xfrm>
              <a:off x="7290500" y="1382024"/>
              <a:ext cx="4455295" cy="1157074"/>
              <a:chOff x="6838007" y="1369116"/>
              <a:chExt cx="5167284" cy="1157074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E8C5B4F-35C6-4A05-AFB9-AB740DA1A965}"/>
                  </a:ext>
                </a:extLst>
              </p:cNvPr>
              <p:cNvSpPr txBox="1"/>
              <p:nvPr/>
            </p:nvSpPr>
            <p:spPr>
              <a:xfrm>
                <a:off x="6838007" y="1369116"/>
                <a:ext cx="1947853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结论一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D3FB906-9E68-4B0F-9A02-73C6F3204233}"/>
                  </a:ext>
                </a:extLst>
              </p:cNvPr>
              <p:cNvSpPr txBox="1"/>
              <p:nvPr/>
            </p:nvSpPr>
            <p:spPr>
              <a:xfrm>
                <a:off x="6838007" y="1825292"/>
                <a:ext cx="5167284" cy="700898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5C33D86-8F94-406E-B91B-F808F336C305}"/>
                </a:ext>
              </a:extLst>
            </p:cNvPr>
            <p:cNvGrpSpPr/>
            <p:nvPr/>
          </p:nvGrpSpPr>
          <p:grpSpPr>
            <a:xfrm>
              <a:off x="6546498" y="1482504"/>
              <a:ext cx="496800" cy="496800"/>
              <a:chOff x="6096000" y="1364889"/>
              <a:chExt cx="496800" cy="496800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066F1514-3C3F-4CDC-BF78-DA9171E934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6000" y="1364889"/>
                <a:ext cx="496800" cy="496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6" name="图形 25">
                <a:extLst>
                  <a:ext uri="{FF2B5EF4-FFF2-40B4-BE49-F238E27FC236}">
                    <a16:creationId xmlns:a16="http://schemas.microsoft.com/office/drawing/2014/main" id="{B140B951-D1D2-4351-B1FF-7DDFBA3BAA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6213000" y="1481889"/>
                <a:ext cx="262800" cy="262800"/>
              </a:xfrm>
              <a:prstGeom prst="rect">
                <a:avLst/>
              </a:prstGeom>
            </p:spPr>
          </p:pic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0C647F-E103-4DDE-8628-2B394756549E}"/>
              </a:ext>
            </a:extLst>
          </p:cNvPr>
          <p:cNvGrpSpPr/>
          <p:nvPr/>
        </p:nvGrpSpPr>
        <p:grpSpPr>
          <a:xfrm>
            <a:off x="6546498" y="3120917"/>
            <a:ext cx="5199297" cy="1157074"/>
            <a:chOff x="6546498" y="3120917"/>
            <a:chExt cx="5199297" cy="1157074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7A13FF3-C5EF-465C-B78B-C859276647E9}"/>
                </a:ext>
              </a:extLst>
            </p:cNvPr>
            <p:cNvGrpSpPr/>
            <p:nvPr/>
          </p:nvGrpSpPr>
          <p:grpSpPr>
            <a:xfrm>
              <a:off x="6546498" y="3271254"/>
              <a:ext cx="496800" cy="496800"/>
              <a:chOff x="6096000" y="2889010"/>
              <a:chExt cx="496800" cy="49680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400D67B-461F-4493-9AD1-F39DD7DC83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6000" y="2889010"/>
                <a:ext cx="496800" cy="496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7" name="图形 26">
                <a:extLst>
                  <a:ext uri="{FF2B5EF4-FFF2-40B4-BE49-F238E27FC236}">
                    <a16:creationId xmlns:a16="http://schemas.microsoft.com/office/drawing/2014/main" id="{E7CC94B1-821F-4AE4-BFB8-13145AA236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213000" y="3006010"/>
                <a:ext cx="262800" cy="262800"/>
              </a:xfrm>
              <a:prstGeom prst="rect">
                <a:avLst/>
              </a:prstGeom>
            </p:spPr>
          </p:pic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572641C-24C1-44A1-A436-2CA9BFCB79E9}"/>
                </a:ext>
              </a:extLst>
            </p:cNvPr>
            <p:cNvGrpSpPr/>
            <p:nvPr/>
          </p:nvGrpSpPr>
          <p:grpSpPr>
            <a:xfrm>
              <a:off x="7290500" y="3120917"/>
              <a:ext cx="4455295" cy="1157074"/>
              <a:chOff x="6838007" y="1369116"/>
              <a:chExt cx="5167284" cy="1157074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C2DFDEE9-95B1-47D5-8647-AA8A98664576}"/>
                  </a:ext>
                </a:extLst>
              </p:cNvPr>
              <p:cNvSpPr txBox="1"/>
              <p:nvPr/>
            </p:nvSpPr>
            <p:spPr>
              <a:xfrm>
                <a:off x="6838007" y="1369116"/>
                <a:ext cx="1947853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结论二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D076C673-13F8-45B3-9355-07B61F794816}"/>
                  </a:ext>
                </a:extLst>
              </p:cNvPr>
              <p:cNvSpPr txBox="1"/>
              <p:nvPr/>
            </p:nvSpPr>
            <p:spPr>
              <a:xfrm>
                <a:off x="6838007" y="1825292"/>
                <a:ext cx="5167284" cy="700898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2F03EAA-E31B-425E-896C-738B627935C8}"/>
              </a:ext>
            </a:extLst>
          </p:cNvPr>
          <p:cNvGrpSpPr/>
          <p:nvPr/>
        </p:nvGrpSpPr>
        <p:grpSpPr>
          <a:xfrm>
            <a:off x="6548493" y="4859811"/>
            <a:ext cx="5197302" cy="1157074"/>
            <a:chOff x="6548493" y="4859811"/>
            <a:chExt cx="5197302" cy="115707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C6814AC-01CA-4DD0-AAF0-EFFA7DAD9D26}"/>
                </a:ext>
              </a:extLst>
            </p:cNvPr>
            <p:cNvGrpSpPr/>
            <p:nvPr/>
          </p:nvGrpSpPr>
          <p:grpSpPr>
            <a:xfrm>
              <a:off x="6548493" y="4960291"/>
              <a:ext cx="496800" cy="496800"/>
              <a:chOff x="6097995" y="4413132"/>
              <a:chExt cx="496800" cy="496800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F01C7B4-4F45-4655-B11C-643DD0CB85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7995" y="4413132"/>
                <a:ext cx="496800" cy="496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25" name="图形 24">
                <a:extLst>
                  <a:ext uri="{FF2B5EF4-FFF2-40B4-BE49-F238E27FC236}">
                    <a16:creationId xmlns:a16="http://schemas.microsoft.com/office/drawing/2014/main" id="{C0E62B19-C070-48F6-AA6A-C4F0BDBD81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214995" y="4530132"/>
                <a:ext cx="262800" cy="262800"/>
              </a:xfrm>
              <a:prstGeom prst="rect">
                <a:avLst/>
              </a:prstGeom>
            </p:spPr>
          </p:pic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2CB5FD9-7E25-40A0-A36F-29BC45163A87}"/>
                </a:ext>
              </a:extLst>
            </p:cNvPr>
            <p:cNvGrpSpPr/>
            <p:nvPr/>
          </p:nvGrpSpPr>
          <p:grpSpPr>
            <a:xfrm>
              <a:off x="7290500" y="4859811"/>
              <a:ext cx="4455295" cy="1157074"/>
              <a:chOff x="6838007" y="1369116"/>
              <a:chExt cx="5167284" cy="1157074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6BBD3CA9-17BF-4350-A7A9-682E2AF1C8DD}"/>
                  </a:ext>
                </a:extLst>
              </p:cNvPr>
              <p:cNvSpPr txBox="1"/>
              <p:nvPr/>
            </p:nvSpPr>
            <p:spPr>
              <a:xfrm>
                <a:off x="6838007" y="1369116"/>
                <a:ext cx="1947853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结论三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794D18F-3C1A-4F9D-A22E-D9E223B9F40B}"/>
                  </a:ext>
                </a:extLst>
              </p:cNvPr>
              <p:cNvSpPr txBox="1"/>
              <p:nvPr/>
            </p:nvSpPr>
            <p:spPr>
              <a:xfrm>
                <a:off x="6838007" y="1825292"/>
                <a:ext cx="5167284" cy="700898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请在这里输入你对图表分析后得到的结论</a:t>
                </a:r>
              </a:p>
            </p:txBody>
          </p:sp>
        </p:grpSp>
      </p:grp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FE4A119-0E43-48EC-AF3D-1D12A3D800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3881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6AFB89F6-2867-4A77-8D0F-8E140DB89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单个环形图页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2CAEAED4-889C-4EA9-8631-FE580CE269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2351036"/>
              </p:ext>
            </p:extLst>
          </p:nvPr>
        </p:nvGraphicFramePr>
        <p:xfrm>
          <a:off x="2829202" y="1258775"/>
          <a:ext cx="6571303" cy="4380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0CF8C108-7AAF-46B5-A1FA-B92352192152}"/>
              </a:ext>
            </a:extLst>
          </p:cNvPr>
          <p:cNvSpPr txBox="1"/>
          <p:nvPr/>
        </p:nvSpPr>
        <p:spPr>
          <a:xfrm>
            <a:off x="2256716" y="1473238"/>
            <a:ext cx="1457960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10%</a:t>
            </a:r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E05389-2C8C-42B8-8E7B-67EA4E990822}"/>
              </a:ext>
            </a:extLst>
          </p:cNvPr>
          <p:cNvSpPr txBox="1"/>
          <p:nvPr/>
        </p:nvSpPr>
        <p:spPr>
          <a:xfrm>
            <a:off x="-179145" y="2162725"/>
            <a:ext cx="3893821" cy="700898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r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  <a:b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82BA7D6-3D17-41D8-9954-E98882F43101}"/>
              </a:ext>
            </a:extLst>
          </p:cNvPr>
          <p:cNvSpPr txBox="1"/>
          <p:nvPr/>
        </p:nvSpPr>
        <p:spPr>
          <a:xfrm>
            <a:off x="2051238" y="1800877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 anchor="t" anchorCtr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F9AAC35-40CC-4B25-8A5D-7740AC1A8314}"/>
              </a:ext>
            </a:extLst>
          </p:cNvPr>
          <p:cNvSpPr txBox="1"/>
          <p:nvPr/>
        </p:nvSpPr>
        <p:spPr>
          <a:xfrm>
            <a:off x="8522504" y="1472098"/>
            <a:ext cx="1457960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9%</a:t>
            </a:r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D3EB378-14FB-4E93-B303-A5E49F1EA6A6}"/>
              </a:ext>
            </a:extLst>
          </p:cNvPr>
          <p:cNvSpPr txBox="1"/>
          <p:nvPr/>
        </p:nvSpPr>
        <p:spPr>
          <a:xfrm>
            <a:off x="8522504" y="1800877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CE4858F-E905-4342-A689-207E3A1180BE}"/>
              </a:ext>
            </a:extLst>
          </p:cNvPr>
          <p:cNvSpPr txBox="1"/>
          <p:nvPr/>
        </p:nvSpPr>
        <p:spPr>
          <a:xfrm>
            <a:off x="8522504" y="2162725"/>
            <a:ext cx="3893821" cy="701346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spcAft>
                <a:spcPts val="1200"/>
              </a:spcAft>
              <a:defRPr sz="1600" spc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请输入正文内容请输入正文内容</a:t>
            </a:r>
            <a:br>
              <a:rPr lang="en-US" altLang="zh-CN" dirty="0">
                <a:sym typeface="+mn-lt"/>
              </a:rPr>
            </a:br>
            <a:r>
              <a:rPr lang="zh-CN" altLang="en-US" dirty="0">
                <a:sym typeface="+mn-lt"/>
              </a:rPr>
              <a:t>请输入正文内容请输入正文内容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EB3D95E-0CD5-4707-BFB5-A9948BA75A98}"/>
              </a:ext>
            </a:extLst>
          </p:cNvPr>
          <p:cNvSpPr txBox="1"/>
          <p:nvPr/>
        </p:nvSpPr>
        <p:spPr>
          <a:xfrm>
            <a:off x="2256716" y="4257237"/>
            <a:ext cx="1457960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23%</a:t>
            </a:r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C3D5F66-8C4B-4F96-A0C5-BB2ED90532BB}"/>
              </a:ext>
            </a:extLst>
          </p:cNvPr>
          <p:cNvSpPr txBox="1"/>
          <p:nvPr/>
        </p:nvSpPr>
        <p:spPr>
          <a:xfrm>
            <a:off x="-179145" y="4938298"/>
            <a:ext cx="3893821" cy="701346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r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  <a:b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5762BC4-77AE-444E-8024-1C6C10386628}"/>
              </a:ext>
            </a:extLst>
          </p:cNvPr>
          <p:cNvSpPr txBox="1"/>
          <p:nvPr/>
        </p:nvSpPr>
        <p:spPr>
          <a:xfrm>
            <a:off x="2051238" y="4576450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 algn="r"/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7279931-CA3C-4C6E-AB11-1CF55507323F}"/>
              </a:ext>
            </a:extLst>
          </p:cNvPr>
          <p:cNvSpPr txBox="1"/>
          <p:nvPr/>
        </p:nvSpPr>
        <p:spPr>
          <a:xfrm>
            <a:off x="8515029" y="4255685"/>
            <a:ext cx="1457960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en-US" altLang="zh-CN" sz="2000" b="1" dirty="0">
                <a:solidFill>
                  <a:schemeClr val="accent1"/>
                </a:solidFill>
                <a:cs typeface="+mn-ea"/>
                <a:sym typeface="+mn-lt"/>
              </a:rPr>
              <a:t>58%</a:t>
            </a:r>
            <a:endParaRPr lang="zh-CN" altLang="en-US" sz="20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61D7BF3-7A9C-4C06-AE9E-969ED763FF62}"/>
              </a:ext>
            </a:extLst>
          </p:cNvPr>
          <p:cNvSpPr txBox="1"/>
          <p:nvPr/>
        </p:nvSpPr>
        <p:spPr>
          <a:xfrm>
            <a:off x="8515031" y="4576450"/>
            <a:ext cx="1663438" cy="400110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  <a:cs typeface="+mn-ea"/>
                <a:sym typeface="+mn-lt"/>
              </a:rPr>
              <a:t>输入小标题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9346BCA-9F69-48B6-8940-7E317BFAF34F}"/>
              </a:ext>
            </a:extLst>
          </p:cNvPr>
          <p:cNvSpPr txBox="1"/>
          <p:nvPr/>
        </p:nvSpPr>
        <p:spPr>
          <a:xfrm>
            <a:off x="8515031" y="4938298"/>
            <a:ext cx="3893821" cy="701346"/>
          </a:xfrm>
          <a:prstGeom prst="rect">
            <a:avLst/>
          </a:prstGeom>
          <a:noFill/>
        </p:spPr>
        <p:txBody>
          <a:bodyPr wrap="square" lIns="90000" rIns="90000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  <a:b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请输入正文内容请输入正文内容</a:t>
            </a:r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B272FE3A-DBA5-427C-9CDE-EC613E779B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B582859-F269-421A-A458-D34E81A7D1B3}"/>
              </a:ext>
            </a:extLst>
          </p:cNvPr>
          <p:cNvSpPr/>
          <p:nvPr/>
        </p:nvSpPr>
        <p:spPr>
          <a:xfrm flipH="1">
            <a:off x="5648514" y="1822787"/>
            <a:ext cx="2866515" cy="358284"/>
          </a:xfrm>
          <a:custGeom>
            <a:avLst/>
            <a:gdLst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  <a:gd name="connsiteX3" fmla="*/ 0 w 2316480"/>
              <a:gd name="connsiteY3" fmla="*/ 1070157 h 1070157"/>
              <a:gd name="connsiteX4" fmla="*/ 0 w 2316480"/>
              <a:gd name="connsiteY4" fmla="*/ 0 h 1070157"/>
              <a:gd name="connsiteX0" fmla="*/ 0 w 2316480"/>
              <a:gd name="connsiteY0" fmla="*/ 1070157 h 1161597"/>
              <a:gd name="connsiteX1" fmla="*/ 0 w 2316480"/>
              <a:gd name="connsiteY1" fmla="*/ 0 h 1161597"/>
              <a:gd name="connsiteX2" fmla="*/ 2316480 w 2316480"/>
              <a:gd name="connsiteY2" fmla="*/ 0 h 1161597"/>
              <a:gd name="connsiteX3" fmla="*/ 2316480 w 2316480"/>
              <a:gd name="connsiteY3" fmla="*/ 1070157 h 1161597"/>
              <a:gd name="connsiteX4" fmla="*/ 91440 w 2316480"/>
              <a:gd name="connsiteY4" fmla="*/ 1161597 h 1161597"/>
              <a:gd name="connsiteX0" fmla="*/ 0 w 2316480"/>
              <a:gd name="connsiteY0" fmla="*/ 1070157 h 1070157"/>
              <a:gd name="connsiteX1" fmla="*/ 0 w 2316480"/>
              <a:gd name="connsiteY1" fmla="*/ 0 h 1070157"/>
              <a:gd name="connsiteX2" fmla="*/ 2316480 w 2316480"/>
              <a:gd name="connsiteY2" fmla="*/ 0 h 1070157"/>
              <a:gd name="connsiteX3" fmla="*/ 2316480 w 2316480"/>
              <a:gd name="connsiteY3" fmla="*/ 1070157 h 1070157"/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6480" h="1070157">
                <a:moveTo>
                  <a:pt x="0" y="0"/>
                </a:moveTo>
                <a:lnTo>
                  <a:pt x="2316480" y="0"/>
                </a:lnTo>
                <a:lnTo>
                  <a:pt x="2316480" y="1070157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19">
            <a:extLst>
              <a:ext uri="{FF2B5EF4-FFF2-40B4-BE49-F238E27FC236}">
                <a16:creationId xmlns:a16="http://schemas.microsoft.com/office/drawing/2014/main" id="{5A6E25E6-BE9A-4E80-9F0F-754F691C51BD}"/>
              </a:ext>
            </a:extLst>
          </p:cNvPr>
          <p:cNvSpPr/>
          <p:nvPr/>
        </p:nvSpPr>
        <p:spPr>
          <a:xfrm>
            <a:off x="3722150" y="2008076"/>
            <a:ext cx="1107717" cy="719883"/>
          </a:xfrm>
          <a:custGeom>
            <a:avLst/>
            <a:gdLst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  <a:gd name="connsiteX3" fmla="*/ 0 w 2316480"/>
              <a:gd name="connsiteY3" fmla="*/ 1070157 h 1070157"/>
              <a:gd name="connsiteX4" fmla="*/ 0 w 2316480"/>
              <a:gd name="connsiteY4" fmla="*/ 0 h 1070157"/>
              <a:gd name="connsiteX0" fmla="*/ 0 w 2316480"/>
              <a:gd name="connsiteY0" fmla="*/ 1070157 h 1161597"/>
              <a:gd name="connsiteX1" fmla="*/ 0 w 2316480"/>
              <a:gd name="connsiteY1" fmla="*/ 0 h 1161597"/>
              <a:gd name="connsiteX2" fmla="*/ 2316480 w 2316480"/>
              <a:gd name="connsiteY2" fmla="*/ 0 h 1161597"/>
              <a:gd name="connsiteX3" fmla="*/ 2316480 w 2316480"/>
              <a:gd name="connsiteY3" fmla="*/ 1070157 h 1161597"/>
              <a:gd name="connsiteX4" fmla="*/ 91440 w 2316480"/>
              <a:gd name="connsiteY4" fmla="*/ 1161597 h 1161597"/>
              <a:gd name="connsiteX0" fmla="*/ 0 w 2316480"/>
              <a:gd name="connsiteY0" fmla="*/ 1070157 h 1070157"/>
              <a:gd name="connsiteX1" fmla="*/ 0 w 2316480"/>
              <a:gd name="connsiteY1" fmla="*/ 0 h 1070157"/>
              <a:gd name="connsiteX2" fmla="*/ 2316480 w 2316480"/>
              <a:gd name="connsiteY2" fmla="*/ 0 h 1070157"/>
              <a:gd name="connsiteX3" fmla="*/ 2316480 w 2316480"/>
              <a:gd name="connsiteY3" fmla="*/ 1070157 h 1070157"/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6480" h="1070157">
                <a:moveTo>
                  <a:pt x="0" y="0"/>
                </a:moveTo>
                <a:lnTo>
                  <a:pt x="2316480" y="0"/>
                </a:lnTo>
                <a:lnTo>
                  <a:pt x="2316480" y="1070157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19">
            <a:extLst>
              <a:ext uri="{FF2B5EF4-FFF2-40B4-BE49-F238E27FC236}">
                <a16:creationId xmlns:a16="http://schemas.microsoft.com/office/drawing/2014/main" id="{3BF5291B-50FA-4A64-85B5-9FE0BC684176}"/>
              </a:ext>
            </a:extLst>
          </p:cNvPr>
          <p:cNvSpPr/>
          <p:nvPr/>
        </p:nvSpPr>
        <p:spPr>
          <a:xfrm rot="5400000">
            <a:off x="3837167" y="4091369"/>
            <a:ext cx="562645" cy="807628"/>
          </a:xfrm>
          <a:custGeom>
            <a:avLst/>
            <a:gdLst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  <a:gd name="connsiteX3" fmla="*/ 0 w 2316480"/>
              <a:gd name="connsiteY3" fmla="*/ 1070157 h 1070157"/>
              <a:gd name="connsiteX4" fmla="*/ 0 w 2316480"/>
              <a:gd name="connsiteY4" fmla="*/ 0 h 1070157"/>
              <a:gd name="connsiteX0" fmla="*/ 0 w 2316480"/>
              <a:gd name="connsiteY0" fmla="*/ 1070157 h 1161597"/>
              <a:gd name="connsiteX1" fmla="*/ 0 w 2316480"/>
              <a:gd name="connsiteY1" fmla="*/ 0 h 1161597"/>
              <a:gd name="connsiteX2" fmla="*/ 2316480 w 2316480"/>
              <a:gd name="connsiteY2" fmla="*/ 0 h 1161597"/>
              <a:gd name="connsiteX3" fmla="*/ 2316480 w 2316480"/>
              <a:gd name="connsiteY3" fmla="*/ 1070157 h 1161597"/>
              <a:gd name="connsiteX4" fmla="*/ 91440 w 2316480"/>
              <a:gd name="connsiteY4" fmla="*/ 1161597 h 1161597"/>
              <a:gd name="connsiteX0" fmla="*/ 0 w 2316480"/>
              <a:gd name="connsiteY0" fmla="*/ 1070157 h 1070157"/>
              <a:gd name="connsiteX1" fmla="*/ 0 w 2316480"/>
              <a:gd name="connsiteY1" fmla="*/ 0 h 1070157"/>
              <a:gd name="connsiteX2" fmla="*/ 2316480 w 2316480"/>
              <a:gd name="connsiteY2" fmla="*/ 0 h 1070157"/>
              <a:gd name="connsiteX3" fmla="*/ 2316480 w 2316480"/>
              <a:gd name="connsiteY3" fmla="*/ 1070157 h 1070157"/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6480" h="1070157">
                <a:moveTo>
                  <a:pt x="0" y="0"/>
                </a:moveTo>
                <a:lnTo>
                  <a:pt x="2316480" y="0"/>
                </a:lnTo>
                <a:lnTo>
                  <a:pt x="2316480" y="1070157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19">
            <a:extLst>
              <a:ext uri="{FF2B5EF4-FFF2-40B4-BE49-F238E27FC236}">
                <a16:creationId xmlns:a16="http://schemas.microsoft.com/office/drawing/2014/main" id="{E33332DE-1BA2-4471-8127-44C45A64EECC}"/>
              </a:ext>
            </a:extLst>
          </p:cNvPr>
          <p:cNvSpPr/>
          <p:nvPr/>
        </p:nvSpPr>
        <p:spPr>
          <a:xfrm rot="16200000" flipH="1">
            <a:off x="7832422" y="4067292"/>
            <a:ext cx="553860" cy="826304"/>
          </a:xfrm>
          <a:custGeom>
            <a:avLst/>
            <a:gdLst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  <a:gd name="connsiteX3" fmla="*/ 0 w 2316480"/>
              <a:gd name="connsiteY3" fmla="*/ 1070157 h 1070157"/>
              <a:gd name="connsiteX4" fmla="*/ 0 w 2316480"/>
              <a:gd name="connsiteY4" fmla="*/ 0 h 1070157"/>
              <a:gd name="connsiteX0" fmla="*/ 0 w 2316480"/>
              <a:gd name="connsiteY0" fmla="*/ 1070157 h 1161597"/>
              <a:gd name="connsiteX1" fmla="*/ 0 w 2316480"/>
              <a:gd name="connsiteY1" fmla="*/ 0 h 1161597"/>
              <a:gd name="connsiteX2" fmla="*/ 2316480 w 2316480"/>
              <a:gd name="connsiteY2" fmla="*/ 0 h 1161597"/>
              <a:gd name="connsiteX3" fmla="*/ 2316480 w 2316480"/>
              <a:gd name="connsiteY3" fmla="*/ 1070157 h 1161597"/>
              <a:gd name="connsiteX4" fmla="*/ 91440 w 2316480"/>
              <a:gd name="connsiteY4" fmla="*/ 1161597 h 1161597"/>
              <a:gd name="connsiteX0" fmla="*/ 0 w 2316480"/>
              <a:gd name="connsiteY0" fmla="*/ 1070157 h 1070157"/>
              <a:gd name="connsiteX1" fmla="*/ 0 w 2316480"/>
              <a:gd name="connsiteY1" fmla="*/ 0 h 1070157"/>
              <a:gd name="connsiteX2" fmla="*/ 2316480 w 2316480"/>
              <a:gd name="connsiteY2" fmla="*/ 0 h 1070157"/>
              <a:gd name="connsiteX3" fmla="*/ 2316480 w 2316480"/>
              <a:gd name="connsiteY3" fmla="*/ 1070157 h 1070157"/>
              <a:gd name="connsiteX0" fmla="*/ 0 w 2316480"/>
              <a:gd name="connsiteY0" fmla="*/ 0 h 1070157"/>
              <a:gd name="connsiteX1" fmla="*/ 2316480 w 2316480"/>
              <a:gd name="connsiteY1" fmla="*/ 0 h 1070157"/>
              <a:gd name="connsiteX2" fmla="*/ 2316480 w 2316480"/>
              <a:gd name="connsiteY2" fmla="*/ 1070157 h 107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6480" h="1070157">
                <a:moveTo>
                  <a:pt x="0" y="0"/>
                </a:moveTo>
                <a:lnTo>
                  <a:pt x="2316480" y="0"/>
                </a:lnTo>
                <a:lnTo>
                  <a:pt x="2316480" y="1070157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298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1EC569-6244-4211-BD34-5FF3C2D7E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多个环形图页</a:t>
            </a:r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B98ED3B-4165-41CC-A1F1-DE2BA7B054E1}"/>
              </a:ext>
            </a:extLst>
          </p:cNvPr>
          <p:cNvGrpSpPr/>
          <p:nvPr/>
        </p:nvGrpSpPr>
        <p:grpSpPr>
          <a:xfrm>
            <a:off x="764252" y="1337972"/>
            <a:ext cx="3351652" cy="4420042"/>
            <a:chOff x="603993" y="1337972"/>
            <a:chExt cx="3351652" cy="442004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B1D93A4B-61D5-4A98-AEAC-AD0FB13733A8}"/>
                </a:ext>
              </a:extLst>
            </p:cNvPr>
            <p:cNvGrpSpPr/>
            <p:nvPr/>
          </p:nvGrpSpPr>
          <p:grpSpPr>
            <a:xfrm>
              <a:off x="603993" y="4149591"/>
              <a:ext cx="3351652" cy="1608423"/>
              <a:chOff x="603993" y="3915911"/>
              <a:chExt cx="3351652" cy="1608423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95559A0C-66BA-4DDE-89CC-2C9CF4D335FF}"/>
                  </a:ext>
                </a:extLst>
              </p:cNvPr>
              <p:cNvSpPr/>
              <p:nvPr/>
            </p:nvSpPr>
            <p:spPr>
              <a:xfrm>
                <a:off x="603993" y="4367927"/>
                <a:ext cx="3351652" cy="115640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zh-CN" altLang="en-US" sz="1600" kern="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这里可以输入你对图表的简单介绍，</a:t>
                </a: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如果需要修改数据，请点击图表鼠标右键选择编辑数据即可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" name="TextBox 72">
                <a:extLst>
                  <a:ext uri="{FF2B5EF4-FFF2-40B4-BE49-F238E27FC236}">
                    <a16:creationId xmlns:a16="http://schemas.microsoft.com/office/drawing/2014/main" id="{C8F8DD67-7993-4048-986D-EF3FE9D63AB9}"/>
                  </a:ext>
                </a:extLst>
              </p:cNvPr>
              <p:cNvSpPr txBox="1"/>
              <p:nvPr/>
            </p:nvSpPr>
            <p:spPr>
              <a:xfrm>
                <a:off x="1186552" y="3915911"/>
                <a:ext cx="21865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</p:grpSp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6784AA25-E8D4-4678-B95C-E10AB7A45D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03999904"/>
                </p:ext>
              </p:extLst>
            </p:nvPr>
          </p:nvGraphicFramePr>
          <p:xfrm>
            <a:off x="878496" y="1337972"/>
            <a:ext cx="2802646" cy="28489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0D2D971-892D-47A9-9429-02B8F0A3AC96}"/>
              </a:ext>
            </a:extLst>
          </p:cNvPr>
          <p:cNvGrpSpPr/>
          <p:nvPr/>
        </p:nvGrpSpPr>
        <p:grpSpPr>
          <a:xfrm>
            <a:off x="4450604" y="1341824"/>
            <a:ext cx="3351652" cy="4420042"/>
            <a:chOff x="4420174" y="1341824"/>
            <a:chExt cx="3351652" cy="4420042"/>
          </a:xfrm>
        </p:grpSpPr>
        <p:graphicFrame>
          <p:nvGraphicFramePr>
            <p:cNvPr id="22" name="图表 21">
              <a:extLst>
                <a:ext uri="{FF2B5EF4-FFF2-40B4-BE49-F238E27FC236}">
                  <a16:creationId xmlns:a16="http://schemas.microsoft.com/office/drawing/2014/main" id="{C23556FD-B685-4325-861F-A5877458F53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27293511"/>
                </p:ext>
              </p:extLst>
            </p:nvPr>
          </p:nvGraphicFramePr>
          <p:xfrm>
            <a:off x="4694677" y="1341824"/>
            <a:ext cx="2802646" cy="28489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153029F-C3AA-49C3-B10C-DECA25D4638D}"/>
                </a:ext>
              </a:extLst>
            </p:cNvPr>
            <p:cNvGrpSpPr/>
            <p:nvPr/>
          </p:nvGrpSpPr>
          <p:grpSpPr>
            <a:xfrm>
              <a:off x="4420174" y="4153443"/>
              <a:ext cx="3351652" cy="1608423"/>
              <a:chOff x="911225" y="3804013"/>
              <a:chExt cx="3351652" cy="1608423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6F78A805-6CD8-439E-88F8-12ED5933E793}"/>
                  </a:ext>
                </a:extLst>
              </p:cNvPr>
              <p:cNvSpPr/>
              <p:nvPr/>
            </p:nvSpPr>
            <p:spPr>
              <a:xfrm>
                <a:off x="911225" y="4256029"/>
                <a:ext cx="3351652" cy="115640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zh-CN" altLang="en-US" sz="1600" kern="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这里可以输入你对图表的简单介绍，</a:t>
                </a: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如果需要修改数据，请点击图表鼠标右键选择编辑数据即可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TextBox 72">
                <a:extLst>
                  <a:ext uri="{FF2B5EF4-FFF2-40B4-BE49-F238E27FC236}">
                    <a16:creationId xmlns:a16="http://schemas.microsoft.com/office/drawing/2014/main" id="{0AE1F539-817B-46F3-BB17-5CB6D2769907}"/>
                  </a:ext>
                </a:extLst>
              </p:cNvPr>
              <p:cNvSpPr txBox="1"/>
              <p:nvPr/>
            </p:nvSpPr>
            <p:spPr>
              <a:xfrm>
                <a:off x="1493784" y="3804013"/>
                <a:ext cx="21865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673266C-C883-44B2-9DB7-F222C1256737}"/>
              </a:ext>
            </a:extLst>
          </p:cNvPr>
          <p:cNvGrpSpPr/>
          <p:nvPr/>
        </p:nvGrpSpPr>
        <p:grpSpPr>
          <a:xfrm>
            <a:off x="8136956" y="1341824"/>
            <a:ext cx="3351652" cy="4420042"/>
            <a:chOff x="8259505" y="1341824"/>
            <a:chExt cx="3351652" cy="4420042"/>
          </a:xfrm>
        </p:grpSpPr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id="{AB6F5276-A138-42A8-93F5-1B2AA9E559C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55507406"/>
                </p:ext>
              </p:extLst>
            </p:nvPr>
          </p:nvGraphicFramePr>
          <p:xfrm>
            <a:off x="8534006" y="1341824"/>
            <a:ext cx="2802646" cy="28489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411D858-4FC8-47F6-A55A-1CBB6C643AF0}"/>
                </a:ext>
              </a:extLst>
            </p:cNvPr>
            <p:cNvGrpSpPr/>
            <p:nvPr/>
          </p:nvGrpSpPr>
          <p:grpSpPr>
            <a:xfrm>
              <a:off x="8259505" y="4153443"/>
              <a:ext cx="3351652" cy="1608423"/>
              <a:chOff x="911225" y="3804013"/>
              <a:chExt cx="3351652" cy="1608423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BBF50ADD-4EA9-4D8D-91FC-CA2DCD56DE52}"/>
                  </a:ext>
                </a:extLst>
              </p:cNvPr>
              <p:cNvSpPr/>
              <p:nvPr/>
            </p:nvSpPr>
            <p:spPr>
              <a:xfrm>
                <a:off x="911225" y="4256029"/>
                <a:ext cx="3351652" cy="1156407"/>
              </a:xfrm>
              <a:prstGeom prst="rect">
                <a:avLst/>
              </a:prstGeom>
              <a:effectLst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zh-CN" altLang="en-US" sz="1600" kern="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这里可以输入你对图表的简单介绍，</a:t>
                </a:r>
                <a:r>
                  <a:rPr lang="zh-CN" altLang="en-US" sz="1600" spc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如果需要修改数据，请点击图表鼠标右键选择编辑数据即可</a:t>
                </a:r>
                <a:endPara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TextBox 72">
                <a:extLst>
                  <a:ext uri="{FF2B5EF4-FFF2-40B4-BE49-F238E27FC236}">
                    <a16:creationId xmlns:a16="http://schemas.microsoft.com/office/drawing/2014/main" id="{5A3844DA-0A02-4BD8-9F35-14D374A6E5FD}"/>
                  </a:ext>
                </a:extLst>
              </p:cNvPr>
              <p:cNvSpPr txBox="1"/>
              <p:nvPr/>
            </p:nvSpPr>
            <p:spPr>
              <a:xfrm>
                <a:off x="1493784" y="3804013"/>
                <a:ext cx="21865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</p:grp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3265430-BBE7-4E93-B79A-9C5795DE57C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1534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1EF53E4-371E-4DC7-9192-C85D1549BE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3D6AE6-4F81-426E-8BE2-B519F4FCA108}"/>
              </a:ext>
            </a:extLst>
          </p:cNvPr>
          <p:cNvGrpSpPr/>
          <p:nvPr/>
        </p:nvGrpSpPr>
        <p:grpSpPr>
          <a:xfrm>
            <a:off x="-14144" y="0"/>
            <a:ext cx="12206144" cy="3594100"/>
            <a:chOff x="-14144" y="0"/>
            <a:chExt cx="12206144" cy="35941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710536F-C4D7-4C4E-8379-58DBBC1C0B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70" t="21797" r="-14" b="38826"/>
            <a:stretch/>
          </p:blipFill>
          <p:spPr>
            <a:xfrm>
              <a:off x="-14144" y="0"/>
              <a:ext cx="12206144" cy="3594100"/>
            </a:xfrm>
            <a:prstGeom prst="rect">
              <a:avLst/>
            </a:prstGeom>
          </p:spPr>
        </p:pic>
        <p:sp>
          <p:nvSpPr>
            <p:cNvPr id="9" name="圆角矩形 6">
              <a:extLst>
                <a:ext uri="{FF2B5EF4-FFF2-40B4-BE49-F238E27FC236}">
                  <a16:creationId xmlns:a16="http://schemas.microsoft.com/office/drawing/2014/main" id="{7137A0C2-3D3F-4EA1-9D78-4B3BD8BFDB86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BD4E31-D2B2-43E4-8744-591AD24103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论文背景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63C59E-A782-4C40-B039-BC1FFD1866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cs typeface="+mn-ea"/>
                <a:sym typeface="+mn-lt"/>
              </a:rPr>
              <a:t>Paper background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96E355A-EB6F-42F5-A8D9-0FD82C0BDA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9670EAC-01CE-4A69-937B-7C9339A59D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044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947B46D5-5332-4294-B5C9-6EBD12E6EB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83B05B1-43B2-4572-AFE4-0769F89412B5}"/>
              </a:ext>
            </a:extLst>
          </p:cNvPr>
          <p:cNvGrpSpPr/>
          <p:nvPr/>
        </p:nvGrpSpPr>
        <p:grpSpPr>
          <a:xfrm>
            <a:off x="-14144" y="0"/>
            <a:ext cx="12206144" cy="3594100"/>
            <a:chOff x="-14144" y="0"/>
            <a:chExt cx="12206144" cy="3594100"/>
          </a:xfrm>
        </p:grpSpPr>
        <p:sp>
          <p:nvSpPr>
            <p:cNvPr id="28" name="圆角矩形 6">
              <a:extLst>
                <a:ext uri="{FF2B5EF4-FFF2-40B4-BE49-F238E27FC236}">
                  <a16:creationId xmlns:a16="http://schemas.microsoft.com/office/drawing/2014/main" id="{DE28AF4C-DF61-4C56-9333-FD18123A025B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圆角矩形 6">
              <a:extLst>
                <a:ext uri="{FF2B5EF4-FFF2-40B4-BE49-F238E27FC236}">
                  <a16:creationId xmlns:a16="http://schemas.microsoft.com/office/drawing/2014/main" id="{7F20F03E-D01C-445A-8509-CB6A32B649DB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ED03BD-448E-423E-94FF-9C6449258C8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论文结论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CA0D839-DF4A-469C-B632-8A8F44854A1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Paper Conclusion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2808886-16E1-42DA-A704-C11652D3F94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FOUR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A1879-E11F-41E4-BF4B-E76BDDDAFEE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649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134F684A-6952-4E3C-8039-50B85F80A289}"/>
              </a:ext>
            </a:extLst>
          </p:cNvPr>
          <p:cNvCxnSpPr/>
          <p:nvPr/>
        </p:nvCxnSpPr>
        <p:spPr>
          <a:xfrm>
            <a:off x="0" y="3594100"/>
            <a:ext cx="122834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2CF1C7B5-3968-4A81-806B-C53142520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横向时间轴页</a:t>
            </a:r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23A3739-46E0-4AAC-BD4E-63F2C5109DA2}"/>
              </a:ext>
            </a:extLst>
          </p:cNvPr>
          <p:cNvGrpSpPr/>
          <p:nvPr/>
        </p:nvGrpSpPr>
        <p:grpSpPr>
          <a:xfrm>
            <a:off x="612592" y="1375873"/>
            <a:ext cx="2186534" cy="1473449"/>
            <a:chOff x="612592" y="1400844"/>
            <a:chExt cx="2186534" cy="1473449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C6F1D25-7BDB-40ED-AEA6-69CA5A7DFD62}"/>
                </a:ext>
              </a:extLst>
            </p:cNvPr>
            <p:cNvSpPr/>
            <p:nvPr/>
          </p:nvSpPr>
          <p:spPr>
            <a:xfrm>
              <a:off x="612592" y="1852860"/>
              <a:ext cx="2186534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这是横向时间轴页面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你可以输入对本项目各个阶段的简单规划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72">
              <a:extLst>
                <a:ext uri="{FF2B5EF4-FFF2-40B4-BE49-F238E27FC236}">
                  <a16:creationId xmlns:a16="http://schemas.microsoft.com/office/drawing/2014/main" id="{7C18AA97-474C-4C12-9454-8449FBBCA5F1}"/>
                </a:ext>
              </a:extLst>
            </p:cNvPr>
            <p:cNvSpPr txBox="1"/>
            <p:nvPr/>
          </p:nvSpPr>
          <p:spPr>
            <a:xfrm>
              <a:off x="612592" y="140084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F19272A-10F8-423C-9286-E0607AF4FE04}"/>
              </a:ext>
            </a:extLst>
          </p:cNvPr>
          <p:cNvGrpSpPr/>
          <p:nvPr/>
        </p:nvGrpSpPr>
        <p:grpSpPr>
          <a:xfrm>
            <a:off x="2799126" y="4389678"/>
            <a:ext cx="2186534" cy="1473449"/>
            <a:chOff x="612592" y="1400844"/>
            <a:chExt cx="2186534" cy="1473449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E1BB7E1F-1FC2-4C3B-9686-9130B24D3BD1}"/>
                </a:ext>
              </a:extLst>
            </p:cNvPr>
            <p:cNvSpPr/>
            <p:nvPr/>
          </p:nvSpPr>
          <p:spPr>
            <a:xfrm>
              <a:off x="612592" y="1852860"/>
              <a:ext cx="2186534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这是横向时间轴页面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</a:t>
              </a: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输入对本项目</a:t>
              </a: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各个阶段的简单规划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72">
              <a:extLst>
                <a:ext uri="{FF2B5EF4-FFF2-40B4-BE49-F238E27FC236}">
                  <a16:creationId xmlns:a16="http://schemas.microsoft.com/office/drawing/2014/main" id="{C773B4B7-1E10-446A-AB8D-148199FB104E}"/>
                </a:ext>
              </a:extLst>
            </p:cNvPr>
            <p:cNvSpPr txBox="1"/>
            <p:nvPr/>
          </p:nvSpPr>
          <p:spPr>
            <a:xfrm>
              <a:off x="612592" y="140084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480AEAC-027D-4837-8A9A-723865D03405}"/>
              </a:ext>
            </a:extLst>
          </p:cNvPr>
          <p:cNvGrpSpPr/>
          <p:nvPr/>
        </p:nvGrpSpPr>
        <p:grpSpPr>
          <a:xfrm>
            <a:off x="5010353" y="1375873"/>
            <a:ext cx="2186534" cy="1473449"/>
            <a:chOff x="612592" y="1400844"/>
            <a:chExt cx="2186534" cy="147344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EFBB1C93-FCAC-47BB-916C-9FE9F33F7749}"/>
                </a:ext>
              </a:extLst>
            </p:cNvPr>
            <p:cNvSpPr/>
            <p:nvPr/>
          </p:nvSpPr>
          <p:spPr>
            <a:xfrm>
              <a:off x="612592" y="1852860"/>
              <a:ext cx="2186534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这是横向时间轴页面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</a:t>
              </a: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输入对本项目</a:t>
              </a: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各个阶段的简单规划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72">
              <a:extLst>
                <a:ext uri="{FF2B5EF4-FFF2-40B4-BE49-F238E27FC236}">
                  <a16:creationId xmlns:a16="http://schemas.microsoft.com/office/drawing/2014/main" id="{70E4CAE3-FF55-4E5E-A0C7-13D0E57BE6CE}"/>
                </a:ext>
              </a:extLst>
            </p:cNvPr>
            <p:cNvSpPr txBox="1"/>
            <p:nvPr/>
          </p:nvSpPr>
          <p:spPr>
            <a:xfrm>
              <a:off x="612592" y="140084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423970E-1CC1-4506-AE40-751AA7E53BD5}"/>
              </a:ext>
            </a:extLst>
          </p:cNvPr>
          <p:cNvGrpSpPr/>
          <p:nvPr/>
        </p:nvGrpSpPr>
        <p:grpSpPr>
          <a:xfrm>
            <a:off x="9385891" y="1375873"/>
            <a:ext cx="2186534" cy="1473449"/>
            <a:chOff x="612592" y="1400844"/>
            <a:chExt cx="2186534" cy="1473449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9E9ADB66-A311-4970-BB3C-CB65C544C305}"/>
                </a:ext>
              </a:extLst>
            </p:cNvPr>
            <p:cNvSpPr/>
            <p:nvPr/>
          </p:nvSpPr>
          <p:spPr>
            <a:xfrm>
              <a:off x="612592" y="1852860"/>
              <a:ext cx="2186534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这是横向时间轴页面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</a:t>
              </a: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输入对本项目</a:t>
              </a: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各个阶段的简单规划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72">
              <a:extLst>
                <a:ext uri="{FF2B5EF4-FFF2-40B4-BE49-F238E27FC236}">
                  <a16:creationId xmlns:a16="http://schemas.microsoft.com/office/drawing/2014/main" id="{360C1484-3F94-486E-9EB9-E8336294543D}"/>
                </a:ext>
              </a:extLst>
            </p:cNvPr>
            <p:cNvSpPr txBox="1"/>
            <p:nvPr/>
          </p:nvSpPr>
          <p:spPr>
            <a:xfrm>
              <a:off x="612592" y="140084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815A1D2-2330-46D3-A75C-D45A5414FD05}"/>
              </a:ext>
            </a:extLst>
          </p:cNvPr>
          <p:cNvGrpSpPr/>
          <p:nvPr/>
        </p:nvGrpSpPr>
        <p:grpSpPr>
          <a:xfrm>
            <a:off x="7196887" y="4389678"/>
            <a:ext cx="2186534" cy="1473449"/>
            <a:chOff x="612592" y="1400844"/>
            <a:chExt cx="2186534" cy="1473449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4F455C2-3722-4F4E-AB75-F89DEDF26845}"/>
                </a:ext>
              </a:extLst>
            </p:cNvPr>
            <p:cNvSpPr/>
            <p:nvPr/>
          </p:nvSpPr>
          <p:spPr>
            <a:xfrm>
              <a:off x="612592" y="1852860"/>
              <a:ext cx="2186534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这是横向时间轴页面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lnSpc>
                  <a:spcPct val="130000"/>
                </a:lnSpc>
                <a:defRPr/>
              </a:pP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你可以</a:t>
              </a: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输入对本项目</a:t>
              </a:r>
              <a:r>
                <a:rPr kumimoji="0" lang="zh-CN" altLang="en-US" sz="1600" b="0" i="0" u="none" strike="noStrike" kern="0" cap="none" spc="100" normalizeH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各个阶段的简单规划</a:t>
              </a:r>
              <a:endParaRPr kumimoji="0" lang="en-US" altLang="zh-CN" sz="1600" b="0" i="0" u="none" strike="noStrike" kern="0" cap="none" spc="100" normalizeH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72">
              <a:extLst>
                <a:ext uri="{FF2B5EF4-FFF2-40B4-BE49-F238E27FC236}">
                  <a16:creationId xmlns:a16="http://schemas.microsoft.com/office/drawing/2014/main" id="{4935F338-F81D-41CC-86D2-9A8BBE05BC21}"/>
                </a:ext>
              </a:extLst>
            </p:cNvPr>
            <p:cNvSpPr txBox="1"/>
            <p:nvPr/>
          </p:nvSpPr>
          <p:spPr>
            <a:xfrm>
              <a:off x="612592" y="1400844"/>
              <a:ext cx="21865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kern="0" spc="10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E7A23E0-2FD4-4EF9-A0A5-857189573A57}"/>
              </a:ext>
            </a:extLst>
          </p:cNvPr>
          <p:cNvGrpSpPr/>
          <p:nvPr/>
        </p:nvGrpSpPr>
        <p:grpSpPr>
          <a:xfrm>
            <a:off x="1626055" y="2777994"/>
            <a:ext cx="147683" cy="873789"/>
            <a:chOff x="1626055" y="2777994"/>
            <a:chExt cx="147683" cy="873789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25E72DB-7DCE-4CF1-A937-456BC8C53585}"/>
                </a:ext>
              </a:extLst>
            </p:cNvPr>
            <p:cNvCxnSpPr/>
            <p:nvPr/>
          </p:nvCxnSpPr>
          <p:spPr>
            <a:xfrm>
              <a:off x="1703388" y="2777994"/>
              <a:ext cx="0" cy="8161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3AA02BC-B04C-4AB4-B52F-8E208CAF2C13}"/>
                </a:ext>
              </a:extLst>
            </p:cNvPr>
            <p:cNvSpPr/>
            <p:nvPr/>
          </p:nvSpPr>
          <p:spPr>
            <a:xfrm>
              <a:off x="1626055" y="3504100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CBE6421-618A-44A0-8904-CA48A4CD4E2C}"/>
              </a:ext>
            </a:extLst>
          </p:cNvPr>
          <p:cNvGrpSpPr/>
          <p:nvPr/>
        </p:nvGrpSpPr>
        <p:grpSpPr>
          <a:xfrm>
            <a:off x="10411279" y="2777994"/>
            <a:ext cx="147683" cy="882781"/>
            <a:chOff x="10411279" y="2777994"/>
            <a:chExt cx="147683" cy="882781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6A5AA85-387E-443E-8106-7DDD2D5BACA8}"/>
                </a:ext>
              </a:extLst>
            </p:cNvPr>
            <p:cNvCxnSpPr/>
            <p:nvPr/>
          </p:nvCxnSpPr>
          <p:spPr>
            <a:xfrm>
              <a:off x="10484483" y="2777994"/>
              <a:ext cx="0" cy="8161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7376500-3B55-4AFA-8EF8-5923FE0BA75D}"/>
                </a:ext>
              </a:extLst>
            </p:cNvPr>
            <p:cNvSpPr/>
            <p:nvPr/>
          </p:nvSpPr>
          <p:spPr>
            <a:xfrm>
              <a:off x="10411279" y="3513092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DC5DF3-5ADA-4A44-B404-179EAF186942}"/>
              </a:ext>
            </a:extLst>
          </p:cNvPr>
          <p:cNvGrpSpPr/>
          <p:nvPr/>
        </p:nvGrpSpPr>
        <p:grpSpPr>
          <a:xfrm>
            <a:off x="8214973" y="3513092"/>
            <a:ext cx="147683" cy="963789"/>
            <a:chOff x="8214973" y="3513092"/>
            <a:chExt cx="147683" cy="963789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24470FD-BF18-47BF-9259-2DABF7CA94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92306" y="3660775"/>
              <a:ext cx="0" cy="8161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476538A-5712-4BC0-B1F0-3130F3C476F8}"/>
                </a:ext>
              </a:extLst>
            </p:cNvPr>
            <p:cNvSpPr/>
            <p:nvPr/>
          </p:nvSpPr>
          <p:spPr>
            <a:xfrm>
              <a:off x="8214973" y="3513092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F625609-43AA-434C-A57D-86932F3CF94D}"/>
              </a:ext>
            </a:extLst>
          </p:cNvPr>
          <p:cNvGrpSpPr/>
          <p:nvPr/>
        </p:nvGrpSpPr>
        <p:grpSpPr>
          <a:xfrm>
            <a:off x="6018667" y="2777994"/>
            <a:ext cx="147683" cy="882781"/>
            <a:chOff x="6018667" y="2777994"/>
            <a:chExt cx="147683" cy="882781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226CC3A-DA7D-46DD-8BDD-B6E8AE613866}"/>
                </a:ext>
              </a:extLst>
            </p:cNvPr>
            <p:cNvCxnSpPr/>
            <p:nvPr/>
          </p:nvCxnSpPr>
          <p:spPr>
            <a:xfrm>
              <a:off x="6092508" y="2777994"/>
              <a:ext cx="0" cy="8161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43C4DE7B-2275-44F7-A1FB-58681E30A340}"/>
                </a:ext>
              </a:extLst>
            </p:cNvPr>
            <p:cNvSpPr/>
            <p:nvPr/>
          </p:nvSpPr>
          <p:spPr>
            <a:xfrm>
              <a:off x="6018667" y="3513092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5F4CA55-974A-449B-A117-34CCD75ABF12}"/>
              </a:ext>
            </a:extLst>
          </p:cNvPr>
          <p:cNvGrpSpPr/>
          <p:nvPr/>
        </p:nvGrpSpPr>
        <p:grpSpPr>
          <a:xfrm>
            <a:off x="3822361" y="3513092"/>
            <a:ext cx="147683" cy="963789"/>
            <a:chOff x="3822361" y="3513092"/>
            <a:chExt cx="147683" cy="963789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307D4E1-A15A-4F6A-9B60-4CE007328A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99694" y="3660775"/>
              <a:ext cx="0" cy="816106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B3E7318B-C4C2-48B9-9E5F-62700D532EB9}"/>
                </a:ext>
              </a:extLst>
            </p:cNvPr>
            <p:cNvSpPr/>
            <p:nvPr/>
          </p:nvSpPr>
          <p:spPr>
            <a:xfrm>
              <a:off x="3822361" y="3513092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E702F45-7A64-46FE-85B1-BEE625D0B1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77975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A6FF42-4F06-4E10-B20D-E85390CFE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纵向时间轴页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CCC5AFD-60AE-47AF-A7E1-070F38CFD3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6236EB-76DE-4B24-9275-88D28766C919}"/>
              </a:ext>
            </a:extLst>
          </p:cNvPr>
          <p:cNvGrpSpPr/>
          <p:nvPr/>
        </p:nvGrpSpPr>
        <p:grpSpPr>
          <a:xfrm>
            <a:off x="6384750" y="2080825"/>
            <a:ext cx="3458144" cy="1324892"/>
            <a:chOff x="6384750" y="2080825"/>
            <a:chExt cx="3458144" cy="132489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61EC7A4-2710-4588-8EB9-CA4718887E73}"/>
                </a:ext>
              </a:extLst>
            </p:cNvPr>
            <p:cNvGrpSpPr/>
            <p:nvPr/>
          </p:nvGrpSpPr>
          <p:grpSpPr>
            <a:xfrm>
              <a:off x="6384750" y="2080825"/>
              <a:ext cx="3458144" cy="1324892"/>
              <a:chOff x="6384750" y="2080825"/>
              <a:chExt cx="3458144" cy="1324892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08F1B50-B474-4D75-BB4B-565726D0CF58}"/>
                  </a:ext>
                </a:extLst>
              </p:cNvPr>
              <p:cNvSpPr/>
              <p:nvPr/>
            </p:nvSpPr>
            <p:spPr>
              <a:xfrm rot="16200000">
                <a:off x="7545435" y="1108259"/>
                <a:ext cx="1136773" cy="3458144"/>
              </a:xfrm>
              <a:custGeom>
                <a:avLst/>
                <a:gdLst>
                  <a:gd name="connsiteX0" fmla="*/ 1136773 w 1136773"/>
                  <a:gd name="connsiteY0" fmla="*/ 244588 h 4100590"/>
                  <a:gd name="connsiteX1" fmla="*/ 1136773 w 1136773"/>
                  <a:gd name="connsiteY1" fmla="*/ 4055801 h 4100590"/>
                  <a:gd name="connsiteX2" fmla="*/ 1091984 w 1136773"/>
                  <a:gd name="connsiteY2" fmla="*/ 4100590 h 4100590"/>
                  <a:gd name="connsiteX3" fmla="*/ 44789 w 1136773"/>
                  <a:gd name="connsiteY3" fmla="*/ 4100590 h 4100590"/>
                  <a:gd name="connsiteX4" fmla="*/ 0 w 1136773"/>
                  <a:gd name="connsiteY4" fmla="*/ 4055801 h 4100590"/>
                  <a:gd name="connsiteX5" fmla="*/ 0 w 1136773"/>
                  <a:gd name="connsiteY5" fmla="*/ 244588 h 4100590"/>
                  <a:gd name="connsiteX6" fmla="*/ 44789 w 1136773"/>
                  <a:gd name="connsiteY6" fmla="*/ 199799 h 4100590"/>
                  <a:gd name="connsiteX7" fmla="*/ 557956 w 1136773"/>
                  <a:gd name="connsiteY7" fmla="*/ 199799 h 4100590"/>
                  <a:gd name="connsiteX8" fmla="*/ 673840 w 1136773"/>
                  <a:gd name="connsiteY8" fmla="*/ 0 h 4100590"/>
                  <a:gd name="connsiteX9" fmla="*/ 789723 w 1136773"/>
                  <a:gd name="connsiteY9" fmla="*/ 199799 h 4100590"/>
                  <a:gd name="connsiteX10" fmla="*/ 1091984 w 1136773"/>
                  <a:gd name="connsiteY10" fmla="*/ 199799 h 4100590"/>
                  <a:gd name="connsiteX11" fmla="*/ 1136773 w 1136773"/>
                  <a:gd name="connsiteY11" fmla="*/ 244588 h 410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3" h="4100590">
                    <a:moveTo>
                      <a:pt x="1136773" y="244588"/>
                    </a:moveTo>
                    <a:lnTo>
                      <a:pt x="1136773" y="4055801"/>
                    </a:lnTo>
                    <a:cubicBezTo>
                      <a:pt x="1136773" y="4080537"/>
                      <a:pt x="1116720" y="4100590"/>
                      <a:pt x="1091984" y="4100590"/>
                    </a:cubicBezTo>
                    <a:lnTo>
                      <a:pt x="44789" y="4100590"/>
                    </a:lnTo>
                    <a:cubicBezTo>
                      <a:pt x="20053" y="4100590"/>
                      <a:pt x="0" y="4080537"/>
                      <a:pt x="0" y="4055801"/>
                    </a:cubicBezTo>
                    <a:lnTo>
                      <a:pt x="0" y="244588"/>
                    </a:lnTo>
                    <a:cubicBezTo>
                      <a:pt x="0" y="219852"/>
                      <a:pt x="20053" y="199799"/>
                      <a:pt x="44789" y="199799"/>
                    </a:cubicBezTo>
                    <a:lnTo>
                      <a:pt x="557956" y="199799"/>
                    </a:lnTo>
                    <a:lnTo>
                      <a:pt x="673840" y="0"/>
                    </a:lnTo>
                    <a:lnTo>
                      <a:pt x="789723" y="199799"/>
                    </a:lnTo>
                    <a:lnTo>
                      <a:pt x="1091984" y="199799"/>
                    </a:lnTo>
                    <a:cubicBezTo>
                      <a:pt x="1116720" y="199799"/>
                      <a:pt x="1136773" y="219852"/>
                      <a:pt x="1136773" y="244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AF0BC2C7-60BE-41B0-9B68-729667204F58}"/>
                  </a:ext>
                </a:extLst>
              </p:cNvPr>
              <p:cNvSpPr/>
              <p:nvPr/>
            </p:nvSpPr>
            <p:spPr>
              <a:xfrm>
                <a:off x="8389388" y="2080825"/>
                <a:ext cx="1453506" cy="376238"/>
              </a:xfrm>
              <a:prstGeom prst="parallelogram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2014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EFC2BC-CFB3-4788-991B-20813C182338}"/>
                </a:ext>
              </a:extLst>
            </p:cNvPr>
            <p:cNvSpPr/>
            <p:nvPr/>
          </p:nvSpPr>
          <p:spPr>
            <a:xfrm>
              <a:off x="6726672" y="2486658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26DE7DD-7650-4C69-8841-B88B13C489B6}"/>
              </a:ext>
            </a:extLst>
          </p:cNvPr>
          <p:cNvGrpSpPr/>
          <p:nvPr/>
        </p:nvGrpSpPr>
        <p:grpSpPr>
          <a:xfrm>
            <a:off x="2308412" y="3319410"/>
            <a:ext cx="3457161" cy="1316759"/>
            <a:chOff x="2308412" y="3319410"/>
            <a:chExt cx="3457161" cy="131675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743A726-479C-4195-8B9A-1A251F8ED97D}"/>
                </a:ext>
              </a:extLst>
            </p:cNvPr>
            <p:cNvGrpSpPr/>
            <p:nvPr/>
          </p:nvGrpSpPr>
          <p:grpSpPr>
            <a:xfrm>
              <a:off x="2308412" y="3319410"/>
              <a:ext cx="3457161" cy="1316759"/>
              <a:chOff x="2308412" y="3319410"/>
              <a:chExt cx="3457161" cy="13167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85BC636-63F3-4F27-88BE-3C99A2B417C7}"/>
                  </a:ext>
                </a:extLst>
              </p:cNvPr>
              <p:cNvSpPr/>
              <p:nvPr/>
            </p:nvSpPr>
            <p:spPr>
              <a:xfrm rot="5400000" flipH="1">
                <a:off x="3468605" y="2339201"/>
                <a:ext cx="1136775" cy="3457161"/>
              </a:xfrm>
              <a:custGeom>
                <a:avLst/>
                <a:gdLst>
                  <a:gd name="connsiteX0" fmla="*/ 1136775 w 1136775"/>
                  <a:gd name="connsiteY0" fmla="*/ 3420091 h 3457161"/>
                  <a:gd name="connsiteX1" fmla="*/ 1136775 w 1136775"/>
                  <a:gd name="connsiteY1" fmla="*/ 204539 h 3457161"/>
                  <a:gd name="connsiteX2" fmla="*/ 1099705 w 1136775"/>
                  <a:gd name="connsiteY2" fmla="*/ 167469 h 3457161"/>
                  <a:gd name="connsiteX3" fmla="*/ 790532 w 1136775"/>
                  <a:gd name="connsiteY3" fmla="*/ 167469 h 3457161"/>
                  <a:gd name="connsiteX4" fmla="*/ 674760 w 1136775"/>
                  <a:gd name="connsiteY4" fmla="*/ 0 h 3457161"/>
                  <a:gd name="connsiteX5" fmla="*/ 558987 w 1136775"/>
                  <a:gd name="connsiteY5" fmla="*/ 167469 h 3457161"/>
                  <a:gd name="connsiteX6" fmla="*/ 37070 w 1136775"/>
                  <a:gd name="connsiteY6" fmla="*/ 167469 h 3457161"/>
                  <a:gd name="connsiteX7" fmla="*/ 0 w 1136775"/>
                  <a:gd name="connsiteY7" fmla="*/ 204539 h 3457161"/>
                  <a:gd name="connsiteX8" fmla="*/ 0 w 1136775"/>
                  <a:gd name="connsiteY8" fmla="*/ 3420091 h 3457161"/>
                  <a:gd name="connsiteX9" fmla="*/ 37070 w 1136775"/>
                  <a:gd name="connsiteY9" fmla="*/ 3457161 h 3457161"/>
                  <a:gd name="connsiteX10" fmla="*/ 1099705 w 1136775"/>
                  <a:gd name="connsiteY10" fmla="*/ 3457161 h 3457161"/>
                  <a:gd name="connsiteX11" fmla="*/ 1136775 w 1136775"/>
                  <a:gd name="connsiteY11" fmla="*/ 3420091 h 3457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5" h="3457161">
                    <a:moveTo>
                      <a:pt x="1136775" y="3420091"/>
                    </a:moveTo>
                    <a:lnTo>
                      <a:pt x="1136775" y="204539"/>
                    </a:lnTo>
                    <a:cubicBezTo>
                      <a:pt x="1136775" y="184066"/>
                      <a:pt x="1120178" y="167469"/>
                      <a:pt x="1099705" y="167469"/>
                    </a:cubicBezTo>
                    <a:lnTo>
                      <a:pt x="790532" y="167469"/>
                    </a:lnTo>
                    <a:lnTo>
                      <a:pt x="674760" y="0"/>
                    </a:lnTo>
                    <a:lnTo>
                      <a:pt x="558987" y="167469"/>
                    </a:lnTo>
                    <a:lnTo>
                      <a:pt x="37070" y="167469"/>
                    </a:lnTo>
                    <a:cubicBezTo>
                      <a:pt x="16597" y="167469"/>
                      <a:pt x="0" y="184066"/>
                      <a:pt x="0" y="204539"/>
                    </a:cubicBezTo>
                    <a:lnTo>
                      <a:pt x="0" y="3420091"/>
                    </a:lnTo>
                    <a:cubicBezTo>
                      <a:pt x="0" y="3440564"/>
                      <a:pt x="16597" y="3457161"/>
                      <a:pt x="37070" y="3457161"/>
                    </a:cubicBezTo>
                    <a:lnTo>
                      <a:pt x="1099705" y="3457161"/>
                    </a:lnTo>
                    <a:cubicBezTo>
                      <a:pt x="1120178" y="3457161"/>
                      <a:pt x="1136775" y="3440564"/>
                      <a:pt x="1136775" y="3420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991EBDDE-D354-4AFD-ACEB-9136998246B0}"/>
                  </a:ext>
                </a:extLst>
              </p:cNvPr>
              <p:cNvSpPr/>
              <p:nvPr/>
            </p:nvSpPr>
            <p:spPr>
              <a:xfrm>
                <a:off x="2308412" y="3319410"/>
                <a:ext cx="1453506" cy="376238"/>
              </a:xfrm>
              <a:prstGeom prst="parallelogram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2015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080A54E-1D12-4D1B-BEE3-22E1CCD08976}"/>
                </a:ext>
              </a:extLst>
            </p:cNvPr>
            <p:cNvSpPr/>
            <p:nvPr/>
          </p:nvSpPr>
          <p:spPr>
            <a:xfrm>
              <a:off x="2649843" y="3717108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BC0224C-F3E7-4494-954A-79C95994F342}"/>
              </a:ext>
            </a:extLst>
          </p:cNvPr>
          <p:cNvGrpSpPr/>
          <p:nvPr/>
        </p:nvGrpSpPr>
        <p:grpSpPr>
          <a:xfrm>
            <a:off x="6384752" y="4545013"/>
            <a:ext cx="3458144" cy="1321607"/>
            <a:chOff x="6384752" y="4545013"/>
            <a:chExt cx="3458144" cy="132160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3FA35D9-77FF-425F-B98E-13E611A2CF14}"/>
                </a:ext>
              </a:extLst>
            </p:cNvPr>
            <p:cNvGrpSpPr/>
            <p:nvPr/>
          </p:nvGrpSpPr>
          <p:grpSpPr>
            <a:xfrm>
              <a:off x="6384752" y="4545013"/>
              <a:ext cx="3458144" cy="1321607"/>
              <a:chOff x="6384752" y="4545013"/>
              <a:chExt cx="3458144" cy="1321607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EA441AE-67DA-447F-8521-F270D1CA48BB}"/>
                  </a:ext>
                </a:extLst>
              </p:cNvPr>
              <p:cNvSpPr/>
              <p:nvPr/>
            </p:nvSpPr>
            <p:spPr>
              <a:xfrm rot="16200000">
                <a:off x="7545437" y="3569162"/>
                <a:ext cx="1136773" cy="3458144"/>
              </a:xfrm>
              <a:custGeom>
                <a:avLst/>
                <a:gdLst>
                  <a:gd name="connsiteX0" fmla="*/ 1136773 w 1136773"/>
                  <a:gd name="connsiteY0" fmla="*/ 244588 h 4100590"/>
                  <a:gd name="connsiteX1" fmla="*/ 1136773 w 1136773"/>
                  <a:gd name="connsiteY1" fmla="*/ 4055801 h 4100590"/>
                  <a:gd name="connsiteX2" fmla="*/ 1091984 w 1136773"/>
                  <a:gd name="connsiteY2" fmla="*/ 4100590 h 4100590"/>
                  <a:gd name="connsiteX3" fmla="*/ 44789 w 1136773"/>
                  <a:gd name="connsiteY3" fmla="*/ 4100590 h 4100590"/>
                  <a:gd name="connsiteX4" fmla="*/ 0 w 1136773"/>
                  <a:gd name="connsiteY4" fmla="*/ 4055801 h 4100590"/>
                  <a:gd name="connsiteX5" fmla="*/ 0 w 1136773"/>
                  <a:gd name="connsiteY5" fmla="*/ 244588 h 4100590"/>
                  <a:gd name="connsiteX6" fmla="*/ 44789 w 1136773"/>
                  <a:gd name="connsiteY6" fmla="*/ 199799 h 4100590"/>
                  <a:gd name="connsiteX7" fmla="*/ 557956 w 1136773"/>
                  <a:gd name="connsiteY7" fmla="*/ 199799 h 4100590"/>
                  <a:gd name="connsiteX8" fmla="*/ 673840 w 1136773"/>
                  <a:gd name="connsiteY8" fmla="*/ 0 h 4100590"/>
                  <a:gd name="connsiteX9" fmla="*/ 789723 w 1136773"/>
                  <a:gd name="connsiteY9" fmla="*/ 199799 h 4100590"/>
                  <a:gd name="connsiteX10" fmla="*/ 1091984 w 1136773"/>
                  <a:gd name="connsiteY10" fmla="*/ 199799 h 4100590"/>
                  <a:gd name="connsiteX11" fmla="*/ 1136773 w 1136773"/>
                  <a:gd name="connsiteY11" fmla="*/ 244588 h 410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3" h="4100590">
                    <a:moveTo>
                      <a:pt x="1136773" y="244588"/>
                    </a:moveTo>
                    <a:lnTo>
                      <a:pt x="1136773" y="4055801"/>
                    </a:lnTo>
                    <a:cubicBezTo>
                      <a:pt x="1136773" y="4080537"/>
                      <a:pt x="1116720" y="4100590"/>
                      <a:pt x="1091984" y="4100590"/>
                    </a:cubicBezTo>
                    <a:lnTo>
                      <a:pt x="44789" y="4100590"/>
                    </a:lnTo>
                    <a:cubicBezTo>
                      <a:pt x="20053" y="4100590"/>
                      <a:pt x="0" y="4080537"/>
                      <a:pt x="0" y="4055801"/>
                    </a:cubicBezTo>
                    <a:lnTo>
                      <a:pt x="0" y="244588"/>
                    </a:lnTo>
                    <a:cubicBezTo>
                      <a:pt x="0" y="219852"/>
                      <a:pt x="20053" y="199799"/>
                      <a:pt x="44789" y="199799"/>
                    </a:cubicBezTo>
                    <a:lnTo>
                      <a:pt x="557956" y="199799"/>
                    </a:lnTo>
                    <a:lnTo>
                      <a:pt x="673840" y="0"/>
                    </a:lnTo>
                    <a:lnTo>
                      <a:pt x="789723" y="199799"/>
                    </a:lnTo>
                    <a:lnTo>
                      <a:pt x="1091984" y="199799"/>
                    </a:lnTo>
                    <a:cubicBezTo>
                      <a:pt x="1116720" y="199799"/>
                      <a:pt x="1136773" y="219852"/>
                      <a:pt x="1136773" y="244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28423706-B09B-4B8F-A3E0-2890DAAA4CA0}"/>
                  </a:ext>
                </a:extLst>
              </p:cNvPr>
              <p:cNvSpPr/>
              <p:nvPr/>
            </p:nvSpPr>
            <p:spPr>
              <a:xfrm>
                <a:off x="8389388" y="4545013"/>
                <a:ext cx="1453506" cy="376238"/>
              </a:xfrm>
              <a:prstGeom prst="parallelogram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2016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7BD40F1-57AD-4044-8471-1A19AB7F314A}"/>
                </a:ext>
              </a:extLst>
            </p:cNvPr>
            <p:cNvSpPr/>
            <p:nvPr/>
          </p:nvSpPr>
          <p:spPr>
            <a:xfrm>
              <a:off x="6726674" y="4947561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F1DEE48-6EAE-4132-B5AE-61265E253C6E}"/>
              </a:ext>
            </a:extLst>
          </p:cNvPr>
          <p:cNvGrpSpPr/>
          <p:nvPr/>
        </p:nvGrpSpPr>
        <p:grpSpPr>
          <a:xfrm>
            <a:off x="5853749" y="1061297"/>
            <a:ext cx="497599" cy="5309341"/>
            <a:chOff x="5853749" y="1061297"/>
            <a:chExt cx="497599" cy="5309341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1704D2B-52C5-4318-A749-C7D44B5E19DA}"/>
                </a:ext>
              </a:extLst>
            </p:cNvPr>
            <p:cNvCxnSpPr>
              <a:cxnSpLocks/>
            </p:cNvCxnSpPr>
            <p:nvPr/>
          </p:nvCxnSpPr>
          <p:spPr>
            <a:xfrm>
              <a:off x="6088496" y="1329464"/>
              <a:ext cx="7504" cy="5041174"/>
            </a:xfrm>
            <a:prstGeom prst="line">
              <a:avLst/>
            </a:prstGeom>
            <a:ln w="19050">
              <a:gradFill>
                <a:gsLst>
                  <a:gs pos="0">
                    <a:schemeClr val="accent1"/>
                  </a:gs>
                  <a:gs pos="50000">
                    <a:srgbClr val="006C15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65C6303-846A-4621-9777-2ABCDB6E1804}"/>
                </a:ext>
              </a:extLst>
            </p:cNvPr>
            <p:cNvGrpSpPr/>
            <p:nvPr/>
          </p:nvGrpSpPr>
          <p:grpSpPr>
            <a:xfrm>
              <a:off x="5853749" y="1061297"/>
              <a:ext cx="497599" cy="497599"/>
              <a:chOff x="4856023" y="1458991"/>
              <a:chExt cx="497599" cy="497599"/>
            </a:xfrm>
          </p:grpSpPr>
          <p:sp>
            <p:nvSpPr>
              <p:cNvPr id="25" name="椭圆 44">
                <a:extLst>
                  <a:ext uri="{FF2B5EF4-FFF2-40B4-BE49-F238E27FC236}">
                    <a16:creationId xmlns:a16="http://schemas.microsoft.com/office/drawing/2014/main" id="{896260A1-C4AF-4DC6-B8D3-D7166612F69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4856023" y="1458991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26" name="图形 25">
                <a:extLst>
                  <a:ext uri="{FF2B5EF4-FFF2-40B4-BE49-F238E27FC236}">
                    <a16:creationId xmlns:a16="http://schemas.microsoft.com/office/drawing/2014/main" id="{9B83EE41-4B13-42ED-B133-191AEF0AF5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984852" y="1576390"/>
                <a:ext cx="262800" cy="262800"/>
              </a:xfrm>
              <a:prstGeom prst="rect">
                <a:avLst/>
              </a:prstGeom>
            </p:spPr>
          </p:pic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DD58B06-59DD-4B58-9A59-44A4956426FC}"/>
                </a:ext>
              </a:extLst>
            </p:cNvPr>
            <p:cNvSpPr/>
            <p:nvPr/>
          </p:nvSpPr>
          <p:spPr>
            <a:xfrm>
              <a:off x="6014654" y="2660990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09430FC-55AD-4391-97A3-820BA9E72F83}"/>
                </a:ext>
              </a:extLst>
            </p:cNvPr>
            <p:cNvSpPr/>
            <p:nvPr/>
          </p:nvSpPr>
          <p:spPr>
            <a:xfrm>
              <a:off x="6014654" y="3894908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742EE7D-0E42-4835-93F0-39528DEADAFE}"/>
                </a:ext>
              </a:extLst>
            </p:cNvPr>
            <p:cNvSpPr/>
            <p:nvPr/>
          </p:nvSpPr>
          <p:spPr>
            <a:xfrm>
              <a:off x="6014654" y="5124150"/>
              <a:ext cx="147683" cy="147683"/>
            </a:xfrm>
            <a:prstGeom prst="ellipse">
              <a:avLst/>
            </a:prstGeom>
            <a:gradFill flip="none" rotWithShape="1">
              <a:gsLst>
                <a:gs pos="72000">
                  <a:schemeClr val="accent1"/>
                </a:gs>
                <a:gs pos="23000">
                  <a:schemeClr val="accent3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solidFill>
                <a:srgbClr val="FFFFFF"/>
              </a:soli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50286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36A7E-C021-48ED-B8D2-304874B3D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纵向时间轴页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40A5E71-0BD5-4A7A-85BD-EDEE431D17E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33</a:t>
            </a:fld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D6F1C8-9F9D-47F5-A6FC-4E75B4604718}"/>
              </a:ext>
            </a:extLst>
          </p:cNvPr>
          <p:cNvGrpSpPr/>
          <p:nvPr/>
        </p:nvGrpSpPr>
        <p:grpSpPr>
          <a:xfrm>
            <a:off x="6384750" y="2800329"/>
            <a:ext cx="3458144" cy="1324892"/>
            <a:chOff x="6384750" y="2080825"/>
            <a:chExt cx="3458144" cy="132489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646A6AE-B8A9-4415-A436-E5833F1FEAC8}"/>
                </a:ext>
              </a:extLst>
            </p:cNvPr>
            <p:cNvGrpSpPr/>
            <p:nvPr/>
          </p:nvGrpSpPr>
          <p:grpSpPr>
            <a:xfrm>
              <a:off x="6384750" y="2080825"/>
              <a:ext cx="3458144" cy="1324892"/>
              <a:chOff x="6384750" y="2080825"/>
              <a:chExt cx="3458144" cy="1324892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242C521E-AB58-499E-9AAD-83AAD17E26BE}"/>
                  </a:ext>
                </a:extLst>
              </p:cNvPr>
              <p:cNvSpPr/>
              <p:nvPr/>
            </p:nvSpPr>
            <p:spPr>
              <a:xfrm rot="16200000">
                <a:off x="7545435" y="1108259"/>
                <a:ext cx="1136773" cy="3458144"/>
              </a:xfrm>
              <a:custGeom>
                <a:avLst/>
                <a:gdLst>
                  <a:gd name="connsiteX0" fmla="*/ 1136773 w 1136773"/>
                  <a:gd name="connsiteY0" fmla="*/ 244588 h 4100590"/>
                  <a:gd name="connsiteX1" fmla="*/ 1136773 w 1136773"/>
                  <a:gd name="connsiteY1" fmla="*/ 4055801 h 4100590"/>
                  <a:gd name="connsiteX2" fmla="*/ 1091984 w 1136773"/>
                  <a:gd name="connsiteY2" fmla="*/ 4100590 h 4100590"/>
                  <a:gd name="connsiteX3" fmla="*/ 44789 w 1136773"/>
                  <a:gd name="connsiteY3" fmla="*/ 4100590 h 4100590"/>
                  <a:gd name="connsiteX4" fmla="*/ 0 w 1136773"/>
                  <a:gd name="connsiteY4" fmla="*/ 4055801 h 4100590"/>
                  <a:gd name="connsiteX5" fmla="*/ 0 w 1136773"/>
                  <a:gd name="connsiteY5" fmla="*/ 244588 h 4100590"/>
                  <a:gd name="connsiteX6" fmla="*/ 44789 w 1136773"/>
                  <a:gd name="connsiteY6" fmla="*/ 199799 h 4100590"/>
                  <a:gd name="connsiteX7" fmla="*/ 557956 w 1136773"/>
                  <a:gd name="connsiteY7" fmla="*/ 199799 h 4100590"/>
                  <a:gd name="connsiteX8" fmla="*/ 673840 w 1136773"/>
                  <a:gd name="connsiteY8" fmla="*/ 0 h 4100590"/>
                  <a:gd name="connsiteX9" fmla="*/ 789723 w 1136773"/>
                  <a:gd name="connsiteY9" fmla="*/ 199799 h 4100590"/>
                  <a:gd name="connsiteX10" fmla="*/ 1091984 w 1136773"/>
                  <a:gd name="connsiteY10" fmla="*/ 199799 h 4100590"/>
                  <a:gd name="connsiteX11" fmla="*/ 1136773 w 1136773"/>
                  <a:gd name="connsiteY11" fmla="*/ 244588 h 410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3" h="4100590">
                    <a:moveTo>
                      <a:pt x="1136773" y="244588"/>
                    </a:moveTo>
                    <a:lnTo>
                      <a:pt x="1136773" y="4055801"/>
                    </a:lnTo>
                    <a:cubicBezTo>
                      <a:pt x="1136773" y="4080537"/>
                      <a:pt x="1116720" y="4100590"/>
                      <a:pt x="1091984" y="4100590"/>
                    </a:cubicBezTo>
                    <a:lnTo>
                      <a:pt x="44789" y="4100590"/>
                    </a:lnTo>
                    <a:cubicBezTo>
                      <a:pt x="20053" y="4100590"/>
                      <a:pt x="0" y="4080537"/>
                      <a:pt x="0" y="4055801"/>
                    </a:cubicBezTo>
                    <a:lnTo>
                      <a:pt x="0" y="244588"/>
                    </a:lnTo>
                    <a:cubicBezTo>
                      <a:pt x="0" y="219852"/>
                      <a:pt x="20053" y="199799"/>
                      <a:pt x="44789" y="199799"/>
                    </a:cubicBezTo>
                    <a:lnTo>
                      <a:pt x="557956" y="199799"/>
                    </a:lnTo>
                    <a:lnTo>
                      <a:pt x="673840" y="0"/>
                    </a:lnTo>
                    <a:lnTo>
                      <a:pt x="789723" y="199799"/>
                    </a:lnTo>
                    <a:lnTo>
                      <a:pt x="1091984" y="199799"/>
                    </a:lnTo>
                    <a:cubicBezTo>
                      <a:pt x="1116720" y="199799"/>
                      <a:pt x="1136773" y="219852"/>
                      <a:pt x="1136773" y="244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4E2BACDA-ACA8-4C80-9F5A-B1D61F0D5B97}"/>
                  </a:ext>
                </a:extLst>
              </p:cNvPr>
              <p:cNvSpPr/>
              <p:nvPr/>
            </p:nvSpPr>
            <p:spPr>
              <a:xfrm>
                <a:off x="8389388" y="2080825"/>
                <a:ext cx="1453506" cy="376238"/>
              </a:xfrm>
              <a:prstGeom prst="parallelogram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2018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BDDE9DB-FAB9-4542-80A8-C357C9BC51B4}"/>
                </a:ext>
              </a:extLst>
            </p:cNvPr>
            <p:cNvSpPr/>
            <p:nvPr/>
          </p:nvSpPr>
          <p:spPr>
            <a:xfrm>
              <a:off x="6726672" y="2486658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F04B195-FEBA-4C55-852D-4DE972C6CE40}"/>
              </a:ext>
            </a:extLst>
          </p:cNvPr>
          <p:cNvGrpSpPr/>
          <p:nvPr/>
        </p:nvGrpSpPr>
        <p:grpSpPr>
          <a:xfrm>
            <a:off x="2308412" y="4036526"/>
            <a:ext cx="3457161" cy="1316759"/>
            <a:chOff x="2308412" y="3319410"/>
            <a:chExt cx="3457161" cy="131675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B44415B-6C81-4138-A382-8156DDFC91CD}"/>
                </a:ext>
              </a:extLst>
            </p:cNvPr>
            <p:cNvGrpSpPr/>
            <p:nvPr/>
          </p:nvGrpSpPr>
          <p:grpSpPr>
            <a:xfrm>
              <a:off x="2308412" y="3319410"/>
              <a:ext cx="3457161" cy="1316759"/>
              <a:chOff x="2308412" y="3319410"/>
              <a:chExt cx="3457161" cy="13167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10A9C909-927C-4BA9-8947-1D82E4F9F6D1}"/>
                  </a:ext>
                </a:extLst>
              </p:cNvPr>
              <p:cNvSpPr/>
              <p:nvPr/>
            </p:nvSpPr>
            <p:spPr>
              <a:xfrm rot="5400000" flipH="1">
                <a:off x="3468605" y="2339201"/>
                <a:ext cx="1136775" cy="3457161"/>
              </a:xfrm>
              <a:custGeom>
                <a:avLst/>
                <a:gdLst>
                  <a:gd name="connsiteX0" fmla="*/ 1136775 w 1136775"/>
                  <a:gd name="connsiteY0" fmla="*/ 3420091 h 3457161"/>
                  <a:gd name="connsiteX1" fmla="*/ 1136775 w 1136775"/>
                  <a:gd name="connsiteY1" fmla="*/ 204539 h 3457161"/>
                  <a:gd name="connsiteX2" fmla="*/ 1099705 w 1136775"/>
                  <a:gd name="connsiteY2" fmla="*/ 167469 h 3457161"/>
                  <a:gd name="connsiteX3" fmla="*/ 790532 w 1136775"/>
                  <a:gd name="connsiteY3" fmla="*/ 167469 h 3457161"/>
                  <a:gd name="connsiteX4" fmla="*/ 674760 w 1136775"/>
                  <a:gd name="connsiteY4" fmla="*/ 0 h 3457161"/>
                  <a:gd name="connsiteX5" fmla="*/ 558987 w 1136775"/>
                  <a:gd name="connsiteY5" fmla="*/ 167469 h 3457161"/>
                  <a:gd name="connsiteX6" fmla="*/ 37070 w 1136775"/>
                  <a:gd name="connsiteY6" fmla="*/ 167469 h 3457161"/>
                  <a:gd name="connsiteX7" fmla="*/ 0 w 1136775"/>
                  <a:gd name="connsiteY7" fmla="*/ 204539 h 3457161"/>
                  <a:gd name="connsiteX8" fmla="*/ 0 w 1136775"/>
                  <a:gd name="connsiteY8" fmla="*/ 3420091 h 3457161"/>
                  <a:gd name="connsiteX9" fmla="*/ 37070 w 1136775"/>
                  <a:gd name="connsiteY9" fmla="*/ 3457161 h 3457161"/>
                  <a:gd name="connsiteX10" fmla="*/ 1099705 w 1136775"/>
                  <a:gd name="connsiteY10" fmla="*/ 3457161 h 3457161"/>
                  <a:gd name="connsiteX11" fmla="*/ 1136775 w 1136775"/>
                  <a:gd name="connsiteY11" fmla="*/ 3420091 h 3457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5" h="3457161">
                    <a:moveTo>
                      <a:pt x="1136775" y="3420091"/>
                    </a:moveTo>
                    <a:lnTo>
                      <a:pt x="1136775" y="204539"/>
                    </a:lnTo>
                    <a:cubicBezTo>
                      <a:pt x="1136775" y="184066"/>
                      <a:pt x="1120178" y="167469"/>
                      <a:pt x="1099705" y="167469"/>
                    </a:cubicBezTo>
                    <a:lnTo>
                      <a:pt x="790532" y="167469"/>
                    </a:lnTo>
                    <a:lnTo>
                      <a:pt x="674760" y="0"/>
                    </a:lnTo>
                    <a:lnTo>
                      <a:pt x="558987" y="167469"/>
                    </a:lnTo>
                    <a:lnTo>
                      <a:pt x="37070" y="167469"/>
                    </a:lnTo>
                    <a:cubicBezTo>
                      <a:pt x="16597" y="167469"/>
                      <a:pt x="0" y="184066"/>
                      <a:pt x="0" y="204539"/>
                    </a:cubicBezTo>
                    <a:lnTo>
                      <a:pt x="0" y="3420091"/>
                    </a:lnTo>
                    <a:cubicBezTo>
                      <a:pt x="0" y="3440564"/>
                      <a:pt x="16597" y="3457161"/>
                      <a:pt x="37070" y="3457161"/>
                    </a:cubicBezTo>
                    <a:lnTo>
                      <a:pt x="1099705" y="3457161"/>
                    </a:lnTo>
                    <a:cubicBezTo>
                      <a:pt x="1120178" y="3457161"/>
                      <a:pt x="1136775" y="3440564"/>
                      <a:pt x="1136775" y="3420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FBB2DFCF-C57E-4ABD-B874-768DAE20AE14}"/>
                  </a:ext>
                </a:extLst>
              </p:cNvPr>
              <p:cNvSpPr/>
              <p:nvPr/>
            </p:nvSpPr>
            <p:spPr>
              <a:xfrm>
                <a:off x="2308412" y="3319410"/>
                <a:ext cx="1453506" cy="376238"/>
              </a:xfrm>
              <a:prstGeom prst="parallelogram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2019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BC3AF04-11F3-45E5-896C-122017903046}"/>
                </a:ext>
              </a:extLst>
            </p:cNvPr>
            <p:cNvSpPr/>
            <p:nvPr/>
          </p:nvSpPr>
          <p:spPr>
            <a:xfrm>
              <a:off x="2649843" y="3717108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2F796D1-5997-4213-B434-DF4EE50B367F}"/>
              </a:ext>
            </a:extLst>
          </p:cNvPr>
          <p:cNvGrpSpPr/>
          <p:nvPr/>
        </p:nvGrpSpPr>
        <p:grpSpPr>
          <a:xfrm>
            <a:off x="2308412" y="1572264"/>
            <a:ext cx="3457161" cy="1316759"/>
            <a:chOff x="2308412" y="3319410"/>
            <a:chExt cx="3457161" cy="131675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42E2BDF-5A97-44DB-AA75-C18F65068881}"/>
                </a:ext>
              </a:extLst>
            </p:cNvPr>
            <p:cNvGrpSpPr/>
            <p:nvPr/>
          </p:nvGrpSpPr>
          <p:grpSpPr>
            <a:xfrm>
              <a:off x="2308412" y="3319410"/>
              <a:ext cx="3457161" cy="1316759"/>
              <a:chOff x="2308412" y="3319410"/>
              <a:chExt cx="3457161" cy="131675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449F3C0-8773-41A8-8D30-E85761FE5B0E}"/>
                  </a:ext>
                </a:extLst>
              </p:cNvPr>
              <p:cNvSpPr/>
              <p:nvPr/>
            </p:nvSpPr>
            <p:spPr>
              <a:xfrm rot="5400000" flipH="1">
                <a:off x="3468605" y="2339201"/>
                <a:ext cx="1136775" cy="3457161"/>
              </a:xfrm>
              <a:custGeom>
                <a:avLst/>
                <a:gdLst>
                  <a:gd name="connsiteX0" fmla="*/ 1136775 w 1136775"/>
                  <a:gd name="connsiteY0" fmla="*/ 3420091 h 3457161"/>
                  <a:gd name="connsiteX1" fmla="*/ 1136775 w 1136775"/>
                  <a:gd name="connsiteY1" fmla="*/ 204539 h 3457161"/>
                  <a:gd name="connsiteX2" fmla="*/ 1099705 w 1136775"/>
                  <a:gd name="connsiteY2" fmla="*/ 167469 h 3457161"/>
                  <a:gd name="connsiteX3" fmla="*/ 790532 w 1136775"/>
                  <a:gd name="connsiteY3" fmla="*/ 167469 h 3457161"/>
                  <a:gd name="connsiteX4" fmla="*/ 674760 w 1136775"/>
                  <a:gd name="connsiteY4" fmla="*/ 0 h 3457161"/>
                  <a:gd name="connsiteX5" fmla="*/ 558987 w 1136775"/>
                  <a:gd name="connsiteY5" fmla="*/ 167469 h 3457161"/>
                  <a:gd name="connsiteX6" fmla="*/ 37070 w 1136775"/>
                  <a:gd name="connsiteY6" fmla="*/ 167469 h 3457161"/>
                  <a:gd name="connsiteX7" fmla="*/ 0 w 1136775"/>
                  <a:gd name="connsiteY7" fmla="*/ 204539 h 3457161"/>
                  <a:gd name="connsiteX8" fmla="*/ 0 w 1136775"/>
                  <a:gd name="connsiteY8" fmla="*/ 3420091 h 3457161"/>
                  <a:gd name="connsiteX9" fmla="*/ 37070 w 1136775"/>
                  <a:gd name="connsiteY9" fmla="*/ 3457161 h 3457161"/>
                  <a:gd name="connsiteX10" fmla="*/ 1099705 w 1136775"/>
                  <a:gd name="connsiteY10" fmla="*/ 3457161 h 3457161"/>
                  <a:gd name="connsiteX11" fmla="*/ 1136775 w 1136775"/>
                  <a:gd name="connsiteY11" fmla="*/ 3420091 h 3457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6775" h="3457161">
                    <a:moveTo>
                      <a:pt x="1136775" y="3420091"/>
                    </a:moveTo>
                    <a:lnTo>
                      <a:pt x="1136775" y="204539"/>
                    </a:lnTo>
                    <a:cubicBezTo>
                      <a:pt x="1136775" y="184066"/>
                      <a:pt x="1120178" y="167469"/>
                      <a:pt x="1099705" y="167469"/>
                    </a:cubicBezTo>
                    <a:lnTo>
                      <a:pt x="790532" y="167469"/>
                    </a:lnTo>
                    <a:lnTo>
                      <a:pt x="674760" y="0"/>
                    </a:lnTo>
                    <a:lnTo>
                      <a:pt x="558987" y="167469"/>
                    </a:lnTo>
                    <a:lnTo>
                      <a:pt x="37070" y="167469"/>
                    </a:lnTo>
                    <a:cubicBezTo>
                      <a:pt x="16597" y="167469"/>
                      <a:pt x="0" y="184066"/>
                      <a:pt x="0" y="204539"/>
                    </a:cubicBezTo>
                    <a:lnTo>
                      <a:pt x="0" y="3420091"/>
                    </a:lnTo>
                    <a:cubicBezTo>
                      <a:pt x="0" y="3440564"/>
                      <a:pt x="16597" y="3457161"/>
                      <a:pt x="37070" y="3457161"/>
                    </a:cubicBezTo>
                    <a:lnTo>
                      <a:pt x="1099705" y="3457161"/>
                    </a:lnTo>
                    <a:cubicBezTo>
                      <a:pt x="1120178" y="3457161"/>
                      <a:pt x="1136775" y="3440564"/>
                      <a:pt x="1136775" y="342009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81518931-122D-40D7-B55D-7F78B508D02A}"/>
                  </a:ext>
                </a:extLst>
              </p:cNvPr>
              <p:cNvSpPr/>
              <p:nvPr/>
            </p:nvSpPr>
            <p:spPr>
              <a:xfrm>
                <a:off x="2308412" y="3319410"/>
                <a:ext cx="1453506" cy="376238"/>
              </a:xfrm>
              <a:prstGeom prst="parallelogram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spc="100" dirty="0"/>
                  <a:t>2017</a:t>
                </a:r>
                <a:r>
                  <a:rPr lang="zh-CN" altLang="en-US" sz="1600" b="1" spc="100" dirty="0"/>
                  <a:t>年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8AFE942E-A529-4B87-AE09-BD33256003FD}"/>
                </a:ext>
              </a:extLst>
            </p:cNvPr>
            <p:cNvSpPr/>
            <p:nvPr/>
          </p:nvSpPr>
          <p:spPr>
            <a:xfrm>
              <a:off x="2649843" y="3717108"/>
              <a:ext cx="2774299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这是一个纵向的时间轴页面请在这里输入你的正文内容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A35AE64-1EE4-4707-B7AB-BA2952E581B7}"/>
              </a:ext>
            </a:extLst>
          </p:cNvPr>
          <p:cNvGrpSpPr/>
          <p:nvPr/>
        </p:nvGrpSpPr>
        <p:grpSpPr>
          <a:xfrm>
            <a:off x="5851868" y="944513"/>
            <a:ext cx="497599" cy="5426125"/>
            <a:chOff x="5851868" y="944513"/>
            <a:chExt cx="497599" cy="5426125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A1BE4C1A-266B-4B45-AE98-D05B8999599F}"/>
                </a:ext>
              </a:extLst>
            </p:cNvPr>
            <p:cNvGrpSpPr/>
            <p:nvPr/>
          </p:nvGrpSpPr>
          <p:grpSpPr>
            <a:xfrm>
              <a:off x="6015441" y="944513"/>
              <a:ext cx="147683" cy="4923807"/>
              <a:chOff x="6015441" y="944513"/>
              <a:chExt cx="147683" cy="4923807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D14A5CAA-2750-4ACB-962E-39CB5C6122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9282" y="944513"/>
                <a:ext cx="0" cy="4923807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50000">
                      <a:srgbClr val="006C15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B20B2A5-7563-488F-9CC0-24878F4FAFDE}"/>
                  </a:ext>
                </a:extLst>
              </p:cNvPr>
              <p:cNvSpPr/>
              <p:nvPr/>
            </p:nvSpPr>
            <p:spPr>
              <a:xfrm>
                <a:off x="6015441" y="2156802"/>
                <a:ext cx="147683" cy="147683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rgbClr val="FFFFFF"/>
                </a:solidFill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6B8AFE1-B3C9-433B-98FE-AD0D445D28DE}"/>
                  </a:ext>
                </a:extLst>
              </p:cNvPr>
              <p:cNvSpPr/>
              <p:nvPr/>
            </p:nvSpPr>
            <p:spPr>
              <a:xfrm>
                <a:off x="6015441" y="3388933"/>
                <a:ext cx="147683" cy="147683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rgbClr val="FFFFFF"/>
                </a:solidFill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F84538B-BF4D-4218-A959-74B8E025D1F0}"/>
                  </a:ext>
                </a:extLst>
              </p:cNvPr>
              <p:cNvSpPr/>
              <p:nvPr/>
            </p:nvSpPr>
            <p:spPr>
              <a:xfrm>
                <a:off x="6015441" y="4620185"/>
                <a:ext cx="147683" cy="147683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>
                <a:solidFill>
                  <a:srgbClr val="FFFFFF"/>
                </a:solidFill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0274D99-355C-48E4-A750-06923D4C9F3C}"/>
                </a:ext>
              </a:extLst>
            </p:cNvPr>
            <p:cNvGrpSpPr/>
            <p:nvPr/>
          </p:nvGrpSpPr>
          <p:grpSpPr>
            <a:xfrm>
              <a:off x="5851868" y="5873039"/>
              <a:ext cx="497599" cy="497599"/>
              <a:chOff x="5215810" y="1304878"/>
              <a:chExt cx="497599" cy="497599"/>
            </a:xfrm>
          </p:grpSpPr>
          <p:sp>
            <p:nvSpPr>
              <p:cNvPr id="22" name="椭圆 44">
                <a:extLst>
                  <a:ext uri="{FF2B5EF4-FFF2-40B4-BE49-F238E27FC236}">
                    <a16:creationId xmlns:a16="http://schemas.microsoft.com/office/drawing/2014/main" id="{9FE328BF-7C3F-4757-A8DE-CC97DCEFCB4E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5215810" y="1304878"/>
                <a:ext cx="497599" cy="49759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itchFamily="2" charset="-122"/>
                  <a:cs typeface="+mn-ea"/>
                  <a:sym typeface="宋体" pitchFamily="2" charset="-122"/>
                </a:endParaRPr>
              </a:p>
            </p:txBody>
          </p:sp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id="{1CF08DCD-2D29-4FA1-97C6-7611A2B23D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321779" y="1422277"/>
                <a:ext cx="262800" cy="262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244345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id="{E737C147-1F14-4C9A-AB94-98DDCFACD1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8817342"/>
              </p:ext>
            </p:extLst>
          </p:nvPr>
        </p:nvGraphicFramePr>
        <p:xfrm>
          <a:off x="3036948" y="1668857"/>
          <a:ext cx="6118104" cy="4078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927CA16E-AAF3-4220-90E3-4CD05DC3E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分析页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CCC1BB7-167C-40A6-B4A9-4ED1F216C2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34</a:t>
            </a:fld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DBEC6E-5F2D-41AA-B28E-AB0D7D9D537A}"/>
              </a:ext>
            </a:extLst>
          </p:cNvPr>
          <p:cNvGrpSpPr/>
          <p:nvPr/>
        </p:nvGrpSpPr>
        <p:grpSpPr>
          <a:xfrm>
            <a:off x="267171" y="2172557"/>
            <a:ext cx="3592498" cy="1421543"/>
            <a:chOff x="267171" y="2172557"/>
            <a:chExt cx="3592498" cy="142154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34E9519-A752-429C-AED8-356C35C2390E}"/>
                </a:ext>
              </a:extLst>
            </p:cNvPr>
            <p:cNvSpPr/>
            <p:nvPr/>
          </p:nvSpPr>
          <p:spPr>
            <a:xfrm>
              <a:off x="267171" y="2572667"/>
              <a:ext cx="3592498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sp>
          <p:nvSpPr>
            <p:cNvPr id="10" name="TextBox 72">
              <a:extLst>
                <a:ext uri="{FF2B5EF4-FFF2-40B4-BE49-F238E27FC236}">
                  <a16:creationId xmlns:a16="http://schemas.microsoft.com/office/drawing/2014/main" id="{E0CCFC91-5FD0-451F-8CBA-70FB75457E30}"/>
                </a:ext>
              </a:extLst>
            </p:cNvPr>
            <p:cNvSpPr txBox="1"/>
            <p:nvPr/>
          </p:nvSpPr>
          <p:spPr>
            <a:xfrm>
              <a:off x="1742035" y="2172557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BB09EA6-FBB9-4F9C-B6AC-A69BD9A916FB}"/>
              </a:ext>
            </a:extLst>
          </p:cNvPr>
          <p:cNvGrpSpPr/>
          <p:nvPr/>
        </p:nvGrpSpPr>
        <p:grpSpPr>
          <a:xfrm>
            <a:off x="7152308" y="1131246"/>
            <a:ext cx="3592498" cy="1421543"/>
            <a:chOff x="7152308" y="1151124"/>
            <a:chExt cx="3592498" cy="1421543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91C3A27-B41B-4103-BC21-F8AB54D2382E}"/>
                </a:ext>
              </a:extLst>
            </p:cNvPr>
            <p:cNvSpPr/>
            <p:nvPr/>
          </p:nvSpPr>
          <p:spPr>
            <a:xfrm>
              <a:off x="7152308" y="1551234"/>
              <a:ext cx="3592498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sp>
          <p:nvSpPr>
            <p:cNvPr id="11" name="TextBox 72">
              <a:extLst>
                <a:ext uri="{FF2B5EF4-FFF2-40B4-BE49-F238E27FC236}">
                  <a16:creationId xmlns:a16="http://schemas.microsoft.com/office/drawing/2014/main" id="{C8D31898-00BD-4E05-90FA-D356C082C9E3}"/>
                </a:ext>
              </a:extLst>
            </p:cNvPr>
            <p:cNvSpPr txBox="1"/>
            <p:nvPr/>
          </p:nvSpPr>
          <p:spPr>
            <a:xfrm>
              <a:off x="7152308" y="1151124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C02C57-410C-4C30-96C9-12A619738232}"/>
              </a:ext>
            </a:extLst>
          </p:cNvPr>
          <p:cNvGrpSpPr/>
          <p:nvPr/>
        </p:nvGrpSpPr>
        <p:grpSpPr>
          <a:xfrm>
            <a:off x="8469543" y="3273503"/>
            <a:ext cx="3592498" cy="1421543"/>
            <a:chOff x="8211125" y="3193990"/>
            <a:chExt cx="3592498" cy="1421543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AFAA5F2-AE71-418A-A7BF-95A8E68703FD}"/>
                </a:ext>
              </a:extLst>
            </p:cNvPr>
            <p:cNvSpPr/>
            <p:nvPr/>
          </p:nvSpPr>
          <p:spPr>
            <a:xfrm>
              <a:off x="8211125" y="3594100"/>
              <a:ext cx="3592498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sp>
          <p:nvSpPr>
            <p:cNvPr id="13" name="TextBox 72">
              <a:extLst>
                <a:ext uri="{FF2B5EF4-FFF2-40B4-BE49-F238E27FC236}">
                  <a16:creationId xmlns:a16="http://schemas.microsoft.com/office/drawing/2014/main" id="{6A4B3F22-6E7D-4CB4-BF54-A81C473F7CB9}"/>
                </a:ext>
              </a:extLst>
            </p:cNvPr>
            <p:cNvSpPr txBox="1"/>
            <p:nvPr/>
          </p:nvSpPr>
          <p:spPr>
            <a:xfrm>
              <a:off x="8211125" y="3193990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DCC952-BE28-40B0-95BC-312263374A18}"/>
              </a:ext>
            </a:extLst>
          </p:cNvPr>
          <p:cNvGrpSpPr/>
          <p:nvPr/>
        </p:nvGrpSpPr>
        <p:grpSpPr>
          <a:xfrm>
            <a:off x="1447194" y="4849204"/>
            <a:ext cx="3592498" cy="1425744"/>
            <a:chOff x="1325988" y="4733175"/>
            <a:chExt cx="3592498" cy="142574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AED49D4-EACD-4A29-A8AC-9A6AD7DF7468}"/>
                </a:ext>
              </a:extLst>
            </p:cNvPr>
            <p:cNvSpPr/>
            <p:nvPr/>
          </p:nvSpPr>
          <p:spPr>
            <a:xfrm>
              <a:off x="1325988" y="5137486"/>
              <a:ext cx="3592498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sp>
          <p:nvSpPr>
            <p:cNvPr id="16" name="TextBox 72">
              <a:extLst>
                <a:ext uri="{FF2B5EF4-FFF2-40B4-BE49-F238E27FC236}">
                  <a16:creationId xmlns:a16="http://schemas.microsoft.com/office/drawing/2014/main" id="{52CA61A6-6398-48CC-BADE-A6A49CFB82B0}"/>
                </a:ext>
              </a:extLst>
            </p:cNvPr>
            <p:cNvSpPr txBox="1"/>
            <p:nvPr/>
          </p:nvSpPr>
          <p:spPr>
            <a:xfrm>
              <a:off x="2800852" y="4733175"/>
              <a:ext cx="2117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/>
              <a:r>
                <a:rPr lang="zh-CN" altLang="en-US" sz="20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49167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8C7B8F5-DE8F-418F-BDB6-1715FD9F9323}"/>
              </a:ext>
            </a:extLst>
          </p:cNvPr>
          <p:cNvGrpSpPr/>
          <p:nvPr/>
        </p:nvGrpSpPr>
        <p:grpSpPr>
          <a:xfrm>
            <a:off x="5325892" y="1545219"/>
            <a:ext cx="3863603" cy="3767562"/>
            <a:chOff x="5325892" y="1545219"/>
            <a:chExt cx="3863603" cy="3767562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F96F7465-6DB9-40C1-A8E2-D86F4BD398F5}"/>
                </a:ext>
              </a:extLst>
            </p:cNvPr>
            <p:cNvSpPr/>
            <p:nvPr/>
          </p:nvSpPr>
          <p:spPr>
            <a:xfrm>
              <a:off x="5325892" y="1545219"/>
              <a:ext cx="3767562" cy="3767562"/>
            </a:xfrm>
            <a:prstGeom prst="arc">
              <a:avLst>
                <a:gd name="adj1" fmla="val 19311190"/>
                <a:gd name="adj2" fmla="val 2332947"/>
              </a:avLst>
            </a:prstGeom>
            <a:noFill/>
            <a:ln w="12700">
              <a:gradFill>
                <a:gsLst>
                  <a:gs pos="50000">
                    <a:schemeClr val="accent5"/>
                  </a:gs>
                  <a:gs pos="0">
                    <a:schemeClr val="accent5">
                      <a:alpha val="25000"/>
                    </a:schemeClr>
                  </a:gs>
                  <a:gs pos="100000">
                    <a:schemeClr val="accent5">
                      <a:alpha val="25000"/>
                    </a:schemeClr>
                  </a:gs>
                </a:gsLst>
                <a:lin ang="5400000" scaled="1"/>
              </a:gradFill>
            </a:ln>
            <a:effectLst>
              <a:outerShdw blurRad="190500" algn="ctr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1974DFA0-E54F-48B7-AE25-1A307D6756FC}"/>
                </a:ext>
              </a:extLst>
            </p:cNvPr>
            <p:cNvGrpSpPr/>
            <p:nvPr/>
          </p:nvGrpSpPr>
          <p:grpSpPr>
            <a:xfrm>
              <a:off x="8881016" y="2646678"/>
              <a:ext cx="170050" cy="145455"/>
              <a:chOff x="8815665" y="2638572"/>
              <a:chExt cx="218607" cy="218607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7081D8D1-E7D4-455F-BA8C-F5BF86ACBB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07E078D-02E4-4FA0-A3A5-BACD104C740B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B7B980C1-E504-4E13-81DF-45E0B14577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115D7F6B-8F1E-4207-AC6F-3AAAA2DDFB43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5"/>
                  </a:gs>
                  <a:gs pos="23000">
                    <a:schemeClr val="accent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4C0470D-6F63-4490-92AC-EA386C092749}"/>
                </a:ext>
              </a:extLst>
            </p:cNvPr>
            <p:cNvGrpSpPr/>
            <p:nvPr/>
          </p:nvGrpSpPr>
          <p:grpSpPr>
            <a:xfrm>
              <a:off x="9015635" y="3357085"/>
              <a:ext cx="173860" cy="145455"/>
              <a:chOff x="8815665" y="2638572"/>
              <a:chExt cx="218607" cy="218607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260A84D9-CCA2-422E-87C3-ACC078C738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D27FD586-FE6F-4003-ADFF-A6B4E4EC0D4C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336E125-52E1-4CC8-A024-DEC80FAD73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716EC9B5-6D10-4A8A-847B-A75399F32638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5"/>
                  </a:gs>
                  <a:gs pos="23000">
                    <a:schemeClr val="accent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23BB1CD7-0615-467C-8A1F-B383581AE08C}"/>
                </a:ext>
              </a:extLst>
            </p:cNvPr>
            <p:cNvGrpSpPr/>
            <p:nvPr/>
          </p:nvGrpSpPr>
          <p:grpSpPr>
            <a:xfrm>
              <a:off x="8881015" y="4067492"/>
              <a:ext cx="145455" cy="145455"/>
              <a:chOff x="8815665" y="2638572"/>
              <a:chExt cx="218607" cy="218607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E4D928D-AACB-48D0-AB77-D373A2FDD2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80A30B6D-8D4A-4571-B868-F708C1F002B0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FE2462B-43F2-4854-9217-9EF8FCC50C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1D973DEC-0FD9-4AF3-A384-699FBDFBE7AA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5"/>
                  </a:gs>
                  <a:gs pos="23000">
                    <a:schemeClr val="accent6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8E4D2F0-345D-4610-B7DF-546FB1A04AD1}"/>
              </a:ext>
            </a:extLst>
          </p:cNvPr>
          <p:cNvGrpSpPr/>
          <p:nvPr/>
        </p:nvGrpSpPr>
        <p:grpSpPr>
          <a:xfrm>
            <a:off x="3036285" y="1545219"/>
            <a:ext cx="3839602" cy="3767562"/>
            <a:chOff x="3036285" y="1545219"/>
            <a:chExt cx="3839602" cy="3767562"/>
          </a:xfrm>
        </p:grpSpPr>
        <p:sp>
          <p:nvSpPr>
            <p:cNvPr id="77" name="弧形 76">
              <a:extLst>
                <a:ext uri="{FF2B5EF4-FFF2-40B4-BE49-F238E27FC236}">
                  <a16:creationId xmlns:a16="http://schemas.microsoft.com/office/drawing/2014/main" id="{5CD0E964-21FE-48E2-BF89-91C1508AFFED}"/>
                </a:ext>
              </a:extLst>
            </p:cNvPr>
            <p:cNvSpPr/>
            <p:nvPr/>
          </p:nvSpPr>
          <p:spPr>
            <a:xfrm flipH="1">
              <a:off x="3108325" y="1545219"/>
              <a:ext cx="3767562" cy="3767562"/>
            </a:xfrm>
            <a:prstGeom prst="arc">
              <a:avLst>
                <a:gd name="adj1" fmla="val 19311190"/>
                <a:gd name="adj2" fmla="val 2332947"/>
              </a:avLst>
            </a:prstGeom>
            <a:noFill/>
            <a:ln w="12700">
              <a:gradFill>
                <a:gsLst>
                  <a:gs pos="50000">
                    <a:schemeClr val="accent1"/>
                  </a:gs>
                  <a:gs pos="0">
                    <a:schemeClr val="accent1">
                      <a:alpha val="25000"/>
                    </a:schemeClr>
                  </a:gs>
                  <a:gs pos="100000">
                    <a:schemeClr val="accent1">
                      <a:alpha val="25000"/>
                    </a:schemeClr>
                  </a:gs>
                </a:gsLst>
                <a:lin ang="5400000" scaled="1"/>
              </a:gradFill>
            </a:ln>
            <a:effectLst>
              <a:outerShdw blurRad="190500" dir="5400000" algn="ctr" rotWithShape="0">
                <a:srgbClr val="000000">
                  <a:alpha val="3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EA711FD-53F1-4C0F-9F7E-03FF013FE77D}"/>
                </a:ext>
              </a:extLst>
            </p:cNvPr>
            <p:cNvGrpSpPr/>
            <p:nvPr/>
          </p:nvGrpSpPr>
          <p:grpSpPr>
            <a:xfrm>
              <a:off x="3173445" y="4058348"/>
              <a:ext cx="145455" cy="145455"/>
              <a:chOff x="3168365" y="4058348"/>
              <a:chExt cx="145455" cy="145455"/>
            </a:xfrm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0C9625C7-7CB5-4061-BBEE-006358ACDADE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168365" y="4058348"/>
                <a:ext cx="145455" cy="1454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AC6ED77-878A-4031-834E-E81474F0281E}"/>
                  </a:ext>
                </a:extLst>
              </p:cNvPr>
              <p:cNvSpPr/>
              <p:nvPr/>
            </p:nvSpPr>
            <p:spPr>
              <a:xfrm flipH="1">
                <a:off x="3176272" y="4066255"/>
                <a:ext cx="129641" cy="129641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090FE049-CECA-4458-A200-5E5D508388BF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>
                <a:off x="3168365" y="4058348"/>
                <a:ext cx="145455" cy="1454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057CA82C-07EF-4209-B330-D21CC9B99370}"/>
                  </a:ext>
                </a:extLst>
              </p:cNvPr>
              <p:cNvSpPr/>
              <p:nvPr/>
            </p:nvSpPr>
            <p:spPr>
              <a:xfrm flipH="1">
                <a:off x="3176272" y="4066255"/>
                <a:ext cx="129641" cy="129641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45ED8950-4382-4AEC-8CCD-06A0D68B27CB}"/>
                </a:ext>
              </a:extLst>
            </p:cNvPr>
            <p:cNvGrpSpPr/>
            <p:nvPr/>
          </p:nvGrpSpPr>
          <p:grpSpPr>
            <a:xfrm flipH="1">
              <a:off x="3036285" y="3347941"/>
              <a:ext cx="145455" cy="145455"/>
              <a:chOff x="8815665" y="2638572"/>
              <a:chExt cx="218607" cy="218607"/>
            </a:xfrm>
          </p:grpSpPr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D4A2BCAC-72D7-4A52-AA58-552723B06B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44E75ECC-08EB-4ACF-9562-E62A216DD408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284767AA-6A7C-427A-9675-E223377EBE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96A51E9D-1C01-4875-9684-B3B853FFF9A3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7C459114-5D0C-4F20-9556-4CAD19EF016D}"/>
                </a:ext>
              </a:extLst>
            </p:cNvPr>
            <p:cNvGrpSpPr/>
            <p:nvPr/>
          </p:nvGrpSpPr>
          <p:grpSpPr>
            <a:xfrm>
              <a:off x="3173445" y="2637534"/>
              <a:ext cx="145455" cy="145455"/>
              <a:chOff x="8815665" y="2638572"/>
              <a:chExt cx="218607" cy="218607"/>
            </a:xfrm>
          </p:grpSpPr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B0EEE3F2-C8BD-4BC5-86C2-A56232A188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E18AF4A8-40DB-480E-814E-ECDFC72504B3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>
                <a:gsLst>
                  <a:gs pos="100000">
                    <a:srgbClr val="005C12"/>
                  </a:gs>
                  <a:gs pos="52000">
                    <a:srgbClr val="007A17"/>
                  </a:gs>
                  <a:gs pos="0">
                    <a:srgbClr val="009A1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8F698779-42C3-490A-9A4E-4782D4A65E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5665" y="2638572"/>
                <a:ext cx="218607" cy="2186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CB6C952D-F0A9-42D2-9984-6668A22BFED2}"/>
                  </a:ext>
                </a:extLst>
              </p:cNvPr>
              <p:cNvSpPr/>
              <p:nvPr/>
            </p:nvSpPr>
            <p:spPr>
              <a:xfrm>
                <a:off x="8827549" y="2650456"/>
                <a:ext cx="194840" cy="194840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accent1"/>
                  </a:gs>
                  <a:gs pos="23000">
                    <a:schemeClr val="accent3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6" name="标题 5">
            <a:extLst>
              <a:ext uri="{FF2B5EF4-FFF2-40B4-BE49-F238E27FC236}">
                <a16:creationId xmlns:a16="http://schemas.microsoft.com/office/drawing/2014/main" id="{D32E5549-96CF-48A9-9256-A16003BF7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对比页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85C822F-A091-4B7A-8695-7C327B018D04}"/>
              </a:ext>
            </a:extLst>
          </p:cNvPr>
          <p:cNvSpPr/>
          <p:nvPr/>
        </p:nvSpPr>
        <p:spPr>
          <a:xfrm>
            <a:off x="5926318" y="1981986"/>
            <a:ext cx="2894029" cy="2894029"/>
          </a:xfrm>
          <a:prstGeom prst="ellipse">
            <a:avLst/>
          </a:prstGeom>
          <a:gradFill>
            <a:gsLst>
              <a:gs pos="0">
                <a:schemeClr val="accent5"/>
              </a:gs>
              <a:gs pos="50000">
                <a:schemeClr val="accent5">
                  <a:alpha val="71000"/>
                </a:schemeClr>
              </a:gs>
              <a:gs pos="100000">
                <a:schemeClr val="accent5">
                  <a:alpha val="6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101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b="1" kern="0" spc="1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8491015-8A7E-4102-9364-DC6BEFC44BCA}"/>
              </a:ext>
            </a:extLst>
          </p:cNvPr>
          <p:cNvSpPr/>
          <p:nvPr/>
        </p:nvSpPr>
        <p:spPr>
          <a:xfrm>
            <a:off x="3371654" y="1981986"/>
            <a:ext cx="2894029" cy="2894029"/>
          </a:xfrm>
          <a:prstGeom prst="ellipse">
            <a:avLst/>
          </a:prstGeom>
          <a:gradFill>
            <a:gsLst>
              <a:gs pos="0">
                <a:schemeClr val="accent1"/>
              </a:gs>
              <a:gs pos="50000">
                <a:schemeClr val="accent1">
                  <a:alpha val="8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5400000" scaled="1"/>
          </a:gradFill>
          <a:ln>
            <a:noFill/>
          </a:ln>
          <a:effectLst>
            <a:outerShdw blurRad="190500" dist="1016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000" b="1" kern="0" spc="10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156" name="图形 155">
            <a:extLst>
              <a:ext uri="{FF2B5EF4-FFF2-40B4-BE49-F238E27FC236}">
                <a16:creationId xmlns:a16="http://schemas.microsoft.com/office/drawing/2014/main" id="{AB63D382-7E40-4538-8FC5-143C61FA5B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62357" y="2544604"/>
            <a:ext cx="512622" cy="512622"/>
          </a:xfrm>
          <a:prstGeom prst="rect">
            <a:avLst/>
          </a:prstGeom>
        </p:spPr>
      </p:pic>
      <p:pic>
        <p:nvPicPr>
          <p:cNvPr id="155" name="图形 154">
            <a:extLst>
              <a:ext uri="{FF2B5EF4-FFF2-40B4-BE49-F238E27FC236}">
                <a16:creationId xmlns:a16="http://schemas.microsoft.com/office/drawing/2014/main" id="{14AECD46-A0A7-4C43-8A09-4D5AA97CD44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69309" y="2572641"/>
            <a:ext cx="408046" cy="404882"/>
          </a:xfrm>
          <a:prstGeom prst="rect">
            <a:avLst/>
          </a:prstGeom>
        </p:spPr>
      </p:pic>
      <p:sp>
        <p:nvSpPr>
          <p:cNvPr id="157" name="文本框 156">
            <a:extLst>
              <a:ext uri="{FF2B5EF4-FFF2-40B4-BE49-F238E27FC236}">
                <a16:creationId xmlns:a16="http://schemas.microsoft.com/office/drawing/2014/main" id="{E8F51F31-CC79-43FA-84DC-BE1D5A1ED269}"/>
              </a:ext>
            </a:extLst>
          </p:cNvPr>
          <p:cNvSpPr txBox="1"/>
          <p:nvPr/>
        </p:nvSpPr>
        <p:spPr>
          <a:xfrm>
            <a:off x="3106227" y="5312781"/>
            <a:ext cx="6013128" cy="700898"/>
          </a:xfrm>
          <a:prstGeom prst="rect">
            <a:avLst/>
          </a:prstGeom>
          <a:noFill/>
        </p:spPr>
        <p:txBody>
          <a:bodyPr wrap="square" lIns="90000" rIns="90000" rtlCol="0" anchor="ctr" anchorCtr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spcAft>
                <a:spcPts val="1200"/>
              </a:spcAft>
              <a:defRPr sz="1600" spc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defRPr>
            </a:lvl1pPr>
          </a:lstStyle>
          <a:p>
            <a:pPr algn="l"/>
            <a:r>
              <a:rPr lang="zh-CN" altLang="en-US" dirty="0"/>
              <a:t>请在此输入正文内容请在此输入正文内容请在此输入正文内容</a:t>
            </a:r>
            <a:br>
              <a:rPr lang="en-US" altLang="zh-CN" dirty="0"/>
            </a:br>
            <a:r>
              <a:rPr lang="zh-CN" altLang="en-US" dirty="0"/>
              <a:t>请在此输入正文内容请在此输入正文内容请在此输入正文内容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2729FE-BBE4-438C-8C99-926006DF61CA}"/>
              </a:ext>
            </a:extLst>
          </p:cNvPr>
          <p:cNvSpPr txBox="1"/>
          <p:nvPr/>
        </p:nvSpPr>
        <p:spPr>
          <a:xfrm>
            <a:off x="1163865" y="2481223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4DBF13B-C658-4F23-B529-546862E51495}"/>
              </a:ext>
            </a:extLst>
          </p:cNvPr>
          <p:cNvSpPr txBox="1"/>
          <p:nvPr/>
        </p:nvSpPr>
        <p:spPr>
          <a:xfrm>
            <a:off x="1029087" y="3191135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E6FCAE9-69C9-4B39-9BFD-92C690E28496}"/>
              </a:ext>
            </a:extLst>
          </p:cNvPr>
          <p:cNvSpPr txBox="1"/>
          <p:nvPr/>
        </p:nvSpPr>
        <p:spPr>
          <a:xfrm>
            <a:off x="1163865" y="3899016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7FF99579-3673-4469-8EBC-031D4575D9C2}"/>
              </a:ext>
            </a:extLst>
          </p:cNvPr>
          <p:cNvSpPr txBox="1"/>
          <p:nvPr/>
        </p:nvSpPr>
        <p:spPr>
          <a:xfrm>
            <a:off x="9119355" y="2479420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82DCEA39-16A7-467D-AE2A-F550943B9169}"/>
              </a:ext>
            </a:extLst>
          </p:cNvPr>
          <p:cNvSpPr txBox="1"/>
          <p:nvPr/>
        </p:nvSpPr>
        <p:spPr>
          <a:xfrm>
            <a:off x="9260325" y="3191732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CF063A5-6F76-40D9-99F5-6AF2987CE15B}"/>
              </a:ext>
            </a:extLst>
          </p:cNvPr>
          <p:cNvSpPr txBox="1"/>
          <p:nvPr/>
        </p:nvSpPr>
        <p:spPr>
          <a:xfrm>
            <a:off x="9068717" y="3899016"/>
            <a:ext cx="195941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这里输入标题内容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195130C-3518-4E43-877A-B4AE0C620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35</a:t>
            </a:fld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F1A0D7-F768-4AB4-98D6-17BE0458F2E1}"/>
              </a:ext>
            </a:extLst>
          </p:cNvPr>
          <p:cNvSpPr txBox="1"/>
          <p:nvPr/>
        </p:nvSpPr>
        <p:spPr>
          <a:xfrm>
            <a:off x="3849995" y="3364158"/>
            <a:ext cx="1937348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kern="0" spc="100" dirty="0">
                <a:solidFill>
                  <a:schemeClr val="bg1"/>
                </a:solidFill>
                <a:latin typeface="微软雅黑"/>
                <a:ea typeface="微软雅黑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A6050A-463B-461D-A3C7-B9018849831B}"/>
              </a:ext>
            </a:extLst>
          </p:cNvPr>
          <p:cNvSpPr/>
          <p:nvPr/>
        </p:nvSpPr>
        <p:spPr>
          <a:xfrm>
            <a:off x="6242872" y="3364158"/>
            <a:ext cx="2260920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kern="0" spc="100" dirty="0">
                <a:solidFill>
                  <a:schemeClr val="bg1"/>
                </a:solidFill>
                <a:latin typeface="微软雅黑"/>
                <a:ea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44636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占位符 25">
            <a:extLst>
              <a:ext uri="{FF2B5EF4-FFF2-40B4-BE49-F238E27FC236}">
                <a16:creationId xmlns:a16="http://schemas.microsoft.com/office/drawing/2014/main" id="{55D29987-2741-48E4-99FB-3C6B1AC7B6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10" b="3210"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8B579C2E-8E17-4656-ACB5-6B21014A6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电脑样机展示页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E24AFFD-85AF-4C57-9697-EE91529383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36</a:t>
            </a:fld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14C3A1-7301-4A43-8DB0-52B51C7D4ACE}"/>
              </a:ext>
            </a:extLst>
          </p:cNvPr>
          <p:cNvGrpSpPr/>
          <p:nvPr/>
        </p:nvGrpSpPr>
        <p:grpSpPr>
          <a:xfrm>
            <a:off x="958350" y="3736035"/>
            <a:ext cx="5239250" cy="1166166"/>
            <a:chOff x="958350" y="3736035"/>
            <a:chExt cx="5239250" cy="116616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1C912CE-3D27-44EC-A6AA-0806C1669337}"/>
                </a:ext>
              </a:extLst>
            </p:cNvPr>
            <p:cNvSpPr txBox="1"/>
            <p:nvPr/>
          </p:nvSpPr>
          <p:spPr>
            <a:xfrm>
              <a:off x="1451957" y="4201303"/>
              <a:ext cx="4745643" cy="700898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 spc="1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</a:defRPr>
              </a:lvl1pPr>
            </a:lstStyle>
            <a:p>
              <a:pPr marL="285750" indent="-285750" defTabSz="1341438"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+mn-lt"/>
                </a:rPr>
                <a:t>右侧样机版式已固定，样机可在母版中修改</a:t>
              </a:r>
              <a:endParaRPr lang="en-US" altLang="zh-CN" dirty="0">
                <a:sym typeface="+mn-lt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dirty="0">
                  <a:sym typeface="+mn-lt"/>
                </a:rPr>
                <a:t>该展示图可以直接删除然后插入你的新图片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F585A29-0218-43D0-84EA-C43DB4AAA447}"/>
                </a:ext>
              </a:extLst>
            </p:cNvPr>
            <p:cNvGrpSpPr/>
            <p:nvPr/>
          </p:nvGrpSpPr>
          <p:grpSpPr>
            <a:xfrm>
              <a:off x="958350" y="3736035"/>
              <a:ext cx="1769638" cy="496800"/>
              <a:chOff x="727825" y="2993182"/>
              <a:chExt cx="1769638" cy="496800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B66D754-C343-4363-B78B-368A39FAAC20}"/>
                  </a:ext>
                </a:extLst>
              </p:cNvPr>
              <p:cNvSpPr txBox="1"/>
              <p:nvPr/>
            </p:nvSpPr>
            <p:spPr>
              <a:xfrm>
                <a:off x="1221432" y="3002274"/>
                <a:ext cx="1276031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关键词二</a:t>
                </a: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6E1CCFBC-5817-47D0-8183-8FC092935ED1}"/>
                  </a:ext>
                </a:extLst>
              </p:cNvPr>
              <p:cNvGrpSpPr/>
              <p:nvPr/>
            </p:nvGrpSpPr>
            <p:grpSpPr>
              <a:xfrm>
                <a:off x="727825" y="2993182"/>
                <a:ext cx="496800" cy="496800"/>
                <a:chOff x="5533381" y="2993182"/>
                <a:chExt cx="496800" cy="496800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F1F5D0AB-22D4-4925-8EC6-2116FB20D30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533381" y="2993182"/>
                  <a:ext cx="496800" cy="496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39" name="图形 38">
                  <a:extLst>
                    <a:ext uri="{FF2B5EF4-FFF2-40B4-BE49-F238E27FC236}">
                      <a16:creationId xmlns:a16="http://schemas.microsoft.com/office/drawing/2014/main" id="{E0F17920-F2D9-4C45-B8B6-7C2C32D2B1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55781" y="3115582"/>
                  <a:ext cx="252000" cy="252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C6DB4B-314F-4EF1-A229-85E4981B7569}"/>
              </a:ext>
            </a:extLst>
          </p:cNvPr>
          <p:cNvGrpSpPr/>
          <p:nvPr/>
        </p:nvGrpSpPr>
        <p:grpSpPr>
          <a:xfrm>
            <a:off x="958350" y="1967444"/>
            <a:ext cx="5239250" cy="1161301"/>
            <a:chOff x="958350" y="1967444"/>
            <a:chExt cx="5239250" cy="116130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7725E87-A3E9-4BB2-B72B-3F8BC3ABF496}"/>
                </a:ext>
              </a:extLst>
            </p:cNvPr>
            <p:cNvSpPr txBox="1"/>
            <p:nvPr/>
          </p:nvSpPr>
          <p:spPr>
            <a:xfrm>
              <a:off x="1451957" y="2427847"/>
              <a:ext cx="4745643" cy="700898"/>
            </a:xfrm>
            <a:prstGeom prst="rect">
              <a:avLst/>
            </a:prstGeom>
            <a:noFill/>
          </p:spPr>
          <p:txBody>
            <a:bodyPr wrap="square" lIns="90000" rIns="90000" rtlCol="0" anchor="t" anchorCtr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右侧样机版式已固定，样机可在母版中修改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该展示图可以直接删除然后插入你的新图片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2A719BA-974C-4A18-BCC1-593719583F57}"/>
                </a:ext>
              </a:extLst>
            </p:cNvPr>
            <p:cNvGrpSpPr/>
            <p:nvPr/>
          </p:nvGrpSpPr>
          <p:grpSpPr>
            <a:xfrm>
              <a:off x="958350" y="1967444"/>
              <a:ext cx="1769638" cy="496800"/>
              <a:chOff x="727825" y="1469061"/>
              <a:chExt cx="1769638" cy="496800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8021768-F90D-47DF-A4F8-C9DF7AF4EDC7}"/>
                  </a:ext>
                </a:extLst>
              </p:cNvPr>
              <p:cNvSpPr txBox="1"/>
              <p:nvPr/>
            </p:nvSpPr>
            <p:spPr>
              <a:xfrm>
                <a:off x="1221432" y="1473288"/>
                <a:ext cx="1276031" cy="452881"/>
              </a:xfrm>
              <a:prstGeom prst="rect">
                <a:avLst/>
              </a:prstGeom>
              <a:noFill/>
            </p:spPr>
            <p:txBody>
              <a:bodyPr wrap="square" lIns="90000" rIns="90000" rtlCol="0" anchor="t" anchorCtr="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1200"/>
                  </a:spcAft>
                </a:pPr>
                <a:r>
                  <a:rPr lang="zh-CN" altLang="en-US" sz="2000" b="1" spc="100" dirty="0">
                    <a:solidFill>
                      <a:schemeClr val="accent1"/>
                    </a:solidFill>
                    <a:cs typeface="+mn-ea"/>
                    <a:sym typeface="+mn-lt"/>
                  </a:rPr>
                  <a:t>关键词一</a:t>
                </a: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598A1FA3-CA9E-4827-AB30-593172D2DB9D}"/>
                  </a:ext>
                </a:extLst>
              </p:cNvPr>
              <p:cNvGrpSpPr/>
              <p:nvPr/>
            </p:nvGrpSpPr>
            <p:grpSpPr>
              <a:xfrm>
                <a:off x="727825" y="1469061"/>
                <a:ext cx="496800" cy="496800"/>
                <a:chOff x="5533381" y="1469061"/>
                <a:chExt cx="496800" cy="496800"/>
              </a:xfrm>
            </p:grpSpPr>
            <p:sp>
              <p:nvSpPr>
                <p:cNvPr id="11" name="椭圆 10">
                  <a:extLst>
                    <a:ext uri="{FF2B5EF4-FFF2-40B4-BE49-F238E27FC236}">
                      <a16:creationId xmlns:a16="http://schemas.microsoft.com/office/drawing/2014/main" id="{C0791A84-AAED-477A-895B-11D62F344E9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533381" y="1469061"/>
                  <a:ext cx="496800" cy="496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pic>
              <p:nvPicPr>
                <p:cNvPr id="40" name="图形 39">
                  <a:extLst>
                    <a:ext uri="{FF2B5EF4-FFF2-40B4-BE49-F238E27FC236}">
                      <a16:creationId xmlns:a16="http://schemas.microsoft.com/office/drawing/2014/main" id="{6BE01F14-E996-4D51-89C4-73F8E120D5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55781" y="1585619"/>
                  <a:ext cx="252000" cy="25200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1172970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8CF6B47-9355-4ED2-9EE9-0310DAD08C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37</a:t>
            </a:fld>
            <a:endParaRPr lang="zh-CN" altLang="en-US" dirty="0"/>
          </a:p>
        </p:txBody>
      </p:sp>
      <p:sp>
        <p:nvSpPr>
          <p:cNvPr id="15" name="标题 14">
            <a:extLst>
              <a:ext uri="{FF2B5EF4-FFF2-40B4-BE49-F238E27FC236}">
                <a16:creationId xmlns:a16="http://schemas.microsoft.com/office/drawing/2014/main" id="{FA2E9CB3-758B-4F51-B647-F5BC749F9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手机样机展示页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7ED8FBE0-B7B8-4FB1-8FA0-450BE49887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26" r="13526"/>
          <a:stretch>
            <a:fillRect/>
          </a:stretch>
        </p:blipFill>
        <p:spPr/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EFF7ACE9-1A6C-4174-B6B9-05C67E2C17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18237" y="4152235"/>
            <a:ext cx="263520" cy="263520"/>
          </a:xfrm>
          <a:prstGeom prst="rect">
            <a:avLst/>
          </a:prstGeom>
        </p:spPr>
      </p:pic>
      <p:grpSp>
        <p:nvGrpSpPr>
          <p:cNvPr id="97" name="组合 96">
            <a:extLst>
              <a:ext uri="{FF2B5EF4-FFF2-40B4-BE49-F238E27FC236}">
                <a16:creationId xmlns:a16="http://schemas.microsoft.com/office/drawing/2014/main" id="{818ADBA8-C9DF-48C8-BCB7-C7ACD9371B69}"/>
              </a:ext>
            </a:extLst>
          </p:cNvPr>
          <p:cNvGrpSpPr/>
          <p:nvPr/>
        </p:nvGrpSpPr>
        <p:grpSpPr>
          <a:xfrm>
            <a:off x="1212575" y="4035196"/>
            <a:ext cx="3592498" cy="1221872"/>
            <a:chOff x="1212575" y="4035196"/>
            <a:chExt cx="3592498" cy="1221872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F01E903-D01E-440B-959B-B1000DEF7ECC}"/>
                </a:ext>
              </a:extLst>
            </p:cNvPr>
            <p:cNvSpPr/>
            <p:nvPr/>
          </p:nvSpPr>
          <p:spPr>
            <a:xfrm>
              <a:off x="1212575" y="4555722"/>
              <a:ext cx="3592498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F3EEC1F5-FD59-47D1-9DAA-684D5D5342BA}"/>
                </a:ext>
              </a:extLst>
            </p:cNvPr>
            <p:cNvGrpSpPr/>
            <p:nvPr/>
          </p:nvGrpSpPr>
          <p:grpSpPr>
            <a:xfrm>
              <a:off x="1918251" y="4035196"/>
              <a:ext cx="2068481" cy="497599"/>
              <a:chOff x="1918251" y="4035196"/>
              <a:chExt cx="2068481" cy="497599"/>
            </a:xfrm>
          </p:grpSpPr>
          <p:sp>
            <p:nvSpPr>
              <p:cNvPr id="48" name="TextBox 72">
                <a:extLst>
                  <a:ext uri="{FF2B5EF4-FFF2-40B4-BE49-F238E27FC236}">
                    <a16:creationId xmlns:a16="http://schemas.microsoft.com/office/drawing/2014/main" id="{321D303A-F556-465A-A33F-A82D81CBC27D}"/>
                  </a:ext>
                </a:extLst>
              </p:cNvPr>
              <p:cNvSpPr txBox="1"/>
              <p:nvPr/>
            </p:nvSpPr>
            <p:spPr>
              <a:xfrm>
                <a:off x="1918251" y="4103706"/>
                <a:ext cx="1522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id="{AC4053C6-A2EC-4987-B270-F344EBB219EA}"/>
                  </a:ext>
                </a:extLst>
              </p:cNvPr>
              <p:cNvGrpSpPr/>
              <p:nvPr/>
            </p:nvGrpSpPr>
            <p:grpSpPr>
              <a:xfrm>
                <a:off x="3489133" y="4035196"/>
                <a:ext cx="497599" cy="497599"/>
                <a:chOff x="4072783" y="4035196"/>
                <a:chExt cx="497599" cy="497599"/>
              </a:xfrm>
            </p:grpSpPr>
            <p:sp>
              <p:nvSpPr>
                <p:cNvPr id="88" name="椭圆 44">
                  <a:extLst>
                    <a:ext uri="{FF2B5EF4-FFF2-40B4-BE49-F238E27FC236}">
                      <a16:creationId xmlns:a16="http://schemas.microsoft.com/office/drawing/2014/main" id="{8B6B3ED1-3C64-4BB3-A834-F1EFF80F0CCB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072783" y="4035196"/>
                  <a:ext cx="497599" cy="49759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itchFamily="2" charset="-122"/>
                    <a:cs typeface="+mn-ea"/>
                    <a:sym typeface="宋体" pitchFamily="2" charset="-122"/>
                  </a:endParaRPr>
                </a:p>
              </p:txBody>
            </p:sp>
            <p:pic>
              <p:nvPicPr>
                <p:cNvPr id="89" name="图形 88">
                  <a:extLst>
                    <a:ext uri="{FF2B5EF4-FFF2-40B4-BE49-F238E27FC236}">
                      <a16:creationId xmlns:a16="http://schemas.microsoft.com/office/drawing/2014/main" id="{4FBDA6D2-C7A8-41BB-8859-D6123D34BA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90182" y="4152595"/>
                  <a:ext cx="262800" cy="2628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71237239-C019-4CF8-95DF-3F91A9CC6348}"/>
              </a:ext>
            </a:extLst>
          </p:cNvPr>
          <p:cNvGrpSpPr/>
          <p:nvPr/>
        </p:nvGrpSpPr>
        <p:grpSpPr>
          <a:xfrm>
            <a:off x="1212575" y="1938040"/>
            <a:ext cx="3592498" cy="1221872"/>
            <a:chOff x="1212575" y="1938040"/>
            <a:chExt cx="3592498" cy="1221872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0D0AACD-FB36-4A3D-AB15-F17AC738A557}"/>
                </a:ext>
              </a:extLst>
            </p:cNvPr>
            <p:cNvSpPr/>
            <p:nvPr/>
          </p:nvSpPr>
          <p:spPr>
            <a:xfrm>
              <a:off x="1212575" y="2458566"/>
              <a:ext cx="3592498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5B641C7C-9269-41C5-AEA6-6B60EAE6ABF5}"/>
                </a:ext>
              </a:extLst>
            </p:cNvPr>
            <p:cNvGrpSpPr/>
            <p:nvPr/>
          </p:nvGrpSpPr>
          <p:grpSpPr>
            <a:xfrm>
              <a:off x="1918251" y="1938040"/>
              <a:ext cx="2068481" cy="497599"/>
              <a:chOff x="1918251" y="1938040"/>
              <a:chExt cx="2068481" cy="497599"/>
            </a:xfrm>
          </p:grpSpPr>
          <p:sp>
            <p:nvSpPr>
              <p:cNvPr id="41" name="TextBox 72">
                <a:extLst>
                  <a:ext uri="{FF2B5EF4-FFF2-40B4-BE49-F238E27FC236}">
                    <a16:creationId xmlns:a16="http://schemas.microsoft.com/office/drawing/2014/main" id="{68AAC249-0CB7-4AB2-905C-9419711B11E5}"/>
                  </a:ext>
                </a:extLst>
              </p:cNvPr>
              <p:cNvSpPr txBox="1"/>
              <p:nvPr/>
            </p:nvSpPr>
            <p:spPr>
              <a:xfrm>
                <a:off x="1918251" y="2006550"/>
                <a:ext cx="1522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EBDFF13B-C0AF-4F6B-AFE3-B47E4428728A}"/>
                  </a:ext>
                </a:extLst>
              </p:cNvPr>
              <p:cNvGrpSpPr/>
              <p:nvPr/>
            </p:nvGrpSpPr>
            <p:grpSpPr>
              <a:xfrm>
                <a:off x="3489133" y="1938040"/>
                <a:ext cx="497599" cy="497599"/>
                <a:chOff x="4655579" y="4035196"/>
                <a:chExt cx="497599" cy="497599"/>
              </a:xfrm>
            </p:grpSpPr>
            <p:sp>
              <p:nvSpPr>
                <p:cNvPr id="93" name="椭圆 44">
                  <a:extLst>
                    <a:ext uri="{FF2B5EF4-FFF2-40B4-BE49-F238E27FC236}">
                      <a16:creationId xmlns:a16="http://schemas.microsoft.com/office/drawing/2014/main" id="{EE5B17F6-D4A0-4B8C-A4A3-6894F1543C65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655579" y="4035196"/>
                  <a:ext cx="497599" cy="49759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itchFamily="2" charset="-122"/>
                    <a:cs typeface="+mn-ea"/>
                    <a:sym typeface="宋体" pitchFamily="2" charset="-122"/>
                  </a:endParaRPr>
                </a:p>
              </p:txBody>
            </p:sp>
            <p:pic>
              <p:nvPicPr>
                <p:cNvPr id="94" name="图形 93">
                  <a:extLst>
                    <a:ext uri="{FF2B5EF4-FFF2-40B4-BE49-F238E27FC236}">
                      <a16:creationId xmlns:a16="http://schemas.microsoft.com/office/drawing/2014/main" id="{A9136C43-B63D-4F8D-9869-45931774B5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78378" y="4157995"/>
                  <a:ext cx="252000" cy="252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FF0EEE7B-8C47-41A9-AB93-9EE9BD7B7BAB}"/>
              </a:ext>
            </a:extLst>
          </p:cNvPr>
          <p:cNvGrpSpPr/>
          <p:nvPr/>
        </p:nvGrpSpPr>
        <p:grpSpPr>
          <a:xfrm>
            <a:off x="7386927" y="1938040"/>
            <a:ext cx="3592498" cy="1221872"/>
            <a:chOff x="7688277" y="1938040"/>
            <a:chExt cx="3592498" cy="1221872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A5DD0121-2BC6-4277-B98C-D60F7F7B552B}"/>
                </a:ext>
              </a:extLst>
            </p:cNvPr>
            <p:cNvSpPr/>
            <p:nvPr/>
          </p:nvSpPr>
          <p:spPr>
            <a:xfrm>
              <a:off x="7688277" y="2458566"/>
              <a:ext cx="3592498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2260303B-EAF7-4534-8818-7D33E24E4AEF}"/>
                </a:ext>
              </a:extLst>
            </p:cNvPr>
            <p:cNvGrpSpPr/>
            <p:nvPr/>
          </p:nvGrpSpPr>
          <p:grpSpPr>
            <a:xfrm>
              <a:off x="8509000" y="1938040"/>
              <a:ext cx="2080195" cy="497599"/>
              <a:chOff x="8509000" y="1938040"/>
              <a:chExt cx="2080195" cy="497599"/>
            </a:xfrm>
          </p:grpSpPr>
          <p:sp>
            <p:nvSpPr>
              <p:cNvPr id="99" name="TextBox 72">
                <a:extLst>
                  <a:ext uri="{FF2B5EF4-FFF2-40B4-BE49-F238E27FC236}">
                    <a16:creationId xmlns:a16="http://schemas.microsoft.com/office/drawing/2014/main" id="{7A1498BE-8BDA-41DA-A6F4-A15A5BEEC860}"/>
                  </a:ext>
                </a:extLst>
              </p:cNvPr>
              <p:cNvSpPr txBox="1"/>
              <p:nvPr/>
            </p:nvSpPr>
            <p:spPr>
              <a:xfrm>
                <a:off x="9066312" y="2006550"/>
                <a:ext cx="1522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96FA390A-F810-4978-84CC-FD4F2669505E}"/>
                  </a:ext>
                </a:extLst>
              </p:cNvPr>
              <p:cNvGrpSpPr/>
              <p:nvPr/>
            </p:nvGrpSpPr>
            <p:grpSpPr>
              <a:xfrm>
                <a:off x="8509000" y="1938040"/>
                <a:ext cx="497599" cy="497599"/>
                <a:chOff x="4275744" y="4035196"/>
                <a:chExt cx="497599" cy="497599"/>
              </a:xfrm>
            </p:grpSpPr>
            <p:sp>
              <p:nvSpPr>
                <p:cNvPr id="101" name="椭圆 44">
                  <a:extLst>
                    <a:ext uri="{FF2B5EF4-FFF2-40B4-BE49-F238E27FC236}">
                      <a16:creationId xmlns:a16="http://schemas.microsoft.com/office/drawing/2014/main" id="{6CEA6D75-51AC-430E-B5AF-1E55A32963FD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275744" y="4035196"/>
                  <a:ext cx="497599" cy="49759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itchFamily="2" charset="-122"/>
                    <a:cs typeface="+mn-ea"/>
                    <a:sym typeface="宋体" pitchFamily="2" charset="-122"/>
                  </a:endParaRPr>
                </a:p>
              </p:txBody>
            </p:sp>
            <p:pic>
              <p:nvPicPr>
                <p:cNvPr id="102" name="图形 101">
                  <a:extLst>
                    <a:ext uri="{FF2B5EF4-FFF2-40B4-BE49-F238E27FC236}">
                      <a16:creationId xmlns:a16="http://schemas.microsoft.com/office/drawing/2014/main" id="{76658084-FE67-4136-B41B-2C44458774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98543" y="4157995"/>
                  <a:ext cx="252000" cy="25200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1D5CA78-23B8-49C4-A01D-0D473ED49FF3}"/>
              </a:ext>
            </a:extLst>
          </p:cNvPr>
          <p:cNvGrpSpPr/>
          <p:nvPr/>
        </p:nvGrpSpPr>
        <p:grpSpPr>
          <a:xfrm>
            <a:off x="7386927" y="4035196"/>
            <a:ext cx="3592498" cy="1221872"/>
            <a:chOff x="7688277" y="4035196"/>
            <a:chExt cx="3592498" cy="1221872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040CEE96-E7A0-4CFF-BB4C-03A5A0722A15}"/>
                </a:ext>
              </a:extLst>
            </p:cNvPr>
            <p:cNvSpPr/>
            <p:nvPr/>
          </p:nvSpPr>
          <p:spPr>
            <a:xfrm>
              <a:off x="7688277" y="4555722"/>
              <a:ext cx="3592498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  <a:endParaRPr lang="en-US" altLang="zh-CN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请在这里输入你的正文内容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C6D9C02D-9A93-4FD8-BBA2-FD6679528965}"/>
                </a:ext>
              </a:extLst>
            </p:cNvPr>
            <p:cNvGrpSpPr/>
            <p:nvPr/>
          </p:nvGrpSpPr>
          <p:grpSpPr>
            <a:xfrm>
              <a:off x="8509000" y="4035196"/>
              <a:ext cx="2080195" cy="497599"/>
              <a:chOff x="8509000" y="4035196"/>
              <a:chExt cx="2080195" cy="497599"/>
            </a:xfrm>
          </p:grpSpPr>
          <p:sp>
            <p:nvSpPr>
              <p:cNvPr id="112" name="TextBox 72">
                <a:extLst>
                  <a:ext uri="{FF2B5EF4-FFF2-40B4-BE49-F238E27FC236}">
                    <a16:creationId xmlns:a16="http://schemas.microsoft.com/office/drawing/2014/main" id="{2E13C0A7-B04C-46DA-B8D1-8E2B3181DABE}"/>
                  </a:ext>
                </a:extLst>
              </p:cNvPr>
              <p:cNvSpPr txBox="1"/>
              <p:nvPr/>
            </p:nvSpPr>
            <p:spPr>
              <a:xfrm>
                <a:off x="9066312" y="4103706"/>
                <a:ext cx="152288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2000" b="1" kern="0" dirty="0">
                    <a:solidFill>
                      <a:schemeClr val="accent1"/>
                    </a:solidFill>
                    <a:latin typeface="微软雅黑"/>
                    <a:ea typeface="微软雅黑"/>
                  </a:rPr>
                  <a:t>输入小标题</a:t>
                </a:r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1B2C88B9-BDE5-4BA2-A612-1DDE8F0620B0}"/>
                  </a:ext>
                </a:extLst>
              </p:cNvPr>
              <p:cNvGrpSpPr/>
              <p:nvPr/>
            </p:nvGrpSpPr>
            <p:grpSpPr>
              <a:xfrm>
                <a:off x="8509000" y="4035196"/>
                <a:ext cx="497599" cy="497599"/>
                <a:chOff x="4167537" y="4035196"/>
                <a:chExt cx="497599" cy="497599"/>
              </a:xfrm>
            </p:grpSpPr>
            <p:sp>
              <p:nvSpPr>
                <p:cNvPr id="114" name="椭圆 44">
                  <a:extLst>
                    <a:ext uri="{FF2B5EF4-FFF2-40B4-BE49-F238E27FC236}">
                      <a16:creationId xmlns:a16="http://schemas.microsoft.com/office/drawing/2014/main" id="{1845DFA7-3E96-49D7-A447-A7655D00EF76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4167537" y="4035196"/>
                  <a:ext cx="497599" cy="49759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宋体" pitchFamily="2" charset="-122"/>
                    <a:cs typeface="+mn-ea"/>
                    <a:sym typeface="宋体" pitchFamily="2" charset="-122"/>
                  </a:endParaRPr>
                </a:p>
              </p:txBody>
            </p:sp>
            <p:pic>
              <p:nvPicPr>
                <p:cNvPr id="115" name="图形 114">
                  <a:extLst>
                    <a:ext uri="{FF2B5EF4-FFF2-40B4-BE49-F238E27FC236}">
                      <a16:creationId xmlns:a16="http://schemas.microsoft.com/office/drawing/2014/main" id="{D98620D1-8A8C-4934-B4EC-A5285BDE26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90336" y="4157995"/>
                  <a:ext cx="252000" cy="25200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5660224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>
            <a:extLst>
              <a:ext uri="{FF2B5EF4-FFF2-40B4-BE49-F238E27FC236}">
                <a16:creationId xmlns:a16="http://schemas.microsoft.com/office/drawing/2014/main" id="{DE287A18-83F4-4D03-AF93-877BB3FA8A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30" name="组合6">
            <a:extLst>
              <a:ext uri="{FF2B5EF4-FFF2-40B4-BE49-F238E27FC236}">
                <a16:creationId xmlns:a16="http://schemas.microsoft.com/office/drawing/2014/main" id="{2D6AF178-87F4-4360-9C1E-EA58D07A4205}"/>
              </a:ext>
            </a:extLst>
          </p:cNvPr>
          <p:cNvGrpSpPr/>
          <p:nvPr/>
        </p:nvGrpSpPr>
        <p:grpSpPr>
          <a:xfrm>
            <a:off x="-14144" y="0"/>
            <a:ext cx="12206144" cy="3594100"/>
            <a:chOff x="-14144" y="0"/>
            <a:chExt cx="12206144" cy="3594100"/>
          </a:xfrm>
        </p:grpSpPr>
        <p:sp>
          <p:nvSpPr>
            <p:cNvPr id="31" name="圆角矩形 6">
              <a:extLst>
                <a:ext uri="{FF2B5EF4-FFF2-40B4-BE49-F238E27FC236}">
                  <a16:creationId xmlns:a16="http://schemas.microsoft.com/office/drawing/2014/main" id="{AF2A65CA-B5AB-4914-B86E-E6394CA1C74F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圆角矩形 6">
              <a:extLst>
                <a:ext uri="{FF2B5EF4-FFF2-40B4-BE49-F238E27FC236}">
                  <a16:creationId xmlns:a16="http://schemas.microsoft.com/office/drawing/2014/main" id="{2254BDFD-EC31-4131-B234-1DC434A3BA3A}"/>
                </a:ext>
              </a:extLst>
            </p:cNvPr>
            <p:cNvSpPr/>
            <p:nvPr/>
          </p:nvSpPr>
          <p:spPr>
            <a:xfrm>
              <a:off x="-14144" y="0"/>
              <a:ext cx="12206144" cy="3594100"/>
            </a:xfrm>
            <a:prstGeom prst="roundRect">
              <a:avLst>
                <a:gd name="adj" fmla="val 0"/>
              </a:avLst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9F9A43-B856-4943-B096-54977E0273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未来展望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B12476-9D62-46B1-8EDC-E0A00613A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Future prospects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B6C57E-13F3-4928-8BA3-CFEB86E1F6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FIVE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580495-6A86-44D8-B221-24EC0526D86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69792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D99168-9576-4945-A02E-260065755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地图展示页（一）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951B1B3-EA57-470B-9968-0FB964C2036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39</a:t>
            </a:fld>
            <a:endParaRPr lang="zh-CN" altLang="en-US" dirty="0"/>
          </a:p>
        </p:txBody>
      </p:sp>
      <p:sp>
        <p:nvSpPr>
          <p:cNvPr id="6" name="ïṡľïḍè" hidden="1">
            <a:extLst>
              <a:ext uri="{FF2B5EF4-FFF2-40B4-BE49-F238E27FC236}">
                <a16:creationId xmlns:a16="http://schemas.microsoft.com/office/drawing/2014/main" id="{97176D8C-61B4-43B5-B4E2-D92E7A2438A6}"/>
              </a:ext>
            </a:extLst>
          </p:cNvPr>
          <p:cNvSpPr/>
          <p:nvPr/>
        </p:nvSpPr>
        <p:spPr bwMode="auto">
          <a:xfrm>
            <a:off x="3389313" y="1460500"/>
            <a:ext cx="5511800" cy="4046538"/>
          </a:xfrm>
          <a:custGeom>
            <a:avLst/>
            <a:gdLst>
              <a:gd name="T0" fmla="*/ 503 w 507"/>
              <a:gd name="T1" fmla="*/ 157 h 372"/>
              <a:gd name="T2" fmla="*/ 503 w 507"/>
              <a:gd name="T3" fmla="*/ 156 h 372"/>
              <a:gd name="T4" fmla="*/ 493 w 507"/>
              <a:gd name="T5" fmla="*/ 150 h 372"/>
              <a:gd name="T6" fmla="*/ 315 w 507"/>
              <a:gd name="T7" fmla="*/ 115 h 372"/>
              <a:gd name="T8" fmla="*/ 310 w 507"/>
              <a:gd name="T9" fmla="*/ 107 h 372"/>
              <a:gd name="T10" fmla="*/ 307 w 507"/>
              <a:gd name="T11" fmla="*/ 106 h 372"/>
              <a:gd name="T12" fmla="*/ 161 w 507"/>
              <a:gd name="T13" fmla="*/ 1 h 372"/>
              <a:gd name="T14" fmla="*/ 155 w 507"/>
              <a:gd name="T15" fmla="*/ 1 h 372"/>
              <a:gd name="T16" fmla="*/ 8 w 507"/>
              <a:gd name="T17" fmla="*/ 106 h 372"/>
              <a:gd name="T18" fmla="*/ 6 w 507"/>
              <a:gd name="T19" fmla="*/ 107 h 372"/>
              <a:gd name="T20" fmla="*/ 0 w 507"/>
              <a:gd name="T21" fmla="*/ 120 h 372"/>
              <a:gd name="T22" fmla="*/ 0 w 507"/>
              <a:gd name="T23" fmla="*/ 120 h 372"/>
              <a:gd name="T24" fmla="*/ 0 w 507"/>
              <a:gd name="T25" fmla="*/ 312 h 372"/>
              <a:gd name="T26" fmla="*/ 0 w 507"/>
              <a:gd name="T27" fmla="*/ 312 h 372"/>
              <a:gd name="T28" fmla="*/ 6 w 507"/>
              <a:gd name="T29" fmla="*/ 324 h 372"/>
              <a:gd name="T30" fmla="*/ 17 w 507"/>
              <a:gd name="T31" fmla="*/ 329 h 372"/>
              <a:gd name="T32" fmla="*/ 230 w 507"/>
              <a:gd name="T33" fmla="*/ 329 h 372"/>
              <a:gd name="T34" fmla="*/ 271 w 507"/>
              <a:gd name="T35" fmla="*/ 337 h 372"/>
              <a:gd name="T36" fmla="*/ 271 w 507"/>
              <a:gd name="T37" fmla="*/ 337 h 372"/>
              <a:gd name="T38" fmla="*/ 449 w 507"/>
              <a:gd name="T39" fmla="*/ 372 h 372"/>
              <a:gd name="T40" fmla="*/ 461 w 507"/>
              <a:gd name="T41" fmla="*/ 370 h 372"/>
              <a:gd name="T42" fmla="*/ 469 w 507"/>
              <a:gd name="T43" fmla="*/ 358 h 372"/>
              <a:gd name="T44" fmla="*/ 506 w 507"/>
              <a:gd name="T45" fmla="*/ 170 h 372"/>
              <a:gd name="T46" fmla="*/ 503 w 507"/>
              <a:gd name="T47" fmla="*/ 157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07" h="372">
                <a:moveTo>
                  <a:pt x="503" y="157"/>
                </a:moveTo>
                <a:cubicBezTo>
                  <a:pt x="503" y="156"/>
                  <a:pt x="503" y="156"/>
                  <a:pt x="503" y="156"/>
                </a:cubicBezTo>
                <a:cubicBezTo>
                  <a:pt x="501" y="153"/>
                  <a:pt x="497" y="151"/>
                  <a:pt x="493" y="150"/>
                </a:cubicBezTo>
                <a:cubicBezTo>
                  <a:pt x="315" y="115"/>
                  <a:pt x="315" y="115"/>
                  <a:pt x="315" y="115"/>
                </a:cubicBezTo>
                <a:cubicBezTo>
                  <a:pt x="314" y="112"/>
                  <a:pt x="313" y="109"/>
                  <a:pt x="310" y="107"/>
                </a:cubicBezTo>
                <a:cubicBezTo>
                  <a:pt x="309" y="107"/>
                  <a:pt x="308" y="106"/>
                  <a:pt x="307" y="106"/>
                </a:cubicBezTo>
                <a:cubicBezTo>
                  <a:pt x="161" y="1"/>
                  <a:pt x="161" y="1"/>
                  <a:pt x="161" y="1"/>
                </a:cubicBezTo>
                <a:cubicBezTo>
                  <a:pt x="159" y="0"/>
                  <a:pt x="157" y="0"/>
                  <a:pt x="155" y="1"/>
                </a:cubicBezTo>
                <a:cubicBezTo>
                  <a:pt x="8" y="106"/>
                  <a:pt x="8" y="106"/>
                  <a:pt x="8" y="106"/>
                </a:cubicBezTo>
                <a:cubicBezTo>
                  <a:pt x="7" y="106"/>
                  <a:pt x="6" y="107"/>
                  <a:pt x="6" y="107"/>
                </a:cubicBezTo>
                <a:cubicBezTo>
                  <a:pt x="2" y="110"/>
                  <a:pt x="0" y="115"/>
                  <a:pt x="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317"/>
                  <a:pt x="2" y="321"/>
                  <a:pt x="6" y="324"/>
                </a:cubicBezTo>
                <a:cubicBezTo>
                  <a:pt x="9" y="327"/>
                  <a:pt x="12" y="329"/>
                  <a:pt x="17" y="329"/>
                </a:cubicBezTo>
                <a:cubicBezTo>
                  <a:pt x="230" y="329"/>
                  <a:pt x="230" y="329"/>
                  <a:pt x="230" y="329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449" y="372"/>
                  <a:pt x="449" y="372"/>
                  <a:pt x="449" y="372"/>
                </a:cubicBezTo>
                <a:cubicBezTo>
                  <a:pt x="453" y="372"/>
                  <a:pt x="457" y="371"/>
                  <a:pt x="461" y="370"/>
                </a:cubicBezTo>
                <a:cubicBezTo>
                  <a:pt x="465" y="367"/>
                  <a:pt x="468" y="363"/>
                  <a:pt x="469" y="358"/>
                </a:cubicBezTo>
                <a:cubicBezTo>
                  <a:pt x="506" y="170"/>
                  <a:pt x="506" y="170"/>
                  <a:pt x="506" y="170"/>
                </a:cubicBezTo>
                <a:cubicBezTo>
                  <a:pt x="507" y="165"/>
                  <a:pt x="505" y="160"/>
                  <a:pt x="503" y="157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šḷiďé" hidden="1">
            <a:extLst>
              <a:ext uri="{FF2B5EF4-FFF2-40B4-BE49-F238E27FC236}">
                <a16:creationId xmlns:a16="http://schemas.microsoft.com/office/drawing/2014/main" id="{990E40DB-0487-4F8B-840B-49CF3708DD68}"/>
              </a:ext>
            </a:extLst>
          </p:cNvPr>
          <p:cNvSpPr/>
          <p:nvPr/>
        </p:nvSpPr>
        <p:spPr bwMode="auto">
          <a:xfrm>
            <a:off x="4997451" y="2362200"/>
            <a:ext cx="1860550" cy="2644775"/>
          </a:xfrm>
          <a:custGeom>
            <a:avLst/>
            <a:gdLst>
              <a:gd name="T0" fmla="*/ 165 w 171"/>
              <a:gd name="T1" fmla="*/ 239 h 243"/>
              <a:gd name="T2" fmla="*/ 171 w 171"/>
              <a:gd name="T3" fmla="*/ 225 h 243"/>
              <a:gd name="T4" fmla="*/ 171 w 171"/>
              <a:gd name="T5" fmla="*/ 36 h 243"/>
              <a:gd name="T6" fmla="*/ 166 w 171"/>
              <a:gd name="T7" fmla="*/ 22 h 243"/>
              <a:gd name="T8" fmla="*/ 57 w 171"/>
              <a:gd name="T9" fmla="*/ 0 h 243"/>
              <a:gd name="T10" fmla="*/ 45 w 171"/>
              <a:gd name="T11" fmla="*/ 2 h 243"/>
              <a:gd name="T12" fmla="*/ 45 w 171"/>
              <a:gd name="T13" fmla="*/ 2 h 243"/>
              <a:gd name="T14" fmla="*/ 45 w 171"/>
              <a:gd name="T15" fmla="*/ 2 h 243"/>
              <a:gd name="T16" fmla="*/ 45 w 171"/>
              <a:gd name="T17" fmla="*/ 2 h 243"/>
              <a:gd name="T18" fmla="*/ 45 w 171"/>
              <a:gd name="T19" fmla="*/ 2 h 243"/>
              <a:gd name="T20" fmla="*/ 38 w 171"/>
              <a:gd name="T21" fmla="*/ 14 h 243"/>
              <a:gd name="T22" fmla="*/ 1 w 171"/>
              <a:gd name="T23" fmla="*/ 202 h 243"/>
              <a:gd name="T24" fmla="*/ 4 w 171"/>
              <a:gd name="T25" fmla="*/ 216 h 243"/>
              <a:gd name="T26" fmla="*/ 14 w 171"/>
              <a:gd name="T27" fmla="*/ 222 h 243"/>
              <a:gd name="T28" fmla="*/ 116 w 171"/>
              <a:gd name="T29" fmla="*/ 243 h 243"/>
              <a:gd name="T30" fmla="*/ 153 w 171"/>
              <a:gd name="T31" fmla="*/ 243 h 243"/>
              <a:gd name="T32" fmla="*/ 165 w 171"/>
              <a:gd name="T33" fmla="*/ 239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1" h="243">
                <a:moveTo>
                  <a:pt x="165" y="239"/>
                </a:moveTo>
                <a:cubicBezTo>
                  <a:pt x="169" y="236"/>
                  <a:pt x="171" y="230"/>
                  <a:pt x="171" y="225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1" y="31"/>
                  <a:pt x="168" y="25"/>
                  <a:pt x="166" y="22"/>
                </a:cubicBezTo>
                <a:cubicBezTo>
                  <a:pt x="57" y="0"/>
                  <a:pt x="57" y="0"/>
                  <a:pt x="57" y="0"/>
                </a:cubicBezTo>
                <a:cubicBezTo>
                  <a:pt x="53" y="0"/>
                  <a:pt x="49" y="1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5"/>
                  <a:pt x="39" y="9"/>
                  <a:pt x="38" y="14"/>
                </a:cubicBezTo>
                <a:cubicBezTo>
                  <a:pt x="1" y="202"/>
                  <a:pt x="1" y="202"/>
                  <a:pt x="1" y="202"/>
                </a:cubicBezTo>
                <a:cubicBezTo>
                  <a:pt x="0" y="207"/>
                  <a:pt x="1" y="212"/>
                  <a:pt x="4" y="216"/>
                </a:cubicBezTo>
                <a:cubicBezTo>
                  <a:pt x="6" y="219"/>
                  <a:pt x="10" y="221"/>
                  <a:pt x="14" y="222"/>
                </a:cubicBezTo>
                <a:cubicBezTo>
                  <a:pt x="116" y="243"/>
                  <a:pt x="116" y="243"/>
                  <a:pt x="116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58" y="243"/>
                  <a:pt x="162" y="242"/>
                  <a:pt x="165" y="239"/>
                </a:cubicBezTo>
                <a:close/>
              </a:path>
            </a:pathLst>
          </a:custGeom>
          <a:solidFill>
            <a:srgbClr val="B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D5C20FA4-4D98-4464-B30D-C1E6D2B3F2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2296" y="1461489"/>
            <a:ext cx="7177958" cy="4859274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E031EF-2E4A-44A0-ACDC-58B9BD7C4253}"/>
              </a:ext>
            </a:extLst>
          </p:cNvPr>
          <p:cNvGrpSpPr/>
          <p:nvPr/>
        </p:nvGrpSpPr>
        <p:grpSpPr>
          <a:xfrm>
            <a:off x="726892" y="3586934"/>
            <a:ext cx="4280561" cy="2065696"/>
            <a:chOff x="726892" y="3586934"/>
            <a:chExt cx="4280561" cy="206569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3AEEEDBC-F12D-4B44-AE67-82C728075A42}"/>
                </a:ext>
              </a:extLst>
            </p:cNvPr>
            <p:cNvGrpSpPr/>
            <p:nvPr/>
          </p:nvGrpSpPr>
          <p:grpSpPr>
            <a:xfrm>
              <a:off x="2507020" y="3586934"/>
              <a:ext cx="2500433" cy="504966"/>
              <a:chOff x="2507020" y="3586934"/>
              <a:chExt cx="2500433" cy="504966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F7C5EE91-8E15-43B5-8189-54F2886FF1C7}"/>
                  </a:ext>
                </a:extLst>
              </p:cNvPr>
              <p:cNvGrpSpPr/>
              <p:nvPr/>
            </p:nvGrpSpPr>
            <p:grpSpPr>
              <a:xfrm rot="5400000">
                <a:off x="4467028" y="3363812"/>
                <a:ext cx="129641" cy="951209"/>
                <a:chOff x="2208227" y="2198391"/>
                <a:chExt cx="129641" cy="951209"/>
              </a:xfrm>
            </p:grpSpPr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532D3853-ACF4-4050-966F-ADC6E7F3D7C3}"/>
                    </a:ext>
                  </a:extLst>
                </p:cNvPr>
                <p:cNvCxnSpPr>
                  <a:stCxn id="32" idx="4"/>
                </p:cNvCxnSpPr>
                <p:nvPr/>
              </p:nvCxnSpPr>
              <p:spPr>
                <a:xfrm flipH="1">
                  <a:off x="2268554" y="2328032"/>
                  <a:ext cx="4494" cy="821568"/>
                </a:xfrm>
                <a:prstGeom prst="line">
                  <a:avLst/>
                </a:prstGeom>
                <a:ln w="15875">
                  <a:solidFill>
                    <a:schemeClr val="accent5"/>
                  </a:solidFill>
                  <a:prstDash val="dash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547DE5FB-D8A0-4D50-B19C-2C12A7288D1E}"/>
                    </a:ext>
                  </a:extLst>
                </p:cNvPr>
                <p:cNvSpPr/>
                <p:nvPr/>
              </p:nvSpPr>
              <p:spPr>
                <a:xfrm>
                  <a:off x="2208227" y="2198391"/>
                  <a:ext cx="129641" cy="129641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chemeClr val="accent5"/>
                    </a:gs>
                    <a:gs pos="23000">
                      <a:schemeClr val="accent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solidFill>
                    <a:srgbClr val="FFFFF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Arial" panose="020B0604020202020204" pitchFamily="34" charset="0"/>
                    <a:ea typeface="Microsoft YaHei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id="{8EB6B9D0-3733-4F08-8BBF-9505B4612259}"/>
                  </a:ext>
                </a:extLst>
              </p:cNvPr>
              <p:cNvSpPr/>
              <p:nvPr/>
            </p:nvSpPr>
            <p:spPr>
              <a:xfrm>
                <a:off x="2507020" y="3586934"/>
                <a:ext cx="1650643" cy="504966"/>
              </a:xfrm>
              <a:prstGeom prst="parallelogram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spc="100" dirty="0">
                    <a:latin typeface="Arial" panose="020B0604020202020204" pitchFamily="34" charset="0"/>
                    <a:ea typeface="Microsoft YaHei" panose="020B0503020204020204" pitchFamily="34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B4067FC-D3F4-4912-9FBA-0F671354EB5D}"/>
                </a:ext>
              </a:extLst>
            </p:cNvPr>
            <p:cNvSpPr/>
            <p:nvPr/>
          </p:nvSpPr>
          <p:spPr>
            <a:xfrm>
              <a:off x="726892" y="4311557"/>
              <a:ext cx="3430771" cy="134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学校建于</a:t>
              </a:r>
              <a:r>
                <a: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1958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年十万转业官兵开发建设北大荒的历史大潮中，由原国家副主席、时任农垦部部长的王震将军亲自创办并兼任第一任校长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BADF36E-7F26-48F8-8B13-60FFEE1D9793}"/>
              </a:ext>
            </a:extLst>
          </p:cNvPr>
          <p:cNvGrpSpPr/>
          <p:nvPr/>
        </p:nvGrpSpPr>
        <p:grpSpPr>
          <a:xfrm>
            <a:off x="7455858" y="2444742"/>
            <a:ext cx="4175954" cy="2061350"/>
            <a:chOff x="7455858" y="2444742"/>
            <a:chExt cx="4175954" cy="206135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829206A-9B1D-4965-B712-6853F94A7147}"/>
                </a:ext>
              </a:extLst>
            </p:cNvPr>
            <p:cNvGrpSpPr/>
            <p:nvPr/>
          </p:nvGrpSpPr>
          <p:grpSpPr>
            <a:xfrm>
              <a:off x="7455858" y="2444742"/>
              <a:ext cx="2395826" cy="504966"/>
              <a:chOff x="7455858" y="2444742"/>
              <a:chExt cx="2395826" cy="504966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:a16="http://schemas.microsoft.com/office/drawing/2014/main" id="{B27A8723-B976-436C-BBEE-C7F594982778}"/>
                  </a:ext>
                </a:extLst>
              </p:cNvPr>
              <p:cNvSpPr/>
              <p:nvPr/>
            </p:nvSpPr>
            <p:spPr>
              <a:xfrm>
                <a:off x="8201041" y="2444742"/>
                <a:ext cx="1650643" cy="504966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spc="100" dirty="0">
                    <a:latin typeface="Arial" panose="020B0604020202020204" pitchFamily="34" charset="0"/>
                    <a:ea typeface="Microsoft YaHei" panose="020B0503020204020204" pitchFamily="34" charset="-122"/>
                    <a:sym typeface="Arial" panose="020B0604020202020204" pitchFamily="34" charset="0"/>
                  </a:rPr>
                  <a:t>输入标题</a:t>
                </a:r>
              </a:p>
            </p:txBody>
          </p: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307C301D-37AB-4068-A0EC-54B6337AB2B6}"/>
                  </a:ext>
                </a:extLst>
              </p:cNvPr>
              <p:cNvGrpSpPr/>
              <p:nvPr/>
            </p:nvGrpSpPr>
            <p:grpSpPr>
              <a:xfrm>
                <a:off x="7455858" y="2632406"/>
                <a:ext cx="886388" cy="129641"/>
                <a:chOff x="7724726" y="2198391"/>
                <a:chExt cx="886388" cy="129641"/>
              </a:xfrm>
            </p:grpSpPr>
            <p:cxnSp>
              <p:nvCxnSpPr>
                <p:cNvPr id="38" name="直接连接符 37">
                  <a:extLst>
                    <a:ext uri="{FF2B5EF4-FFF2-40B4-BE49-F238E27FC236}">
                      <a16:creationId xmlns:a16="http://schemas.microsoft.com/office/drawing/2014/main" id="{4C234D7D-005A-4C2F-9079-79007CDB9D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8198083" y="1854674"/>
                  <a:ext cx="4494" cy="821568"/>
                </a:xfrm>
                <a:prstGeom prst="line">
                  <a:avLst/>
                </a:prstGeom>
                <a:ln w="15875">
                  <a:solidFill>
                    <a:schemeClr val="accent1"/>
                  </a:solidFill>
                  <a:prstDash val="dash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FCEA16BF-ABC3-46D3-8EF7-2C2D510652EF}"/>
                    </a:ext>
                  </a:extLst>
                </p:cNvPr>
                <p:cNvSpPr/>
                <p:nvPr/>
              </p:nvSpPr>
              <p:spPr>
                <a:xfrm>
                  <a:off x="7724726" y="2198391"/>
                  <a:ext cx="129641" cy="129641"/>
                </a:xfrm>
                <a:prstGeom prst="ellipse">
                  <a:avLst/>
                </a:prstGeom>
                <a:gradFill flip="none" rotWithShape="1">
                  <a:gsLst>
                    <a:gs pos="72000">
                      <a:schemeClr val="accent1"/>
                    </a:gs>
                    <a:gs pos="23000">
                      <a:schemeClr val="accent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>
                  <a:solidFill>
                    <a:srgbClr val="FFFFF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latin typeface="Arial" panose="020B0604020202020204" pitchFamily="34" charset="0"/>
                    <a:ea typeface="Microsoft YaHei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6BBE75A6-F862-405A-8D92-29663542D287}"/>
                </a:ext>
              </a:extLst>
            </p:cNvPr>
            <p:cNvSpPr/>
            <p:nvPr/>
          </p:nvSpPr>
          <p:spPr>
            <a:xfrm>
              <a:off x="8201041" y="3165019"/>
              <a:ext cx="3430771" cy="13410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学校建于</a:t>
              </a:r>
              <a:r>
                <a:rPr lang="en-US" altLang="zh-CN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1958</a:t>
              </a: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年十万转业官兵开发建设北大荒的历史大潮中，由原国家副主席、时任农垦部部长的王震将军亲自创办并兼任第一任校长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0673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890C6B7D-DFA0-42CD-9F13-659A73FD4754}"/>
              </a:ext>
            </a:extLst>
          </p:cNvPr>
          <p:cNvSpPr/>
          <p:nvPr/>
        </p:nvSpPr>
        <p:spPr>
          <a:xfrm>
            <a:off x="0" y="2291305"/>
            <a:ext cx="12192000" cy="391485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: 一个圆顶角，剪去另一个顶角 18">
            <a:extLst>
              <a:ext uri="{FF2B5EF4-FFF2-40B4-BE49-F238E27FC236}">
                <a16:creationId xmlns:a16="http://schemas.microsoft.com/office/drawing/2014/main" id="{46B0BEA6-4949-4696-B57C-DC1EA3B72B1A}"/>
              </a:ext>
            </a:extLst>
          </p:cNvPr>
          <p:cNvSpPr/>
          <p:nvPr/>
        </p:nvSpPr>
        <p:spPr>
          <a:xfrm>
            <a:off x="5552123" y="5356015"/>
            <a:ext cx="1436914" cy="482036"/>
          </a:xfrm>
          <a:prstGeom prst="snipRoundRect">
            <a:avLst>
              <a:gd name="adj1" fmla="val 0"/>
              <a:gd name="adj2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关键词一</a:t>
            </a:r>
          </a:p>
        </p:txBody>
      </p:sp>
      <p:sp>
        <p:nvSpPr>
          <p:cNvPr id="20" name="矩形: 一个圆顶角，剪去另一个顶角 19">
            <a:extLst>
              <a:ext uri="{FF2B5EF4-FFF2-40B4-BE49-F238E27FC236}">
                <a16:creationId xmlns:a16="http://schemas.microsoft.com/office/drawing/2014/main" id="{2988B4D5-042F-4D0E-B5C9-03068F4C83E5}"/>
              </a:ext>
            </a:extLst>
          </p:cNvPr>
          <p:cNvSpPr/>
          <p:nvPr/>
        </p:nvSpPr>
        <p:spPr>
          <a:xfrm>
            <a:off x="7536067" y="5356015"/>
            <a:ext cx="1436914" cy="482036"/>
          </a:xfrm>
          <a:prstGeom prst="snipRoundRect">
            <a:avLst>
              <a:gd name="adj1" fmla="val 0"/>
              <a:gd name="adj2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关键词二</a:t>
            </a:r>
          </a:p>
        </p:txBody>
      </p:sp>
      <p:sp>
        <p:nvSpPr>
          <p:cNvPr id="21" name="矩形: 一个圆顶角，剪去另一个顶角 20">
            <a:extLst>
              <a:ext uri="{FF2B5EF4-FFF2-40B4-BE49-F238E27FC236}">
                <a16:creationId xmlns:a16="http://schemas.microsoft.com/office/drawing/2014/main" id="{8B88049F-9E27-4724-AE42-92A40D5697CD}"/>
              </a:ext>
            </a:extLst>
          </p:cNvPr>
          <p:cNvSpPr/>
          <p:nvPr/>
        </p:nvSpPr>
        <p:spPr>
          <a:xfrm>
            <a:off x="9520011" y="5356015"/>
            <a:ext cx="1436914" cy="482036"/>
          </a:xfrm>
          <a:prstGeom prst="snipRoundRect">
            <a:avLst>
              <a:gd name="adj1" fmla="val 0"/>
              <a:gd name="adj2" fmla="val 1666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关键词三</a:t>
            </a:r>
          </a:p>
        </p:txBody>
      </p:sp>
      <p:sp>
        <p:nvSpPr>
          <p:cNvPr id="11" name="标题 10">
            <a:extLst>
              <a:ext uri="{FF2B5EF4-FFF2-40B4-BE49-F238E27FC236}">
                <a16:creationId xmlns:a16="http://schemas.microsoft.com/office/drawing/2014/main" id="{9D69EA5B-9EA4-4824-8690-836E9F501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个人介绍页</a:t>
            </a:r>
          </a:p>
        </p:txBody>
      </p: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88FB682E-AB0A-4681-BAF5-9EFA4799AA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" b="69"/>
          <a:stretch>
            <a:fillRect/>
          </a:stretch>
        </p:blipFill>
        <p:spPr/>
      </p:pic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8F260A39-49E4-47DC-8453-39D3B496DF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sym typeface="+mn-lt"/>
              </a:rPr>
              <a:t>王震（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1908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年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4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月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-1993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年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3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月）湖南浏阳人。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1958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年王震将军率领十万复转官兵开发北大荒，并主持创建了“铁道兵农垦局农业大学”，亲任校长。</a:t>
            </a:r>
            <a:r>
              <a:rPr lang="en-US" altLang="zh-CN" dirty="0">
                <a:solidFill>
                  <a:schemeClr val="bg1"/>
                </a:solidFill>
                <a:sym typeface="+mn-lt"/>
              </a:rPr>
              <a:t>1959</a:t>
            </a:r>
            <a:r>
              <a:rPr lang="zh-CN" altLang="en-US" dirty="0">
                <a:solidFill>
                  <a:schemeClr val="bg1"/>
                </a:solidFill>
                <a:sym typeface="+mn-lt"/>
              </a:rPr>
              <a:t>年，经国家教育部批准正式定名为“黑龙江八一农垦大学”。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1707353-6968-4394-B8FB-59B30F24A4E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王震将军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22FACCF-0FEE-43BC-A617-114877439CB7}"/>
              </a:ext>
            </a:extLst>
          </p:cNvPr>
          <p:cNvCxnSpPr>
            <a:cxnSpLocks/>
          </p:cNvCxnSpPr>
          <p:nvPr/>
        </p:nvCxnSpPr>
        <p:spPr>
          <a:xfrm>
            <a:off x="5571490" y="3291167"/>
            <a:ext cx="393637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83A1C1D-8976-436A-9FAA-74030F4C224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65988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731DC90-C9F9-4217-BEF1-70790A7F2AB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767" y="1023919"/>
            <a:ext cx="11650466" cy="481016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7FDB36F-136C-4AF1-9CDB-495736D44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地图展示页（二）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8CADDE8-684E-4380-8F09-90133E8C70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40</a:t>
            </a:fld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424A830-C0D7-4217-A56D-53509A2E1661}"/>
              </a:ext>
            </a:extLst>
          </p:cNvPr>
          <p:cNvSpPr/>
          <p:nvPr/>
        </p:nvSpPr>
        <p:spPr>
          <a:xfrm>
            <a:off x="1615654" y="2846684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8811B24-B738-4AEE-A0FD-E890ED204856}"/>
              </a:ext>
            </a:extLst>
          </p:cNvPr>
          <p:cNvGrpSpPr/>
          <p:nvPr/>
        </p:nvGrpSpPr>
        <p:grpSpPr>
          <a:xfrm>
            <a:off x="5116402" y="2086672"/>
            <a:ext cx="329439" cy="329439"/>
            <a:chOff x="8716983" y="2068156"/>
            <a:chExt cx="352660" cy="35266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877CAFA-0FE2-4FC9-8AC3-42706E5DF70F}"/>
                </a:ext>
              </a:extLst>
            </p:cNvPr>
            <p:cNvSpPr/>
            <p:nvPr/>
          </p:nvSpPr>
          <p:spPr>
            <a:xfrm>
              <a:off x="8716983" y="2068156"/>
              <a:ext cx="352660" cy="3526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62C97DB8-ADB9-45B2-BB73-D23194C45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60220" y="2111393"/>
              <a:ext cx="266187" cy="266186"/>
            </a:xfrm>
            <a:prstGeom prst="rect">
              <a:avLst/>
            </a:prstGeom>
          </p:spPr>
        </p:pic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22747925-4870-47D9-9311-4E8FD50E1E66}"/>
              </a:ext>
            </a:extLst>
          </p:cNvPr>
          <p:cNvSpPr/>
          <p:nvPr/>
        </p:nvSpPr>
        <p:spPr>
          <a:xfrm>
            <a:off x="2048138" y="2186054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F95DDD9-D004-487B-8099-958E69A69B96}"/>
              </a:ext>
            </a:extLst>
          </p:cNvPr>
          <p:cNvSpPr/>
          <p:nvPr/>
        </p:nvSpPr>
        <p:spPr>
          <a:xfrm>
            <a:off x="2224015" y="3869079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8D3790E-182B-4925-88EE-7AD823044A42}"/>
              </a:ext>
            </a:extLst>
          </p:cNvPr>
          <p:cNvSpPr/>
          <p:nvPr/>
        </p:nvSpPr>
        <p:spPr>
          <a:xfrm>
            <a:off x="4135155" y="1452567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92C7019-FA16-4415-B23D-9ABA0D16D329}"/>
              </a:ext>
            </a:extLst>
          </p:cNvPr>
          <p:cNvSpPr/>
          <p:nvPr/>
        </p:nvSpPr>
        <p:spPr>
          <a:xfrm>
            <a:off x="9215286" y="2670209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FFCF68A8-8F03-414A-8800-6E42959AC296}"/>
              </a:ext>
            </a:extLst>
          </p:cNvPr>
          <p:cNvSpPr/>
          <p:nvPr/>
        </p:nvSpPr>
        <p:spPr>
          <a:xfrm>
            <a:off x="9583393" y="2060251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45679A0-69EF-4C9C-966E-2CA42C45EC74}"/>
              </a:ext>
            </a:extLst>
          </p:cNvPr>
          <p:cNvSpPr/>
          <p:nvPr/>
        </p:nvSpPr>
        <p:spPr>
          <a:xfrm>
            <a:off x="8831538" y="1815122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81AEB830-36C6-4886-A44D-B7C390B7B207}"/>
              </a:ext>
            </a:extLst>
          </p:cNvPr>
          <p:cNvSpPr/>
          <p:nvPr/>
        </p:nvSpPr>
        <p:spPr>
          <a:xfrm>
            <a:off x="5816237" y="1516385"/>
            <a:ext cx="147683" cy="147683"/>
          </a:xfrm>
          <a:prstGeom prst="ellipse">
            <a:avLst/>
          </a:prstGeom>
          <a:gradFill flip="none" rotWithShape="1">
            <a:gsLst>
              <a:gs pos="72000">
                <a:schemeClr val="accent1"/>
              </a:gs>
              <a:gs pos="23000">
                <a:schemeClr val="accent3"/>
              </a:gs>
            </a:gsLst>
            <a:path path="circle">
              <a:fillToRect r="100000" b="100000"/>
            </a:path>
            <a:tileRect l="-100000" t="-100000"/>
          </a:gradFill>
          <a:ln w="12700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C6D6D40E-5C5F-44C1-9FFA-C59686483A28}"/>
              </a:ext>
            </a:extLst>
          </p:cNvPr>
          <p:cNvCxnSpPr>
            <a:cxnSpLocks/>
          </p:cNvCxnSpPr>
          <p:nvPr/>
        </p:nvCxnSpPr>
        <p:spPr>
          <a:xfrm flipH="1" flipV="1">
            <a:off x="4290060" y="1565910"/>
            <a:ext cx="901700" cy="557532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3182096B-F5C8-4527-B3DD-223B24B60447}"/>
              </a:ext>
            </a:extLst>
          </p:cNvPr>
          <p:cNvCxnSpPr>
            <a:cxnSpLocks/>
            <a:endCxn id="31" idx="6"/>
          </p:cNvCxnSpPr>
          <p:nvPr/>
        </p:nvCxnSpPr>
        <p:spPr>
          <a:xfrm flipH="1">
            <a:off x="2195821" y="2236304"/>
            <a:ext cx="2952649" cy="23592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BC41D001-19E4-4526-8621-7D6D43DE2727}"/>
              </a:ext>
            </a:extLst>
          </p:cNvPr>
          <p:cNvCxnSpPr>
            <a:cxnSpLocks/>
          </p:cNvCxnSpPr>
          <p:nvPr/>
        </p:nvCxnSpPr>
        <p:spPr>
          <a:xfrm flipH="1">
            <a:off x="1779631" y="2304288"/>
            <a:ext cx="3395873" cy="610792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A4F4745A-E8D3-4A39-B784-5D74B98813E6}"/>
              </a:ext>
            </a:extLst>
          </p:cNvPr>
          <p:cNvCxnSpPr>
            <a:cxnSpLocks/>
          </p:cNvCxnSpPr>
          <p:nvPr/>
        </p:nvCxnSpPr>
        <p:spPr>
          <a:xfrm flipH="1">
            <a:off x="2383536" y="2362200"/>
            <a:ext cx="2782824" cy="1533144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98E1BC0C-1000-432D-8882-9E2DE93B739C}"/>
              </a:ext>
            </a:extLst>
          </p:cNvPr>
          <p:cNvCxnSpPr>
            <a:cxnSpLocks/>
          </p:cNvCxnSpPr>
          <p:nvPr/>
        </p:nvCxnSpPr>
        <p:spPr>
          <a:xfrm flipV="1">
            <a:off x="5402580" y="2155606"/>
            <a:ext cx="4185150" cy="122774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6CBC536D-E19E-4B9E-9063-452118E994F0}"/>
              </a:ext>
            </a:extLst>
          </p:cNvPr>
          <p:cNvCxnSpPr>
            <a:cxnSpLocks/>
          </p:cNvCxnSpPr>
          <p:nvPr/>
        </p:nvCxnSpPr>
        <p:spPr>
          <a:xfrm flipV="1">
            <a:off x="5384800" y="1908214"/>
            <a:ext cx="3439048" cy="296506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365CA88F-F45A-443C-88D7-DB2FA6812541}"/>
              </a:ext>
            </a:extLst>
          </p:cNvPr>
          <p:cNvCxnSpPr>
            <a:cxnSpLocks/>
          </p:cNvCxnSpPr>
          <p:nvPr/>
        </p:nvCxnSpPr>
        <p:spPr>
          <a:xfrm>
            <a:off x="5394960" y="2339340"/>
            <a:ext cx="3803853" cy="382976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52553A8A-9180-48E6-8FE1-08522DB0A64B}"/>
              </a:ext>
            </a:extLst>
          </p:cNvPr>
          <p:cNvCxnSpPr>
            <a:cxnSpLocks/>
          </p:cNvCxnSpPr>
          <p:nvPr/>
        </p:nvCxnSpPr>
        <p:spPr>
          <a:xfrm flipV="1">
            <a:off x="5413094" y="1657350"/>
            <a:ext cx="431446" cy="51752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C507F7AB-B1B7-455A-8632-818C26A01CC7}"/>
              </a:ext>
            </a:extLst>
          </p:cNvPr>
          <p:cNvSpPr/>
          <p:nvPr/>
        </p:nvSpPr>
        <p:spPr>
          <a:xfrm>
            <a:off x="495300" y="5208857"/>
            <a:ext cx="11201400" cy="102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经过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60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年的发展建设，学校现已成为一所具有鲜明现代化大农业特色，以农为主、多学科协调发展的农业大学。学校坚持开放办学，与美国、英国、加拿大、俄罗斯、法国、韩国、日本、印度、乌克兰等国家和地区近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所高校和科研院所开展交流与合作</a:t>
            </a:r>
          </a:p>
        </p:txBody>
      </p:sp>
    </p:spTree>
    <p:extLst>
      <p:ext uri="{BB962C8B-B14F-4D97-AF65-F5344CB8AC3E}">
        <p14:creationId xmlns:p14="http://schemas.microsoft.com/office/powerpoint/2010/main" val="10811911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梯形 6">
            <a:extLst>
              <a:ext uri="{FF2B5EF4-FFF2-40B4-BE49-F238E27FC236}">
                <a16:creationId xmlns:a16="http://schemas.microsoft.com/office/drawing/2014/main" id="{BAC96C7E-2532-4DF7-AFEE-1625480FFE02}"/>
              </a:ext>
            </a:extLst>
          </p:cNvPr>
          <p:cNvSpPr/>
          <p:nvPr/>
        </p:nvSpPr>
        <p:spPr>
          <a:xfrm>
            <a:off x="1146313" y="4176269"/>
            <a:ext cx="9899374" cy="593202"/>
          </a:xfrm>
          <a:prstGeom prst="trapezoid">
            <a:avLst>
              <a:gd name="adj" fmla="val 57812"/>
            </a:avLst>
          </a:prstGeom>
          <a:gradFill>
            <a:gsLst>
              <a:gs pos="28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5400000" scaled="1"/>
          </a:gradFill>
          <a:ln>
            <a:noFill/>
          </a:ln>
          <a:scene3d>
            <a:camera prst="orthographicFront">
              <a:rot lat="1800000" lon="0" rev="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梯形 33">
            <a:extLst>
              <a:ext uri="{FF2B5EF4-FFF2-40B4-BE49-F238E27FC236}">
                <a16:creationId xmlns:a16="http://schemas.microsoft.com/office/drawing/2014/main" id="{81B71EFB-7669-4E5D-8B5A-98BD8808A869}"/>
              </a:ext>
            </a:extLst>
          </p:cNvPr>
          <p:cNvSpPr/>
          <p:nvPr/>
        </p:nvSpPr>
        <p:spPr>
          <a:xfrm>
            <a:off x="1847528" y="3897288"/>
            <a:ext cx="8496944" cy="509164"/>
          </a:xfrm>
          <a:prstGeom prst="trapezoid">
            <a:avLst>
              <a:gd name="adj" fmla="val 57812"/>
            </a:avLst>
          </a:prstGeom>
          <a:gradFill>
            <a:gsLst>
              <a:gs pos="28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70000"/>
                </a:schemeClr>
              </a:gs>
            </a:gsLst>
            <a:lin ang="5400000" scaled="1"/>
          </a:gradFill>
          <a:ln>
            <a:noFill/>
          </a:ln>
          <a:scene3d>
            <a:camera prst="orthographicFront">
              <a:rot lat="1800000" lon="0" rev="0"/>
            </a:camera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29232AD-4768-44B2-B109-EEEB08A85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获奖展示页（示例）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20AE786-0D1E-48FF-AA1A-0E6A0504AE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41</a:t>
            </a:fld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558C2F-D5C2-4649-A278-51DC004F666C}"/>
              </a:ext>
            </a:extLst>
          </p:cNvPr>
          <p:cNvSpPr/>
          <p:nvPr/>
        </p:nvSpPr>
        <p:spPr>
          <a:xfrm>
            <a:off x="2474528" y="1979932"/>
            <a:ext cx="1650643" cy="504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pc="100" dirty="0">
                <a:solidFill>
                  <a:schemeClr val="accent1"/>
                </a:solidFill>
              </a:rPr>
              <a:t>2016~2017</a:t>
            </a:r>
            <a:endParaRPr lang="zh-CN" altLang="en-US" sz="2000" b="1" spc="100" dirty="0">
              <a:solidFill>
                <a:schemeClr val="accent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D144591-3B22-498A-995E-7D1E2FA782F1}"/>
              </a:ext>
            </a:extLst>
          </p:cNvPr>
          <p:cNvSpPr/>
          <p:nvPr/>
        </p:nvSpPr>
        <p:spPr>
          <a:xfrm>
            <a:off x="2321697" y="2446700"/>
            <a:ext cx="1956304" cy="11568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勤学奖学金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三好学生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优秀学生干部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95E4A1E-A3C7-4DD1-924B-EA082847C7D6}"/>
              </a:ext>
            </a:extLst>
          </p:cNvPr>
          <p:cNvSpPr/>
          <p:nvPr/>
        </p:nvSpPr>
        <p:spPr>
          <a:xfrm>
            <a:off x="5278598" y="1979932"/>
            <a:ext cx="1650643" cy="504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pc="100" dirty="0">
                <a:solidFill>
                  <a:schemeClr val="accent1"/>
                </a:solidFill>
              </a:rPr>
              <a:t>2017~2018</a:t>
            </a:r>
            <a:endParaRPr lang="zh-CN" altLang="en-US" sz="2000" b="1" spc="100" dirty="0">
              <a:solidFill>
                <a:schemeClr val="accent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5E6C48E-0E45-4BBC-B05B-F9F32DD76AAB}"/>
              </a:ext>
            </a:extLst>
          </p:cNvPr>
          <p:cNvSpPr/>
          <p:nvPr/>
        </p:nvSpPr>
        <p:spPr>
          <a:xfrm>
            <a:off x="8082668" y="1979932"/>
            <a:ext cx="1650643" cy="5049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spc="100" dirty="0">
                <a:solidFill>
                  <a:schemeClr val="accent1"/>
                </a:solidFill>
              </a:rPr>
              <a:t>2018~2019</a:t>
            </a:r>
            <a:endParaRPr lang="zh-CN" altLang="en-US" sz="2000" b="1" spc="100" dirty="0">
              <a:solidFill>
                <a:schemeClr val="accent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3F7E8B0-BB63-4F17-9B2B-C9CCA3A1F2B2}"/>
              </a:ext>
            </a:extLst>
          </p:cNvPr>
          <p:cNvSpPr/>
          <p:nvPr/>
        </p:nvSpPr>
        <p:spPr>
          <a:xfrm>
            <a:off x="495300" y="5208857"/>
            <a:ext cx="11201400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这里可以是你对所获奖项的一些简单说明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不需要输入太多文字，简洁明了讲清楚即可。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你可以把本文本框中的文字删除，粘贴你自己的文字内容，记得右键选择“只保留文本”。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AEB070-7429-4403-A03C-48DBBE4CA0D3}"/>
              </a:ext>
            </a:extLst>
          </p:cNvPr>
          <p:cNvGrpSpPr/>
          <p:nvPr/>
        </p:nvGrpSpPr>
        <p:grpSpPr>
          <a:xfrm>
            <a:off x="2253814" y="2551238"/>
            <a:ext cx="2092071" cy="1462032"/>
            <a:chOff x="2276408" y="2784918"/>
            <a:chExt cx="2092071" cy="1462032"/>
          </a:xfrm>
        </p:grpSpPr>
        <p:sp>
          <p:nvSpPr>
            <p:cNvPr id="28" name="Freeform 208">
              <a:extLst>
                <a:ext uri="{FF2B5EF4-FFF2-40B4-BE49-F238E27FC236}">
                  <a16:creationId xmlns:a16="http://schemas.microsoft.com/office/drawing/2014/main" id="{9B78FAAF-3F56-488C-82C5-5614F977169A}"/>
                </a:ext>
              </a:extLst>
            </p:cNvPr>
            <p:cNvSpPr>
              <a:spLocks noEditPoints="1"/>
            </p:cNvSpPr>
            <p:nvPr/>
          </p:nvSpPr>
          <p:spPr bwMode="auto">
            <a:xfrm rot="21000000">
              <a:off x="2276408" y="2784918"/>
              <a:ext cx="899344" cy="1462032"/>
            </a:xfrm>
            <a:custGeom>
              <a:avLst/>
              <a:gdLst>
                <a:gd name="T0" fmla="*/ 19 w 90"/>
                <a:gd name="T1" fmla="*/ 14 h 146"/>
                <a:gd name="T2" fmla="*/ 36 w 90"/>
                <a:gd name="T3" fmla="*/ 0 h 146"/>
                <a:gd name="T4" fmla="*/ 10 w 90"/>
                <a:gd name="T5" fmla="*/ 56 h 146"/>
                <a:gd name="T6" fmla="*/ 3 w 90"/>
                <a:gd name="T7" fmla="*/ 59 h 146"/>
                <a:gd name="T8" fmla="*/ 23 w 90"/>
                <a:gd name="T9" fmla="*/ 40 h 146"/>
                <a:gd name="T10" fmla="*/ 11 w 90"/>
                <a:gd name="T11" fmla="*/ 61 h 146"/>
                <a:gd name="T12" fmla="*/ 14 w 90"/>
                <a:gd name="T13" fmla="*/ 86 h 146"/>
                <a:gd name="T14" fmla="*/ 0 w 90"/>
                <a:gd name="T15" fmla="*/ 60 h 146"/>
                <a:gd name="T16" fmla="*/ 16 w 90"/>
                <a:gd name="T17" fmla="*/ 93 h 146"/>
                <a:gd name="T18" fmla="*/ 21 w 90"/>
                <a:gd name="T19" fmla="*/ 60 h 146"/>
                <a:gd name="T20" fmla="*/ 14 w 90"/>
                <a:gd name="T21" fmla="*/ 86 h 146"/>
                <a:gd name="T22" fmla="*/ 21 w 90"/>
                <a:gd name="T23" fmla="*/ 103 h 146"/>
                <a:gd name="T24" fmla="*/ 17 w 90"/>
                <a:gd name="T25" fmla="*/ 109 h 146"/>
                <a:gd name="T26" fmla="*/ 26 w 90"/>
                <a:gd name="T27" fmla="*/ 88 h 146"/>
                <a:gd name="T28" fmla="*/ 22 w 90"/>
                <a:gd name="T29" fmla="*/ 102 h 146"/>
                <a:gd name="T30" fmla="*/ 24 w 90"/>
                <a:gd name="T31" fmla="*/ 107 h 146"/>
                <a:gd name="T32" fmla="*/ 28 w 90"/>
                <a:gd name="T33" fmla="*/ 116 h 146"/>
                <a:gd name="T34" fmla="*/ 37 w 90"/>
                <a:gd name="T35" fmla="*/ 128 h 146"/>
                <a:gd name="T36" fmla="*/ 36 w 90"/>
                <a:gd name="T37" fmla="*/ 105 h 146"/>
                <a:gd name="T38" fmla="*/ 42 w 90"/>
                <a:gd name="T39" fmla="*/ 122 h 146"/>
                <a:gd name="T40" fmla="*/ 63 w 90"/>
                <a:gd name="T41" fmla="*/ 130 h 146"/>
                <a:gd name="T42" fmla="*/ 34 w 90"/>
                <a:gd name="T43" fmla="*/ 130 h 146"/>
                <a:gd name="T44" fmla="*/ 69 w 90"/>
                <a:gd name="T45" fmla="*/ 132 h 146"/>
                <a:gd name="T46" fmla="*/ 46 w 90"/>
                <a:gd name="T47" fmla="*/ 112 h 146"/>
                <a:gd name="T48" fmla="*/ 63 w 90"/>
                <a:gd name="T49" fmla="*/ 129 h 146"/>
                <a:gd name="T50" fmla="*/ 83 w 90"/>
                <a:gd name="T51" fmla="*/ 138 h 146"/>
                <a:gd name="T52" fmla="*/ 58 w 90"/>
                <a:gd name="T53" fmla="*/ 139 h 146"/>
                <a:gd name="T54" fmla="*/ 72 w 90"/>
                <a:gd name="T55" fmla="*/ 121 h 146"/>
                <a:gd name="T56" fmla="*/ 78 w 90"/>
                <a:gd name="T57" fmla="*/ 134 h 146"/>
                <a:gd name="T58" fmla="*/ 83 w 90"/>
                <a:gd name="T59" fmla="*/ 138 h 146"/>
                <a:gd name="T60" fmla="*/ 14 w 90"/>
                <a:gd name="T61" fmla="*/ 10 h 146"/>
                <a:gd name="T62" fmla="*/ 12 w 90"/>
                <a:gd name="T63" fmla="*/ 45 h 146"/>
                <a:gd name="T64" fmla="*/ 31 w 90"/>
                <a:gd name="T65" fmla="*/ 20 h 146"/>
                <a:gd name="T66" fmla="*/ 13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36" y="0"/>
                  </a:moveTo>
                  <a:cubicBezTo>
                    <a:pt x="29" y="2"/>
                    <a:pt x="22" y="8"/>
                    <a:pt x="19" y="14"/>
                  </a:cubicBezTo>
                  <a:cubicBezTo>
                    <a:pt x="18" y="18"/>
                    <a:pt x="17" y="22"/>
                    <a:pt x="17" y="25"/>
                  </a:cubicBezTo>
                  <a:cubicBezTo>
                    <a:pt x="24" y="21"/>
                    <a:pt x="31" y="7"/>
                    <a:pt x="36" y="0"/>
                  </a:cubicBezTo>
                  <a:close/>
                  <a:moveTo>
                    <a:pt x="10" y="61"/>
                  </a:moveTo>
                  <a:cubicBezTo>
                    <a:pt x="10" y="60"/>
                    <a:pt x="10" y="58"/>
                    <a:pt x="10" y="56"/>
                  </a:cubicBezTo>
                  <a:cubicBezTo>
                    <a:pt x="9" y="49"/>
                    <a:pt x="7" y="41"/>
                    <a:pt x="4" y="35"/>
                  </a:cubicBezTo>
                  <a:cubicBezTo>
                    <a:pt x="1" y="43"/>
                    <a:pt x="1" y="52"/>
                    <a:pt x="3" y="59"/>
                  </a:cubicBezTo>
                  <a:cubicBezTo>
                    <a:pt x="5" y="63"/>
                    <a:pt x="7" y="67"/>
                    <a:pt x="11" y="69"/>
                  </a:cubicBezTo>
                  <a:cubicBezTo>
                    <a:pt x="18" y="64"/>
                    <a:pt x="22" y="48"/>
                    <a:pt x="23" y="40"/>
                  </a:cubicBezTo>
                  <a:cubicBezTo>
                    <a:pt x="17" y="43"/>
                    <a:pt x="13" y="49"/>
                    <a:pt x="11" y="56"/>
                  </a:cubicBezTo>
                  <a:cubicBezTo>
                    <a:pt x="11" y="58"/>
                    <a:pt x="11" y="60"/>
                    <a:pt x="11" y="61"/>
                  </a:cubicBezTo>
                  <a:cubicBezTo>
                    <a:pt x="11" y="62"/>
                    <a:pt x="10" y="62"/>
                    <a:pt x="10" y="61"/>
                  </a:cubicBezTo>
                  <a:close/>
                  <a:moveTo>
                    <a:pt x="14" y="86"/>
                  </a:moveTo>
                  <a:cubicBezTo>
                    <a:pt x="12" y="80"/>
                    <a:pt x="12" y="80"/>
                    <a:pt x="12" y="80"/>
                  </a:cubicBezTo>
                  <a:cubicBezTo>
                    <a:pt x="9" y="73"/>
                    <a:pt x="5" y="66"/>
                    <a:pt x="0" y="60"/>
                  </a:cubicBezTo>
                  <a:cubicBezTo>
                    <a:pt x="0" y="68"/>
                    <a:pt x="2" y="78"/>
                    <a:pt x="6" y="85"/>
                  </a:cubicBezTo>
                  <a:cubicBezTo>
                    <a:pt x="9" y="89"/>
                    <a:pt x="12" y="92"/>
                    <a:pt x="16" y="93"/>
                  </a:cubicBezTo>
                  <a:cubicBezTo>
                    <a:pt x="21" y="87"/>
                    <a:pt x="21" y="75"/>
                    <a:pt x="21" y="68"/>
                  </a:cubicBezTo>
                  <a:cubicBezTo>
                    <a:pt x="21" y="65"/>
                    <a:pt x="21" y="62"/>
                    <a:pt x="21" y="60"/>
                  </a:cubicBezTo>
                  <a:cubicBezTo>
                    <a:pt x="14" y="67"/>
                    <a:pt x="12" y="76"/>
                    <a:pt x="14" y="85"/>
                  </a:cubicBezTo>
                  <a:cubicBezTo>
                    <a:pt x="14" y="86"/>
                    <a:pt x="14" y="86"/>
                    <a:pt x="14" y="86"/>
                  </a:cubicBezTo>
                  <a:close/>
                  <a:moveTo>
                    <a:pt x="24" y="107"/>
                  </a:moveTo>
                  <a:cubicBezTo>
                    <a:pt x="23" y="105"/>
                    <a:pt x="22" y="104"/>
                    <a:pt x="21" y="103"/>
                  </a:cubicBezTo>
                  <a:cubicBezTo>
                    <a:pt x="15" y="97"/>
                    <a:pt x="9" y="91"/>
                    <a:pt x="3" y="86"/>
                  </a:cubicBezTo>
                  <a:cubicBezTo>
                    <a:pt x="5" y="95"/>
                    <a:pt x="10" y="104"/>
                    <a:pt x="17" y="109"/>
                  </a:cubicBezTo>
                  <a:cubicBezTo>
                    <a:pt x="21" y="112"/>
                    <a:pt x="25" y="113"/>
                    <a:pt x="29" y="112"/>
                  </a:cubicBezTo>
                  <a:cubicBezTo>
                    <a:pt x="32" y="105"/>
                    <a:pt x="28" y="95"/>
                    <a:pt x="26" y="88"/>
                  </a:cubicBezTo>
                  <a:cubicBezTo>
                    <a:pt x="25" y="86"/>
                    <a:pt x="24" y="84"/>
                    <a:pt x="23" y="81"/>
                  </a:cubicBezTo>
                  <a:cubicBezTo>
                    <a:pt x="20" y="87"/>
                    <a:pt x="19" y="95"/>
                    <a:pt x="22" y="102"/>
                  </a:cubicBezTo>
                  <a:cubicBezTo>
                    <a:pt x="23" y="103"/>
                    <a:pt x="24" y="105"/>
                    <a:pt x="25" y="106"/>
                  </a:cubicBezTo>
                  <a:cubicBezTo>
                    <a:pt x="25" y="107"/>
                    <a:pt x="24" y="107"/>
                    <a:pt x="24" y="107"/>
                  </a:cubicBezTo>
                  <a:close/>
                  <a:moveTo>
                    <a:pt x="42" y="123"/>
                  </a:moveTo>
                  <a:cubicBezTo>
                    <a:pt x="37" y="120"/>
                    <a:pt x="33" y="118"/>
                    <a:pt x="28" y="116"/>
                  </a:cubicBezTo>
                  <a:cubicBezTo>
                    <a:pt x="23" y="114"/>
                    <a:pt x="19" y="112"/>
                    <a:pt x="15" y="111"/>
                  </a:cubicBezTo>
                  <a:cubicBezTo>
                    <a:pt x="19" y="119"/>
                    <a:pt x="28" y="125"/>
                    <a:pt x="37" y="128"/>
                  </a:cubicBezTo>
                  <a:cubicBezTo>
                    <a:pt x="41" y="129"/>
                    <a:pt x="45" y="128"/>
                    <a:pt x="49" y="126"/>
                  </a:cubicBezTo>
                  <a:cubicBezTo>
                    <a:pt x="48" y="118"/>
                    <a:pt x="41" y="110"/>
                    <a:pt x="36" y="105"/>
                  </a:cubicBezTo>
                  <a:cubicBezTo>
                    <a:pt x="35" y="103"/>
                    <a:pt x="33" y="101"/>
                    <a:pt x="32" y="99"/>
                  </a:cubicBezTo>
                  <a:cubicBezTo>
                    <a:pt x="30" y="109"/>
                    <a:pt x="34" y="117"/>
                    <a:pt x="42" y="122"/>
                  </a:cubicBezTo>
                  <a:cubicBezTo>
                    <a:pt x="43" y="122"/>
                    <a:pt x="42" y="123"/>
                    <a:pt x="42" y="123"/>
                  </a:cubicBezTo>
                  <a:close/>
                  <a:moveTo>
                    <a:pt x="63" y="130"/>
                  </a:moveTo>
                  <a:cubicBezTo>
                    <a:pt x="60" y="130"/>
                    <a:pt x="59" y="129"/>
                    <a:pt x="57" y="129"/>
                  </a:cubicBezTo>
                  <a:cubicBezTo>
                    <a:pt x="49" y="129"/>
                    <a:pt x="42" y="129"/>
                    <a:pt x="34" y="130"/>
                  </a:cubicBezTo>
                  <a:cubicBezTo>
                    <a:pt x="37" y="132"/>
                    <a:pt x="40" y="134"/>
                    <a:pt x="44" y="135"/>
                  </a:cubicBezTo>
                  <a:cubicBezTo>
                    <a:pt x="52" y="138"/>
                    <a:pt x="63" y="138"/>
                    <a:pt x="69" y="132"/>
                  </a:cubicBezTo>
                  <a:cubicBezTo>
                    <a:pt x="68" y="123"/>
                    <a:pt x="59" y="119"/>
                    <a:pt x="52" y="116"/>
                  </a:cubicBezTo>
                  <a:cubicBezTo>
                    <a:pt x="50" y="114"/>
                    <a:pt x="48" y="113"/>
                    <a:pt x="46" y="112"/>
                  </a:cubicBezTo>
                  <a:cubicBezTo>
                    <a:pt x="47" y="119"/>
                    <a:pt x="52" y="125"/>
                    <a:pt x="58" y="128"/>
                  </a:cubicBezTo>
                  <a:cubicBezTo>
                    <a:pt x="60" y="128"/>
                    <a:pt x="61" y="129"/>
                    <a:pt x="63" y="129"/>
                  </a:cubicBezTo>
                  <a:cubicBezTo>
                    <a:pt x="63" y="130"/>
                    <a:pt x="63" y="130"/>
                    <a:pt x="63" y="130"/>
                  </a:cubicBezTo>
                  <a:close/>
                  <a:moveTo>
                    <a:pt x="83" y="138"/>
                  </a:moveTo>
                  <a:cubicBezTo>
                    <a:pt x="81" y="137"/>
                    <a:pt x="79" y="137"/>
                    <a:pt x="78" y="136"/>
                  </a:cubicBezTo>
                  <a:cubicBezTo>
                    <a:pt x="71" y="135"/>
                    <a:pt x="64" y="135"/>
                    <a:pt x="58" y="139"/>
                  </a:cubicBezTo>
                  <a:cubicBezTo>
                    <a:pt x="66" y="143"/>
                    <a:pt x="81" y="146"/>
                    <a:pt x="89" y="141"/>
                  </a:cubicBezTo>
                  <a:cubicBezTo>
                    <a:pt x="90" y="132"/>
                    <a:pt x="79" y="124"/>
                    <a:pt x="72" y="121"/>
                  </a:cubicBezTo>
                  <a:cubicBezTo>
                    <a:pt x="69" y="120"/>
                    <a:pt x="66" y="119"/>
                    <a:pt x="63" y="119"/>
                  </a:cubicBezTo>
                  <a:cubicBezTo>
                    <a:pt x="67" y="125"/>
                    <a:pt x="72" y="130"/>
                    <a:pt x="78" y="134"/>
                  </a:cubicBezTo>
                  <a:cubicBezTo>
                    <a:pt x="80" y="135"/>
                    <a:pt x="81" y="136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lose/>
                  <a:moveTo>
                    <a:pt x="13" y="38"/>
                  </a:moveTo>
                  <a:cubicBezTo>
                    <a:pt x="14" y="29"/>
                    <a:pt x="15" y="20"/>
                    <a:pt x="14" y="10"/>
                  </a:cubicBezTo>
                  <a:cubicBezTo>
                    <a:pt x="9" y="17"/>
                    <a:pt x="6" y="27"/>
                    <a:pt x="7" y="35"/>
                  </a:cubicBezTo>
                  <a:cubicBezTo>
                    <a:pt x="7" y="39"/>
                    <a:pt x="8" y="43"/>
                    <a:pt x="12" y="45"/>
                  </a:cubicBezTo>
                  <a:cubicBezTo>
                    <a:pt x="19" y="43"/>
                    <a:pt x="24" y="33"/>
                    <a:pt x="27" y="27"/>
                  </a:cubicBezTo>
                  <a:cubicBezTo>
                    <a:pt x="29" y="25"/>
                    <a:pt x="30" y="23"/>
                    <a:pt x="31" y="20"/>
                  </a:cubicBezTo>
                  <a:cubicBezTo>
                    <a:pt x="22" y="22"/>
                    <a:pt x="16" y="30"/>
                    <a:pt x="13" y="38"/>
                  </a:cubicBezTo>
                  <a:cubicBezTo>
                    <a:pt x="13" y="39"/>
                    <a:pt x="13" y="39"/>
                    <a:pt x="13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10">
              <a:extLst>
                <a:ext uri="{FF2B5EF4-FFF2-40B4-BE49-F238E27FC236}">
                  <a16:creationId xmlns:a16="http://schemas.microsoft.com/office/drawing/2014/main" id="{4A69AA6E-F2D6-49E4-8308-5A144A401345}"/>
                </a:ext>
              </a:extLst>
            </p:cNvPr>
            <p:cNvSpPr>
              <a:spLocks noEditPoints="1"/>
            </p:cNvSpPr>
            <p:nvPr/>
          </p:nvSpPr>
          <p:spPr bwMode="auto">
            <a:xfrm rot="600000">
              <a:off x="3469135" y="2784918"/>
              <a:ext cx="899344" cy="1462032"/>
            </a:xfrm>
            <a:custGeom>
              <a:avLst/>
              <a:gdLst>
                <a:gd name="T0" fmla="*/ 71 w 90"/>
                <a:gd name="T1" fmla="*/ 14 h 146"/>
                <a:gd name="T2" fmla="*/ 54 w 90"/>
                <a:gd name="T3" fmla="*/ 0 h 146"/>
                <a:gd name="T4" fmla="*/ 80 w 90"/>
                <a:gd name="T5" fmla="*/ 56 h 146"/>
                <a:gd name="T6" fmla="*/ 87 w 90"/>
                <a:gd name="T7" fmla="*/ 59 h 146"/>
                <a:gd name="T8" fmla="*/ 67 w 90"/>
                <a:gd name="T9" fmla="*/ 40 h 146"/>
                <a:gd name="T10" fmla="*/ 79 w 90"/>
                <a:gd name="T11" fmla="*/ 61 h 146"/>
                <a:gd name="T12" fmla="*/ 77 w 90"/>
                <a:gd name="T13" fmla="*/ 86 h 146"/>
                <a:gd name="T14" fmla="*/ 90 w 90"/>
                <a:gd name="T15" fmla="*/ 60 h 146"/>
                <a:gd name="T16" fmla="*/ 74 w 90"/>
                <a:gd name="T17" fmla="*/ 93 h 146"/>
                <a:gd name="T18" fmla="*/ 70 w 90"/>
                <a:gd name="T19" fmla="*/ 60 h 146"/>
                <a:gd name="T20" fmla="*/ 77 w 90"/>
                <a:gd name="T21" fmla="*/ 86 h 146"/>
                <a:gd name="T22" fmla="*/ 69 w 90"/>
                <a:gd name="T23" fmla="*/ 103 h 146"/>
                <a:gd name="T24" fmla="*/ 73 w 90"/>
                <a:gd name="T25" fmla="*/ 109 h 146"/>
                <a:gd name="T26" fmla="*/ 64 w 90"/>
                <a:gd name="T27" fmla="*/ 88 h 146"/>
                <a:gd name="T28" fmla="*/ 68 w 90"/>
                <a:gd name="T29" fmla="*/ 102 h 146"/>
                <a:gd name="T30" fmla="*/ 66 w 90"/>
                <a:gd name="T31" fmla="*/ 107 h 146"/>
                <a:gd name="T32" fmla="*/ 63 w 90"/>
                <a:gd name="T33" fmla="*/ 116 h 146"/>
                <a:gd name="T34" fmla="*/ 54 w 90"/>
                <a:gd name="T35" fmla="*/ 128 h 146"/>
                <a:gd name="T36" fmla="*/ 54 w 90"/>
                <a:gd name="T37" fmla="*/ 105 h 146"/>
                <a:gd name="T38" fmla="*/ 48 w 90"/>
                <a:gd name="T39" fmla="*/ 122 h 146"/>
                <a:gd name="T40" fmla="*/ 27 w 90"/>
                <a:gd name="T41" fmla="*/ 130 h 146"/>
                <a:gd name="T42" fmla="*/ 56 w 90"/>
                <a:gd name="T43" fmla="*/ 130 h 146"/>
                <a:gd name="T44" fmla="*/ 21 w 90"/>
                <a:gd name="T45" fmla="*/ 132 h 146"/>
                <a:gd name="T46" fmla="*/ 44 w 90"/>
                <a:gd name="T47" fmla="*/ 112 h 146"/>
                <a:gd name="T48" fmla="*/ 27 w 90"/>
                <a:gd name="T49" fmla="*/ 129 h 146"/>
                <a:gd name="T50" fmla="*/ 7 w 90"/>
                <a:gd name="T51" fmla="*/ 138 h 146"/>
                <a:gd name="T52" fmla="*/ 32 w 90"/>
                <a:gd name="T53" fmla="*/ 139 h 146"/>
                <a:gd name="T54" fmla="*/ 18 w 90"/>
                <a:gd name="T55" fmla="*/ 121 h 146"/>
                <a:gd name="T56" fmla="*/ 12 w 90"/>
                <a:gd name="T57" fmla="*/ 134 h 146"/>
                <a:gd name="T58" fmla="*/ 7 w 90"/>
                <a:gd name="T59" fmla="*/ 138 h 146"/>
                <a:gd name="T60" fmla="*/ 76 w 90"/>
                <a:gd name="T61" fmla="*/ 10 h 146"/>
                <a:gd name="T62" fmla="*/ 78 w 90"/>
                <a:gd name="T63" fmla="*/ 45 h 146"/>
                <a:gd name="T64" fmla="*/ 59 w 90"/>
                <a:gd name="T65" fmla="*/ 20 h 146"/>
                <a:gd name="T66" fmla="*/ 77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54" y="0"/>
                  </a:moveTo>
                  <a:cubicBezTo>
                    <a:pt x="62" y="2"/>
                    <a:pt x="68" y="8"/>
                    <a:pt x="71" y="14"/>
                  </a:cubicBezTo>
                  <a:cubicBezTo>
                    <a:pt x="72" y="18"/>
                    <a:pt x="73" y="22"/>
                    <a:pt x="73" y="25"/>
                  </a:cubicBezTo>
                  <a:cubicBezTo>
                    <a:pt x="66" y="21"/>
                    <a:pt x="59" y="7"/>
                    <a:pt x="54" y="0"/>
                  </a:cubicBezTo>
                  <a:close/>
                  <a:moveTo>
                    <a:pt x="80" y="61"/>
                  </a:moveTo>
                  <a:cubicBezTo>
                    <a:pt x="80" y="60"/>
                    <a:pt x="80" y="58"/>
                    <a:pt x="80" y="56"/>
                  </a:cubicBezTo>
                  <a:cubicBezTo>
                    <a:pt x="81" y="49"/>
                    <a:pt x="83" y="41"/>
                    <a:pt x="86" y="35"/>
                  </a:cubicBezTo>
                  <a:cubicBezTo>
                    <a:pt x="89" y="43"/>
                    <a:pt x="90" y="52"/>
                    <a:pt x="87" y="59"/>
                  </a:cubicBezTo>
                  <a:cubicBezTo>
                    <a:pt x="85" y="63"/>
                    <a:pt x="83" y="67"/>
                    <a:pt x="79" y="69"/>
                  </a:cubicBezTo>
                  <a:cubicBezTo>
                    <a:pt x="72" y="64"/>
                    <a:pt x="68" y="48"/>
                    <a:pt x="67" y="40"/>
                  </a:cubicBezTo>
                  <a:cubicBezTo>
                    <a:pt x="73" y="43"/>
                    <a:pt x="77" y="49"/>
                    <a:pt x="79" y="56"/>
                  </a:cubicBezTo>
                  <a:cubicBezTo>
                    <a:pt x="79" y="58"/>
                    <a:pt x="79" y="60"/>
                    <a:pt x="79" y="61"/>
                  </a:cubicBezTo>
                  <a:cubicBezTo>
                    <a:pt x="79" y="62"/>
                    <a:pt x="80" y="62"/>
                    <a:pt x="80" y="61"/>
                  </a:cubicBezTo>
                  <a:close/>
                  <a:moveTo>
                    <a:pt x="77" y="86"/>
                  </a:moveTo>
                  <a:cubicBezTo>
                    <a:pt x="78" y="80"/>
                    <a:pt x="78" y="80"/>
                    <a:pt x="78" y="80"/>
                  </a:cubicBezTo>
                  <a:cubicBezTo>
                    <a:pt x="81" y="73"/>
                    <a:pt x="85" y="66"/>
                    <a:pt x="90" y="60"/>
                  </a:cubicBezTo>
                  <a:cubicBezTo>
                    <a:pt x="90" y="68"/>
                    <a:pt x="88" y="78"/>
                    <a:pt x="84" y="85"/>
                  </a:cubicBezTo>
                  <a:cubicBezTo>
                    <a:pt x="81" y="89"/>
                    <a:pt x="78" y="92"/>
                    <a:pt x="74" y="93"/>
                  </a:cubicBezTo>
                  <a:cubicBezTo>
                    <a:pt x="69" y="87"/>
                    <a:pt x="69" y="75"/>
                    <a:pt x="69" y="68"/>
                  </a:cubicBezTo>
                  <a:cubicBezTo>
                    <a:pt x="69" y="65"/>
                    <a:pt x="69" y="62"/>
                    <a:pt x="70" y="60"/>
                  </a:cubicBezTo>
                  <a:cubicBezTo>
                    <a:pt x="76" y="67"/>
                    <a:pt x="78" y="76"/>
                    <a:pt x="76" y="85"/>
                  </a:cubicBezTo>
                  <a:cubicBezTo>
                    <a:pt x="76" y="86"/>
                    <a:pt x="76" y="86"/>
                    <a:pt x="77" y="86"/>
                  </a:cubicBezTo>
                  <a:close/>
                  <a:moveTo>
                    <a:pt x="66" y="107"/>
                  </a:moveTo>
                  <a:cubicBezTo>
                    <a:pt x="67" y="105"/>
                    <a:pt x="68" y="104"/>
                    <a:pt x="69" y="103"/>
                  </a:cubicBezTo>
                  <a:cubicBezTo>
                    <a:pt x="75" y="97"/>
                    <a:pt x="81" y="91"/>
                    <a:pt x="87" y="86"/>
                  </a:cubicBezTo>
                  <a:cubicBezTo>
                    <a:pt x="85" y="95"/>
                    <a:pt x="80" y="104"/>
                    <a:pt x="73" y="109"/>
                  </a:cubicBezTo>
                  <a:cubicBezTo>
                    <a:pt x="69" y="112"/>
                    <a:pt x="65" y="113"/>
                    <a:pt x="61" y="112"/>
                  </a:cubicBezTo>
                  <a:cubicBezTo>
                    <a:pt x="58" y="105"/>
                    <a:pt x="62" y="95"/>
                    <a:pt x="64" y="88"/>
                  </a:cubicBezTo>
                  <a:cubicBezTo>
                    <a:pt x="65" y="86"/>
                    <a:pt x="66" y="84"/>
                    <a:pt x="67" y="81"/>
                  </a:cubicBezTo>
                  <a:cubicBezTo>
                    <a:pt x="70" y="87"/>
                    <a:pt x="71" y="95"/>
                    <a:pt x="68" y="102"/>
                  </a:cubicBezTo>
                  <a:cubicBezTo>
                    <a:pt x="67" y="103"/>
                    <a:pt x="66" y="105"/>
                    <a:pt x="65" y="106"/>
                  </a:cubicBezTo>
                  <a:cubicBezTo>
                    <a:pt x="65" y="107"/>
                    <a:pt x="66" y="107"/>
                    <a:pt x="66" y="107"/>
                  </a:cubicBezTo>
                  <a:close/>
                  <a:moveTo>
                    <a:pt x="48" y="123"/>
                  </a:moveTo>
                  <a:cubicBezTo>
                    <a:pt x="53" y="120"/>
                    <a:pt x="57" y="118"/>
                    <a:pt x="63" y="116"/>
                  </a:cubicBezTo>
                  <a:cubicBezTo>
                    <a:pt x="67" y="114"/>
                    <a:pt x="71" y="112"/>
                    <a:pt x="75" y="111"/>
                  </a:cubicBezTo>
                  <a:cubicBezTo>
                    <a:pt x="71" y="119"/>
                    <a:pt x="62" y="125"/>
                    <a:pt x="54" y="128"/>
                  </a:cubicBezTo>
                  <a:cubicBezTo>
                    <a:pt x="49" y="129"/>
                    <a:pt x="45" y="128"/>
                    <a:pt x="41" y="126"/>
                  </a:cubicBezTo>
                  <a:cubicBezTo>
                    <a:pt x="42" y="118"/>
                    <a:pt x="49" y="110"/>
                    <a:pt x="54" y="105"/>
                  </a:cubicBezTo>
                  <a:cubicBezTo>
                    <a:pt x="55" y="103"/>
                    <a:pt x="57" y="101"/>
                    <a:pt x="58" y="99"/>
                  </a:cubicBezTo>
                  <a:cubicBezTo>
                    <a:pt x="60" y="109"/>
                    <a:pt x="56" y="117"/>
                    <a:pt x="48" y="122"/>
                  </a:cubicBezTo>
                  <a:cubicBezTo>
                    <a:pt x="48" y="122"/>
                    <a:pt x="48" y="123"/>
                    <a:pt x="48" y="123"/>
                  </a:cubicBezTo>
                  <a:close/>
                  <a:moveTo>
                    <a:pt x="27" y="130"/>
                  </a:moveTo>
                  <a:cubicBezTo>
                    <a:pt x="30" y="130"/>
                    <a:pt x="31" y="129"/>
                    <a:pt x="33" y="129"/>
                  </a:cubicBezTo>
                  <a:cubicBezTo>
                    <a:pt x="41" y="129"/>
                    <a:pt x="48" y="129"/>
                    <a:pt x="56" y="130"/>
                  </a:cubicBezTo>
                  <a:cubicBezTo>
                    <a:pt x="53" y="132"/>
                    <a:pt x="50" y="134"/>
                    <a:pt x="46" y="135"/>
                  </a:cubicBezTo>
                  <a:cubicBezTo>
                    <a:pt x="38" y="138"/>
                    <a:pt x="27" y="138"/>
                    <a:pt x="21" y="132"/>
                  </a:cubicBezTo>
                  <a:cubicBezTo>
                    <a:pt x="22" y="123"/>
                    <a:pt x="31" y="119"/>
                    <a:pt x="38" y="116"/>
                  </a:cubicBezTo>
                  <a:cubicBezTo>
                    <a:pt x="40" y="114"/>
                    <a:pt x="42" y="113"/>
                    <a:pt x="44" y="112"/>
                  </a:cubicBezTo>
                  <a:cubicBezTo>
                    <a:pt x="43" y="119"/>
                    <a:pt x="39" y="125"/>
                    <a:pt x="32" y="128"/>
                  </a:cubicBezTo>
                  <a:cubicBezTo>
                    <a:pt x="30" y="128"/>
                    <a:pt x="29" y="129"/>
                    <a:pt x="27" y="129"/>
                  </a:cubicBezTo>
                  <a:cubicBezTo>
                    <a:pt x="27" y="130"/>
                    <a:pt x="27" y="130"/>
                    <a:pt x="27" y="130"/>
                  </a:cubicBezTo>
                  <a:close/>
                  <a:moveTo>
                    <a:pt x="7" y="138"/>
                  </a:moveTo>
                  <a:cubicBezTo>
                    <a:pt x="9" y="137"/>
                    <a:pt x="11" y="137"/>
                    <a:pt x="12" y="136"/>
                  </a:cubicBezTo>
                  <a:cubicBezTo>
                    <a:pt x="19" y="135"/>
                    <a:pt x="27" y="135"/>
                    <a:pt x="32" y="139"/>
                  </a:cubicBezTo>
                  <a:cubicBezTo>
                    <a:pt x="24" y="143"/>
                    <a:pt x="9" y="146"/>
                    <a:pt x="1" y="141"/>
                  </a:cubicBezTo>
                  <a:cubicBezTo>
                    <a:pt x="0" y="132"/>
                    <a:pt x="11" y="124"/>
                    <a:pt x="18" y="121"/>
                  </a:cubicBezTo>
                  <a:cubicBezTo>
                    <a:pt x="21" y="120"/>
                    <a:pt x="24" y="119"/>
                    <a:pt x="27" y="119"/>
                  </a:cubicBezTo>
                  <a:cubicBezTo>
                    <a:pt x="23" y="125"/>
                    <a:pt x="18" y="130"/>
                    <a:pt x="12" y="134"/>
                  </a:cubicBezTo>
                  <a:cubicBezTo>
                    <a:pt x="10" y="135"/>
                    <a:pt x="9" y="136"/>
                    <a:pt x="7" y="137"/>
                  </a:cubicBezTo>
                  <a:cubicBezTo>
                    <a:pt x="7" y="137"/>
                    <a:pt x="7" y="138"/>
                    <a:pt x="7" y="138"/>
                  </a:cubicBezTo>
                  <a:close/>
                  <a:moveTo>
                    <a:pt x="77" y="38"/>
                  </a:moveTo>
                  <a:cubicBezTo>
                    <a:pt x="76" y="29"/>
                    <a:pt x="75" y="20"/>
                    <a:pt x="76" y="10"/>
                  </a:cubicBezTo>
                  <a:cubicBezTo>
                    <a:pt x="81" y="17"/>
                    <a:pt x="84" y="27"/>
                    <a:pt x="83" y="35"/>
                  </a:cubicBezTo>
                  <a:cubicBezTo>
                    <a:pt x="83" y="39"/>
                    <a:pt x="82" y="43"/>
                    <a:pt x="78" y="45"/>
                  </a:cubicBezTo>
                  <a:cubicBezTo>
                    <a:pt x="71" y="43"/>
                    <a:pt x="66" y="33"/>
                    <a:pt x="63" y="27"/>
                  </a:cubicBezTo>
                  <a:cubicBezTo>
                    <a:pt x="62" y="25"/>
                    <a:pt x="60" y="23"/>
                    <a:pt x="59" y="20"/>
                  </a:cubicBezTo>
                  <a:cubicBezTo>
                    <a:pt x="68" y="22"/>
                    <a:pt x="74" y="30"/>
                    <a:pt x="77" y="38"/>
                  </a:cubicBezTo>
                  <a:cubicBezTo>
                    <a:pt x="77" y="39"/>
                    <a:pt x="77" y="39"/>
                    <a:pt x="77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F4A8F62-D497-4E06-816D-0637F03A2BA9}"/>
              </a:ext>
            </a:extLst>
          </p:cNvPr>
          <p:cNvGrpSpPr/>
          <p:nvPr/>
        </p:nvGrpSpPr>
        <p:grpSpPr>
          <a:xfrm>
            <a:off x="5057884" y="2551238"/>
            <a:ext cx="2092071" cy="1462032"/>
            <a:chOff x="2276408" y="2784918"/>
            <a:chExt cx="2092071" cy="1462032"/>
          </a:xfrm>
        </p:grpSpPr>
        <p:sp>
          <p:nvSpPr>
            <p:cNvPr id="42" name="Freeform 208">
              <a:extLst>
                <a:ext uri="{FF2B5EF4-FFF2-40B4-BE49-F238E27FC236}">
                  <a16:creationId xmlns:a16="http://schemas.microsoft.com/office/drawing/2014/main" id="{7F5F7072-2BE8-44EA-BBBD-6FF872B1688F}"/>
                </a:ext>
              </a:extLst>
            </p:cNvPr>
            <p:cNvSpPr>
              <a:spLocks noEditPoints="1"/>
            </p:cNvSpPr>
            <p:nvPr/>
          </p:nvSpPr>
          <p:spPr bwMode="auto">
            <a:xfrm rot="21000000">
              <a:off x="2276408" y="2784918"/>
              <a:ext cx="899344" cy="1462032"/>
            </a:xfrm>
            <a:custGeom>
              <a:avLst/>
              <a:gdLst>
                <a:gd name="T0" fmla="*/ 19 w 90"/>
                <a:gd name="T1" fmla="*/ 14 h 146"/>
                <a:gd name="T2" fmla="*/ 36 w 90"/>
                <a:gd name="T3" fmla="*/ 0 h 146"/>
                <a:gd name="T4" fmla="*/ 10 w 90"/>
                <a:gd name="T5" fmla="*/ 56 h 146"/>
                <a:gd name="T6" fmla="*/ 3 w 90"/>
                <a:gd name="T7" fmla="*/ 59 h 146"/>
                <a:gd name="T8" fmla="*/ 23 w 90"/>
                <a:gd name="T9" fmla="*/ 40 h 146"/>
                <a:gd name="T10" fmla="*/ 11 w 90"/>
                <a:gd name="T11" fmla="*/ 61 h 146"/>
                <a:gd name="T12" fmla="*/ 14 w 90"/>
                <a:gd name="T13" fmla="*/ 86 h 146"/>
                <a:gd name="T14" fmla="*/ 0 w 90"/>
                <a:gd name="T15" fmla="*/ 60 h 146"/>
                <a:gd name="T16" fmla="*/ 16 w 90"/>
                <a:gd name="T17" fmla="*/ 93 h 146"/>
                <a:gd name="T18" fmla="*/ 21 w 90"/>
                <a:gd name="T19" fmla="*/ 60 h 146"/>
                <a:gd name="T20" fmla="*/ 14 w 90"/>
                <a:gd name="T21" fmla="*/ 86 h 146"/>
                <a:gd name="T22" fmla="*/ 21 w 90"/>
                <a:gd name="T23" fmla="*/ 103 h 146"/>
                <a:gd name="T24" fmla="*/ 17 w 90"/>
                <a:gd name="T25" fmla="*/ 109 h 146"/>
                <a:gd name="T26" fmla="*/ 26 w 90"/>
                <a:gd name="T27" fmla="*/ 88 h 146"/>
                <a:gd name="T28" fmla="*/ 22 w 90"/>
                <a:gd name="T29" fmla="*/ 102 h 146"/>
                <a:gd name="T30" fmla="*/ 24 w 90"/>
                <a:gd name="T31" fmla="*/ 107 h 146"/>
                <a:gd name="T32" fmla="*/ 28 w 90"/>
                <a:gd name="T33" fmla="*/ 116 h 146"/>
                <a:gd name="T34" fmla="*/ 37 w 90"/>
                <a:gd name="T35" fmla="*/ 128 h 146"/>
                <a:gd name="T36" fmla="*/ 36 w 90"/>
                <a:gd name="T37" fmla="*/ 105 h 146"/>
                <a:gd name="T38" fmla="*/ 42 w 90"/>
                <a:gd name="T39" fmla="*/ 122 h 146"/>
                <a:gd name="T40" fmla="*/ 63 w 90"/>
                <a:gd name="T41" fmla="*/ 130 h 146"/>
                <a:gd name="T42" fmla="*/ 34 w 90"/>
                <a:gd name="T43" fmla="*/ 130 h 146"/>
                <a:gd name="T44" fmla="*/ 69 w 90"/>
                <a:gd name="T45" fmla="*/ 132 h 146"/>
                <a:gd name="T46" fmla="*/ 46 w 90"/>
                <a:gd name="T47" fmla="*/ 112 h 146"/>
                <a:gd name="T48" fmla="*/ 63 w 90"/>
                <a:gd name="T49" fmla="*/ 129 h 146"/>
                <a:gd name="T50" fmla="*/ 83 w 90"/>
                <a:gd name="T51" fmla="*/ 138 h 146"/>
                <a:gd name="T52" fmla="*/ 58 w 90"/>
                <a:gd name="T53" fmla="*/ 139 h 146"/>
                <a:gd name="T54" fmla="*/ 72 w 90"/>
                <a:gd name="T55" fmla="*/ 121 h 146"/>
                <a:gd name="T56" fmla="*/ 78 w 90"/>
                <a:gd name="T57" fmla="*/ 134 h 146"/>
                <a:gd name="T58" fmla="*/ 83 w 90"/>
                <a:gd name="T59" fmla="*/ 138 h 146"/>
                <a:gd name="T60" fmla="*/ 14 w 90"/>
                <a:gd name="T61" fmla="*/ 10 h 146"/>
                <a:gd name="T62" fmla="*/ 12 w 90"/>
                <a:gd name="T63" fmla="*/ 45 h 146"/>
                <a:gd name="T64" fmla="*/ 31 w 90"/>
                <a:gd name="T65" fmla="*/ 20 h 146"/>
                <a:gd name="T66" fmla="*/ 13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36" y="0"/>
                  </a:moveTo>
                  <a:cubicBezTo>
                    <a:pt x="29" y="2"/>
                    <a:pt x="22" y="8"/>
                    <a:pt x="19" y="14"/>
                  </a:cubicBezTo>
                  <a:cubicBezTo>
                    <a:pt x="18" y="18"/>
                    <a:pt x="17" y="22"/>
                    <a:pt x="17" y="25"/>
                  </a:cubicBezTo>
                  <a:cubicBezTo>
                    <a:pt x="24" y="21"/>
                    <a:pt x="31" y="7"/>
                    <a:pt x="36" y="0"/>
                  </a:cubicBezTo>
                  <a:close/>
                  <a:moveTo>
                    <a:pt x="10" y="61"/>
                  </a:moveTo>
                  <a:cubicBezTo>
                    <a:pt x="10" y="60"/>
                    <a:pt x="10" y="58"/>
                    <a:pt x="10" y="56"/>
                  </a:cubicBezTo>
                  <a:cubicBezTo>
                    <a:pt x="9" y="49"/>
                    <a:pt x="7" y="41"/>
                    <a:pt x="4" y="35"/>
                  </a:cubicBezTo>
                  <a:cubicBezTo>
                    <a:pt x="1" y="43"/>
                    <a:pt x="1" y="52"/>
                    <a:pt x="3" y="59"/>
                  </a:cubicBezTo>
                  <a:cubicBezTo>
                    <a:pt x="5" y="63"/>
                    <a:pt x="7" y="67"/>
                    <a:pt x="11" y="69"/>
                  </a:cubicBezTo>
                  <a:cubicBezTo>
                    <a:pt x="18" y="64"/>
                    <a:pt x="22" y="48"/>
                    <a:pt x="23" y="40"/>
                  </a:cubicBezTo>
                  <a:cubicBezTo>
                    <a:pt x="17" y="43"/>
                    <a:pt x="13" y="49"/>
                    <a:pt x="11" y="56"/>
                  </a:cubicBezTo>
                  <a:cubicBezTo>
                    <a:pt x="11" y="58"/>
                    <a:pt x="11" y="60"/>
                    <a:pt x="11" y="61"/>
                  </a:cubicBezTo>
                  <a:cubicBezTo>
                    <a:pt x="11" y="62"/>
                    <a:pt x="10" y="62"/>
                    <a:pt x="10" y="61"/>
                  </a:cubicBezTo>
                  <a:close/>
                  <a:moveTo>
                    <a:pt x="14" y="86"/>
                  </a:moveTo>
                  <a:cubicBezTo>
                    <a:pt x="12" y="80"/>
                    <a:pt x="12" y="80"/>
                    <a:pt x="12" y="80"/>
                  </a:cubicBezTo>
                  <a:cubicBezTo>
                    <a:pt x="9" y="73"/>
                    <a:pt x="5" y="66"/>
                    <a:pt x="0" y="60"/>
                  </a:cubicBezTo>
                  <a:cubicBezTo>
                    <a:pt x="0" y="68"/>
                    <a:pt x="2" y="78"/>
                    <a:pt x="6" y="85"/>
                  </a:cubicBezTo>
                  <a:cubicBezTo>
                    <a:pt x="9" y="89"/>
                    <a:pt x="12" y="92"/>
                    <a:pt x="16" y="93"/>
                  </a:cubicBezTo>
                  <a:cubicBezTo>
                    <a:pt x="21" y="87"/>
                    <a:pt x="21" y="75"/>
                    <a:pt x="21" y="68"/>
                  </a:cubicBezTo>
                  <a:cubicBezTo>
                    <a:pt x="21" y="65"/>
                    <a:pt x="21" y="62"/>
                    <a:pt x="21" y="60"/>
                  </a:cubicBezTo>
                  <a:cubicBezTo>
                    <a:pt x="14" y="67"/>
                    <a:pt x="12" y="76"/>
                    <a:pt x="14" y="85"/>
                  </a:cubicBezTo>
                  <a:cubicBezTo>
                    <a:pt x="14" y="86"/>
                    <a:pt x="14" y="86"/>
                    <a:pt x="14" y="86"/>
                  </a:cubicBezTo>
                  <a:close/>
                  <a:moveTo>
                    <a:pt x="24" y="107"/>
                  </a:moveTo>
                  <a:cubicBezTo>
                    <a:pt x="23" y="105"/>
                    <a:pt x="22" y="104"/>
                    <a:pt x="21" y="103"/>
                  </a:cubicBezTo>
                  <a:cubicBezTo>
                    <a:pt x="15" y="97"/>
                    <a:pt x="9" y="91"/>
                    <a:pt x="3" y="86"/>
                  </a:cubicBezTo>
                  <a:cubicBezTo>
                    <a:pt x="5" y="95"/>
                    <a:pt x="10" y="104"/>
                    <a:pt x="17" y="109"/>
                  </a:cubicBezTo>
                  <a:cubicBezTo>
                    <a:pt x="21" y="112"/>
                    <a:pt x="25" y="113"/>
                    <a:pt x="29" y="112"/>
                  </a:cubicBezTo>
                  <a:cubicBezTo>
                    <a:pt x="32" y="105"/>
                    <a:pt x="28" y="95"/>
                    <a:pt x="26" y="88"/>
                  </a:cubicBezTo>
                  <a:cubicBezTo>
                    <a:pt x="25" y="86"/>
                    <a:pt x="24" y="84"/>
                    <a:pt x="23" y="81"/>
                  </a:cubicBezTo>
                  <a:cubicBezTo>
                    <a:pt x="20" y="87"/>
                    <a:pt x="19" y="95"/>
                    <a:pt x="22" y="102"/>
                  </a:cubicBezTo>
                  <a:cubicBezTo>
                    <a:pt x="23" y="103"/>
                    <a:pt x="24" y="105"/>
                    <a:pt x="25" y="106"/>
                  </a:cubicBezTo>
                  <a:cubicBezTo>
                    <a:pt x="25" y="107"/>
                    <a:pt x="24" y="107"/>
                    <a:pt x="24" y="107"/>
                  </a:cubicBezTo>
                  <a:close/>
                  <a:moveTo>
                    <a:pt x="42" y="123"/>
                  </a:moveTo>
                  <a:cubicBezTo>
                    <a:pt x="37" y="120"/>
                    <a:pt x="33" y="118"/>
                    <a:pt x="28" y="116"/>
                  </a:cubicBezTo>
                  <a:cubicBezTo>
                    <a:pt x="23" y="114"/>
                    <a:pt x="19" y="112"/>
                    <a:pt x="15" y="111"/>
                  </a:cubicBezTo>
                  <a:cubicBezTo>
                    <a:pt x="19" y="119"/>
                    <a:pt x="28" y="125"/>
                    <a:pt x="37" y="128"/>
                  </a:cubicBezTo>
                  <a:cubicBezTo>
                    <a:pt x="41" y="129"/>
                    <a:pt x="45" y="128"/>
                    <a:pt x="49" y="126"/>
                  </a:cubicBezTo>
                  <a:cubicBezTo>
                    <a:pt x="48" y="118"/>
                    <a:pt x="41" y="110"/>
                    <a:pt x="36" y="105"/>
                  </a:cubicBezTo>
                  <a:cubicBezTo>
                    <a:pt x="35" y="103"/>
                    <a:pt x="33" y="101"/>
                    <a:pt x="32" y="99"/>
                  </a:cubicBezTo>
                  <a:cubicBezTo>
                    <a:pt x="30" y="109"/>
                    <a:pt x="34" y="117"/>
                    <a:pt x="42" y="122"/>
                  </a:cubicBezTo>
                  <a:cubicBezTo>
                    <a:pt x="43" y="122"/>
                    <a:pt x="42" y="123"/>
                    <a:pt x="42" y="123"/>
                  </a:cubicBezTo>
                  <a:close/>
                  <a:moveTo>
                    <a:pt x="63" y="130"/>
                  </a:moveTo>
                  <a:cubicBezTo>
                    <a:pt x="60" y="130"/>
                    <a:pt x="59" y="129"/>
                    <a:pt x="57" y="129"/>
                  </a:cubicBezTo>
                  <a:cubicBezTo>
                    <a:pt x="49" y="129"/>
                    <a:pt x="42" y="129"/>
                    <a:pt x="34" y="130"/>
                  </a:cubicBezTo>
                  <a:cubicBezTo>
                    <a:pt x="37" y="132"/>
                    <a:pt x="40" y="134"/>
                    <a:pt x="44" y="135"/>
                  </a:cubicBezTo>
                  <a:cubicBezTo>
                    <a:pt x="52" y="138"/>
                    <a:pt x="63" y="138"/>
                    <a:pt x="69" y="132"/>
                  </a:cubicBezTo>
                  <a:cubicBezTo>
                    <a:pt x="68" y="123"/>
                    <a:pt x="59" y="119"/>
                    <a:pt x="52" y="116"/>
                  </a:cubicBezTo>
                  <a:cubicBezTo>
                    <a:pt x="50" y="114"/>
                    <a:pt x="48" y="113"/>
                    <a:pt x="46" y="112"/>
                  </a:cubicBezTo>
                  <a:cubicBezTo>
                    <a:pt x="47" y="119"/>
                    <a:pt x="52" y="125"/>
                    <a:pt x="58" y="128"/>
                  </a:cubicBezTo>
                  <a:cubicBezTo>
                    <a:pt x="60" y="128"/>
                    <a:pt x="61" y="129"/>
                    <a:pt x="63" y="129"/>
                  </a:cubicBezTo>
                  <a:cubicBezTo>
                    <a:pt x="63" y="130"/>
                    <a:pt x="63" y="130"/>
                    <a:pt x="63" y="130"/>
                  </a:cubicBezTo>
                  <a:close/>
                  <a:moveTo>
                    <a:pt x="83" y="138"/>
                  </a:moveTo>
                  <a:cubicBezTo>
                    <a:pt x="81" y="137"/>
                    <a:pt x="79" y="137"/>
                    <a:pt x="78" y="136"/>
                  </a:cubicBezTo>
                  <a:cubicBezTo>
                    <a:pt x="71" y="135"/>
                    <a:pt x="64" y="135"/>
                    <a:pt x="58" y="139"/>
                  </a:cubicBezTo>
                  <a:cubicBezTo>
                    <a:pt x="66" y="143"/>
                    <a:pt x="81" y="146"/>
                    <a:pt x="89" y="141"/>
                  </a:cubicBezTo>
                  <a:cubicBezTo>
                    <a:pt x="90" y="132"/>
                    <a:pt x="79" y="124"/>
                    <a:pt x="72" y="121"/>
                  </a:cubicBezTo>
                  <a:cubicBezTo>
                    <a:pt x="69" y="120"/>
                    <a:pt x="66" y="119"/>
                    <a:pt x="63" y="119"/>
                  </a:cubicBezTo>
                  <a:cubicBezTo>
                    <a:pt x="67" y="125"/>
                    <a:pt x="72" y="130"/>
                    <a:pt x="78" y="134"/>
                  </a:cubicBezTo>
                  <a:cubicBezTo>
                    <a:pt x="80" y="135"/>
                    <a:pt x="81" y="136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lose/>
                  <a:moveTo>
                    <a:pt x="13" y="38"/>
                  </a:moveTo>
                  <a:cubicBezTo>
                    <a:pt x="14" y="29"/>
                    <a:pt x="15" y="20"/>
                    <a:pt x="14" y="10"/>
                  </a:cubicBezTo>
                  <a:cubicBezTo>
                    <a:pt x="9" y="17"/>
                    <a:pt x="6" y="27"/>
                    <a:pt x="7" y="35"/>
                  </a:cubicBezTo>
                  <a:cubicBezTo>
                    <a:pt x="7" y="39"/>
                    <a:pt x="8" y="43"/>
                    <a:pt x="12" y="45"/>
                  </a:cubicBezTo>
                  <a:cubicBezTo>
                    <a:pt x="19" y="43"/>
                    <a:pt x="24" y="33"/>
                    <a:pt x="27" y="27"/>
                  </a:cubicBezTo>
                  <a:cubicBezTo>
                    <a:pt x="29" y="25"/>
                    <a:pt x="30" y="23"/>
                    <a:pt x="31" y="20"/>
                  </a:cubicBezTo>
                  <a:cubicBezTo>
                    <a:pt x="22" y="22"/>
                    <a:pt x="16" y="30"/>
                    <a:pt x="13" y="38"/>
                  </a:cubicBezTo>
                  <a:cubicBezTo>
                    <a:pt x="13" y="39"/>
                    <a:pt x="13" y="39"/>
                    <a:pt x="13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210">
              <a:extLst>
                <a:ext uri="{FF2B5EF4-FFF2-40B4-BE49-F238E27FC236}">
                  <a16:creationId xmlns:a16="http://schemas.microsoft.com/office/drawing/2014/main" id="{C4B49FBF-02CE-4933-83C4-BC7AD8453A0A}"/>
                </a:ext>
              </a:extLst>
            </p:cNvPr>
            <p:cNvSpPr>
              <a:spLocks noEditPoints="1"/>
            </p:cNvSpPr>
            <p:nvPr/>
          </p:nvSpPr>
          <p:spPr bwMode="auto">
            <a:xfrm rot="600000">
              <a:off x="3469135" y="2784918"/>
              <a:ext cx="899344" cy="1462032"/>
            </a:xfrm>
            <a:custGeom>
              <a:avLst/>
              <a:gdLst>
                <a:gd name="T0" fmla="*/ 71 w 90"/>
                <a:gd name="T1" fmla="*/ 14 h 146"/>
                <a:gd name="T2" fmla="*/ 54 w 90"/>
                <a:gd name="T3" fmla="*/ 0 h 146"/>
                <a:gd name="T4" fmla="*/ 80 w 90"/>
                <a:gd name="T5" fmla="*/ 56 h 146"/>
                <a:gd name="T6" fmla="*/ 87 w 90"/>
                <a:gd name="T7" fmla="*/ 59 h 146"/>
                <a:gd name="T8" fmla="*/ 67 w 90"/>
                <a:gd name="T9" fmla="*/ 40 h 146"/>
                <a:gd name="T10" fmla="*/ 79 w 90"/>
                <a:gd name="T11" fmla="*/ 61 h 146"/>
                <a:gd name="T12" fmla="*/ 77 w 90"/>
                <a:gd name="T13" fmla="*/ 86 h 146"/>
                <a:gd name="T14" fmla="*/ 90 w 90"/>
                <a:gd name="T15" fmla="*/ 60 h 146"/>
                <a:gd name="T16" fmla="*/ 74 w 90"/>
                <a:gd name="T17" fmla="*/ 93 h 146"/>
                <a:gd name="T18" fmla="*/ 70 w 90"/>
                <a:gd name="T19" fmla="*/ 60 h 146"/>
                <a:gd name="T20" fmla="*/ 77 w 90"/>
                <a:gd name="T21" fmla="*/ 86 h 146"/>
                <a:gd name="T22" fmla="*/ 69 w 90"/>
                <a:gd name="T23" fmla="*/ 103 h 146"/>
                <a:gd name="T24" fmla="*/ 73 w 90"/>
                <a:gd name="T25" fmla="*/ 109 h 146"/>
                <a:gd name="T26" fmla="*/ 64 w 90"/>
                <a:gd name="T27" fmla="*/ 88 h 146"/>
                <a:gd name="T28" fmla="*/ 68 w 90"/>
                <a:gd name="T29" fmla="*/ 102 h 146"/>
                <a:gd name="T30" fmla="*/ 66 w 90"/>
                <a:gd name="T31" fmla="*/ 107 h 146"/>
                <a:gd name="T32" fmla="*/ 63 w 90"/>
                <a:gd name="T33" fmla="*/ 116 h 146"/>
                <a:gd name="T34" fmla="*/ 54 w 90"/>
                <a:gd name="T35" fmla="*/ 128 h 146"/>
                <a:gd name="T36" fmla="*/ 54 w 90"/>
                <a:gd name="T37" fmla="*/ 105 h 146"/>
                <a:gd name="T38" fmla="*/ 48 w 90"/>
                <a:gd name="T39" fmla="*/ 122 h 146"/>
                <a:gd name="T40" fmla="*/ 27 w 90"/>
                <a:gd name="T41" fmla="*/ 130 h 146"/>
                <a:gd name="T42" fmla="*/ 56 w 90"/>
                <a:gd name="T43" fmla="*/ 130 h 146"/>
                <a:gd name="T44" fmla="*/ 21 w 90"/>
                <a:gd name="T45" fmla="*/ 132 h 146"/>
                <a:gd name="T46" fmla="*/ 44 w 90"/>
                <a:gd name="T47" fmla="*/ 112 h 146"/>
                <a:gd name="T48" fmla="*/ 27 w 90"/>
                <a:gd name="T49" fmla="*/ 129 h 146"/>
                <a:gd name="T50" fmla="*/ 7 w 90"/>
                <a:gd name="T51" fmla="*/ 138 h 146"/>
                <a:gd name="T52" fmla="*/ 32 w 90"/>
                <a:gd name="T53" fmla="*/ 139 h 146"/>
                <a:gd name="T54" fmla="*/ 18 w 90"/>
                <a:gd name="T55" fmla="*/ 121 h 146"/>
                <a:gd name="T56" fmla="*/ 12 w 90"/>
                <a:gd name="T57" fmla="*/ 134 h 146"/>
                <a:gd name="T58" fmla="*/ 7 w 90"/>
                <a:gd name="T59" fmla="*/ 138 h 146"/>
                <a:gd name="T60" fmla="*/ 76 w 90"/>
                <a:gd name="T61" fmla="*/ 10 h 146"/>
                <a:gd name="T62" fmla="*/ 78 w 90"/>
                <a:gd name="T63" fmla="*/ 45 h 146"/>
                <a:gd name="T64" fmla="*/ 59 w 90"/>
                <a:gd name="T65" fmla="*/ 20 h 146"/>
                <a:gd name="T66" fmla="*/ 77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54" y="0"/>
                  </a:moveTo>
                  <a:cubicBezTo>
                    <a:pt x="62" y="2"/>
                    <a:pt x="68" y="8"/>
                    <a:pt x="71" y="14"/>
                  </a:cubicBezTo>
                  <a:cubicBezTo>
                    <a:pt x="72" y="18"/>
                    <a:pt x="73" y="22"/>
                    <a:pt x="73" y="25"/>
                  </a:cubicBezTo>
                  <a:cubicBezTo>
                    <a:pt x="66" y="21"/>
                    <a:pt x="59" y="7"/>
                    <a:pt x="54" y="0"/>
                  </a:cubicBezTo>
                  <a:close/>
                  <a:moveTo>
                    <a:pt x="80" y="61"/>
                  </a:moveTo>
                  <a:cubicBezTo>
                    <a:pt x="80" y="60"/>
                    <a:pt x="80" y="58"/>
                    <a:pt x="80" y="56"/>
                  </a:cubicBezTo>
                  <a:cubicBezTo>
                    <a:pt x="81" y="49"/>
                    <a:pt x="83" y="41"/>
                    <a:pt x="86" y="35"/>
                  </a:cubicBezTo>
                  <a:cubicBezTo>
                    <a:pt x="89" y="43"/>
                    <a:pt x="90" y="52"/>
                    <a:pt x="87" y="59"/>
                  </a:cubicBezTo>
                  <a:cubicBezTo>
                    <a:pt x="85" y="63"/>
                    <a:pt x="83" y="67"/>
                    <a:pt x="79" y="69"/>
                  </a:cubicBezTo>
                  <a:cubicBezTo>
                    <a:pt x="72" y="64"/>
                    <a:pt x="68" y="48"/>
                    <a:pt x="67" y="40"/>
                  </a:cubicBezTo>
                  <a:cubicBezTo>
                    <a:pt x="73" y="43"/>
                    <a:pt x="77" y="49"/>
                    <a:pt x="79" y="56"/>
                  </a:cubicBezTo>
                  <a:cubicBezTo>
                    <a:pt x="79" y="58"/>
                    <a:pt x="79" y="60"/>
                    <a:pt x="79" y="61"/>
                  </a:cubicBezTo>
                  <a:cubicBezTo>
                    <a:pt x="79" y="62"/>
                    <a:pt x="80" y="62"/>
                    <a:pt x="80" y="61"/>
                  </a:cubicBezTo>
                  <a:close/>
                  <a:moveTo>
                    <a:pt x="77" y="86"/>
                  </a:moveTo>
                  <a:cubicBezTo>
                    <a:pt x="78" y="80"/>
                    <a:pt x="78" y="80"/>
                    <a:pt x="78" y="80"/>
                  </a:cubicBezTo>
                  <a:cubicBezTo>
                    <a:pt x="81" y="73"/>
                    <a:pt x="85" y="66"/>
                    <a:pt x="90" y="60"/>
                  </a:cubicBezTo>
                  <a:cubicBezTo>
                    <a:pt x="90" y="68"/>
                    <a:pt x="88" y="78"/>
                    <a:pt x="84" y="85"/>
                  </a:cubicBezTo>
                  <a:cubicBezTo>
                    <a:pt x="81" y="89"/>
                    <a:pt x="78" y="92"/>
                    <a:pt x="74" y="93"/>
                  </a:cubicBezTo>
                  <a:cubicBezTo>
                    <a:pt x="69" y="87"/>
                    <a:pt x="69" y="75"/>
                    <a:pt x="69" y="68"/>
                  </a:cubicBezTo>
                  <a:cubicBezTo>
                    <a:pt x="69" y="65"/>
                    <a:pt x="69" y="62"/>
                    <a:pt x="70" y="60"/>
                  </a:cubicBezTo>
                  <a:cubicBezTo>
                    <a:pt x="76" y="67"/>
                    <a:pt x="78" y="76"/>
                    <a:pt x="76" y="85"/>
                  </a:cubicBezTo>
                  <a:cubicBezTo>
                    <a:pt x="76" y="86"/>
                    <a:pt x="76" y="86"/>
                    <a:pt x="77" y="86"/>
                  </a:cubicBezTo>
                  <a:close/>
                  <a:moveTo>
                    <a:pt x="66" y="107"/>
                  </a:moveTo>
                  <a:cubicBezTo>
                    <a:pt x="67" y="105"/>
                    <a:pt x="68" y="104"/>
                    <a:pt x="69" y="103"/>
                  </a:cubicBezTo>
                  <a:cubicBezTo>
                    <a:pt x="75" y="97"/>
                    <a:pt x="81" y="91"/>
                    <a:pt x="87" y="86"/>
                  </a:cubicBezTo>
                  <a:cubicBezTo>
                    <a:pt x="85" y="95"/>
                    <a:pt x="80" y="104"/>
                    <a:pt x="73" y="109"/>
                  </a:cubicBezTo>
                  <a:cubicBezTo>
                    <a:pt x="69" y="112"/>
                    <a:pt x="65" y="113"/>
                    <a:pt x="61" y="112"/>
                  </a:cubicBezTo>
                  <a:cubicBezTo>
                    <a:pt x="58" y="105"/>
                    <a:pt x="62" y="95"/>
                    <a:pt x="64" y="88"/>
                  </a:cubicBezTo>
                  <a:cubicBezTo>
                    <a:pt x="65" y="86"/>
                    <a:pt x="66" y="84"/>
                    <a:pt x="67" y="81"/>
                  </a:cubicBezTo>
                  <a:cubicBezTo>
                    <a:pt x="70" y="87"/>
                    <a:pt x="71" y="95"/>
                    <a:pt x="68" y="102"/>
                  </a:cubicBezTo>
                  <a:cubicBezTo>
                    <a:pt x="67" y="103"/>
                    <a:pt x="66" y="105"/>
                    <a:pt x="65" y="106"/>
                  </a:cubicBezTo>
                  <a:cubicBezTo>
                    <a:pt x="65" y="107"/>
                    <a:pt x="66" y="107"/>
                    <a:pt x="66" y="107"/>
                  </a:cubicBezTo>
                  <a:close/>
                  <a:moveTo>
                    <a:pt x="48" y="123"/>
                  </a:moveTo>
                  <a:cubicBezTo>
                    <a:pt x="53" y="120"/>
                    <a:pt x="57" y="118"/>
                    <a:pt x="63" y="116"/>
                  </a:cubicBezTo>
                  <a:cubicBezTo>
                    <a:pt x="67" y="114"/>
                    <a:pt x="71" y="112"/>
                    <a:pt x="75" y="111"/>
                  </a:cubicBezTo>
                  <a:cubicBezTo>
                    <a:pt x="71" y="119"/>
                    <a:pt x="62" y="125"/>
                    <a:pt x="54" y="128"/>
                  </a:cubicBezTo>
                  <a:cubicBezTo>
                    <a:pt x="49" y="129"/>
                    <a:pt x="45" y="128"/>
                    <a:pt x="41" y="126"/>
                  </a:cubicBezTo>
                  <a:cubicBezTo>
                    <a:pt x="42" y="118"/>
                    <a:pt x="49" y="110"/>
                    <a:pt x="54" y="105"/>
                  </a:cubicBezTo>
                  <a:cubicBezTo>
                    <a:pt x="55" y="103"/>
                    <a:pt x="57" y="101"/>
                    <a:pt x="58" y="99"/>
                  </a:cubicBezTo>
                  <a:cubicBezTo>
                    <a:pt x="60" y="109"/>
                    <a:pt x="56" y="117"/>
                    <a:pt x="48" y="122"/>
                  </a:cubicBezTo>
                  <a:cubicBezTo>
                    <a:pt x="48" y="122"/>
                    <a:pt x="48" y="123"/>
                    <a:pt x="48" y="123"/>
                  </a:cubicBezTo>
                  <a:close/>
                  <a:moveTo>
                    <a:pt x="27" y="130"/>
                  </a:moveTo>
                  <a:cubicBezTo>
                    <a:pt x="30" y="130"/>
                    <a:pt x="31" y="129"/>
                    <a:pt x="33" y="129"/>
                  </a:cubicBezTo>
                  <a:cubicBezTo>
                    <a:pt x="41" y="129"/>
                    <a:pt x="48" y="129"/>
                    <a:pt x="56" y="130"/>
                  </a:cubicBezTo>
                  <a:cubicBezTo>
                    <a:pt x="53" y="132"/>
                    <a:pt x="50" y="134"/>
                    <a:pt x="46" y="135"/>
                  </a:cubicBezTo>
                  <a:cubicBezTo>
                    <a:pt x="38" y="138"/>
                    <a:pt x="27" y="138"/>
                    <a:pt x="21" y="132"/>
                  </a:cubicBezTo>
                  <a:cubicBezTo>
                    <a:pt x="22" y="123"/>
                    <a:pt x="31" y="119"/>
                    <a:pt x="38" y="116"/>
                  </a:cubicBezTo>
                  <a:cubicBezTo>
                    <a:pt x="40" y="114"/>
                    <a:pt x="42" y="113"/>
                    <a:pt x="44" y="112"/>
                  </a:cubicBezTo>
                  <a:cubicBezTo>
                    <a:pt x="43" y="119"/>
                    <a:pt x="39" y="125"/>
                    <a:pt x="32" y="128"/>
                  </a:cubicBezTo>
                  <a:cubicBezTo>
                    <a:pt x="30" y="128"/>
                    <a:pt x="29" y="129"/>
                    <a:pt x="27" y="129"/>
                  </a:cubicBezTo>
                  <a:cubicBezTo>
                    <a:pt x="27" y="130"/>
                    <a:pt x="27" y="130"/>
                    <a:pt x="27" y="130"/>
                  </a:cubicBezTo>
                  <a:close/>
                  <a:moveTo>
                    <a:pt x="7" y="138"/>
                  </a:moveTo>
                  <a:cubicBezTo>
                    <a:pt x="9" y="137"/>
                    <a:pt x="11" y="137"/>
                    <a:pt x="12" y="136"/>
                  </a:cubicBezTo>
                  <a:cubicBezTo>
                    <a:pt x="19" y="135"/>
                    <a:pt x="27" y="135"/>
                    <a:pt x="32" y="139"/>
                  </a:cubicBezTo>
                  <a:cubicBezTo>
                    <a:pt x="24" y="143"/>
                    <a:pt x="9" y="146"/>
                    <a:pt x="1" y="141"/>
                  </a:cubicBezTo>
                  <a:cubicBezTo>
                    <a:pt x="0" y="132"/>
                    <a:pt x="11" y="124"/>
                    <a:pt x="18" y="121"/>
                  </a:cubicBezTo>
                  <a:cubicBezTo>
                    <a:pt x="21" y="120"/>
                    <a:pt x="24" y="119"/>
                    <a:pt x="27" y="119"/>
                  </a:cubicBezTo>
                  <a:cubicBezTo>
                    <a:pt x="23" y="125"/>
                    <a:pt x="18" y="130"/>
                    <a:pt x="12" y="134"/>
                  </a:cubicBezTo>
                  <a:cubicBezTo>
                    <a:pt x="10" y="135"/>
                    <a:pt x="9" y="136"/>
                    <a:pt x="7" y="137"/>
                  </a:cubicBezTo>
                  <a:cubicBezTo>
                    <a:pt x="7" y="137"/>
                    <a:pt x="7" y="138"/>
                    <a:pt x="7" y="138"/>
                  </a:cubicBezTo>
                  <a:close/>
                  <a:moveTo>
                    <a:pt x="77" y="38"/>
                  </a:moveTo>
                  <a:cubicBezTo>
                    <a:pt x="76" y="29"/>
                    <a:pt x="75" y="20"/>
                    <a:pt x="76" y="10"/>
                  </a:cubicBezTo>
                  <a:cubicBezTo>
                    <a:pt x="81" y="17"/>
                    <a:pt x="84" y="27"/>
                    <a:pt x="83" y="35"/>
                  </a:cubicBezTo>
                  <a:cubicBezTo>
                    <a:pt x="83" y="39"/>
                    <a:pt x="82" y="43"/>
                    <a:pt x="78" y="45"/>
                  </a:cubicBezTo>
                  <a:cubicBezTo>
                    <a:pt x="71" y="43"/>
                    <a:pt x="66" y="33"/>
                    <a:pt x="63" y="27"/>
                  </a:cubicBezTo>
                  <a:cubicBezTo>
                    <a:pt x="62" y="25"/>
                    <a:pt x="60" y="23"/>
                    <a:pt x="59" y="20"/>
                  </a:cubicBezTo>
                  <a:cubicBezTo>
                    <a:pt x="68" y="22"/>
                    <a:pt x="74" y="30"/>
                    <a:pt x="77" y="38"/>
                  </a:cubicBezTo>
                  <a:cubicBezTo>
                    <a:pt x="77" y="39"/>
                    <a:pt x="77" y="39"/>
                    <a:pt x="77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79DC8F1-C2D4-4C40-8335-6CD2A45B598F}"/>
              </a:ext>
            </a:extLst>
          </p:cNvPr>
          <p:cNvGrpSpPr/>
          <p:nvPr/>
        </p:nvGrpSpPr>
        <p:grpSpPr>
          <a:xfrm>
            <a:off x="7861954" y="2551238"/>
            <a:ext cx="2092071" cy="1462032"/>
            <a:chOff x="2276408" y="2784918"/>
            <a:chExt cx="2092071" cy="1462032"/>
          </a:xfrm>
        </p:grpSpPr>
        <p:sp>
          <p:nvSpPr>
            <p:cNvPr id="45" name="Freeform 208">
              <a:extLst>
                <a:ext uri="{FF2B5EF4-FFF2-40B4-BE49-F238E27FC236}">
                  <a16:creationId xmlns:a16="http://schemas.microsoft.com/office/drawing/2014/main" id="{976F2F8B-42FB-4ED5-BD72-0771A46C0A10}"/>
                </a:ext>
              </a:extLst>
            </p:cNvPr>
            <p:cNvSpPr>
              <a:spLocks noEditPoints="1"/>
            </p:cNvSpPr>
            <p:nvPr/>
          </p:nvSpPr>
          <p:spPr bwMode="auto">
            <a:xfrm rot="21000000">
              <a:off x="2276408" y="2784918"/>
              <a:ext cx="899344" cy="1462032"/>
            </a:xfrm>
            <a:custGeom>
              <a:avLst/>
              <a:gdLst>
                <a:gd name="T0" fmla="*/ 19 w 90"/>
                <a:gd name="T1" fmla="*/ 14 h 146"/>
                <a:gd name="T2" fmla="*/ 36 w 90"/>
                <a:gd name="T3" fmla="*/ 0 h 146"/>
                <a:gd name="T4" fmla="*/ 10 w 90"/>
                <a:gd name="T5" fmla="*/ 56 h 146"/>
                <a:gd name="T6" fmla="*/ 3 w 90"/>
                <a:gd name="T7" fmla="*/ 59 h 146"/>
                <a:gd name="T8" fmla="*/ 23 w 90"/>
                <a:gd name="T9" fmla="*/ 40 h 146"/>
                <a:gd name="T10" fmla="*/ 11 w 90"/>
                <a:gd name="T11" fmla="*/ 61 h 146"/>
                <a:gd name="T12" fmla="*/ 14 w 90"/>
                <a:gd name="T13" fmla="*/ 86 h 146"/>
                <a:gd name="T14" fmla="*/ 0 w 90"/>
                <a:gd name="T15" fmla="*/ 60 h 146"/>
                <a:gd name="T16" fmla="*/ 16 w 90"/>
                <a:gd name="T17" fmla="*/ 93 h 146"/>
                <a:gd name="T18" fmla="*/ 21 w 90"/>
                <a:gd name="T19" fmla="*/ 60 h 146"/>
                <a:gd name="T20" fmla="*/ 14 w 90"/>
                <a:gd name="T21" fmla="*/ 86 h 146"/>
                <a:gd name="T22" fmla="*/ 21 w 90"/>
                <a:gd name="T23" fmla="*/ 103 h 146"/>
                <a:gd name="T24" fmla="*/ 17 w 90"/>
                <a:gd name="T25" fmla="*/ 109 h 146"/>
                <a:gd name="T26" fmla="*/ 26 w 90"/>
                <a:gd name="T27" fmla="*/ 88 h 146"/>
                <a:gd name="T28" fmla="*/ 22 w 90"/>
                <a:gd name="T29" fmla="*/ 102 h 146"/>
                <a:gd name="T30" fmla="*/ 24 w 90"/>
                <a:gd name="T31" fmla="*/ 107 h 146"/>
                <a:gd name="T32" fmla="*/ 28 w 90"/>
                <a:gd name="T33" fmla="*/ 116 h 146"/>
                <a:gd name="T34" fmla="*/ 37 w 90"/>
                <a:gd name="T35" fmla="*/ 128 h 146"/>
                <a:gd name="T36" fmla="*/ 36 w 90"/>
                <a:gd name="T37" fmla="*/ 105 h 146"/>
                <a:gd name="T38" fmla="*/ 42 w 90"/>
                <a:gd name="T39" fmla="*/ 122 h 146"/>
                <a:gd name="T40" fmla="*/ 63 w 90"/>
                <a:gd name="T41" fmla="*/ 130 h 146"/>
                <a:gd name="T42" fmla="*/ 34 w 90"/>
                <a:gd name="T43" fmla="*/ 130 h 146"/>
                <a:gd name="T44" fmla="*/ 69 w 90"/>
                <a:gd name="T45" fmla="*/ 132 h 146"/>
                <a:gd name="T46" fmla="*/ 46 w 90"/>
                <a:gd name="T47" fmla="*/ 112 h 146"/>
                <a:gd name="T48" fmla="*/ 63 w 90"/>
                <a:gd name="T49" fmla="*/ 129 h 146"/>
                <a:gd name="T50" fmla="*/ 83 w 90"/>
                <a:gd name="T51" fmla="*/ 138 h 146"/>
                <a:gd name="T52" fmla="*/ 58 w 90"/>
                <a:gd name="T53" fmla="*/ 139 h 146"/>
                <a:gd name="T54" fmla="*/ 72 w 90"/>
                <a:gd name="T55" fmla="*/ 121 h 146"/>
                <a:gd name="T56" fmla="*/ 78 w 90"/>
                <a:gd name="T57" fmla="*/ 134 h 146"/>
                <a:gd name="T58" fmla="*/ 83 w 90"/>
                <a:gd name="T59" fmla="*/ 138 h 146"/>
                <a:gd name="T60" fmla="*/ 14 w 90"/>
                <a:gd name="T61" fmla="*/ 10 h 146"/>
                <a:gd name="T62" fmla="*/ 12 w 90"/>
                <a:gd name="T63" fmla="*/ 45 h 146"/>
                <a:gd name="T64" fmla="*/ 31 w 90"/>
                <a:gd name="T65" fmla="*/ 20 h 146"/>
                <a:gd name="T66" fmla="*/ 13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36" y="0"/>
                  </a:moveTo>
                  <a:cubicBezTo>
                    <a:pt x="29" y="2"/>
                    <a:pt x="22" y="8"/>
                    <a:pt x="19" y="14"/>
                  </a:cubicBezTo>
                  <a:cubicBezTo>
                    <a:pt x="18" y="18"/>
                    <a:pt x="17" y="22"/>
                    <a:pt x="17" y="25"/>
                  </a:cubicBezTo>
                  <a:cubicBezTo>
                    <a:pt x="24" y="21"/>
                    <a:pt x="31" y="7"/>
                    <a:pt x="36" y="0"/>
                  </a:cubicBezTo>
                  <a:close/>
                  <a:moveTo>
                    <a:pt x="10" y="61"/>
                  </a:moveTo>
                  <a:cubicBezTo>
                    <a:pt x="10" y="60"/>
                    <a:pt x="10" y="58"/>
                    <a:pt x="10" y="56"/>
                  </a:cubicBezTo>
                  <a:cubicBezTo>
                    <a:pt x="9" y="49"/>
                    <a:pt x="7" y="41"/>
                    <a:pt x="4" y="35"/>
                  </a:cubicBezTo>
                  <a:cubicBezTo>
                    <a:pt x="1" y="43"/>
                    <a:pt x="1" y="52"/>
                    <a:pt x="3" y="59"/>
                  </a:cubicBezTo>
                  <a:cubicBezTo>
                    <a:pt x="5" y="63"/>
                    <a:pt x="7" y="67"/>
                    <a:pt x="11" y="69"/>
                  </a:cubicBezTo>
                  <a:cubicBezTo>
                    <a:pt x="18" y="64"/>
                    <a:pt x="22" y="48"/>
                    <a:pt x="23" y="40"/>
                  </a:cubicBezTo>
                  <a:cubicBezTo>
                    <a:pt x="17" y="43"/>
                    <a:pt x="13" y="49"/>
                    <a:pt x="11" y="56"/>
                  </a:cubicBezTo>
                  <a:cubicBezTo>
                    <a:pt x="11" y="58"/>
                    <a:pt x="11" y="60"/>
                    <a:pt x="11" y="61"/>
                  </a:cubicBezTo>
                  <a:cubicBezTo>
                    <a:pt x="11" y="62"/>
                    <a:pt x="10" y="62"/>
                    <a:pt x="10" y="61"/>
                  </a:cubicBezTo>
                  <a:close/>
                  <a:moveTo>
                    <a:pt x="14" y="86"/>
                  </a:moveTo>
                  <a:cubicBezTo>
                    <a:pt x="12" y="80"/>
                    <a:pt x="12" y="80"/>
                    <a:pt x="12" y="80"/>
                  </a:cubicBezTo>
                  <a:cubicBezTo>
                    <a:pt x="9" y="73"/>
                    <a:pt x="5" y="66"/>
                    <a:pt x="0" y="60"/>
                  </a:cubicBezTo>
                  <a:cubicBezTo>
                    <a:pt x="0" y="68"/>
                    <a:pt x="2" y="78"/>
                    <a:pt x="6" y="85"/>
                  </a:cubicBezTo>
                  <a:cubicBezTo>
                    <a:pt x="9" y="89"/>
                    <a:pt x="12" y="92"/>
                    <a:pt x="16" y="93"/>
                  </a:cubicBezTo>
                  <a:cubicBezTo>
                    <a:pt x="21" y="87"/>
                    <a:pt x="21" y="75"/>
                    <a:pt x="21" y="68"/>
                  </a:cubicBezTo>
                  <a:cubicBezTo>
                    <a:pt x="21" y="65"/>
                    <a:pt x="21" y="62"/>
                    <a:pt x="21" y="60"/>
                  </a:cubicBezTo>
                  <a:cubicBezTo>
                    <a:pt x="14" y="67"/>
                    <a:pt x="12" y="76"/>
                    <a:pt x="14" y="85"/>
                  </a:cubicBezTo>
                  <a:cubicBezTo>
                    <a:pt x="14" y="86"/>
                    <a:pt x="14" y="86"/>
                    <a:pt x="14" y="86"/>
                  </a:cubicBezTo>
                  <a:close/>
                  <a:moveTo>
                    <a:pt x="24" y="107"/>
                  </a:moveTo>
                  <a:cubicBezTo>
                    <a:pt x="23" y="105"/>
                    <a:pt x="22" y="104"/>
                    <a:pt x="21" y="103"/>
                  </a:cubicBezTo>
                  <a:cubicBezTo>
                    <a:pt x="15" y="97"/>
                    <a:pt x="9" y="91"/>
                    <a:pt x="3" y="86"/>
                  </a:cubicBezTo>
                  <a:cubicBezTo>
                    <a:pt x="5" y="95"/>
                    <a:pt x="10" y="104"/>
                    <a:pt x="17" y="109"/>
                  </a:cubicBezTo>
                  <a:cubicBezTo>
                    <a:pt x="21" y="112"/>
                    <a:pt x="25" y="113"/>
                    <a:pt x="29" y="112"/>
                  </a:cubicBezTo>
                  <a:cubicBezTo>
                    <a:pt x="32" y="105"/>
                    <a:pt x="28" y="95"/>
                    <a:pt x="26" y="88"/>
                  </a:cubicBezTo>
                  <a:cubicBezTo>
                    <a:pt x="25" y="86"/>
                    <a:pt x="24" y="84"/>
                    <a:pt x="23" y="81"/>
                  </a:cubicBezTo>
                  <a:cubicBezTo>
                    <a:pt x="20" y="87"/>
                    <a:pt x="19" y="95"/>
                    <a:pt x="22" y="102"/>
                  </a:cubicBezTo>
                  <a:cubicBezTo>
                    <a:pt x="23" y="103"/>
                    <a:pt x="24" y="105"/>
                    <a:pt x="25" y="106"/>
                  </a:cubicBezTo>
                  <a:cubicBezTo>
                    <a:pt x="25" y="107"/>
                    <a:pt x="24" y="107"/>
                    <a:pt x="24" y="107"/>
                  </a:cubicBezTo>
                  <a:close/>
                  <a:moveTo>
                    <a:pt x="42" y="123"/>
                  </a:moveTo>
                  <a:cubicBezTo>
                    <a:pt x="37" y="120"/>
                    <a:pt x="33" y="118"/>
                    <a:pt x="28" y="116"/>
                  </a:cubicBezTo>
                  <a:cubicBezTo>
                    <a:pt x="23" y="114"/>
                    <a:pt x="19" y="112"/>
                    <a:pt x="15" y="111"/>
                  </a:cubicBezTo>
                  <a:cubicBezTo>
                    <a:pt x="19" y="119"/>
                    <a:pt x="28" y="125"/>
                    <a:pt x="37" y="128"/>
                  </a:cubicBezTo>
                  <a:cubicBezTo>
                    <a:pt x="41" y="129"/>
                    <a:pt x="45" y="128"/>
                    <a:pt x="49" y="126"/>
                  </a:cubicBezTo>
                  <a:cubicBezTo>
                    <a:pt x="48" y="118"/>
                    <a:pt x="41" y="110"/>
                    <a:pt x="36" y="105"/>
                  </a:cubicBezTo>
                  <a:cubicBezTo>
                    <a:pt x="35" y="103"/>
                    <a:pt x="33" y="101"/>
                    <a:pt x="32" y="99"/>
                  </a:cubicBezTo>
                  <a:cubicBezTo>
                    <a:pt x="30" y="109"/>
                    <a:pt x="34" y="117"/>
                    <a:pt x="42" y="122"/>
                  </a:cubicBezTo>
                  <a:cubicBezTo>
                    <a:pt x="43" y="122"/>
                    <a:pt x="42" y="123"/>
                    <a:pt x="42" y="123"/>
                  </a:cubicBezTo>
                  <a:close/>
                  <a:moveTo>
                    <a:pt x="63" y="130"/>
                  </a:moveTo>
                  <a:cubicBezTo>
                    <a:pt x="60" y="130"/>
                    <a:pt x="59" y="129"/>
                    <a:pt x="57" y="129"/>
                  </a:cubicBezTo>
                  <a:cubicBezTo>
                    <a:pt x="49" y="129"/>
                    <a:pt x="42" y="129"/>
                    <a:pt x="34" y="130"/>
                  </a:cubicBezTo>
                  <a:cubicBezTo>
                    <a:pt x="37" y="132"/>
                    <a:pt x="40" y="134"/>
                    <a:pt x="44" y="135"/>
                  </a:cubicBezTo>
                  <a:cubicBezTo>
                    <a:pt x="52" y="138"/>
                    <a:pt x="63" y="138"/>
                    <a:pt x="69" y="132"/>
                  </a:cubicBezTo>
                  <a:cubicBezTo>
                    <a:pt x="68" y="123"/>
                    <a:pt x="59" y="119"/>
                    <a:pt x="52" y="116"/>
                  </a:cubicBezTo>
                  <a:cubicBezTo>
                    <a:pt x="50" y="114"/>
                    <a:pt x="48" y="113"/>
                    <a:pt x="46" y="112"/>
                  </a:cubicBezTo>
                  <a:cubicBezTo>
                    <a:pt x="47" y="119"/>
                    <a:pt x="52" y="125"/>
                    <a:pt x="58" y="128"/>
                  </a:cubicBezTo>
                  <a:cubicBezTo>
                    <a:pt x="60" y="128"/>
                    <a:pt x="61" y="129"/>
                    <a:pt x="63" y="129"/>
                  </a:cubicBezTo>
                  <a:cubicBezTo>
                    <a:pt x="63" y="130"/>
                    <a:pt x="63" y="130"/>
                    <a:pt x="63" y="130"/>
                  </a:cubicBezTo>
                  <a:close/>
                  <a:moveTo>
                    <a:pt x="83" y="138"/>
                  </a:moveTo>
                  <a:cubicBezTo>
                    <a:pt x="81" y="137"/>
                    <a:pt x="79" y="137"/>
                    <a:pt x="78" y="136"/>
                  </a:cubicBezTo>
                  <a:cubicBezTo>
                    <a:pt x="71" y="135"/>
                    <a:pt x="64" y="135"/>
                    <a:pt x="58" y="139"/>
                  </a:cubicBezTo>
                  <a:cubicBezTo>
                    <a:pt x="66" y="143"/>
                    <a:pt x="81" y="146"/>
                    <a:pt x="89" y="141"/>
                  </a:cubicBezTo>
                  <a:cubicBezTo>
                    <a:pt x="90" y="132"/>
                    <a:pt x="79" y="124"/>
                    <a:pt x="72" y="121"/>
                  </a:cubicBezTo>
                  <a:cubicBezTo>
                    <a:pt x="69" y="120"/>
                    <a:pt x="66" y="119"/>
                    <a:pt x="63" y="119"/>
                  </a:cubicBezTo>
                  <a:cubicBezTo>
                    <a:pt x="67" y="125"/>
                    <a:pt x="72" y="130"/>
                    <a:pt x="78" y="134"/>
                  </a:cubicBezTo>
                  <a:cubicBezTo>
                    <a:pt x="80" y="135"/>
                    <a:pt x="81" y="136"/>
                    <a:pt x="83" y="137"/>
                  </a:cubicBezTo>
                  <a:cubicBezTo>
                    <a:pt x="83" y="137"/>
                    <a:pt x="83" y="138"/>
                    <a:pt x="83" y="138"/>
                  </a:cubicBezTo>
                  <a:close/>
                  <a:moveTo>
                    <a:pt x="13" y="38"/>
                  </a:moveTo>
                  <a:cubicBezTo>
                    <a:pt x="14" y="29"/>
                    <a:pt x="15" y="20"/>
                    <a:pt x="14" y="10"/>
                  </a:cubicBezTo>
                  <a:cubicBezTo>
                    <a:pt x="9" y="17"/>
                    <a:pt x="6" y="27"/>
                    <a:pt x="7" y="35"/>
                  </a:cubicBezTo>
                  <a:cubicBezTo>
                    <a:pt x="7" y="39"/>
                    <a:pt x="8" y="43"/>
                    <a:pt x="12" y="45"/>
                  </a:cubicBezTo>
                  <a:cubicBezTo>
                    <a:pt x="19" y="43"/>
                    <a:pt x="24" y="33"/>
                    <a:pt x="27" y="27"/>
                  </a:cubicBezTo>
                  <a:cubicBezTo>
                    <a:pt x="29" y="25"/>
                    <a:pt x="30" y="23"/>
                    <a:pt x="31" y="20"/>
                  </a:cubicBezTo>
                  <a:cubicBezTo>
                    <a:pt x="22" y="22"/>
                    <a:pt x="16" y="30"/>
                    <a:pt x="13" y="38"/>
                  </a:cubicBezTo>
                  <a:cubicBezTo>
                    <a:pt x="13" y="39"/>
                    <a:pt x="13" y="39"/>
                    <a:pt x="13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210">
              <a:extLst>
                <a:ext uri="{FF2B5EF4-FFF2-40B4-BE49-F238E27FC236}">
                  <a16:creationId xmlns:a16="http://schemas.microsoft.com/office/drawing/2014/main" id="{794882B9-7305-42E0-8048-12676215A493}"/>
                </a:ext>
              </a:extLst>
            </p:cNvPr>
            <p:cNvSpPr>
              <a:spLocks noEditPoints="1"/>
            </p:cNvSpPr>
            <p:nvPr/>
          </p:nvSpPr>
          <p:spPr bwMode="auto">
            <a:xfrm rot="600000">
              <a:off x="3469135" y="2784918"/>
              <a:ext cx="899344" cy="1462032"/>
            </a:xfrm>
            <a:custGeom>
              <a:avLst/>
              <a:gdLst>
                <a:gd name="T0" fmla="*/ 71 w 90"/>
                <a:gd name="T1" fmla="*/ 14 h 146"/>
                <a:gd name="T2" fmla="*/ 54 w 90"/>
                <a:gd name="T3" fmla="*/ 0 h 146"/>
                <a:gd name="T4" fmla="*/ 80 w 90"/>
                <a:gd name="T5" fmla="*/ 56 h 146"/>
                <a:gd name="T6" fmla="*/ 87 w 90"/>
                <a:gd name="T7" fmla="*/ 59 h 146"/>
                <a:gd name="T8" fmla="*/ 67 w 90"/>
                <a:gd name="T9" fmla="*/ 40 h 146"/>
                <a:gd name="T10" fmla="*/ 79 w 90"/>
                <a:gd name="T11" fmla="*/ 61 h 146"/>
                <a:gd name="T12" fmla="*/ 77 w 90"/>
                <a:gd name="T13" fmla="*/ 86 h 146"/>
                <a:gd name="T14" fmla="*/ 90 w 90"/>
                <a:gd name="T15" fmla="*/ 60 h 146"/>
                <a:gd name="T16" fmla="*/ 74 w 90"/>
                <a:gd name="T17" fmla="*/ 93 h 146"/>
                <a:gd name="T18" fmla="*/ 70 w 90"/>
                <a:gd name="T19" fmla="*/ 60 h 146"/>
                <a:gd name="T20" fmla="*/ 77 w 90"/>
                <a:gd name="T21" fmla="*/ 86 h 146"/>
                <a:gd name="T22" fmla="*/ 69 w 90"/>
                <a:gd name="T23" fmla="*/ 103 h 146"/>
                <a:gd name="T24" fmla="*/ 73 w 90"/>
                <a:gd name="T25" fmla="*/ 109 h 146"/>
                <a:gd name="T26" fmla="*/ 64 w 90"/>
                <a:gd name="T27" fmla="*/ 88 h 146"/>
                <a:gd name="T28" fmla="*/ 68 w 90"/>
                <a:gd name="T29" fmla="*/ 102 h 146"/>
                <a:gd name="T30" fmla="*/ 66 w 90"/>
                <a:gd name="T31" fmla="*/ 107 h 146"/>
                <a:gd name="T32" fmla="*/ 63 w 90"/>
                <a:gd name="T33" fmla="*/ 116 h 146"/>
                <a:gd name="T34" fmla="*/ 54 w 90"/>
                <a:gd name="T35" fmla="*/ 128 h 146"/>
                <a:gd name="T36" fmla="*/ 54 w 90"/>
                <a:gd name="T37" fmla="*/ 105 h 146"/>
                <a:gd name="T38" fmla="*/ 48 w 90"/>
                <a:gd name="T39" fmla="*/ 122 h 146"/>
                <a:gd name="T40" fmla="*/ 27 w 90"/>
                <a:gd name="T41" fmla="*/ 130 h 146"/>
                <a:gd name="T42" fmla="*/ 56 w 90"/>
                <a:gd name="T43" fmla="*/ 130 h 146"/>
                <a:gd name="T44" fmla="*/ 21 w 90"/>
                <a:gd name="T45" fmla="*/ 132 h 146"/>
                <a:gd name="T46" fmla="*/ 44 w 90"/>
                <a:gd name="T47" fmla="*/ 112 h 146"/>
                <a:gd name="T48" fmla="*/ 27 w 90"/>
                <a:gd name="T49" fmla="*/ 129 h 146"/>
                <a:gd name="T50" fmla="*/ 7 w 90"/>
                <a:gd name="T51" fmla="*/ 138 h 146"/>
                <a:gd name="T52" fmla="*/ 32 w 90"/>
                <a:gd name="T53" fmla="*/ 139 h 146"/>
                <a:gd name="T54" fmla="*/ 18 w 90"/>
                <a:gd name="T55" fmla="*/ 121 h 146"/>
                <a:gd name="T56" fmla="*/ 12 w 90"/>
                <a:gd name="T57" fmla="*/ 134 h 146"/>
                <a:gd name="T58" fmla="*/ 7 w 90"/>
                <a:gd name="T59" fmla="*/ 138 h 146"/>
                <a:gd name="T60" fmla="*/ 76 w 90"/>
                <a:gd name="T61" fmla="*/ 10 h 146"/>
                <a:gd name="T62" fmla="*/ 78 w 90"/>
                <a:gd name="T63" fmla="*/ 45 h 146"/>
                <a:gd name="T64" fmla="*/ 59 w 90"/>
                <a:gd name="T65" fmla="*/ 20 h 146"/>
                <a:gd name="T66" fmla="*/ 77 w 90"/>
                <a:gd name="T67" fmla="*/ 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46">
                  <a:moveTo>
                    <a:pt x="54" y="0"/>
                  </a:moveTo>
                  <a:cubicBezTo>
                    <a:pt x="62" y="2"/>
                    <a:pt x="68" y="8"/>
                    <a:pt x="71" y="14"/>
                  </a:cubicBezTo>
                  <a:cubicBezTo>
                    <a:pt x="72" y="18"/>
                    <a:pt x="73" y="22"/>
                    <a:pt x="73" y="25"/>
                  </a:cubicBezTo>
                  <a:cubicBezTo>
                    <a:pt x="66" y="21"/>
                    <a:pt x="59" y="7"/>
                    <a:pt x="54" y="0"/>
                  </a:cubicBezTo>
                  <a:close/>
                  <a:moveTo>
                    <a:pt x="80" y="61"/>
                  </a:moveTo>
                  <a:cubicBezTo>
                    <a:pt x="80" y="60"/>
                    <a:pt x="80" y="58"/>
                    <a:pt x="80" y="56"/>
                  </a:cubicBezTo>
                  <a:cubicBezTo>
                    <a:pt x="81" y="49"/>
                    <a:pt x="83" y="41"/>
                    <a:pt x="86" y="35"/>
                  </a:cubicBezTo>
                  <a:cubicBezTo>
                    <a:pt x="89" y="43"/>
                    <a:pt x="90" y="52"/>
                    <a:pt x="87" y="59"/>
                  </a:cubicBezTo>
                  <a:cubicBezTo>
                    <a:pt x="85" y="63"/>
                    <a:pt x="83" y="67"/>
                    <a:pt x="79" y="69"/>
                  </a:cubicBezTo>
                  <a:cubicBezTo>
                    <a:pt x="72" y="64"/>
                    <a:pt x="68" y="48"/>
                    <a:pt x="67" y="40"/>
                  </a:cubicBezTo>
                  <a:cubicBezTo>
                    <a:pt x="73" y="43"/>
                    <a:pt x="77" y="49"/>
                    <a:pt x="79" y="56"/>
                  </a:cubicBezTo>
                  <a:cubicBezTo>
                    <a:pt x="79" y="58"/>
                    <a:pt x="79" y="60"/>
                    <a:pt x="79" y="61"/>
                  </a:cubicBezTo>
                  <a:cubicBezTo>
                    <a:pt x="79" y="62"/>
                    <a:pt x="80" y="62"/>
                    <a:pt x="80" y="61"/>
                  </a:cubicBezTo>
                  <a:close/>
                  <a:moveTo>
                    <a:pt x="77" y="86"/>
                  </a:moveTo>
                  <a:cubicBezTo>
                    <a:pt x="78" y="80"/>
                    <a:pt x="78" y="80"/>
                    <a:pt x="78" y="80"/>
                  </a:cubicBezTo>
                  <a:cubicBezTo>
                    <a:pt x="81" y="73"/>
                    <a:pt x="85" y="66"/>
                    <a:pt x="90" y="60"/>
                  </a:cubicBezTo>
                  <a:cubicBezTo>
                    <a:pt x="90" y="68"/>
                    <a:pt x="88" y="78"/>
                    <a:pt x="84" y="85"/>
                  </a:cubicBezTo>
                  <a:cubicBezTo>
                    <a:pt x="81" y="89"/>
                    <a:pt x="78" y="92"/>
                    <a:pt x="74" y="93"/>
                  </a:cubicBezTo>
                  <a:cubicBezTo>
                    <a:pt x="69" y="87"/>
                    <a:pt x="69" y="75"/>
                    <a:pt x="69" y="68"/>
                  </a:cubicBezTo>
                  <a:cubicBezTo>
                    <a:pt x="69" y="65"/>
                    <a:pt x="69" y="62"/>
                    <a:pt x="70" y="60"/>
                  </a:cubicBezTo>
                  <a:cubicBezTo>
                    <a:pt x="76" y="67"/>
                    <a:pt x="78" y="76"/>
                    <a:pt x="76" y="85"/>
                  </a:cubicBezTo>
                  <a:cubicBezTo>
                    <a:pt x="76" y="86"/>
                    <a:pt x="76" y="86"/>
                    <a:pt x="77" y="86"/>
                  </a:cubicBezTo>
                  <a:close/>
                  <a:moveTo>
                    <a:pt x="66" y="107"/>
                  </a:moveTo>
                  <a:cubicBezTo>
                    <a:pt x="67" y="105"/>
                    <a:pt x="68" y="104"/>
                    <a:pt x="69" y="103"/>
                  </a:cubicBezTo>
                  <a:cubicBezTo>
                    <a:pt x="75" y="97"/>
                    <a:pt x="81" y="91"/>
                    <a:pt x="87" y="86"/>
                  </a:cubicBezTo>
                  <a:cubicBezTo>
                    <a:pt x="85" y="95"/>
                    <a:pt x="80" y="104"/>
                    <a:pt x="73" y="109"/>
                  </a:cubicBezTo>
                  <a:cubicBezTo>
                    <a:pt x="69" y="112"/>
                    <a:pt x="65" y="113"/>
                    <a:pt x="61" y="112"/>
                  </a:cubicBezTo>
                  <a:cubicBezTo>
                    <a:pt x="58" y="105"/>
                    <a:pt x="62" y="95"/>
                    <a:pt x="64" y="88"/>
                  </a:cubicBezTo>
                  <a:cubicBezTo>
                    <a:pt x="65" y="86"/>
                    <a:pt x="66" y="84"/>
                    <a:pt x="67" y="81"/>
                  </a:cubicBezTo>
                  <a:cubicBezTo>
                    <a:pt x="70" y="87"/>
                    <a:pt x="71" y="95"/>
                    <a:pt x="68" y="102"/>
                  </a:cubicBezTo>
                  <a:cubicBezTo>
                    <a:pt x="67" y="103"/>
                    <a:pt x="66" y="105"/>
                    <a:pt x="65" y="106"/>
                  </a:cubicBezTo>
                  <a:cubicBezTo>
                    <a:pt x="65" y="107"/>
                    <a:pt x="66" y="107"/>
                    <a:pt x="66" y="107"/>
                  </a:cubicBezTo>
                  <a:close/>
                  <a:moveTo>
                    <a:pt x="48" y="123"/>
                  </a:moveTo>
                  <a:cubicBezTo>
                    <a:pt x="53" y="120"/>
                    <a:pt x="57" y="118"/>
                    <a:pt x="63" y="116"/>
                  </a:cubicBezTo>
                  <a:cubicBezTo>
                    <a:pt x="67" y="114"/>
                    <a:pt x="71" y="112"/>
                    <a:pt x="75" y="111"/>
                  </a:cubicBezTo>
                  <a:cubicBezTo>
                    <a:pt x="71" y="119"/>
                    <a:pt x="62" y="125"/>
                    <a:pt x="54" y="128"/>
                  </a:cubicBezTo>
                  <a:cubicBezTo>
                    <a:pt x="49" y="129"/>
                    <a:pt x="45" y="128"/>
                    <a:pt x="41" y="126"/>
                  </a:cubicBezTo>
                  <a:cubicBezTo>
                    <a:pt x="42" y="118"/>
                    <a:pt x="49" y="110"/>
                    <a:pt x="54" y="105"/>
                  </a:cubicBezTo>
                  <a:cubicBezTo>
                    <a:pt x="55" y="103"/>
                    <a:pt x="57" y="101"/>
                    <a:pt x="58" y="99"/>
                  </a:cubicBezTo>
                  <a:cubicBezTo>
                    <a:pt x="60" y="109"/>
                    <a:pt x="56" y="117"/>
                    <a:pt x="48" y="122"/>
                  </a:cubicBezTo>
                  <a:cubicBezTo>
                    <a:pt x="48" y="122"/>
                    <a:pt x="48" y="123"/>
                    <a:pt x="48" y="123"/>
                  </a:cubicBezTo>
                  <a:close/>
                  <a:moveTo>
                    <a:pt x="27" y="130"/>
                  </a:moveTo>
                  <a:cubicBezTo>
                    <a:pt x="30" y="130"/>
                    <a:pt x="31" y="129"/>
                    <a:pt x="33" y="129"/>
                  </a:cubicBezTo>
                  <a:cubicBezTo>
                    <a:pt x="41" y="129"/>
                    <a:pt x="48" y="129"/>
                    <a:pt x="56" y="130"/>
                  </a:cubicBezTo>
                  <a:cubicBezTo>
                    <a:pt x="53" y="132"/>
                    <a:pt x="50" y="134"/>
                    <a:pt x="46" y="135"/>
                  </a:cubicBezTo>
                  <a:cubicBezTo>
                    <a:pt x="38" y="138"/>
                    <a:pt x="27" y="138"/>
                    <a:pt x="21" y="132"/>
                  </a:cubicBezTo>
                  <a:cubicBezTo>
                    <a:pt x="22" y="123"/>
                    <a:pt x="31" y="119"/>
                    <a:pt x="38" y="116"/>
                  </a:cubicBezTo>
                  <a:cubicBezTo>
                    <a:pt x="40" y="114"/>
                    <a:pt x="42" y="113"/>
                    <a:pt x="44" y="112"/>
                  </a:cubicBezTo>
                  <a:cubicBezTo>
                    <a:pt x="43" y="119"/>
                    <a:pt x="39" y="125"/>
                    <a:pt x="32" y="128"/>
                  </a:cubicBezTo>
                  <a:cubicBezTo>
                    <a:pt x="30" y="128"/>
                    <a:pt x="29" y="129"/>
                    <a:pt x="27" y="129"/>
                  </a:cubicBezTo>
                  <a:cubicBezTo>
                    <a:pt x="27" y="130"/>
                    <a:pt x="27" y="130"/>
                    <a:pt x="27" y="130"/>
                  </a:cubicBezTo>
                  <a:close/>
                  <a:moveTo>
                    <a:pt x="7" y="138"/>
                  </a:moveTo>
                  <a:cubicBezTo>
                    <a:pt x="9" y="137"/>
                    <a:pt x="11" y="137"/>
                    <a:pt x="12" y="136"/>
                  </a:cubicBezTo>
                  <a:cubicBezTo>
                    <a:pt x="19" y="135"/>
                    <a:pt x="27" y="135"/>
                    <a:pt x="32" y="139"/>
                  </a:cubicBezTo>
                  <a:cubicBezTo>
                    <a:pt x="24" y="143"/>
                    <a:pt x="9" y="146"/>
                    <a:pt x="1" y="141"/>
                  </a:cubicBezTo>
                  <a:cubicBezTo>
                    <a:pt x="0" y="132"/>
                    <a:pt x="11" y="124"/>
                    <a:pt x="18" y="121"/>
                  </a:cubicBezTo>
                  <a:cubicBezTo>
                    <a:pt x="21" y="120"/>
                    <a:pt x="24" y="119"/>
                    <a:pt x="27" y="119"/>
                  </a:cubicBezTo>
                  <a:cubicBezTo>
                    <a:pt x="23" y="125"/>
                    <a:pt x="18" y="130"/>
                    <a:pt x="12" y="134"/>
                  </a:cubicBezTo>
                  <a:cubicBezTo>
                    <a:pt x="10" y="135"/>
                    <a:pt x="9" y="136"/>
                    <a:pt x="7" y="137"/>
                  </a:cubicBezTo>
                  <a:cubicBezTo>
                    <a:pt x="7" y="137"/>
                    <a:pt x="7" y="138"/>
                    <a:pt x="7" y="138"/>
                  </a:cubicBezTo>
                  <a:close/>
                  <a:moveTo>
                    <a:pt x="77" y="38"/>
                  </a:moveTo>
                  <a:cubicBezTo>
                    <a:pt x="76" y="29"/>
                    <a:pt x="75" y="20"/>
                    <a:pt x="76" y="10"/>
                  </a:cubicBezTo>
                  <a:cubicBezTo>
                    <a:pt x="81" y="17"/>
                    <a:pt x="84" y="27"/>
                    <a:pt x="83" y="35"/>
                  </a:cubicBezTo>
                  <a:cubicBezTo>
                    <a:pt x="83" y="39"/>
                    <a:pt x="82" y="43"/>
                    <a:pt x="78" y="45"/>
                  </a:cubicBezTo>
                  <a:cubicBezTo>
                    <a:pt x="71" y="43"/>
                    <a:pt x="66" y="33"/>
                    <a:pt x="63" y="27"/>
                  </a:cubicBezTo>
                  <a:cubicBezTo>
                    <a:pt x="62" y="25"/>
                    <a:pt x="60" y="23"/>
                    <a:pt x="59" y="20"/>
                  </a:cubicBezTo>
                  <a:cubicBezTo>
                    <a:pt x="68" y="22"/>
                    <a:pt x="74" y="30"/>
                    <a:pt x="77" y="38"/>
                  </a:cubicBezTo>
                  <a:cubicBezTo>
                    <a:pt x="77" y="39"/>
                    <a:pt x="77" y="39"/>
                    <a:pt x="77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A9341638-58EA-4B0A-A968-94CB15DEE09D}"/>
              </a:ext>
            </a:extLst>
          </p:cNvPr>
          <p:cNvSpPr/>
          <p:nvPr/>
        </p:nvSpPr>
        <p:spPr>
          <a:xfrm>
            <a:off x="5125767" y="2446700"/>
            <a:ext cx="1956304" cy="11568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三好学生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优秀学生干部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社团先进个人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14E4916A-B3BA-42E0-9598-F02E0587BEB8}"/>
              </a:ext>
            </a:extLst>
          </p:cNvPr>
          <p:cNvSpPr/>
          <p:nvPr/>
        </p:nvSpPr>
        <p:spPr>
          <a:xfrm>
            <a:off x="7929837" y="2446700"/>
            <a:ext cx="1956304" cy="11568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优秀学生干部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社团先进个人</a:t>
            </a:r>
            <a:endParaRPr lang="en-US" altLang="zh-CN" sz="1600" kern="0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优秀文明寝室</a:t>
            </a:r>
          </a:p>
        </p:txBody>
      </p:sp>
    </p:spTree>
    <p:extLst>
      <p:ext uri="{BB962C8B-B14F-4D97-AF65-F5344CB8AC3E}">
        <p14:creationId xmlns:p14="http://schemas.microsoft.com/office/powerpoint/2010/main" val="28374538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099E51-8A2F-45BA-94B3-A4E4BC2F7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参考文献页（一）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3C47BE-1A59-4280-99B6-3427273E4D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期刊类</a:t>
            </a:r>
            <a:endParaRPr lang="en-US" altLang="zh-CN" dirty="0"/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[J].</a:t>
            </a:r>
            <a:r>
              <a:rPr lang="zh-CN" altLang="en-US" dirty="0"/>
              <a:t>刊名，出版年份，卷号（期号）：起止页码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专著类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书名</a:t>
            </a:r>
            <a:r>
              <a:rPr lang="en-US" altLang="zh-CN" dirty="0"/>
              <a:t>[M].</a:t>
            </a:r>
            <a:r>
              <a:rPr lang="zh-CN" altLang="en-US" dirty="0"/>
              <a:t>出版地：出版社，出版年份：起止页码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报纸类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[N].</a:t>
            </a:r>
            <a:r>
              <a:rPr lang="zh-CN" altLang="en-US" dirty="0"/>
              <a:t>报纸名，出版日期（版次）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4.</a:t>
            </a:r>
            <a:r>
              <a:rPr lang="zh-CN" altLang="en-US" dirty="0"/>
              <a:t>论文集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[C].</a:t>
            </a:r>
            <a:r>
              <a:rPr lang="zh-CN" altLang="en-US" dirty="0"/>
              <a:t>出版地：出版者，出版年份：起始页码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E32785A-71BF-49A7-B521-C5D6126162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0AA4C5-10BE-45FA-8E81-E511CDA07DE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0967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221EA5-3BC3-48C9-B329-C9E8C76E2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参考文献页（二）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62B656-CA09-4FD4-9AA9-CEDB1063D5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en-US" dirty="0"/>
              <a:t>学位论文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[D].</a:t>
            </a:r>
            <a:r>
              <a:rPr lang="zh-CN" altLang="en-US" dirty="0"/>
              <a:t>出版地：保存者，出版年份：起始页码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6.</a:t>
            </a:r>
            <a:r>
              <a:rPr lang="zh-CN" altLang="en-US" dirty="0"/>
              <a:t>研究报告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作者</a:t>
            </a:r>
            <a:r>
              <a:rPr lang="en-US" altLang="zh-CN" dirty="0"/>
              <a:t>.</a:t>
            </a:r>
            <a:r>
              <a:rPr lang="zh-CN" altLang="en-US" dirty="0"/>
              <a:t>篇名</a:t>
            </a:r>
            <a:r>
              <a:rPr lang="en-US" altLang="zh-CN" dirty="0"/>
              <a:t>[R].</a:t>
            </a:r>
            <a:r>
              <a:rPr lang="zh-CN" altLang="en-US" dirty="0"/>
              <a:t>出版地：出版者，出版年份：起始页码</a:t>
            </a:r>
            <a:r>
              <a:rPr lang="en-US" altLang="zh-CN" dirty="0"/>
              <a:t>.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7.</a:t>
            </a:r>
            <a:r>
              <a:rPr lang="zh-CN" altLang="en-US" dirty="0"/>
              <a:t>条例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颁布单位</a:t>
            </a:r>
            <a:r>
              <a:rPr lang="en-US" altLang="zh-CN" dirty="0"/>
              <a:t>.</a:t>
            </a:r>
            <a:r>
              <a:rPr lang="zh-CN" altLang="en-US" dirty="0"/>
              <a:t>条例名称</a:t>
            </a:r>
            <a:r>
              <a:rPr lang="en-US" altLang="zh-CN" dirty="0"/>
              <a:t>.</a:t>
            </a:r>
            <a:r>
              <a:rPr lang="zh-CN" altLang="en-US" dirty="0"/>
              <a:t>发布日期</a:t>
            </a:r>
          </a:p>
          <a:p>
            <a:endParaRPr lang="zh-CN" altLang="en-US" dirty="0"/>
          </a:p>
          <a:p>
            <a:r>
              <a:rPr lang="en-US" altLang="zh-CN" dirty="0"/>
              <a:t>8.</a:t>
            </a:r>
            <a:r>
              <a:rPr lang="zh-CN" altLang="en-US" dirty="0"/>
              <a:t>译著</a:t>
            </a:r>
          </a:p>
          <a:p>
            <a:r>
              <a:rPr lang="en-US" altLang="zh-CN" dirty="0"/>
              <a:t>[</a:t>
            </a:r>
            <a:r>
              <a:rPr lang="zh-CN" altLang="en-US" dirty="0"/>
              <a:t>序号</a:t>
            </a:r>
            <a:r>
              <a:rPr lang="en-US" altLang="zh-CN" dirty="0"/>
              <a:t>]</a:t>
            </a:r>
            <a:r>
              <a:rPr lang="zh-CN" altLang="en-US" dirty="0"/>
              <a:t>原著作者</a:t>
            </a:r>
            <a:r>
              <a:rPr lang="en-US" altLang="zh-CN" dirty="0"/>
              <a:t>. </a:t>
            </a:r>
            <a:r>
              <a:rPr lang="zh-CN" altLang="en-US" dirty="0"/>
              <a:t>书名</a:t>
            </a:r>
            <a:r>
              <a:rPr lang="en-US" altLang="zh-CN" dirty="0"/>
              <a:t>[M].</a:t>
            </a:r>
            <a:r>
              <a:rPr lang="zh-CN" altLang="en-US" dirty="0"/>
              <a:t>译者，译</a:t>
            </a:r>
            <a:r>
              <a:rPr lang="en-US" altLang="zh-CN" dirty="0"/>
              <a:t>.</a:t>
            </a:r>
            <a:r>
              <a:rPr lang="zh-CN" altLang="en-US" dirty="0"/>
              <a:t>出版地：出版社，出版年份：起止页码</a:t>
            </a:r>
            <a:r>
              <a:rPr lang="en-US" altLang="zh-CN" dirty="0"/>
              <a:t>.</a:t>
            </a:r>
          </a:p>
          <a:p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C72D99F-650D-4F15-BAC3-C8301630BDE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854267-3E3C-42EA-96AC-23E4570CEE4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73434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9D0DB487-C7B4-4588-8BC3-FC78290D82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" b="18"/>
          <a:stretch>
            <a:fillRect/>
          </a:stretch>
        </p:blipFill>
        <p:spPr/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C2A7375-F81D-454C-80DA-B20EBD9350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感谢老师的悉心指导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4EE7D6-5393-48C1-89C6-4C0A68BAF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Thank you for your kind guidance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F343485-18ED-4CBE-BAB3-26E45E82AF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答辩学生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4F24C4A2-A8B3-4AA6-9FBF-77332D6C2E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指导老师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9A1CB8EE-0C17-4672-A339-7687A20132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答辩日期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DD14CF80-7CF3-493B-A3B4-8BE449B6BF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学生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49B3A074-DFED-43DC-8606-748002F7A81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老师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46C74284-FBF8-4B57-8DCA-E0D193283F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2019/X/XX</a:t>
            </a:r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A6354ED-50CA-4BFA-A988-0E20E5315303}"/>
              </a:ext>
            </a:extLst>
          </p:cNvPr>
          <p:cNvCxnSpPr>
            <a:cxnSpLocks/>
          </p:cNvCxnSpPr>
          <p:nvPr/>
        </p:nvCxnSpPr>
        <p:spPr>
          <a:xfrm>
            <a:off x="2006918" y="1816208"/>
            <a:ext cx="1861903" cy="0"/>
          </a:xfrm>
          <a:prstGeom prst="line">
            <a:avLst/>
          </a:prstGeom>
          <a:ln w="12700">
            <a:gradFill>
              <a:gsLst>
                <a:gs pos="100000">
                  <a:srgbClr val="006D39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CCFD7EE-BF49-46F6-8EDF-DB1874F47AF8}"/>
              </a:ext>
            </a:extLst>
          </p:cNvPr>
          <p:cNvCxnSpPr>
            <a:cxnSpLocks/>
          </p:cNvCxnSpPr>
          <p:nvPr/>
        </p:nvCxnSpPr>
        <p:spPr>
          <a:xfrm flipH="1">
            <a:off x="8372667" y="1819861"/>
            <a:ext cx="1770464" cy="0"/>
          </a:xfrm>
          <a:prstGeom prst="line">
            <a:avLst/>
          </a:prstGeom>
          <a:ln w="12700">
            <a:gradFill>
              <a:gsLst>
                <a:gs pos="100000">
                  <a:srgbClr val="006D39"/>
                </a:gs>
                <a:gs pos="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C5FAF009-1A99-4626-BCD5-218877537A00}"/>
              </a:ext>
            </a:extLst>
          </p:cNvPr>
          <p:cNvSpPr/>
          <p:nvPr/>
        </p:nvSpPr>
        <p:spPr>
          <a:xfrm>
            <a:off x="0" y="3393430"/>
            <a:ext cx="12192000" cy="1296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9828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04471867-52B1-47F4-B558-B30009313D7C}"/>
              </a:ext>
            </a:extLst>
          </p:cNvPr>
          <p:cNvSpPr txBox="1"/>
          <p:nvPr/>
        </p:nvSpPr>
        <p:spPr>
          <a:xfrm>
            <a:off x="888473" y="1121763"/>
            <a:ext cx="2120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色彩规范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5AD368B-9052-45F4-BD3E-D7986037F789}"/>
              </a:ext>
            </a:extLst>
          </p:cNvPr>
          <p:cNvGrpSpPr/>
          <p:nvPr/>
        </p:nvGrpSpPr>
        <p:grpSpPr>
          <a:xfrm>
            <a:off x="1015356" y="1744689"/>
            <a:ext cx="8556004" cy="4404464"/>
            <a:chOff x="1015356" y="1953411"/>
            <a:chExt cx="8556004" cy="440446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5B555FB-9324-43D3-8483-6A101AB47527}"/>
                </a:ext>
              </a:extLst>
            </p:cNvPr>
            <p:cNvGrpSpPr/>
            <p:nvPr/>
          </p:nvGrpSpPr>
          <p:grpSpPr>
            <a:xfrm>
              <a:off x="6736266" y="1953411"/>
              <a:ext cx="2826958" cy="2015681"/>
              <a:chOff x="6736266" y="1953411"/>
              <a:chExt cx="2826958" cy="2015681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6E10FFD0-AC76-4E25-B7C3-2BD9FB2385C0}"/>
                  </a:ext>
                </a:extLst>
              </p:cNvPr>
              <p:cNvGrpSpPr/>
              <p:nvPr/>
            </p:nvGrpSpPr>
            <p:grpSpPr>
              <a:xfrm>
                <a:off x="6736266" y="2436381"/>
                <a:ext cx="2826958" cy="1532711"/>
                <a:chOff x="4942063" y="4943175"/>
                <a:chExt cx="2826958" cy="1532711"/>
              </a:xfrm>
            </p:grpSpPr>
            <p:sp>
              <p:nvSpPr>
                <p:cNvPr id="20" name="矩形 5">
                  <a:extLst>
                    <a:ext uri="{FF2B5EF4-FFF2-40B4-BE49-F238E27FC236}">
                      <a16:creationId xmlns:a16="http://schemas.microsoft.com/office/drawing/2014/main" id="{86B2DD5A-35F6-4965-B205-223723EC788B}"/>
                    </a:ext>
                  </a:extLst>
                </p:cNvPr>
                <p:cNvSpPr/>
                <p:nvPr/>
              </p:nvSpPr>
              <p:spPr>
                <a:xfrm>
                  <a:off x="4942063" y="5998366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5411963 w 5889483"/>
                    <a:gd name="connsiteY0" fmla="*/ 2979547 h 3457067"/>
                    <a:gd name="connsiteX1" fmla="*/ 0 w 5889483"/>
                    <a:gd name="connsiteY1" fmla="*/ 0 h 3457067"/>
                    <a:gd name="connsiteX2" fmla="*/ 5889483 w 5889483"/>
                    <a:gd name="connsiteY2" fmla="*/ 2979547 h 3457067"/>
                    <a:gd name="connsiteX3" fmla="*/ 5889483 w 5889483"/>
                    <a:gd name="connsiteY3" fmla="*/ 3457067 h 3457067"/>
                    <a:gd name="connsiteX4" fmla="*/ 5411963 w 5889483"/>
                    <a:gd name="connsiteY4" fmla="*/ 3457067 h 3457067"/>
                    <a:gd name="connsiteX5" fmla="*/ 5411963 w 588948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9787E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3C6CA1B-E96B-44B6-8F27-B59BB9F0B2C6}"/>
                    </a:ext>
                  </a:extLst>
                </p:cNvPr>
                <p:cNvSpPr/>
                <p:nvPr/>
              </p:nvSpPr>
              <p:spPr>
                <a:xfrm>
                  <a:off x="5411102" y="5998366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2" h="477521">
                      <a:moveTo>
                        <a:pt x="0" y="0"/>
                      </a:moveTo>
                      <a:lnTo>
                        <a:pt x="477521" y="0"/>
                      </a:lnTo>
                      <a:lnTo>
                        <a:pt x="477521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8D8C91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628572D8-AA08-4846-9CDA-CE3686D4559E}"/>
                    </a:ext>
                  </a:extLst>
                </p:cNvPr>
                <p:cNvSpPr/>
                <p:nvPr/>
              </p:nvSpPr>
              <p:spPr>
                <a:xfrm>
                  <a:off x="5880142" y="5998366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A1A0A4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DFE7E70E-72A8-42BB-9A45-408179F73E7F}"/>
                    </a:ext>
                  </a:extLst>
                </p:cNvPr>
                <p:cNvSpPr/>
                <p:nvPr/>
              </p:nvSpPr>
              <p:spPr>
                <a:xfrm>
                  <a:off x="6349181" y="5998366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B5B4B8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79E24175-9AF2-4730-A29E-2EAD99AEDB93}"/>
                    </a:ext>
                  </a:extLst>
                </p:cNvPr>
                <p:cNvSpPr/>
                <p:nvPr/>
              </p:nvSpPr>
              <p:spPr>
                <a:xfrm>
                  <a:off x="6818220" y="5998366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2" h="477521">
                      <a:moveTo>
                        <a:pt x="0" y="0"/>
                      </a:moveTo>
                      <a:lnTo>
                        <a:pt x="477521" y="0"/>
                      </a:lnTo>
                      <a:lnTo>
                        <a:pt x="477521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C9C8CB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5" name="矩形 13">
                  <a:extLst>
                    <a:ext uri="{FF2B5EF4-FFF2-40B4-BE49-F238E27FC236}">
                      <a16:creationId xmlns:a16="http://schemas.microsoft.com/office/drawing/2014/main" id="{31106619-4D6E-46BF-911F-31D0F8B291D5}"/>
                    </a:ext>
                  </a:extLst>
                </p:cNvPr>
                <p:cNvSpPr/>
                <p:nvPr/>
              </p:nvSpPr>
              <p:spPr>
                <a:xfrm>
                  <a:off x="7287260" y="5998366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7918943 w 8396463"/>
                    <a:gd name="connsiteY0" fmla="*/ 2979547 h 3457067"/>
                    <a:gd name="connsiteX1" fmla="*/ 0 w 8396463"/>
                    <a:gd name="connsiteY1" fmla="*/ 0 h 3457067"/>
                    <a:gd name="connsiteX2" fmla="*/ 8396463 w 8396463"/>
                    <a:gd name="connsiteY2" fmla="*/ 2979547 h 3457067"/>
                    <a:gd name="connsiteX3" fmla="*/ 8396463 w 8396463"/>
                    <a:gd name="connsiteY3" fmla="*/ 3457067 h 3457067"/>
                    <a:gd name="connsiteX4" fmla="*/ 7918943 w 8396463"/>
                    <a:gd name="connsiteY4" fmla="*/ 3457067 h 3457067"/>
                    <a:gd name="connsiteX5" fmla="*/ 7918943 w 839646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DDDDF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F3480BFC-BF8D-4264-B805-5C4F80D1BC93}"/>
                    </a:ext>
                  </a:extLst>
                </p:cNvPr>
                <p:cNvSpPr/>
                <p:nvPr/>
              </p:nvSpPr>
              <p:spPr>
                <a:xfrm>
                  <a:off x="4942841" y="4943175"/>
                  <a:ext cx="2826180" cy="105519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pc="100" dirty="0"/>
                    <a:t>75%</a:t>
                  </a:r>
                  <a:r>
                    <a:rPr lang="zh-CN" altLang="en-US" spc="100" dirty="0"/>
                    <a:t>黑色</a:t>
                  </a:r>
                </a:p>
              </p:txBody>
            </p:sp>
          </p:grp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A5C993C-561C-486A-89F0-5041FCE0DA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8643" y="2147546"/>
                <a:ext cx="669636" cy="0"/>
              </a:xfrm>
              <a:prstGeom prst="line">
                <a:avLst/>
              </a:prstGeom>
              <a:ln w="38100" cap="rnd">
                <a:solidFill>
                  <a:srgbClr val="F097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651B510-E728-4BD7-82F0-D7957F8C860A}"/>
                  </a:ext>
                </a:extLst>
              </p:cNvPr>
              <p:cNvSpPr txBox="1"/>
              <p:nvPr/>
            </p:nvSpPr>
            <p:spPr>
              <a:xfrm>
                <a:off x="7456441" y="1953411"/>
                <a:ext cx="174905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spc="12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深色和浅色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7460BAF-06A4-4E23-A7EF-63708212BFB1}"/>
                </a:ext>
              </a:extLst>
            </p:cNvPr>
            <p:cNvGrpSpPr/>
            <p:nvPr/>
          </p:nvGrpSpPr>
          <p:grpSpPr>
            <a:xfrm>
              <a:off x="6748642" y="4282973"/>
              <a:ext cx="2822718" cy="2074902"/>
              <a:chOff x="6748642" y="4282973"/>
              <a:chExt cx="2822718" cy="2074902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4C3A5EF0-CBA8-4948-9B87-60FC237CFC34}"/>
                  </a:ext>
                </a:extLst>
              </p:cNvPr>
              <p:cNvGrpSpPr/>
              <p:nvPr/>
            </p:nvGrpSpPr>
            <p:grpSpPr>
              <a:xfrm>
                <a:off x="6748643" y="4825164"/>
                <a:ext cx="2822717" cy="1532711"/>
                <a:chOff x="6748643" y="4240213"/>
                <a:chExt cx="2822717" cy="1532711"/>
              </a:xfrm>
            </p:grpSpPr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EC26DDE6-1130-4164-A734-A4358C2F2E6F}"/>
                    </a:ext>
                  </a:extLst>
                </p:cNvPr>
                <p:cNvSpPr/>
                <p:nvPr/>
              </p:nvSpPr>
              <p:spPr>
                <a:xfrm>
                  <a:off x="6748643" y="4240213"/>
                  <a:ext cx="2822717" cy="1055192"/>
                </a:xfrm>
                <a:prstGeom prst="rect">
                  <a:avLst/>
                </a:prstGeom>
                <a:solidFill>
                  <a:srgbClr val="FDA55E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矩形 5">
                  <a:extLst>
                    <a:ext uri="{FF2B5EF4-FFF2-40B4-BE49-F238E27FC236}">
                      <a16:creationId xmlns:a16="http://schemas.microsoft.com/office/drawing/2014/main" id="{DE5EA6CD-38B5-4263-8117-6BCF726D2FFC}"/>
                    </a:ext>
                  </a:extLst>
                </p:cNvPr>
                <p:cNvSpPr/>
                <p:nvPr/>
              </p:nvSpPr>
              <p:spPr>
                <a:xfrm>
                  <a:off x="6748643" y="5295404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5411963 w 5889483"/>
                    <a:gd name="connsiteY0" fmla="*/ 2979547 h 3457067"/>
                    <a:gd name="connsiteX1" fmla="*/ 0 w 5889483"/>
                    <a:gd name="connsiteY1" fmla="*/ 0 h 3457067"/>
                    <a:gd name="connsiteX2" fmla="*/ 5889483 w 5889483"/>
                    <a:gd name="connsiteY2" fmla="*/ 2979547 h 3457067"/>
                    <a:gd name="connsiteX3" fmla="*/ 5889483 w 5889483"/>
                    <a:gd name="connsiteY3" fmla="*/ 3457067 h 3457067"/>
                    <a:gd name="connsiteX4" fmla="*/ 5411963 w 5889483"/>
                    <a:gd name="connsiteY4" fmla="*/ 3457067 h 3457067"/>
                    <a:gd name="connsiteX5" fmla="*/ 5411963 w 588948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B173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8666530-99A5-4889-834C-B41E339F1BB6}"/>
                    </a:ext>
                  </a:extLst>
                </p:cNvPr>
                <p:cNvSpPr/>
                <p:nvPr/>
              </p:nvSpPr>
              <p:spPr>
                <a:xfrm>
                  <a:off x="7217683" y="5295404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0" h="477521">
                      <a:moveTo>
                        <a:pt x="0" y="0"/>
                      </a:moveTo>
                      <a:lnTo>
                        <a:pt x="477519" y="0"/>
                      </a:lnTo>
                      <a:lnTo>
                        <a:pt x="477519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DBA83"/>
                </a:solidFill>
                <a:ln>
                  <a:noFill/>
                </a:ln>
                <a:effectLst>
                  <a:outerShdw blurRad="228600" sx="102000" sy="102000" algn="ctr" rotWithShape="0">
                    <a:srgbClr val="000000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3415C59-7760-4C55-96C4-C1CD210B0F93}"/>
                    </a:ext>
                  </a:extLst>
                </p:cNvPr>
                <p:cNvSpPr/>
                <p:nvPr/>
              </p:nvSpPr>
              <p:spPr>
                <a:xfrm>
                  <a:off x="7686722" y="5295404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DC394"/>
                </a:solidFill>
                <a:ln>
                  <a:noFill/>
                </a:ln>
                <a:effectLst>
                  <a:outerShdw blurRad="228600" sx="102000" sy="102000" algn="ctr" rotWithShape="0">
                    <a:srgbClr val="000000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45DA6674-8965-480F-BD8E-ECD11E2E987A}"/>
                    </a:ext>
                  </a:extLst>
                </p:cNvPr>
                <p:cNvSpPr/>
                <p:nvPr/>
              </p:nvSpPr>
              <p:spPr>
                <a:xfrm>
                  <a:off x="8155761" y="5295404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DCCA4"/>
                </a:solidFill>
                <a:ln>
                  <a:noFill/>
                </a:ln>
                <a:effectLst>
                  <a:outerShdw blurRad="228600" sx="102000" sy="102000" algn="ctr" rotWithShape="0">
                    <a:srgbClr val="000000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0470CAE-48F2-4797-903A-EEFAD09D3AB1}"/>
                    </a:ext>
                  </a:extLst>
                </p:cNvPr>
                <p:cNvSpPr/>
                <p:nvPr/>
              </p:nvSpPr>
              <p:spPr>
                <a:xfrm>
                  <a:off x="8624801" y="5295404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0" h="477521">
                      <a:moveTo>
                        <a:pt x="0" y="0"/>
                      </a:moveTo>
                      <a:lnTo>
                        <a:pt x="477519" y="0"/>
                      </a:lnTo>
                      <a:lnTo>
                        <a:pt x="477519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DD5B5"/>
                </a:solidFill>
                <a:ln>
                  <a:noFill/>
                </a:ln>
                <a:effectLst>
                  <a:outerShdw blurRad="228600" sx="102000" sy="102000" algn="ctr" rotWithShape="0">
                    <a:srgbClr val="000000">
                      <a:alpha val="14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41" name="矩形 13">
                  <a:extLst>
                    <a:ext uri="{FF2B5EF4-FFF2-40B4-BE49-F238E27FC236}">
                      <a16:creationId xmlns:a16="http://schemas.microsoft.com/office/drawing/2014/main" id="{BF5456FC-1EE3-4C9D-B311-B552A0C28F12}"/>
                    </a:ext>
                  </a:extLst>
                </p:cNvPr>
                <p:cNvSpPr/>
                <p:nvPr/>
              </p:nvSpPr>
              <p:spPr>
                <a:xfrm>
                  <a:off x="9093840" y="5295404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7918943 w 8396463"/>
                    <a:gd name="connsiteY0" fmla="*/ 2979547 h 3457067"/>
                    <a:gd name="connsiteX1" fmla="*/ 0 w 8396463"/>
                    <a:gd name="connsiteY1" fmla="*/ 0 h 3457067"/>
                    <a:gd name="connsiteX2" fmla="*/ 8396463 w 8396463"/>
                    <a:gd name="connsiteY2" fmla="*/ 2979547 h 3457067"/>
                    <a:gd name="connsiteX3" fmla="*/ 8396463 w 8396463"/>
                    <a:gd name="connsiteY3" fmla="*/ 3457067 h 3457067"/>
                    <a:gd name="connsiteX4" fmla="*/ 7918943 w 8396463"/>
                    <a:gd name="connsiteY4" fmla="*/ 3457067 h 3457067"/>
                    <a:gd name="connsiteX5" fmla="*/ 7918943 w 839646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DFC6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</p:grp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3D0C8BB-6B73-49FC-AF8C-270A1D5377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8642" y="4477108"/>
                <a:ext cx="669636" cy="0"/>
              </a:xfrm>
              <a:prstGeom prst="line">
                <a:avLst/>
              </a:prstGeom>
              <a:ln w="38100" cap="rnd">
                <a:solidFill>
                  <a:srgbClr val="F097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3E575CE-9893-4490-8F75-4B803B97F316}"/>
                  </a:ext>
                </a:extLst>
              </p:cNvPr>
              <p:cNvSpPr txBox="1"/>
              <p:nvPr/>
            </p:nvSpPr>
            <p:spPr>
              <a:xfrm>
                <a:off x="7456441" y="4282973"/>
                <a:ext cx="10162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spc="12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平衡色</a:t>
                </a:r>
                <a:r>
                  <a:rPr lang="en-US" altLang="zh-CN" dirty="0"/>
                  <a:t>2</a:t>
                </a:r>
                <a:endParaRPr lang="zh-CN" altLang="en-US" dirty="0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B9BF575-71C4-46D3-A632-60D33948EDB5}"/>
                </a:ext>
              </a:extLst>
            </p:cNvPr>
            <p:cNvGrpSpPr/>
            <p:nvPr/>
          </p:nvGrpSpPr>
          <p:grpSpPr>
            <a:xfrm>
              <a:off x="1015356" y="1953411"/>
              <a:ext cx="2826536" cy="2015682"/>
              <a:chOff x="1015356" y="1953411"/>
              <a:chExt cx="2826536" cy="2015682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8188D85F-372F-4050-812A-DF4DF1B413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5356" y="2147546"/>
                <a:ext cx="669636" cy="0"/>
              </a:xfrm>
              <a:prstGeom prst="line">
                <a:avLst/>
              </a:prstGeom>
              <a:ln w="381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6F49B07-2646-441C-B94F-7924ADDACFCE}"/>
                  </a:ext>
                </a:extLst>
              </p:cNvPr>
              <p:cNvSpPr txBox="1"/>
              <p:nvPr/>
            </p:nvSpPr>
            <p:spPr>
              <a:xfrm>
                <a:off x="1726974" y="1953411"/>
                <a:ext cx="7387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spc="12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主色</a:t>
                </a: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8CAB9B5D-AADB-4320-94F8-8706AC61232B}"/>
                  </a:ext>
                </a:extLst>
              </p:cNvPr>
              <p:cNvGrpSpPr/>
              <p:nvPr/>
            </p:nvGrpSpPr>
            <p:grpSpPr>
              <a:xfrm>
                <a:off x="1015356" y="2436381"/>
                <a:ext cx="2826536" cy="1532712"/>
                <a:chOff x="3869997" y="1851430"/>
                <a:chExt cx="2826536" cy="1532712"/>
              </a:xfrm>
            </p:grpSpPr>
            <p:sp>
              <p:nvSpPr>
                <p:cNvPr id="4" name="任意多边形: 形状 3">
                  <a:extLst>
                    <a:ext uri="{FF2B5EF4-FFF2-40B4-BE49-F238E27FC236}">
                      <a16:creationId xmlns:a16="http://schemas.microsoft.com/office/drawing/2014/main" id="{F3822897-46A3-4730-B722-688F564760DA}"/>
                    </a:ext>
                  </a:extLst>
                </p:cNvPr>
                <p:cNvSpPr/>
                <p:nvPr/>
              </p:nvSpPr>
              <p:spPr>
                <a:xfrm>
                  <a:off x="3869997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29893C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5" name="任意多边形: 形状 4">
                  <a:extLst>
                    <a:ext uri="{FF2B5EF4-FFF2-40B4-BE49-F238E27FC236}">
                      <a16:creationId xmlns:a16="http://schemas.microsoft.com/office/drawing/2014/main" id="{0BBDFCE4-D22B-4A10-BABA-2F33F236A48B}"/>
                    </a:ext>
                  </a:extLst>
                </p:cNvPr>
                <p:cNvSpPr/>
                <p:nvPr/>
              </p:nvSpPr>
              <p:spPr>
                <a:xfrm>
                  <a:off x="4347517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53A663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905A1283-2AD7-4FE2-9AD9-28EF27BC0F80}"/>
                    </a:ext>
                  </a:extLst>
                </p:cNvPr>
                <p:cNvSpPr/>
                <p:nvPr/>
              </p:nvSpPr>
              <p:spPr>
                <a:xfrm>
                  <a:off x="4825037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7DC48B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29CC768-FD48-4209-B824-68A35F522793}"/>
                    </a:ext>
                  </a:extLst>
                </p:cNvPr>
                <p:cNvSpPr/>
                <p:nvPr/>
              </p:nvSpPr>
              <p:spPr>
                <a:xfrm>
                  <a:off x="5289696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0" h="477520">
                      <a:moveTo>
                        <a:pt x="0" y="0"/>
                      </a:moveTo>
                      <a:lnTo>
                        <a:pt x="477519" y="0"/>
                      </a:lnTo>
                      <a:lnTo>
                        <a:pt x="477519" y="477519"/>
                      </a:lnTo>
                      <a:lnTo>
                        <a:pt x="0" y="477519"/>
                      </a:lnTo>
                    </a:path>
                  </a:pathLst>
                </a:custGeom>
                <a:solidFill>
                  <a:srgbClr val="9ED3A9"/>
                </a:solidFill>
                <a:ln>
                  <a:noFill/>
                </a:ln>
                <a:effectLst>
                  <a:outerShdw blurRad="241300" sx="102000" sy="102000" algn="ctr" rotWithShape="0">
                    <a:srgbClr val="000000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FCEBBCCC-F172-4025-9B57-BA336C15DAF8}"/>
                    </a:ext>
                  </a:extLst>
                </p:cNvPr>
                <p:cNvSpPr/>
                <p:nvPr/>
              </p:nvSpPr>
              <p:spPr>
                <a:xfrm>
                  <a:off x="5754354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0" h="477520">
                      <a:moveTo>
                        <a:pt x="0" y="0"/>
                      </a:moveTo>
                      <a:lnTo>
                        <a:pt x="477519" y="0"/>
                      </a:lnTo>
                      <a:lnTo>
                        <a:pt x="477519" y="477519"/>
                      </a:lnTo>
                      <a:lnTo>
                        <a:pt x="0" y="477519"/>
                      </a:lnTo>
                    </a:path>
                  </a:pathLst>
                </a:custGeom>
                <a:solidFill>
                  <a:srgbClr val="C0E2C7"/>
                </a:solidFill>
                <a:ln>
                  <a:noFill/>
                </a:ln>
                <a:effectLst>
                  <a:outerShdw blurRad="241300" sx="102000" sy="102000" algn="ctr" rotWithShape="0">
                    <a:srgbClr val="000000">
                      <a:alpha val="1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48" name="矩形 5">
                  <a:extLst>
                    <a:ext uri="{FF2B5EF4-FFF2-40B4-BE49-F238E27FC236}">
                      <a16:creationId xmlns:a16="http://schemas.microsoft.com/office/drawing/2014/main" id="{123F17D7-ADAD-42E0-AA81-8DE1AC570AC8}"/>
                    </a:ext>
                  </a:extLst>
                </p:cNvPr>
                <p:cNvSpPr/>
                <p:nvPr/>
              </p:nvSpPr>
              <p:spPr>
                <a:xfrm>
                  <a:off x="3869997" y="1851430"/>
                  <a:ext cx="2822717" cy="105519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5411963 w 5889483"/>
                    <a:gd name="connsiteY0" fmla="*/ 2979547 h 3457067"/>
                    <a:gd name="connsiteX1" fmla="*/ 0 w 5889483"/>
                    <a:gd name="connsiteY1" fmla="*/ 0 h 3457067"/>
                    <a:gd name="connsiteX2" fmla="*/ 5889483 w 5889483"/>
                    <a:gd name="connsiteY2" fmla="*/ 2979547 h 3457067"/>
                    <a:gd name="connsiteX3" fmla="*/ 5889483 w 5889483"/>
                    <a:gd name="connsiteY3" fmla="*/ 3457067 h 3457067"/>
                    <a:gd name="connsiteX4" fmla="*/ 5411963 w 5889483"/>
                    <a:gd name="connsiteY4" fmla="*/ 3457067 h 3457067"/>
                    <a:gd name="connsiteX5" fmla="*/ 5411963 w 588948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6C15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82C8B99-BCF9-4817-892B-8B81791106BD}"/>
                    </a:ext>
                  </a:extLst>
                </p:cNvPr>
                <p:cNvSpPr/>
                <p:nvPr/>
              </p:nvSpPr>
              <p:spPr>
                <a:xfrm>
                  <a:off x="6219013" y="2906622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E2F2E5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99579A4-63F9-4F14-AC21-48BDA815BCCD}"/>
                </a:ext>
              </a:extLst>
            </p:cNvPr>
            <p:cNvGrpSpPr/>
            <p:nvPr/>
          </p:nvGrpSpPr>
          <p:grpSpPr>
            <a:xfrm>
              <a:off x="1019175" y="4282973"/>
              <a:ext cx="2822717" cy="2074902"/>
              <a:chOff x="1019175" y="4282973"/>
              <a:chExt cx="2822717" cy="2074902"/>
            </a:xfrm>
          </p:grpSpPr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C3D37FAA-6553-4F9F-ACD0-16B0C56573D5}"/>
                  </a:ext>
                </a:extLst>
              </p:cNvPr>
              <p:cNvGrpSpPr/>
              <p:nvPr/>
            </p:nvGrpSpPr>
            <p:grpSpPr>
              <a:xfrm>
                <a:off x="1019175" y="4825164"/>
                <a:ext cx="2822717" cy="1532711"/>
                <a:chOff x="4942063" y="532436"/>
                <a:chExt cx="2822717" cy="1532711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ECB4EAAA-DDD8-48DA-ABED-C6834FBC4A00}"/>
                    </a:ext>
                  </a:extLst>
                </p:cNvPr>
                <p:cNvSpPr/>
                <p:nvPr/>
              </p:nvSpPr>
              <p:spPr>
                <a:xfrm>
                  <a:off x="4942063" y="532436"/>
                  <a:ext cx="2822717" cy="1055192"/>
                </a:xfrm>
                <a:prstGeom prst="rect">
                  <a:avLst/>
                </a:prstGeom>
                <a:solidFill>
                  <a:srgbClr val="ED7D31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" name="矩形 5">
                  <a:extLst>
                    <a:ext uri="{FF2B5EF4-FFF2-40B4-BE49-F238E27FC236}">
                      <a16:creationId xmlns:a16="http://schemas.microsoft.com/office/drawing/2014/main" id="{B617EA78-8428-4AC7-8767-23813C9C8D56}"/>
                    </a:ext>
                  </a:extLst>
                </p:cNvPr>
                <p:cNvSpPr/>
                <p:nvPr/>
              </p:nvSpPr>
              <p:spPr>
                <a:xfrm>
                  <a:off x="4942063" y="1587627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5411963 w 5889483"/>
                    <a:gd name="connsiteY0" fmla="*/ 2979547 h 3457067"/>
                    <a:gd name="connsiteX1" fmla="*/ 0 w 5889483"/>
                    <a:gd name="connsiteY1" fmla="*/ 0 h 3457067"/>
                    <a:gd name="connsiteX2" fmla="*/ 5889483 w 5889483"/>
                    <a:gd name="connsiteY2" fmla="*/ 2979547 h 3457067"/>
                    <a:gd name="connsiteX3" fmla="*/ 5889483 w 5889483"/>
                    <a:gd name="connsiteY3" fmla="*/ 3457067 h 3457067"/>
                    <a:gd name="connsiteX4" fmla="*/ 5411963 w 5889483"/>
                    <a:gd name="connsiteY4" fmla="*/ 3457067 h 3457067"/>
                    <a:gd name="connsiteX5" fmla="*/ 5411963 w 588948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E853E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BDD6D65C-30C2-4B86-ADC9-9E645009D22A}"/>
                    </a:ext>
                  </a:extLst>
                </p:cNvPr>
                <p:cNvSpPr/>
                <p:nvPr/>
              </p:nvSpPr>
              <p:spPr>
                <a:xfrm>
                  <a:off x="5411102" y="1587627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2" h="477521">
                      <a:moveTo>
                        <a:pt x="0" y="0"/>
                      </a:moveTo>
                      <a:lnTo>
                        <a:pt x="477521" y="0"/>
                      </a:lnTo>
                      <a:lnTo>
                        <a:pt x="477521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0975A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F4F9A542-EDFD-4535-84DA-D173B4D05571}"/>
                    </a:ext>
                  </a:extLst>
                </p:cNvPr>
                <p:cNvSpPr/>
                <p:nvPr/>
              </p:nvSpPr>
              <p:spPr>
                <a:xfrm>
                  <a:off x="5880142" y="1587627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3A977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36BBB2B6-7763-4A2A-955F-EFAB39737810}"/>
                    </a:ext>
                  </a:extLst>
                </p:cNvPr>
                <p:cNvSpPr/>
                <p:nvPr/>
              </p:nvSpPr>
              <p:spPr>
                <a:xfrm>
                  <a:off x="6349181" y="1587627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1" h="477521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5BB93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A97BA427-C236-4521-A91D-0A6A0CD9CAF5}"/>
                    </a:ext>
                  </a:extLst>
                </p:cNvPr>
                <p:cNvSpPr/>
                <p:nvPr/>
              </p:nvSpPr>
              <p:spPr>
                <a:xfrm>
                  <a:off x="6818220" y="1587627"/>
                  <a:ext cx="477520" cy="47752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77522" h="477521">
                      <a:moveTo>
                        <a:pt x="0" y="0"/>
                      </a:moveTo>
                      <a:lnTo>
                        <a:pt x="477521" y="0"/>
                      </a:lnTo>
                      <a:lnTo>
                        <a:pt x="477521" y="477520"/>
                      </a:lnTo>
                      <a:lnTo>
                        <a:pt x="0" y="477520"/>
                      </a:lnTo>
                      <a:close/>
                    </a:path>
                  </a:pathLst>
                </a:custGeom>
                <a:solidFill>
                  <a:srgbClr val="F8CDB0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  <p:sp>
              <p:nvSpPr>
                <p:cNvPr id="18" name="矩形 13">
                  <a:extLst>
                    <a:ext uri="{FF2B5EF4-FFF2-40B4-BE49-F238E27FC236}">
                      <a16:creationId xmlns:a16="http://schemas.microsoft.com/office/drawing/2014/main" id="{04D31E84-1138-4338-AD9D-EC81865F3FCA}"/>
                    </a:ext>
                  </a:extLst>
                </p:cNvPr>
                <p:cNvSpPr/>
                <p:nvPr/>
              </p:nvSpPr>
              <p:spPr>
                <a:xfrm>
                  <a:off x="7287260" y="1587627"/>
                  <a:ext cx="477520" cy="477520"/>
                </a:xfrm>
                <a:custGeom>
                  <a:avLst/>
                  <a:gdLst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  <a:gd name="connsiteX0" fmla="*/ 7918943 w 8396463"/>
                    <a:gd name="connsiteY0" fmla="*/ 2979547 h 3457067"/>
                    <a:gd name="connsiteX1" fmla="*/ 0 w 8396463"/>
                    <a:gd name="connsiteY1" fmla="*/ 0 h 3457067"/>
                    <a:gd name="connsiteX2" fmla="*/ 8396463 w 8396463"/>
                    <a:gd name="connsiteY2" fmla="*/ 2979547 h 3457067"/>
                    <a:gd name="connsiteX3" fmla="*/ 8396463 w 8396463"/>
                    <a:gd name="connsiteY3" fmla="*/ 3457067 h 3457067"/>
                    <a:gd name="connsiteX4" fmla="*/ 7918943 w 8396463"/>
                    <a:gd name="connsiteY4" fmla="*/ 3457067 h 3457067"/>
                    <a:gd name="connsiteX5" fmla="*/ 7918943 w 8396463"/>
                    <a:gd name="connsiteY5" fmla="*/ 2979547 h 3457067"/>
                    <a:gd name="connsiteX0" fmla="*/ 0 w 477520"/>
                    <a:gd name="connsiteY0" fmla="*/ 0 h 477520"/>
                    <a:gd name="connsiteX1" fmla="*/ 477520 w 477520"/>
                    <a:gd name="connsiteY1" fmla="*/ 0 h 477520"/>
                    <a:gd name="connsiteX2" fmla="*/ 477520 w 477520"/>
                    <a:gd name="connsiteY2" fmla="*/ 477520 h 477520"/>
                    <a:gd name="connsiteX3" fmla="*/ 0 w 477520"/>
                    <a:gd name="connsiteY3" fmla="*/ 477520 h 477520"/>
                    <a:gd name="connsiteX4" fmla="*/ 0 w 477520"/>
                    <a:gd name="connsiteY4" fmla="*/ 0 h 47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7520" h="477520">
                      <a:moveTo>
                        <a:pt x="0" y="0"/>
                      </a:moveTo>
                      <a:lnTo>
                        <a:pt x="477520" y="0"/>
                      </a:lnTo>
                      <a:lnTo>
                        <a:pt x="477520" y="477520"/>
                      </a:lnTo>
                      <a:lnTo>
                        <a:pt x="0" y="4775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BE0CD"/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76334"/>
                    </a:solidFill>
                  </a:endParaRPr>
                </a:p>
              </p:txBody>
            </p:sp>
          </p:grp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6E228A71-3EFC-4375-9969-C012053991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9175" y="4477108"/>
                <a:ext cx="669636" cy="0"/>
              </a:xfrm>
              <a:prstGeom prst="line">
                <a:avLst/>
              </a:prstGeom>
              <a:ln w="38100" cap="rnd">
                <a:solidFill>
                  <a:srgbClr val="F0975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B46F58D0-72E2-493E-BFAA-804A513A6847}"/>
                  </a:ext>
                </a:extLst>
              </p:cNvPr>
              <p:cNvSpPr txBox="1"/>
              <p:nvPr/>
            </p:nvSpPr>
            <p:spPr>
              <a:xfrm>
                <a:off x="1726974" y="4282973"/>
                <a:ext cx="10162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spc="12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dirty="0"/>
                  <a:t>平衡色</a:t>
                </a:r>
                <a:r>
                  <a:rPr lang="en-US" altLang="zh-CN" dirty="0"/>
                  <a:t>1</a:t>
                </a:r>
                <a:endParaRPr lang="zh-CN" altLang="en-US" dirty="0"/>
              </a:p>
            </p:txBody>
          </p:sp>
        </p:grp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97AF8E66-B1C7-404A-80F0-18273C8D7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模板说明：色彩规范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62496A2F-99FC-420F-9566-B43ADA2803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80612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A019BB0-A568-4E72-A904-9BC7BAC79E90}"/>
              </a:ext>
            </a:extLst>
          </p:cNvPr>
          <p:cNvGrpSpPr/>
          <p:nvPr/>
        </p:nvGrpSpPr>
        <p:grpSpPr>
          <a:xfrm>
            <a:off x="934773" y="4086002"/>
            <a:ext cx="10014878" cy="1358880"/>
            <a:chOff x="934773" y="4288160"/>
            <a:chExt cx="10014878" cy="135888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1F8097C-0AA5-430E-AEF4-664B16742A7E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4482295"/>
              <a:ext cx="669636" cy="0"/>
            </a:xfrm>
            <a:prstGeom prst="line">
              <a:avLst/>
            </a:prstGeom>
            <a:ln w="38100" cap="rnd">
              <a:solidFill>
                <a:srgbClr val="F09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A383CC1-5E26-4B03-B32E-22A91B964903}"/>
                </a:ext>
              </a:extLst>
            </p:cNvPr>
            <p:cNvSpPr txBox="1"/>
            <p:nvPr/>
          </p:nvSpPr>
          <p:spPr>
            <a:xfrm>
              <a:off x="1726974" y="4288160"/>
              <a:ext cx="10162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spc="12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pc="0" dirty="0"/>
                <a:t>英文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523DF8B-C55F-4219-AA4D-F4319099129A}"/>
                </a:ext>
              </a:extLst>
            </p:cNvPr>
            <p:cNvSpPr txBox="1"/>
            <p:nvPr/>
          </p:nvSpPr>
          <p:spPr>
            <a:xfrm>
              <a:off x="934773" y="4877599"/>
              <a:ext cx="29311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</a:rPr>
                <a:t>Segoe UI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6BC7CFB-B134-4A84-B874-AE5993D48FF4}"/>
                </a:ext>
              </a:extLst>
            </p:cNvPr>
            <p:cNvSpPr txBox="1"/>
            <p:nvPr/>
          </p:nvSpPr>
          <p:spPr>
            <a:xfrm>
              <a:off x="6467473" y="4877599"/>
              <a:ext cx="448217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 Light" panose="020B0502040204020203" pitchFamily="34" charset="0"/>
                </a:rPr>
                <a:t>Segoe UI Light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 Light" panose="020B0502040204020203" pitchFamily="34" charset="0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8EF64B0-4002-4B19-B508-F4AD2B5A3F2F}"/>
              </a:ext>
            </a:extLst>
          </p:cNvPr>
          <p:cNvSpPr txBox="1"/>
          <p:nvPr/>
        </p:nvSpPr>
        <p:spPr>
          <a:xfrm>
            <a:off x="888473" y="5829164"/>
            <a:ext cx="7274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spc="12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pc="0" dirty="0"/>
              <a:t>备注：微软雅黑属于版权字体，如您的</a:t>
            </a:r>
            <a:r>
              <a:rPr lang="en-US" altLang="zh-CN" spc="0" dirty="0"/>
              <a:t>PPT</a:t>
            </a:r>
            <a:r>
              <a:rPr lang="zh-CN" altLang="en-US" spc="0" dirty="0"/>
              <a:t>需要商用，请购买正版字体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48A902F-20FC-4C7E-975C-BDDA5A5FE9BE}"/>
              </a:ext>
            </a:extLst>
          </p:cNvPr>
          <p:cNvGrpSpPr/>
          <p:nvPr/>
        </p:nvGrpSpPr>
        <p:grpSpPr>
          <a:xfrm>
            <a:off x="934773" y="1810628"/>
            <a:ext cx="8463871" cy="1782082"/>
            <a:chOff x="934773" y="1958598"/>
            <a:chExt cx="8463871" cy="178208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79F249B3-9E23-410A-9D81-A149D02B7E79}"/>
                </a:ext>
              </a:extLst>
            </p:cNvPr>
            <p:cNvCxnSpPr>
              <a:cxnSpLocks/>
            </p:cNvCxnSpPr>
            <p:nvPr/>
          </p:nvCxnSpPr>
          <p:spPr>
            <a:xfrm>
              <a:off x="1019175" y="2152733"/>
              <a:ext cx="669636" cy="0"/>
            </a:xfrm>
            <a:prstGeom prst="line">
              <a:avLst/>
            </a:prstGeom>
            <a:ln w="38100" cap="rnd">
              <a:solidFill>
                <a:srgbClr val="F097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0F75ABB-55DD-48FF-BDDD-E0D9A8A8B810}"/>
                </a:ext>
              </a:extLst>
            </p:cNvPr>
            <p:cNvSpPr txBox="1"/>
            <p:nvPr/>
          </p:nvSpPr>
          <p:spPr>
            <a:xfrm>
              <a:off x="1726974" y="1958598"/>
              <a:ext cx="7387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spc="12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pc="0" dirty="0"/>
                <a:t>中文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320E55E-8330-4ABC-9FEF-FEA652A5A22C}"/>
                </a:ext>
              </a:extLst>
            </p:cNvPr>
            <p:cNvSpPr txBox="1"/>
            <p:nvPr/>
          </p:nvSpPr>
          <p:spPr>
            <a:xfrm>
              <a:off x="934773" y="2530462"/>
              <a:ext cx="29311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75EE9AF-9C67-4AFE-8BF1-2779F6193027}"/>
                </a:ext>
              </a:extLst>
            </p:cNvPr>
            <p:cNvSpPr txBox="1"/>
            <p:nvPr/>
          </p:nvSpPr>
          <p:spPr>
            <a:xfrm>
              <a:off x="6467473" y="2530462"/>
              <a:ext cx="29311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9763A0-039F-462D-B7AD-4A5888D3086F}"/>
                </a:ext>
              </a:extLst>
            </p:cNvPr>
            <p:cNvSpPr txBox="1"/>
            <p:nvPr/>
          </p:nvSpPr>
          <p:spPr>
            <a:xfrm>
              <a:off x="1019174" y="3402126"/>
              <a:ext cx="25580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spc="12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pc="0" dirty="0"/>
                <a:t>字间距：</a:t>
              </a:r>
              <a:r>
                <a:rPr lang="en-US" altLang="zh-CN" spc="0" dirty="0"/>
                <a:t>1.0  </a:t>
              </a:r>
              <a:r>
                <a:rPr lang="zh-CN" altLang="en-US" spc="0" dirty="0"/>
                <a:t>行间距</a:t>
              </a:r>
              <a:r>
                <a:rPr lang="en-US" altLang="zh-CN" spc="0" dirty="0"/>
                <a:t>1.3</a:t>
              </a:r>
              <a:endParaRPr lang="zh-CN" altLang="en-US" spc="0" dirty="0"/>
            </a:p>
          </p:txBody>
        </p:sp>
      </p:grpSp>
      <p:sp>
        <p:nvSpPr>
          <p:cNvPr id="14" name="标题 13">
            <a:extLst>
              <a:ext uri="{FF2B5EF4-FFF2-40B4-BE49-F238E27FC236}">
                <a16:creationId xmlns:a16="http://schemas.microsoft.com/office/drawing/2014/main" id="{938110DB-5365-4F72-A7D3-3D0C9BC61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模板说明：字体规范</a:t>
            </a:r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69141130-847F-4E21-BFE9-E8BD5EB5F6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46</a:t>
            </a:fld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9CF0EB3-AF84-4957-A2D7-9402B0826024}"/>
              </a:ext>
            </a:extLst>
          </p:cNvPr>
          <p:cNvSpPr txBox="1"/>
          <p:nvPr/>
        </p:nvSpPr>
        <p:spPr>
          <a:xfrm>
            <a:off x="888473" y="1121763"/>
            <a:ext cx="2120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字体规范</a:t>
            </a:r>
          </a:p>
        </p:txBody>
      </p:sp>
    </p:spTree>
    <p:extLst>
      <p:ext uri="{BB962C8B-B14F-4D97-AF65-F5344CB8AC3E}">
        <p14:creationId xmlns:p14="http://schemas.microsoft.com/office/powerpoint/2010/main" val="35225235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标题 34">
            <a:extLst>
              <a:ext uri="{FF2B5EF4-FFF2-40B4-BE49-F238E27FC236}">
                <a16:creationId xmlns:a16="http://schemas.microsoft.com/office/drawing/2014/main" id="{93B51C0F-5FE7-4C67-8560-907456759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模板说明：一键换色（必看）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E36FDF2-26B1-4CDC-8D75-6D2C210C13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47</a:t>
            </a:fld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1743D24-BF19-4CD0-B3AB-1662F9C928B7}"/>
              </a:ext>
            </a:extLst>
          </p:cNvPr>
          <p:cNvSpPr txBox="1"/>
          <p:nvPr/>
        </p:nvSpPr>
        <p:spPr>
          <a:xfrm>
            <a:off x="1437113" y="957922"/>
            <a:ext cx="4737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视频操作讲解</a:t>
            </a:r>
            <a:r>
              <a:rPr lang="en-US" altLang="zh-CN" sz="2400" dirty="0"/>
              <a:t>(</a:t>
            </a:r>
            <a:r>
              <a:rPr lang="zh-CN" altLang="en-US" sz="2400" dirty="0"/>
              <a:t>点击播放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  <p:pic>
        <p:nvPicPr>
          <p:cNvPr id="39" name="002">
            <a:hlinkClick r:id="" action="ppaction://media"/>
            <a:extLst>
              <a:ext uri="{FF2B5EF4-FFF2-40B4-BE49-F238E27FC236}">
                <a16:creationId xmlns:a16="http://schemas.microsoft.com/office/drawing/2014/main" id="{55310607-1FB9-45EB-82DA-28EB1A0E5C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64081" y="1535119"/>
            <a:ext cx="7866000" cy="4714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" name="箭头: 直角上 39">
            <a:extLst>
              <a:ext uri="{FF2B5EF4-FFF2-40B4-BE49-F238E27FC236}">
                <a16:creationId xmlns:a16="http://schemas.microsoft.com/office/drawing/2014/main" id="{7A7B44FB-50C5-4EB7-B995-189FA1C300EF}"/>
              </a:ext>
            </a:extLst>
          </p:cNvPr>
          <p:cNvSpPr/>
          <p:nvPr/>
        </p:nvSpPr>
        <p:spPr>
          <a:xfrm flipV="1">
            <a:off x="5087203" y="1118338"/>
            <a:ext cx="591148" cy="397789"/>
          </a:xfrm>
          <a:prstGeom prst="bent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1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06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:a16="http://schemas.microsoft.com/office/drawing/2014/main" id="{BFEC4EA8-44F3-4E05-B994-19C531129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模板说明：一键换图（必看）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416111D-B2DE-4FB7-836F-0BEE5CC91B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48</a:t>
            </a:fld>
            <a:endParaRPr lang="zh-CN" altLang="en-US" dirty="0"/>
          </a:p>
        </p:txBody>
      </p:sp>
      <p:pic>
        <p:nvPicPr>
          <p:cNvPr id="35" name="001">
            <a:hlinkClick r:id="" action="ppaction://media"/>
            <a:extLst>
              <a:ext uri="{FF2B5EF4-FFF2-40B4-BE49-F238E27FC236}">
                <a16:creationId xmlns:a16="http://schemas.microsoft.com/office/drawing/2014/main" id="{1DD511A5-1A5B-4E2A-994B-F61B8D2C2E4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63126" y="1533899"/>
            <a:ext cx="7865874" cy="47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B4351799-58EE-43D8-A29F-F0C6A3C29913}"/>
              </a:ext>
            </a:extLst>
          </p:cNvPr>
          <p:cNvSpPr txBox="1"/>
          <p:nvPr/>
        </p:nvSpPr>
        <p:spPr>
          <a:xfrm>
            <a:off x="1437113" y="957922"/>
            <a:ext cx="4737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/>
              <a:t>视频操作讲解</a:t>
            </a:r>
            <a:r>
              <a:rPr lang="en-US" altLang="zh-CN" sz="2400" dirty="0"/>
              <a:t>(</a:t>
            </a:r>
            <a:r>
              <a:rPr lang="zh-CN" altLang="en-US" sz="2400" dirty="0"/>
              <a:t>点击播放</a:t>
            </a:r>
            <a:r>
              <a:rPr lang="en-US" altLang="zh-CN" sz="2400" dirty="0"/>
              <a:t>)</a:t>
            </a:r>
            <a:endParaRPr lang="zh-CN" altLang="en-US" sz="2400" dirty="0"/>
          </a:p>
        </p:txBody>
      </p:sp>
      <p:sp>
        <p:nvSpPr>
          <p:cNvPr id="38" name="箭头: 直角上 37">
            <a:extLst>
              <a:ext uri="{FF2B5EF4-FFF2-40B4-BE49-F238E27FC236}">
                <a16:creationId xmlns:a16="http://schemas.microsoft.com/office/drawing/2014/main" id="{4B88E1AA-F5D3-4B98-ABDB-5FEB5BE2155F}"/>
              </a:ext>
            </a:extLst>
          </p:cNvPr>
          <p:cNvSpPr/>
          <p:nvPr/>
        </p:nvSpPr>
        <p:spPr>
          <a:xfrm flipV="1">
            <a:off x="5087203" y="1118338"/>
            <a:ext cx="591148" cy="397789"/>
          </a:xfrm>
          <a:prstGeom prst="bentUp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50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6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:a16="http://schemas.microsoft.com/office/drawing/2014/main" id="{50F82762-DC33-4CD3-A559-110F86319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模板说明：图片来源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FD521D8-CF88-4C08-BCB2-A9581985BD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49</a:t>
            </a:fld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AF39497-D72D-4E63-8D94-DC05CFCB956E}"/>
              </a:ext>
            </a:extLst>
          </p:cNvPr>
          <p:cNvSpPr txBox="1"/>
          <p:nvPr/>
        </p:nvSpPr>
        <p:spPr>
          <a:xfrm>
            <a:off x="888473" y="879983"/>
            <a:ext cx="6983318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400" dirty="0"/>
              <a:t>本模板所使用图片来自校新媒体及部分热心校友感谢他们的支持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A5286BD-FA49-4866-90BB-4E419C912C98}"/>
              </a:ext>
            </a:extLst>
          </p:cNvPr>
          <p:cNvGrpSpPr/>
          <p:nvPr/>
        </p:nvGrpSpPr>
        <p:grpSpPr>
          <a:xfrm>
            <a:off x="888473" y="1996771"/>
            <a:ext cx="10415056" cy="4290824"/>
            <a:chOff x="888473" y="2056405"/>
            <a:chExt cx="10415056" cy="4290824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A7E98F55-BF04-4F19-B31A-AA1F9FF878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161" b="1466"/>
            <a:stretch/>
          </p:blipFill>
          <p:spPr>
            <a:xfrm>
              <a:off x="6390240" y="2056405"/>
              <a:ext cx="2160000" cy="1215000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38F893D0-07BB-4E5A-8FB9-2B548EF40E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693" b="7693"/>
            <a:stretch/>
          </p:blipFill>
          <p:spPr>
            <a:xfrm>
              <a:off x="9138720" y="2056405"/>
              <a:ext cx="2160000" cy="1215000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3D2061BE-DBF1-4F5B-9816-AFDB62332D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8" b="1468"/>
            <a:stretch/>
          </p:blipFill>
          <p:spPr>
            <a:xfrm>
              <a:off x="3636538" y="3594317"/>
              <a:ext cx="2160000" cy="1215000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3BCE3955-0DF4-42C6-B0C2-2432225C7B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13" b="7813"/>
            <a:stretch/>
          </p:blipFill>
          <p:spPr>
            <a:xfrm>
              <a:off x="6384603" y="3594317"/>
              <a:ext cx="2160000" cy="1215000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DC78C15E-BDA5-4824-A8E7-4BAFF68E4C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257" b="3257"/>
            <a:stretch/>
          </p:blipFill>
          <p:spPr>
            <a:xfrm>
              <a:off x="3641760" y="2056405"/>
              <a:ext cx="2160000" cy="1215000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16A72040-E87F-4B07-8DFC-F8BA143B16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878" b="23122"/>
            <a:stretch/>
          </p:blipFill>
          <p:spPr>
            <a:xfrm>
              <a:off x="893280" y="2056405"/>
              <a:ext cx="2160000" cy="1215000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4A6075FD-5EA8-41BD-AA59-6C3CAF668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8561" b="8561"/>
            <a:stretch/>
          </p:blipFill>
          <p:spPr>
            <a:xfrm>
              <a:off x="6390240" y="5132229"/>
              <a:ext cx="2160000" cy="1215000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AB5B0875-C018-4A2D-AC1D-93FA762AD4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979" b="5979"/>
            <a:stretch/>
          </p:blipFill>
          <p:spPr>
            <a:xfrm>
              <a:off x="893280" y="5132229"/>
              <a:ext cx="2160000" cy="121500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3C88BB3D-B39B-468B-8E3D-47AC08887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13" b="7813"/>
            <a:stretch/>
          </p:blipFill>
          <p:spPr>
            <a:xfrm>
              <a:off x="3641760" y="5132229"/>
              <a:ext cx="2160000" cy="1215000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2ADB7954-90F4-49C3-BD57-4BAD6787D4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71" b="16197"/>
            <a:stretch/>
          </p:blipFill>
          <p:spPr>
            <a:xfrm>
              <a:off x="9143529" y="3594317"/>
              <a:ext cx="2160000" cy="1215000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5AF6AA32-CC0B-485F-A29E-C0CD570F2C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6030" b="18970"/>
            <a:stretch/>
          </p:blipFill>
          <p:spPr>
            <a:xfrm>
              <a:off x="888473" y="3594317"/>
              <a:ext cx="2160000" cy="1215000"/>
            </a:xfrm>
            <a:prstGeom prst="rect">
              <a:avLst/>
            </a:prstGeom>
          </p:spPr>
        </p:pic>
        <p:pic>
          <p:nvPicPr>
            <p:cNvPr id="52" name="图片占位符 73">
              <a:extLst>
                <a:ext uri="{FF2B5EF4-FFF2-40B4-BE49-F238E27FC236}">
                  <a16:creationId xmlns:a16="http://schemas.microsoft.com/office/drawing/2014/main" id="{BA31148F-E1C1-4A65-8021-780D447BCC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50" b="23580"/>
            <a:stretch/>
          </p:blipFill>
          <p:spPr>
            <a:xfrm>
              <a:off x="9138720" y="5132229"/>
              <a:ext cx="2160000" cy="121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5509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FABA6B07-84FB-4DB9-82B1-FF821653DF0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76" b="12676"/>
          <a:stretch>
            <a:fillRect/>
          </a:stretch>
        </p:blipFill>
        <p:spPr/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220E4E59-34F3-4542-9EF6-22F2DE030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团队成员介绍页</a:t>
            </a:r>
          </a:p>
        </p:txBody>
      </p:sp>
      <p:pic>
        <p:nvPicPr>
          <p:cNvPr id="34" name="图片占位符 33">
            <a:extLst>
              <a:ext uri="{FF2B5EF4-FFF2-40B4-BE49-F238E27FC236}">
                <a16:creationId xmlns:a16="http://schemas.microsoft.com/office/drawing/2014/main" id="{8DCACDCC-FC9C-44E9-BF98-03D749C8E05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76" b="12676"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id="{77B28102-7893-45E1-A0AB-DDED32697DE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76" r="12676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0E79E138-2C03-4C3C-A3DC-A17A3BF701C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76" r="12676"/>
          <a:stretch>
            <a:fillRect/>
          </a:stretch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4B28EFF0-F96D-47C7-832C-447CFF68674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此页可用作团队成员介绍等，左侧照片版式已固定，可直接删除后插入新照片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F3A2092-C3A7-4277-A60A-6D177C14C9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80493C7-6FC1-4221-BFDD-7DE939BC721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此页可用作团队成员介绍等，左侧照片版式已固定，可直接删除后插入新照片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A5DB5B7D-6601-43A8-A1A0-7F8376D5220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AC100537-EE21-4D15-88E1-B5340D73B4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此页可用作团队成员介绍等，左侧照片版式已固定，可直接删除后插入新照片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90F51D9-9B95-4D87-B78D-7F0F87D45B5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0B800A67-4AB1-4DEB-B265-0AC4C4CF53A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此页可用作团队成员介绍等，左侧照片版式已固定，可直接删除后插入新照片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E6513E60-B9F3-44F0-B0FB-1D4C1A5061B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BF2A9D2A-C1FF-4F31-8D95-5DE8EAFE079B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23576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32">
            <a:extLst>
              <a:ext uri="{FF2B5EF4-FFF2-40B4-BE49-F238E27FC236}">
                <a16:creationId xmlns:a16="http://schemas.microsoft.com/office/drawing/2014/main" id="{05421D3F-D317-4B1A-9E0C-9F050D1FF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模板说明：图片来源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4D60D4A-360F-4B35-93E7-7A23966A24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50</a:t>
            </a:fld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1597762-FC6B-4EE5-AA13-9512FA614652}"/>
              </a:ext>
            </a:extLst>
          </p:cNvPr>
          <p:cNvGrpSpPr/>
          <p:nvPr/>
        </p:nvGrpSpPr>
        <p:grpSpPr>
          <a:xfrm>
            <a:off x="893280" y="2006830"/>
            <a:ext cx="10435322" cy="4290704"/>
            <a:chOff x="893280" y="2056525"/>
            <a:chExt cx="10435322" cy="4290704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4BB77390-D57C-4E06-B3AB-103DD49226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813" b="7813"/>
            <a:stretch/>
          </p:blipFill>
          <p:spPr>
            <a:xfrm>
              <a:off x="893280" y="3600929"/>
              <a:ext cx="2160000" cy="1215000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E681DE01-0911-4D92-8727-D0729C99EC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2871" b="34941"/>
            <a:stretch/>
          </p:blipFill>
          <p:spPr>
            <a:xfrm>
              <a:off x="6410162" y="3598929"/>
              <a:ext cx="2160000" cy="1215000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43713D3C-2798-4720-AC4E-8D5F5938F2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1687" b="46125"/>
            <a:stretch/>
          </p:blipFill>
          <p:spPr>
            <a:xfrm>
              <a:off x="9138720" y="5118017"/>
              <a:ext cx="2160000" cy="1215000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01ECF252-2417-4407-A1EA-691B20E782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740" b="45072"/>
            <a:stretch/>
          </p:blipFill>
          <p:spPr>
            <a:xfrm>
              <a:off x="9168602" y="3587271"/>
              <a:ext cx="2160000" cy="1215000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03C4255-27AB-4E62-B834-BE1372C2BD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00" b="12500"/>
            <a:stretch/>
          </p:blipFill>
          <p:spPr>
            <a:xfrm>
              <a:off x="893280" y="5132229"/>
              <a:ext cx="2160000" cy="1215000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AC067224-9747-4609-B607-697ECE17E8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46" b="12546"/>
            <a:stretch/>
          </p:blipFill>
          <p:spPr>
            <a:xfrm>
              <a:off x="3641760" y="5118017"/>
              <a:ext cx="2160000" cy="1215000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3229A7BB-A5E7-4764-98C0-3D839FDFEF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6" t="31250" r="5586" b="31250"/>
            <a:stretch/>
          </p:blipFill>
          <p:spPr>
            <a:xfrm>
              <a:off x="6390240" y="5132229"/>
              <a:ext cx="2160000" cy="1215000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2DA507B7-2527-441F-B247-57A79027C2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8230" b="28230"/>
            <a:stretch/>
          </p:blipFill>
          <p:spPr>
            <a:xfrm>
              <a:off x="3651721" y="3600929"/>
              <a:ext cx="2160000" cy="1215000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2096394E-A866-4AED-BAF1-82A3540F8A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00" b="12500"/>
            <a:stretch/>
          </p:blipFill>
          <p:spPr>
            <a:xfrm>
              <a:off x="6390240" y="2065630"/>
              <a:ext cx="2160000" cy="1215000"/>
            </a:xfrm>
            <a:prstGeom prst="rect">
              <a:avLst/>
            </a:pr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B403308A-68B3-4E90-880F-3BEBF5B11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497" b="12497"/>
            <a:stretch/>
          </p:blipFill>
          <p:spPr>
            <a:xfrm>
              <a:off x="9138720" y="2056525"/>
              <a:ext cx="2160000" cy="1215000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4DE8093F-4E77-4D27-8316-399C16724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00" b="12500"/>
            <a:stretch/>
          </p:blipFill>
          <p:spPr>
            <a:xfrm>
              <a:off x="3641760" y="2083841"/>
              <a:ext cx="2160000" cy="1215000"/>
            </a:xfrm>
            <a:prstGeom prst="rect">
              <a:avLst/>
            </a:pr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C3B2F036-89F6-4795-A313-FABC90D201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3" t="8548" r="-93" b="16483"/>
            <a:stretch/>
          </p:blipFill>
          <p:spPr>
            <a:xfrm>
              <a:off x="893280" y="2074735"/>
              <a:ext cx="2160000" cy="1215000"/>
            </a:xfrm>
            <a:prstGeom prst="rect">
              <a:avLst/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0AB1688-77BC-441B-9F88-60502D22A204}"/>
              </a:ext>
            </a:extLst>
          </p:cNvPr>
          <p:cNvSpPr txBox="1"/>
          <p:nvPr/>
        </p:nvSpPr>
        <p:spPr>
          <a:xfrm>
            <a:off x="888473" y="879983"/>
            <a:ext cx="6983318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i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400" dirty="0"/>
              <a:t>本模板所使用图片来自校新媒体及部分热心校友感谢他们的支持</a:t>
            </a:r>
          </a:p>
        </p:txBody>
      </p:sp>
    </p:spTree>
    <p:extLst>
      <p:ext uri="{BB962C8B-B14F-4D97-AF65-F5344CB8AC3E}">
        <p14:creationId xmlns:p14="http://schemas.microsoft.com/office/powerpoint/2010/main" val="3401254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56F3CD8-A51D-4C6C-9258-E8C1ABC00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关于模板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64F2528-E7E7-46E8-B84E-019CF2BBB5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51</a:t>
            </a:fld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06BA72D-36E4-4AE7-BE28-F1E013ACA51C}"/>
              </a:ext>
            </a:extLst>
          </p:cNvPr>
          <p:cNvSpPr txBox="1"/>
          <p:nvPr/>
        </p:nvSpPr>
        <p:spPr>
          <a:xfrm>
            <a:off x="7662467" y="4581760"/>
            <a:ext cx="4080161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求围观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有任何关于模板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欢迎来撩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AF433823-F6F6-41C2-BD85-8DD80346B2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4729" y="1694455"/>
            <a:ext cx="2460856" cy="246085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B62A808B-ABF3-468C-9228-D971C1D9319D}"/>
              </a:ext>
            </a:extLst>
          </p:cNvPr>
          <p:cNvGrpSpPr/>
          <p:nvPr/>
        </p:nvGrpSpPr>
        <p:grpSpPr>
          <a:xfrm>
            <a:off x="652739" y="1510395"/>
            <a:ext cx="5273052" cy="1693672"/>
            <a:chOff x="772087" y="1713595"/>
            <a:chExt cx="5273052" cy="169367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49BE719-8FE7-468D-9D81-96CF2C00A495}"/>
                </a:ext>
              </a:extLst>
            </p:cNvPr>
            <p:cNvGrpSpPr/>
            <p:nvPr/>
          </p:nvGrpSpPr>
          <p:grpSpPr>
            <a:xfrm>
              <a:off x="772087" y="1713595"/>
              <a:ext cx="576000" cy="576000"/>
              <a:chOff x="885329" y="3204591"/>
              <a:chExt cx="648000" cy="648000"/>
            </a:xfrm>
          </p:grpSpPr>
          <p:pic>
            <p:nvPicPr>
              <p:cNvPr id="50" name="图形 49">
                <a:extLst>
                  <a:ext uri="{FF2B5EF4-FFF2-40B4-BE49-F238E27FC236}">
                    <a16:creationId xmlns:a16="http://schemas.microsoft.com/office/drawing/2014/main" id="{DC0639B5-19F4-459C-8233-7F1182AA6F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5329" y="3204591"/>
                <a:ext cx="648000" cy="648000"/>
              </a:xfrm>
              <a:custGeom>
                <a:avLst/>
                <a:gdLst>
                  <a:gd name="connsiteX0" fmla="*/ 204330 w 790573"/>
                  <a:gd name="connsiteY0" fmla="*/ 184783 h 790573"/>
                  <a:gd name="connsiteX1" fmla="*/ 204330 w 790573"/>
                  <a:gd name="connsiteY1" fmla="*/ 596263 h 790573"/>
                  <a:gd name="connsiteX2" fmla="*/ 577710 w 790573"/>
                  <a:gd name="connsiteY2" fmla="*/ 596263 h 790573"/>
                  <a:gd name="connsiteX3" fmla="*/ 577710 w 790573"/>
                  <a:gd name="connsiteY3" fmla="*/ 184783 h 790573"/>
                  <a:gd name="connsiteX4" fmla="*/ 0 w 790573"/>
                  <a:gd name="connsiteY4" fmla="*/ 0 h 790573"/>
                  <a:gd name="connsiteX5" fmla="*/ 790573 w 790573"/>
                  <a:gd name="connsiteY5" fmla="*/ 0 h 790573"/>
                  <a:gd name="connsiteX6" fmla="*/ 790573 w 790573"/>
                  <a:gd name="connsiteY6" fmla="*/ 790573 h 790573"/>
                  <a:gd name="connsiteX7" fmla="*/ 0 w 790573"/>
                  <a:gd name="connsiteY7" fmla="*/ 790573 h 790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0573" h="790573">
                    <a:moveTo>
                      <a:pt x="204330" y="184783"/>
                    </a:moveTo>
                    <a:lnTo>
                      <a:pt x="204330" y="596263"/>
                    </a:lnTo>
                    <a:lnTo>
                      <a:pt x="577710" y="596263"/>
                    </a:lnTo>
                    <a:lnTo>
                      <a:pt x="577710" y="184783"/>
                    </a:lnTo>
                    <a:close/>
                    <a:moveTo>
                      <a:pt x="0" y="0"/>
                    </a:moveTo>
                    <a:lnTo>
                      <a:pt x="790573" y="0"/>
                    </a:lnTo>
                    <a:lnTo>
                      <a:pt x="790573" y="790573"/>
                    </a:lnTo>
                    <a:lnTo>
                      <a:pt x="0" y="790573"/>
                    </a:lnTo>
                    <a:close/>
                  </a:path>
                </a:pathLst>
              </a:custGeom>
            </p:spPr>
          </p:pic>
          <p:pic>
            <p:nvPicPr>
              <p:cNvPr id="46" name="图形 45">
                <a:extLst>
                  <a:ext uri="{FF2B5EF4-FFF2-40B4-BE49-F238E27FC236}">
                    <a16:creationId xmlns:a16="http://schemas.microsoft.com/office/drawing/2014/main" id="{72C8ED37-0B81-4ABC-BE51-4C658E91B3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1035637" y="3339659"/>
                <a:ext cx="341370" cy="341370"/>
              </a:xfrm>
              <a:prstGeom prst="rect">
                <a:avLst/>
              </a:prstGeom>
            </p:spPr>
          </p:pic>
        </p:grpSp>
        <p:sp>
          <p:nvSpPr>
            <p:cNvPr id="53" name="TextBox 72">
              <a:extLst>
                <a:ext uri="{FF2B5EF4-FFF2-40B4-BE49-F238E27FC236}">
                  <a16:creationId xmlns:a16="http://schemas.microsoft.com/office/drawing/2014/main" id="{30453D57-9CBA-4B00-9B32-0F99A9E5B150}"/>
                </a:ext>
              </a:extLst>
            </p:cNvPr>
            <p:cNvSpPr txBox="1"/>
            <p:nvPr/>
          </p:nvSpPr>
          <p:spPr>
            <a:xfrm>
              <a:off x="1594012" y="1770763"/>
              <a:ext cx="2155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关于作者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70E72FEA-FAFD-45C5-B354-E2A30843FD23}"/>
                </a:ext>
              </a:extLst>
            </p:cNvPr>
            <p:cNvSpPr/>
            <p:nvPr/>
          </p:nvSpPr>
          <p:spPr>
            <a:xfrm>
              <a:off x="1703194" y="24271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F53F0A76-63D3-42AF-B935-AC67390BBFF5}"/>
                </a:ext>
              </a:extLst>
            </p:cNvPr>
            <p:cNvSpPr/>
            <p:nvPr/>
          </p:nvSpPr>
          <p:spPr>
            <a:xfrm>
              <a:off x="1597694" y="2705921"/>
              <a:ext cx="4447445" cy="701346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</a:t>
              </a:r>
              <a:r>
                <a: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渠文军</a:t>
              </a:r>
              <a:r>
                <a:rPr lang="en-US" altLang="zh-CN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级在校生，</a:t>
              </a:r>
              <a:endPara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谨以一点所长之技，送母校一份模板。</a:t>
              </a:r>
              <a:endParaRPr lang="zh-CN" altLang="en-US" sz="1600" kern="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E4CA14E-F114-48AD-AD36-C082310F7D5B}"/>
              </a:ext>
            </a:extLst>
          </p:cNvPr>
          <p:cNvGrpSpPr/>
          <p:nvPr/>
        </p:nvGrpSpPr>
        <p:grpSpPr>
          <a:xfrm>
            <a:off x="652739" y="3672736"/>
            <a:ext cx="5261068" cy="1930457"/>
            <a:chOff x="548567" y="3672736"/>
            <a:chExt cx="5261068" cy="1930457"/>
          </a:xfrm>
        </p:grpSpPr>
        <p:pic>
          <p:nvPicPr>
            <p:cNvPr id="40" name="图形 39">
              <a:extLst>
                <a:ext uri="{FF2B5EF4-FFF2-40B4-BE49-F238E27FC236}">
                  <a16:creationId xmlns:a16="http://schemas.microsoft.com/office/drawing/2014/main" id="{932C9579-B4B0-410C-9BBE-FB3B43426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8567" y="3672736"/>
              <a:ext cx="576000" cy="576000"/>
            </a:xfrm>
            <a:prstGeom prst="rect">
              <a:avLst/>
            </a:prstGeom>
          </p:spPr>
        </p:pic>
        <p:sp>
          <p:nvSpPr>
            <p:cNvPr id="54" name="TextBox 72">
              <a:extLst>
                <a:ext uri="{FF2B5EF4-FFF2-40B4-BE49-F238E27FC236}">
                  <a16:creationId xmlns:a16="http://schemas.microsoft.com/office/drawing/2014/main" id="{55081009-6AA4-45CC-A265-3DF5AF89BD4A}"/>
                </a:ext>
              </a:extLst>
            </p:cNvPr>
            <p:cNvSpPr txBox="1"/>
            <p:nvPr/>
          </p:nvSpPr>
          <p:spPr>
            <a:xfrm>
              <a:off x="1370492" y="3729904"/>
              <a:ext cx="21550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chemeClr val="accent1"/>
                  </a:solidFill>
                  <a:latin typeface="微软雅黑"/>
                  <a:ea typeface="微软雅黑"/>
                </a:rPr>
                <a:t>关于版权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54ECA760-9112-4405-A5E2-AA241EE0C656}"/>
                </a:ext>
              </a:extLst>
            </p:cNvPr>
            <p:cNvSpPr/>
            <p:nvPr/>
          </p:nvSpPr>
          <p:spPr>
            <a:xfrm>
              <a:off x="1479674" y="4302942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0D822F93-F7BB-4DDA-BFA6-4A56E87E5741}"/>
                </a:ext>
              </a:extLst>
            </p:cNvPr>
            <p:cNvSpPr/>
            <p:nvPr/>
          </p:nvSpPr>
          <p:spPr>
            <a:xfrm>
              <a:off x="1374174" y="4581760"/>
              <a:ext cx="4435461" cy="1021433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此模板为免费公益性质，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供广大师生在校内个人演示、汇报、答辩等场合使用；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600" kern="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严禁任何人用于商业用途。</a:t>
              </a: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E5720774-0A7D-4E1D-9260-942F67B2FE8B}"/>
              </a:ext>
            </a:extLst>
          </p:cNvPr>
          <p:cNvCxnSpPr>
            <a:cxnSpLocks/>
          </p:cNvCxnSpPr>
          <p:nvPr/>
        </p:nvCxnSpPr>
        <p:spPr>
          <a:xfrm>
            <a:off x="6558988" y="1732330"/>
            <a:ext cx="0" cy="3751151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5770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D72C0FD9-52C3-4C14-A317-81F3BB18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06" b="7321"/>
          <a:stretch/>
        </p:blipFill>
        <p:spPr>
          <a:xfrm>
            <a:off x="0" y="21354"/>
            <a:ext cx="12192000" cy="685800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20D4C96-2D2E-471E-8587-48E35913A3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100000">
                <a:schemeClr val="bg1">
                  <a:alpha val="19000"/>
                </a:schemeClr>
              </a:gs>
              <a:gs pos="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088922E-E49C-4E17-8C3D-ACEAB014ED73}"/>
              </a:ext>
            </a:extLst>
          </p:cNvPr>
          <p:cNvGrpSpPr/>
          <p:nvPr/>
        </p:nvGrpSpPr>
        <p:grpSpPr>
          <a:xfrm>
            <a:off x="1037078" y="447539"/>
            <a:ext cx="4840757" cy="1766258"/>
            <a:chOff x="941298" y="933788"/>
            <a:chExt cx="4840757" cy="1766258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144BD391-885B-46BA-9D6A-EDDBA3B99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0961" t="24932" r="32216" b="30998"/>
            <a:stretch/>
          </p:blipFill>
          <p:spPr>
            <a:xfrm>
              <a:off x="941298" y="933788"/>
              <a:ext cx="1556908" cy="176625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DF328C43-1A8E-4BCA-8382-25409C5CA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721" t="24662" r="26283" b="32943"/>
            <a:stretch/>
          </p:blipFill>
          <p:spPr>
            <a:xfrm>
              <a:off x="2392433" y="1402079"/>
              <a:ext cx="1192217" cy="108899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E1F7BDAA-4F62-4D6F-95F4-47058CB2F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947" t="21550" r="27683" b="30307"/>
            <a:stretch/>
          </p:blipFill>
          <p:spPr>
            <a:xfrm>
              <a:off x="3415174" y="1358856"/>
              <a:ext cx="1217496" cy="1250474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AA20FE3-E0B2-484F-94F0-AC08D56150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792" t="23265" r="30847" b="29710"/>
            <a:stretch/>
          </p:blipFill>
          <p:spPr>
            <a:xfrm>
              <a:off x="4396441" y="1052512"/>
              <a:ext cx="1385614" cy="1491243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85531EA-79B3-4339-ABEC-BD1C3F6235F3}"/>
              </a:ext>
            </a:extLst>
          </p:cNvPr>
          <p:cNvGrpSpPr/>
          <p:nvPr/>
        </p:nvGrpSpPr>
        <p:grpSpPr>
          <a:xfrm>
            <a:off x="6306045" y="447539"/>
            <a:ext cx="4848877" cy="1807559"/>
            <a:chOff x="5977082" y="931230"/>
            <a:chExt cx="4848877" cy="1807559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A1949BB3-8206-4DF4-A3DA-2AF711A56A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982" t="21163" r="28657" b="30878"/>
            <a:stretch/>
          </p:blipFill>
          <p:spPr>
            <a:xfrm>
              <a:off x="5977082" y="931230"/>
              <a:ext cx="1498951" cy="1647533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0E63682D-9566-464C-85C9-5E374A2F9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416" t="17971" r="30558" b="26312"/>
            <a:stretch/>
          </p:blipFill>
          <p:spPr>
            <a:xfrm>
              <a:off x="7228606" y="1348434"/>
              <a:ext cx="1106306" cy="1390355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611566CD-083C-43A9-86B9-A1AF4628BE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490" t="20246" r="30148" b="28479"/>
            <a:stretch/>
          </p:blipFill>
          <p:spPr>
            <a:xfrm>
              <a:off x="8248130" y="1192797"/>
              <a:ext cx="1106306" cy="1298273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A2D7EEB7-F3C5-4743-A0AF-5CE901380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396" t="25508" r="32293" b="31871"/>
            <a:stretch/>
          </p:blipFill>
          <p:spPr>
            <a:xfrm>
              <a:off x="9317978" y="935801"/>
              <a:ext cx="1507981" cy="1677852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BC1DFA4-4782-4A18-AF8D-711D72407D4A}"/>
              </a:ext>
            </a:extLst>
          </p:cNvPr>
          <p:cNvGrpSpPr/>
          <p:nvPr/>
        </p:nvGrpSpPr>
        <p:grpSpPr>
          <a:xfrm>
            <a:off x="4607433" y="2767390"/>
            <a:ext cx="2932299" cy="416845"/>
            <a:chOff x="4607433" y="2767390"/>
            <a:chExt cx="2932299" cy="41684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642351B-4A26-4367-B93D-A1D12A461398}"/>
                </a:ext>
              </a:extLst>
            </p:cNvPr>
            <p:cNvSpPr txBox="1"/>
            <p:nvPr/>
          </p:nvSpPr>
          <p:spPr>
            <a:xfrm>
              <a:off x="4881936" y="2767390"/>
              <a:ext cx="2407846" cy="4168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pc="100" dirty="0">
                  <a:solidFill>
                    <a:schemeClr val="accent1"/>
                  </a:solidFill>
                </a:rPr>
                <a:t>DESIGN-</a:t>
              </a:r>
              <a:r>
                <a:rPr lang="zh-CN" altLang="en-US" spc="100" dirty="0">
                  <a:solidFill>
                    <a:schemeClr val="accent1"/>
                  </a:solidFill>
                </a:rPr>
                <a:t>渠文军</a:t>
              </a: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34B6B10-BAB4-4E96-B8C3-84421EFD3985}"/>
                </a:ext>
              </a:extLst>
            </p:cNvPr>
            <p:cNvCxnSpPr>
              <a:cxnSpLocks/>
            </p:cNvCxnSpPr>
            <p:nvPr/>
          </p:nvCxnSpPr>
          <p:spPr>
            <a:xfrm>
              <a:off x="4607433" y="2988275"/>
              <a:ext cx="537201" cy="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rgbClr val="006C1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FD0E1F8-D5A5-4564-BDD8-F117D4EE42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02531" y="2988275"/>
              <a:ext cx="537201" cy="0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rgbClr val="006C15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63018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</a:rPr>
              <a:t>渠文军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crosoft YaHei"/>
                <a:ea typeface="Microsoft YaHei"/>
                <a:cs typeface="+mn-cs"/>
              </a:rPr>
              <a:t>黑龙江八一农垦大学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03FF3A2C-5CCD-4F96-900D-40E3F3B44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8030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7F3BEB-2942-4C3D-B12D-78AD5C2F6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931" y="3633856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>
            <a:extLst>
              <a:ext uri="{FF2B5EF4-FFF2-40B4-BE49-F238E27FC236}">
                <a16:creationId xmlns:a16="http://schemas.microsoft.com/office/drawing/2014/main" id="{909773D5-518B-48F2-93DF-5C503D42B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单图展示页（一）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EFBF0A-2EF9-4099-B0AF-AC14153BA2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这是一页单图展示页，左侧图为效果展示图，你可以将该展示图删除后插入你电脑中的图片。这里的文本框可以输入与图片内容相关的文本，例如某个项目的介绍、论文课题的研究背景等等。总之，这里适合输入大段的文字内容，现在我是为了凑字数，所以讲了一些废话，还不够多，我还要再编几句。好了，现在差不多了</a:t>
            </a: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E992D6C-2A59-4382-993E-F878DB0BC8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0BDF62A-8B66-4806-B2F9-8A1B276F35E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>
                <a:sym typeface="+mn-lt"/>
              </a:rPr>
              <a:t>这里的文本框你可以输入几句概括性的句子，可以是对上面一大段文字的总结。当然，如果你觉得没什么必要，可以删除这个文本框。总之，你开心就好咯</a:t>
            </a:r>
          </a:p>
          <a:p>
            <a:endParaRPr lang="zh-CN" altLang="en-US" dirty="0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4BA2AC38-ADAA-4BAA-AA92-BBC9D03F1B9C}"/>
              </a:ext>
            </a:extLst>
          </p:cNvPr>
          <p:cNvSpPr/>
          <p:nvPr/>
        </p:nvSpPr>
        <p:spPr>
          <a:xfrm>
            <a:off x="5557178" y="5625724"/>
            <a:ext cx="1436914" cy="482036"/>
          </a:xfrm>
          <a:prstGeom prst="parallelogram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关键词一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9445BD31-DEBF-4255-A8D4-B41881FC3C97}"/>
              </a:ext>
            </a:extLst>
          </p:cNvPr>
          <p:cNvSpPr/>
          <p:nvPr/>
        </p:nvSpPr>
        <p:spPr>
          <a:xfrm>
            <a:off x="7648132" y="5625724"/>
            <a:ext cx="1436914" cy="482036"/>
          </a:xfrm>
          <a:prstGeom prst="parallelogram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关键词二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D8B4C32F-B9DF-4726-9FE2-B6F80ECFEEAB}"/>
              </a:ext>
            </a:extLst>
          </p:cNvPr>
          <p:cNvSpPr/>
          <p:nvPr/>
        </p:nvSpPr>
        <p:spPr>
          <a:xfrm>
            <a:off x="9739086" y="5625724"/>
            <a:ext cx="1436914" cy="482036"/>
          </a:xfrm>
          <a:prstGeom prst="parallelogram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关键词三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3D8239F-871A-40C1-9AE5-D2BE6EDC0A0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931337F8-452B-45E7-89CB-B767C25191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30" r="228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4610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2DBFA686-DDA2-46AF-BAB5-85C20927F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单图展示页（二）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5036C3A2-0602-43C6-9558-E470874651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" r="62"/>
          <a:stretch>
            <a:fillRect/>
          </a:stretch>
        </p:blipFill>
        <p:spPr/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FD9DDF8-7D1E-41CB-8EAA-6208AF7B42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66B8F3C-EFF9-4BDB-BB60-312B3F929D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algn="just"/>
            <a:r>
              <a:rPr lang="zh-CN" altLang="en-US" dirty="0"/>
              <a:t>黑龙江八一农垦大学（</a:t>
            </a:r>
            <a:r>
              <a:rPr lang="en-US" altLang="zh-CN" dirty="0"/>
              <a:t>Heilongjiang </a:t>
            </a:r>
            <a:r>
              <a:rPr lang="en-US" altLang="zh-CN" dirty="0" err="1"/>
              <a:t>Bayi</a:t>
            </a:r>
            <a:r>
              <a:rPr lang="en-US" altLang="zh-CN" dirty="0"/>
              <a:t> Agricultural University</a:t>
            </a:r>
            <a:r>
              <a:rPr lang="zh-CN" altLang="en-US" dirty="0"/>
              <a:t>），简称八一农大（</a:t>
            </a:r>
            <a:r>
              <a:rPr lang="en-US" altLang="zh-CN" dirty="0"/>
              <a:t>HBAU</a:t>
            </a:r>
            <a:r>
              <a:rPr lang="zh-CN" altLang="en-US" dirty="0"/>
              <a:t>），是黑龙江省属全日制普通高校，具备培养学士、硕士、博士的完整教育体系，是国家首批“卓越农林人才教育培养计划”改革试点高校，国家“中西部高校基础能力建设工程”高校，全国毕业生就业典型经验高校。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78F7EA5-F326-4F77-893C-01EA28EE3FF5}"/>
              </a:ext>
            </a:extLst>
          </p:cNvPr>
          <p:cNvSpPr/>
          <p:nvPr/>
        </p:nvSpPr>
        <p:spPr>
          <a:xfrm>
            <a:off x="9526041" y="5853037"/>
            <a:ext cx="2186534" cy="41774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600" kern="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1600" kern="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百度百科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6DF7F8A-FD53-4937-8587-F272E6BFEA2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8732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>
            <a:extLst>
              <a:ext uri="{FF2B5EF4-FFF2-40B4-BE49-F238E27FC236}">
                <a16:creationId xmlns:a16="http://schemas.microsoft.com/office/drawing/2014/main" id="{54A7DE60-871E-416C-A419-BEED331FB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双图展示页（一）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9E3F82D-0840-4FA6-95D0-785596943B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79A284D-59CA-435E-B925-9D89B7F2444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黑龙江八一农垦大学，简称“八一农大”</a:t>
            </a:r>
            <a:endParaRPr lang="en-US" altLang="zh-CN" dirty="0"/>
          </a:p>
          <a:p>
            <a:r>
              <a:rPr lang="zh-CN" altLang="en-US" dirty="0"/>
              <a:t>国家首批“卓越农林人才教育培养计划”改革试点高校</a:t>
            </a:r>
            <a:endParaRPr lang="en-US" altLang="zh-CN" dirty="0"/>
          </a:p>
          <a:p>
            <a:r>
              <a:rPr lang="zh-CN" altLang="en-US" dirty="0"/>
              <a:t>国家“中西部高校基础能力建设工程”高校</a:t>
            </a:r>
            <a:endParaRPr lang="en-US" altLang="zh-CN" dirty="0"/>
          </a:p>
          <a:p>
            <a:r>
              <a:rPr lang="zh-CN" altLang="en-US" dirty="0"/>
              <a:t>全国毕业生就业典型经验高校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5293761-01BB-4FB7-91C7-DBF206338E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15C47B91-E8CC-4962-B527-7D6E9344A92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200FFCBE-BB5B-4FE8-A31B-83B487E117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黑龙江八一农垦大学，简称“八一农大”</a:t>
            </a:r>
            <a:endParaRPr lang="en-US" altLang="zh-CN" dirty="0"/>
          </a:p>
          <a:p>
            <a:r>
              <a:rPr lang="zh-CN" altLang="en-US" dirty="0"/>
              <a:t>国家首批“卓越农林人才教育培养计划”改革试点高校</a:t>
            </a:r>
            <a:endParaRPr lang="en-US" altLang="zh-CN" dirty="0"/>
          </a:p>
          <a:p>
            <a:r>
              <a:rPr lang="zh-CN" altLang="en-US" dirty="0"/>
              <a:t>国家“中西部高校基础能力建设工程”高校</a:t>
            </a:r>
            <a:endParaRPr lang="en-US" altLang="zh-CN" dirty="0"/>
          </a:p>
          <a:p>
            <a:r>
              <a:rPr lang="zh-CN" altLang="en-US" dirty="0"/>
              <a:t>全国毕业生就业典型经验高校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290E65D1-4F00-4F75-A414-35F9C5CBAF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B3F387F5-86E9-48C8-900B-2FC6732AA3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96313" y="3926181"/>
            <a:ext cx="1828800" cy="1836000"/>
          </a:xfrm>
        </p:spPr>
      </p:sp>
      <p:sp>
        <p:nvSpPr>
          <p:cNvPr id="11" name="图片占位符 2">
            <a:extLst>
              <a:ext uri="{FF2B5EF4-FFF2-40B4-BE49-F238E27FC236}">
                <a16:creationId xmlns:a16="http://schemas.microsoft.com/office/drawing/2014/main" id="{A5EF5F58-7806-478A-A8F3-7BE997A2FD99}"/>
              </a:ext>
            </a:extLst>
          </p:cNvPr>
          <p:cNvSpPr txBox="1">
            <a:spLocks/>
          </p:cNvSpPr>
          <p:nvPr/>
        </p:nvSpPr>
        <p:spPr>
          <a:xfrm>
            <a:off x="1003933" y="1415694"/>
            <a:ext cx="1828043" cy="1836254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31750" ty="6350" sx="100000" sy="100000" flip="none" algn="ctr"/>
          </a:blipFill>
          <a:effectLst/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914400" rtl="0" eaLnBrk="1" latinLnBrk="0" hangingPunct="1"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35" name="图片占位符 2">
            <a:extLst>
              <a:ext uri="{FF2B5EF4-FFF2-40B4-BE49-F238E27FC236}">
                <a16:creationId xmlns:a16="http://schemas.microsoft.com/office/drawing/2014/main" id="{3F2FA78B-D0F0-430D-AC4F-8F267EE98165}"/>
              </a:ext>
            </a:extLst>
          </p:cNvPr>
          <p:cNvSpPr txBox="1">
            <a:spLocks/>
          </p:cNvSpPr>
          <p:nvPr/>
        </p:nvSpPr>
        <p:spPr>
          <a:xfrm>
            <a:off x="1008505" y="3926181"/>
            <a:ext cx="1828043" cy="1836254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76200" ty="-76200" sx="100000" sy="100000" flip="none" algn="ctr"/>
          </a:blipFill>
          <a:effectLst/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914400" rtl="0" eaLnBrk="1" latinLnBrk="0" hangingPunct="1"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7100492-C487-464E-AD89-8DFDDB383449}"/>
              </a:ext>
            </a:extLst>
          </p:cNvPr>
          <p:cNvCxnSpPr>
            <a:cxnSpLocks/>
          </p:cNvCxnSpPr>
          <p:nvPr/>
        </p:nvCxnSpPr>
        <p:spPr>
          <a:xfrm>
            <a:off x="3338697" y="1886520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6A0E597-0475-4366-9045-4ADE054B4A7E}"/>
              </a:ext>
            </a:extLst>
          </p:cNvPr>
          <p:cNvCxnSpPr>
            <a:cxnSpLocks/>
          </p:cNvCxnSpPr>
          <p:nvPr/>
        </p:nvCxnSpPr>
        <p:spPr>
          <a:xfrm>
            <a:off x="3338697" y="4396753"/>
            <a:ext cx="393637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458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50">
            <a:extLst>
              <a:ext uri="{FF2B5EF4-FFF2-40B4-BE49-F238E27FC236}">
                <a16:creationId xmlns:a16="http://schemas.microsoft.com/office/drawing/2014/main" id="{4415163D-DD02-4B43-AC51-214ED7A75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双图展示页（二）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0EA3CEE0-F0C6-476B-A078-AB327E455C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4" b="174"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FDFB81D2-01BC-4BCF-8A86-10C5ED03F5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51A23F93-0CAD-4F08-A2C6-BDC46FE31F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0BAF761-4379-4CC2-BE87-51ABC1CF6C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54" name="文本占位符 53">
            <a:extLst>
              <a:ext uri="{FF2B5EF4-FFF2-40B4-BE49-F238E27FC236}">
                <a16:creationId xmlns:a16="http://schemas.microsoft.com/office/drawing/2014/main" id="{FC1819D3-4A11-4633-BDBA-9F9605BE8F8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学校建于</a:t>
            </a:r>
            <a:r>
              <a:rPr lang="en-US" altLang="zh-CN" dirty="0"/>
              <a:t>1958</a:t>
            </a:r>
            <a:r>
              <a:rPr lang="zh-CN" altLang="en-US" dirty="0"/>
              <a:t>年十万转业官兵开发建设北大荒的历史大潮中，由原国家副主席、时任农垦部部长的王震将军亲自创办并兼任第一任校长</a:t>
            </a:r>
          </a:p>
        </p:txBody>
      </p:sp>
      <p:sp>
        <p:nvSpPr>
          <p:cNvPr id="55" name="文本占位符 54">
            <a:extLst>
              <a:ext uri="{FF2B5EF4-FFF2-40B4-BE49-F238E27FC236}">
                <a16:creationId xmlns:a16="http://schemas.microsoft.com/office/drawing/2014/main" id="{934D9F7A-5403-48CF-9F2C-63AB6F867F9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输入小标题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809E8DD-4930-47A0-9186-E62B8B8B5F1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52D70A4C-BBD0-4F15-B439-5FC910DA532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C2E6E109-1C21-4139-A6BC-1A441D753556}"/>
              </a:ext>
            </a:extLst>
          </p:cNvPr>
          <p:cNvSpPr/>
          <p:nvPr/>
        </p:nvSpPr>
        <p:spPr>
          <a:xfrm>
            <a:off x="1307963" y="2727042"/>
            <a:ext cx="1753200" cy="460800"/>
          </a:xfrm>
          <a:prstGeom prst="parallelogram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>
            <a:extLst>
              <a:ext uri="{FF2B5EF4-FFF2-40B4-BE49-F238E27FC236}">
                <a16:creationId xmlns:a16="http://schemas.microsoft.com/office/drawing/2014/main" id="{1C961E8F-05EF-41BB-968F-D38D1EF25C10}"/>
              </a:ext>
            </a:extLst>
          </p:cNvPr>
          <p:cNvSpPr/>
          <p:nvPr/>
        </p:nvSpPr>
        <p:spPr>
          <a:xfrm>
            <a:off x="9124184" y="5441174"/>
            <a:ext cx="1753200" cy="460800"/>
          </a:xfrm>
          <a:prstGeom prst="parallelogram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2112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窄&quot;,&quot;HeaderHeight&quot;:10.0,&quot;FooterHeight&quot;:5.0,&quot;SideMargin&quot;:2.5,&quot;TopMargin&quot;:0.0,&quot;BottomMargin&quot;:0.0,&quot;IntervalMargin&quot;:1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C15"/>
      </a:accent1>
      <a:accent2>
        <a:srgbClr val="29893C"/>
      </a:accent2>
      <a:accent3>
        <a:srgbClr val="53A563"/>
      </a:accent3>
      <a:accent4>
        <a:srgbClr val="7DC48B"/>
      </a:accent4>
      <a:accent5>
        <a:srgbClr val="ED7D31"/>
      </a:accent5>
      <a:accent6>
        <a:srgbClr val="FDA55E"/>
      </a:accent6>
      <a:hlink>
        <a:srgbClr val="0563C1"/>
      </a:hlink>
      <a:folHlink>
        <a:srgbClr val="954F72"/>
      </a:folHlink>
    </a:clrScheme>
    <a:fontScheme name="wzjube5w">
      <a:majorFont>
        <a:latin typeface="Segoe UI" panose="020F0302020204030204"/>
        <a:ea typeface="Microsoft YaHei"/>
        <a:cs typeface=""/>
      </a:majorFont>
      <a:minorFont>
        <a:latin typeface="Segoe UI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1600" spc="100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3633</Words>
  <Application>Microsoft Office PowerPoint</Application>
  <PresentationFormat>宽屏</PresentationFormat>
  <Paragraphs>500</Paragraphs>
  <Slides>55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66" baseType="lpstr">
      <vt:lpstr>Segoe UI</vt:lpstr>
      <vt:lpstr>Century Gothic</vt:lpstr>
      <vt:lpstr>宋体</vt:lpstr>
      <vt:lpstr>等线</vt:lpstr>
      <vt:lpstr>Calibri</vt:lpstr>
      <vt:lpstr>微软雅黑</vt:lpstr>
      <vt:lpstr>Arial</vt:lpstr>
      <vt:lpstr>Segoe UI Light</vt:lpstr>
      <vt:lpstr>微软雅黑</vt:lpstr>
      <vt:lpstr>Office 主题​​</vt:lpstr>
      <vt:lpstr>1_OfficePLUS</vt:lpstr>
      <vt:lpstr>PowerPoint 演示文稿</vt:lpstr>
      <vt:lpstr>PowerPoint 演示文稿</vt:lpstr>
      <vt:lpstr>PowerPoint 演示文稿</vt:lpstr>
      <vt:lpstr>个人介绍页</vt:lpstr>
      <vt:lpstr>团队成员介绍页</vt:lpstr>
      <vt:lpstr>单图展示页（一）</vt:lpstr>
      <vt:lpstr>单图展示页（二）</vt:lpstr>
      <vt:lpstr>双图展示页（一）</vt:lpstr>
      <vt:lpstr>双图展示页（二）</vt:lpstr>
      <vt:lpstr>三图展示页（一）</vt:lpstr>
      <vt:lpstr>三图展示页（二）</vt:lpstr>
      <vt:lpstr>多图展示页（一）</vt:lpstr>
      <vt:lpstr>多图展示页（二）</vt:lpstr>
      <vt:lpstr>PowerPoint 演示文稿</vt:lpstr>
      <vt:lpstr>单段文字展示页</vt:lpstr>
      <vt:lpstr>两段文字展示页</vt:lpstr>
      <vt:lpstr>三段文字展示页</vt:lpstr>
      <vt:lpstr>四段文字展示页（一）</vt:lpstr>
      <vt:lpstr>四段文字展示页（二）</vt:lpstr>
      <vt:lpstr>五段文字展示页（一）</vt:lpstr>
      <vt:lpstr>五段文字展示页（二）</vt:lpstr>
      <vt:lpstr>PowerPoint 演示文稿</vt:lpstr>
      <vt:lpstr>普通表格展示页</vt:lpstr>
      <vt:lpstr>三线表展示页</vt:lpstr>
      <vt:lpstr>曲线图展示页</vt:lpstr>
      <vt:lpstr>柱状图展示页</vt:lpstr>
      <vt:lpstr>饼图展示页</vt:lpstr>
      <vt:lpstr>单个环形图页</vt:lpstr>
      <vt:lpstr>多个环形图页</vt:lpstr>
      <vt:lpstr>PowerPoint 演示文稿</vt:lpstr>
      <vt:lpstr>横向时间轴页</vt:lpstr>
      <vt:lpstr>纵向时间轴页</vt:lpstr>
      <vt:lpstr>纵向时间轴页</vt:lpstr>
      <vt:lpstr>SWOT分析页</vt:lpstr>
      <vt:lpstr>对比页</vt:lpstr>
      <vt:lpstr>电脑样机展示页</vt:lpstr>
      <vt:lpstr>手机样机展示页</vt:lpstr>
      <vt:lpstr>PowerPoint 演示文稿</vt:lpstr>
      <vt:lpstr>地图展示页（一）</vt:lpstr>
      <vt:lpstr>地图展示页（二）</vt:lpstr>
      <vt:lpstr>获奖展示页（示例）</vt:lpstr>
      <vt:lpstr>参考文献页（一）</vt:lpstr>
      <vt:lpstr>参考文献页（二）</vt:lpstr>
      <vt:lpstr>PowerPoint 演示文稿</vt:lpstr>
      <vt:lpstr>模板说明：色彩规范</vt:lpstr>
      <vt:lpstr>模板说明：字体规范</vt:lpstr>
      <vt:lpstr>模板说明：一键换色（必看）</vt:lpstr>
      <vt:lpstr>模板说明：一键换图（必看）</vt:lpstr>
      <vt:lpstr>模板说明：图片来源</vt:lpstr>
      <vt:lpstr>模板说明：图片来源</vt:lpstr>
      <vt:lpstr>关于模板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2019-01-04T12:34:38Z</dcterms:created>
  <dcterms:modified xsi:type="dcterms:W3CDTF">2019-04-13T07:10:11Z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2019-04-13T07:10:05.5848194Z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286d877d-afec-4fbc-ba5e-1a49827f8f1c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