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62" r:id="rId2"/>
  </p:sldMasterIdLst>
  <p:notesMasterIdLst>
    <p:notesMasterId r:id="rId50"/>
  </p:notesMasterIdLst>
  <p:handoutMasterIdLst>
    <p:handoutMasterId r:id="rId51"/>
  </p:handoutMasterIdLst>
  <p:sldIdLst>
    <p:sldId id="274" r:id="rId3"/>
    <p:sldId id="259" r:id="rId4"/>
    <p:sldId id="269" r:id="rId5"/>
    <p:sldId id="275" r:id="rId6"/>
    <p:sldId id="276" r:id="rId7"/>
    <p:sldId id="278" r:id="rId8"/>
    <p:sldId id="279" r:id="rId9"/>
    <p:sldId id="277" r:id="rId10"/>
    <p:sldId id="280" r:id="rId11"/>
    <p:sldId id="281" r:id="rId12"/>
    <p:sldId id="283" r:id="rId13"/>
    <p:sldId id="285" r:id="rId14"/>
    <p:sldId id="282" r:id="rId15"/>
    <p:sldId id="284" r:id="rId16"/>
    <p:sldId id="286" r:id="rId17"/>
    <p:sldId id="287" r:id="rId18"/>
    <p:sldId id="288" r:id="rId19"/>
    <p:sldId id="289" r:id="rId20"/>
    <p:sldId id="290" r:id="rId21"/>
    <p:sldId id="303" r:id="rId22"/>
    <p:sldId id="292" r:id="rId23"/>
    <p:sldId id="294" r:id="rId24"/>
    <p:sldId id="291" r:id="rId25"/>
    <p:sldId id="295" r:id="rId26"/>
    <p:sldId id="305" r:id="rId27"/>
    <p:sldId id="293" r:id="rId28"/>
    <p:sldId id="296" r:id="rId29"/>
    <p:sldId id="297" r:id="rId30"/>
    <p:sldId id="298" r:id="rId31"/>
    <p:sldId id="302" r:id="rId32"/>
    <p:sldId id="299" r:id="rId33"/>
    <p:sldId id="300" r:id="rId34"/>
    <p:sldId id="304" r:id="rId35"/>
    <p:sldId id="310" r:id="rId36"/>
    <p:sldId id="311" r:id="rId37"/>
    <p:sldId id="312" r:id="rId38"/>
    <p:sldId id="313" r:id="rId39"/>
    <p:sldId id="314" r:id="rId40"/>
    <p:sldId id="315" r:id="rId41"/>
    <p:sldId id="316" r:id="rId42"/>
    <p:sldId id="317" r:id="rId43"/>
    <p:sldId id="318" r:id="rId44"/>
    <p:sldId id="307" r:id="rId45"/>
    <p:sldId id="309" r:id="rId46"/>
    <p:sldId id="319" r:id="rId47"/>
    <p:sldId id="1723" r:id="rId48"/>
    <p:sldId id="1728" r:id="rId49"/>
  </p:sldIdLst>
  <p:sldSz cx="12192000" cy="6858000"/>
  <p:notesSz cx="6858000" cy="9144000"/>
  <p:embeddedFontLst>
    <p:embeddedFont>
      <p:font typeface="Arial Black" panose="020B0A04020102020204" pitchFamily="34" charset="0"/>
      <p:bold r:id="rId52"/>
    </p:embeddedFont>
    <p:embeddedFont>
      <p:font typeface="Calibri" panose="020F0502020204030204" pitchFamily="34" charset="0"/>
      <p:regular r:id="rId53"/>
      <p:bold r:id="rId54"/>
      <p:italic r:id="rId55"/>
      <p:boldItalic r:id="rId56"/>
    </p:embeddedFont>
    <p:embeddedFont>
      <p:font typeface="Century Gothic" panose="020B0502020202020204" pitchFamily="34" charset="0"/>
      <p:regular r:id="rId57"/>
      <p:bold r:id="rId58"/>
      <p:italic r:id="rId59"/>
      <p:boldItalic r:id="rId60"/>
    </p:embeddedFont>
    <p:embeddedFont>
      <p:font typeface="Segoe UI" panose="020B0502040204020203" pitchFamily="34" charset="0"/>
      <p:regular r:id="rId61"/>
      <p:bold r:id="rId62"/>
      <p:italic r:id="rId63"/>
      <p:boldItalic r:id="rId64"/>
    </p:embeddedFont>
    <p:embeddedFont>
      <p:font typeface="Segoe UI Light" panose="020B0502040204020203" pitchFamily="34" charset="0"/>
      <p:regular r:id="rId65"/>
      <p:italic r:id="rId66"/>
    </p:embeddedFont>
    <p:embeddedFont>
      <p:font typeface="等线" panose="02010600030101010101" pitchFamily="2" charset="-122"/>
      <p:regular r:id="rId67"/>
      <p:bold r:id="rId68"/>
    </p:embeddedFont>
    <p:embeddedFont>
      <p:font typeface="微软雅黑" panose="020B0503020204020204" pitchFamily="34" charset="-122"/>
      <p:regular r:id="rId69"/>
      <p:bold r:id="rId70"/>
    </p:embeddedFont>
    <p:embeddedFont>
      <p:font typeface="微软雅黑" panose="020B0503020204020204" pitchFamily="34" charset="-122"/>
      <p:regular r:id="rId69"/>
      <p:bold r:id="rId70"/>
    </p:embeddedFont>
    <p:embeddedFont>
      <p:font typeface="微软雅黑 Light" panose="020B0502040204020203" pitchFamily="34" charset="-122"/>
      <p:regular r:id="rId71"/>
    </p:embeddedFont>
  </p:embeddedFontLst>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功能页" id="{CAD616CC-9AE9-44B0-AFEF-7E07F63D819C}">
          <p14:sldIdLst>
            <p14:sldId id="274"/>
            <p14:sldId id="259"/>
            <p14:sldId id="269"/>
            <p14:sldId id="275"/>
          </p14:sldIdLst>
        </p14:section>
        <p14:section name="图文介绍" id="{909F02B2-A9DE-436A-909A-917B4AC64F9F}">
          <p14:sldIdLst>
            <p14:sldId id="276"/>
            <p14:sldId id="278"/>
            <p14:sldId id="279"/>
            <p14:sldId id="277"/>
            <p14:sldId id="280"/>
            <p14:sldId id="281"/>
            <p14:sldId id="283"/>
            <p14:sldId id="285"/>
            <p14:sldId id="282"/>
          </p14:sldIdLst>
        </p14:section>
        <p14:section name="段落阐述" id="{BDE74648-7A90-4C9C-BA63-EED525015120}">
          <p14:sldIdLst>
            <p14:sldId id="284"/>
            <p14:sldId id="286"/>
            <p14:sldId id="287"/>
            <p14:sldId id="288"/>
            <p14:sldId id="289"/>
            <p14:sldId id="290"/>
            <p14:sldId id="303"/>
          </p14:sldIdLst>
        </p14:section>
        <p14:section name="关系图表" id="{816F0300-CFE1-4EF8-9135-027D32B3375B}">
          <p14:sldIdLst>
            <p14:sldId id="292"/>
            <p14:sldId id="294"/>
            <p14:sldId id="291"/>
            <p14:sldId id="295"/>
          </p14:sldIdLst>
        </p14:section>
        <p14:section name="逻辑图示" id="{4DB5231C-FC1E-415E-A712-7B1087A00647}">
          <p14:sldIdLst>
            <p14:sldId id="305"/>
            <p14:sldId id="293"/>
            <p14:sldId id="296"/>
            <p14:sldId id="297"/>
            <p14:sldId id="298"/>
            <p14:sldId id="302"/>
            <p14:sldId id="299"/>
            <p14:sldId id="300"/>
            <p14:sldId id="304"/>
          </p14:sldIdLst>
        </p14:section>
        <p14:section name="学校照片" id="{7CACB881-9660-4FBA-A9CE-569131E40BB1}">
          <p14:sldIdLst>
            <p14:sldId id="310"/>
            <p14:sldId id="311"/>
            <p14:sldId id="312"/>
            <p14:sldId id="313"/>
            <p14:sldId id="314"/>
            <p14:sldId id="315"/>
            <p14:sldId id="316"/>
            <p14:sldId id="317"/>
            <p14:sldId id="318"/>
          </p14:sldIdLst>
        </p14:section>
        <p14:section name="附录" id="{7441E2D2-C938-48AF-87D1-F65739854A2F}">
          <p14:sldIdLst>
            <p14:sldId id="307"/>
            <p14:sldId id="309"/>
            <p14:sldId id="319"/>
            <p14:sldId id="1723"/>
            <p14:sldId id="1728"/>
          </p14:sldIdLst>
        </p14:section>
      </p14:sectionLst>
    </p:ext>
    <p:ext uri="{EFAFB233-063F-42B5-8137-9DF3F51BA10A}">
      <p15:sldGuideLst xmlns:p15="http://schemas.microsoft.com/office/powerpoint/2012/main">
        <p15:guide id="1" orient="horz" pos="4144" userDrawn="1">
          <p15:clr>
            <a:srgbClr val="A4A3A4"/>
          </p15:clr>
        </p15:guide>
        <p15:guide id="2" pos="416" userDrawn="1">
          <p15:clr>
            <a:srgbClr val="A4A3A4"/>
          </p15:clr>
        </p15:guide>
        <p15:guide id="3" pos="7256" userDrawn="1">
          <p15:clr>
            <a:srgbClr val="A4A3A4"/>
          </p15:clr>
        </p15:guide>
        <p15:guide id="4" orient="horz" pos="384" userDrawn="1">
          <p15:clr>
            <a:srgbClr val="A4A3A4"/>
          </p15:clr>
        </p15:guide>
        <p15:guide id="5" orient="horz" pos="600" userDrawn="1">
          <p15:clr>
            <a:srgbClr val="A4A3A4"/>
          </p15:clr>
        </p15:guide>
        <p15:guide id="6" orient="horz" pos="39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DC9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7" autoAdjust="0"/>
    <p:restoredTop sz="94270" autoAdjust="0"/>
  </p:normalViewPr>
  <p:slideViewPr>
    <p:cSldViewPr snapToGrid="0">
      <p:cViewPr varScale="1">
        <p:scale>
          <a:sx n="58" d="100"/>
          <a:sy n="58" d="100"/>
        </p:scale>
        <p:origin x="96" y="792"/>
      </p:cViewPr>
      <p:guideLst>
        <p:guide orient="horz" pos="4144"/>
        <p:guide pos="416"/>
        <p:guide pos="7256"/>
        <p:guide orient="horz" pos="384"/>
        <p:guide orient="horz" pos="600"/>
        <p:guide orient="horz" pos="3928"/>
      </p:guideLst>
    </p:cSldViewPr>
  </p:slideViewPr>
  <p:outlineViewPr>
    <p:cViewPr>
      <p:scale>
        <a:sx n="33" d="100"/>
        <a:sy n="33" d="100"/>
      </p:scale>
      <p:origin x="0" y="-3492"/>
    </p:cViewPr>
  </p:outlineViewPr>
  <p:notesTextViewPr>
    <p:cViewPr>
      <p:scale>
        <a:sx n="1" d="1"/>
        <a:sy n="1" d="1"/>
      </p:scale>
      <p:origin x="0" y="0"/>
    </p:cViewPr>
  </p:notesTextViewPr>
  <p:sorterViewPr>
    <p:cViewPr>
      <p:scale>
        <a:sx n="66" d="100"/>
        <a:sy n="66" d="100"/>
      </p:scale>
      <p:origin x="0" y="-1045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font" Target="fonts/font4.fntdata"/><Relationship Id="rId63" Type="http://schemas.openxmlformats.org/officeDocument/2006/relationships/font" Target="fonts/font12.fntdata"/><Relationship Id="rId68" Type="http://schemas.openxmlformats.org/officeDocument/2006/relationships/font" Target="fonts/font17.fntdata"/><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font" Target="fonts/font20.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7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8" Type="http://schemas.openxmlformats.org/officeDocument/2006/relationships/slide" Target="slides/slide6.xml"/><Relationship Id="rId51" Type="http://schemas.openxmlformats.org/officeDocument/2006/relationships/handoutMaster" Target="handoutMasters/handoutMaster1.xml"/><Relationship Id="rId72"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1800" dirty="0">
                <a:latin typeface="微软雅黑 Light" panose="020B0502040204020203" pitchFamily="34" charset="-122"/>
              </a:rPr>
              <a:t>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lumMod val="60000"/>
                  <a:lumOff val="4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FCDC-4644-B755-C415FB862364}"/>
            </c:ext>
          </c:extLst>
        </c:ser>
        <c:ser>
          <c:idx val="1"/>
          <c:order val="1"/>
          <c:tx>
            <c:strRef>
              <c:f>Sheet1!$C$1</c:f>
              <c:strCache>
                <c:ptCount val="1"/>
                <c:pt idx="0">
                  <c:v>系列 2</c:v>
                </c:pt>
              </c:strCache>
            </c:strRef>
          </c:tx>
          <c:spPr>
            <a:ln w="28575" cap="rnd">
              <a:solidFill>
                <a:schemeClr val="tx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FCDC-4644-B755-C415FB862364}"/>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FCDC-4644-B755-C415FB862364}"/>
            </c:ext>
          </c:extLst>
        </c:ser>
        <c:dLbls>
          <c:showLegendKey val="0"/>
          <c:showVal val="0"/>
          <c:showCatName val="0"/>
          <c:showSerName val="0"/>
          <c:showPercent val="0"/>
          <c:showBubbleSize val="0"/>
        </c:dLbls>
        <c:smooth val="0"/>
        <c:axId val="1616931983"/>
        <c:axId val="1616928239"/>
      </c:lineChart>
      <c:catAx>
        <c:axId val="16169319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16928239"/>
        <c:crosses val="autoZero"/>
        <c:auto val="1"/>
        <c:lblAlgn val="ctr"/>
        <c:lblOffset val="100"/>
        <c:noMultiLvlLbl val="0"/>
      </c:catAx>
      <c:valAx>
        <c:axId val="161692823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169319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1800" dirty="0">
                <a:latin typeface="微软雅黑 Light" panose="020B0502040204020203" pitchFamily="34" charset="-122"/>
              </a:rPr>
              <a:t>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B1A-4561-AA27-3819603E202D}"/>
            </c:ext>
          </c:extLst>
        </c:ser>
        <c:ser>
          <c:idx val="1"/>
          <c:order val="1"/>
          <c:tx>
            <c:strRef>
              <c:f>Sheet1!$C$1</c:f>
              <c:strCache>
                <c:ptCount val="1"/>
                <c:pt idx="0">
                  <c:v>系列 2</c:v>
                </c:pt>
              </c:strCache>
            </c:strRef>
          </c:tx>
          <c:spPr>
            <a:solidFill>
              <a:schemeClr val="tx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CB1A-4561-AA27-3819603E202D}"/>
            </c:ext>
          </c:extLst>
        </c:ser>
        <c:ser>
          <c:idx val="2"/>
          <c:order val="2"/>
          <c:tx>
            <c:strRef>
              <c:f>Sheet1!$D$1</c:f>
              <c:strCache>
                <c:ptCount val="1"/>
                <c:pt idx="0">
                  <c:v>系列 3</c:v>
                </c:pt>
              </c:strCache>
            </c:strRef>
          </c:tx>
          <c:spPr>
            <a:solidFill>
              <a:schemeClr val="accent1">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B1A-4561-AA27-3819603E202D}"/>
            </c:ext>
          </c:extLst>
        </c:ser>
        <c:dLbls>
          <c:showLegendKey val="0"/>
          <c:showVal val="0"/>
          <c:showCatName val="0"/>
          <c:showSerName val="0"/>
          <c:showPercent val="0"/>
          <c:showBubbleSize val="0"/>
        </c:dLbls>
        <c:gapWidth val="219"/>
        <c:overlap val="-27"/>
        <c:axId val="1616931983"/>
        <c:axId val="1616928239"/>
      </c:barChart>
      <c:catAx>
        <c:axId val="16169319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16928239"/>
        <c:crosses val="autoZero"/>
        <c:auto val="1"/>
        <c:lblAlgn val="ctr"/>
        <c:lblOffset val="100"/>
        <c:noMultiLvlLbl val="0"/>
      </c:catAx>
      <c:valAx>
        <c:axId val="161692823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169319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dirty="0">
                <a:latin typeface="微软雅黑 Light" panose="020B0502040204020203" pitchFamily="34" charset="-122"/>
              </a:rPr>
              <a:t>图表标题</a:t>
            </a:r>
          </a:p>
        </c:rich>
      </c:tx>
      <c:overlay val="0"/>
      <c:spPr>
        <a:noFill/>
        <a:ln>
          <a:noFill/>
        </a:ln>
        <a:effectLst/>
      </c:spPr>
    </c:title>
    <c:autoTitleDeleted val="0"/>
    <c:plotArea>
      <c:layout/>
      <c:pieChart>
        <c:varyColors val="1"/>
        <c:ser>
          <c:idx val="0"/>
          <c:order val="0"/>
          <c:tx>
            <c:strRef>
              <c:f>Sheet1!$B$1</c:f>
              <c:strCache>
                <c:ptCount val="1"/>
                <c:pt idx="0">
                  <c:v>变量</c:v>
                </c:pt>
              </c:strCache>
            </c:strRef>
          </c:tx>
          <c:spPr>
            <a:ln>
              <a:noFill/>
            </a:ln>
          </c:spPr>
          <c:dPt>
            <c:idx val="0"/>
            <c:bubble3D val="0"/>
            <c:spPr>
              <a:pattFill prst="wdUpDiag">
                <a:fgClr>
                  <a:schemeClr val="accent5"/>
                </a:fgClr>
                <a:bgClr>
                  <a:schemeClr val="bg2"/>
                </a:bgClr>
              </a:pattFill>
              <a:ln w="19050">
                <a:noFill/>
              </a:ln>
              <a:effectLst/>
            </c:spPr>
            <c:extLst>
              <c:ext xmlns:c16="http://schemas.microsoft.com/office/drawing/2014/chart" uri="{C3380CC4-5D6E-409C-BE32-E72D297353CC}">
                <c16:uniqueId val="{00000001-95CE-4521-AA1A-8A7503C0B24D}"/>
              </c:ext>
            </c:extLst>
          </c:dPt>
          <c:dPt>
            <c:idx val="1"/>
            <c:bubble3D val="0"/>
            <c:spPr>
              <a:solidFill>
                <a:schemeClr val="accent2">
                  <a:lumMod val="75000"/>
                </a:schemeClr>
              </a:solidFill>
              <a:ln w="19050">
                <a:noFill/>
              </a:ln>
              <a:effectLst/>
            </c:spPr>
            <c:extLst>
              <c:ext xmlns:c16="http://schemas.microsoft.com/office/drawing/2014/chart" uri="{C3380CC4-5D6E-409C-BE32-E72D297353CC}">
                <c16:uniqueId val="{00000003-95CE-4521-AA1A-8A7503C0B24D}"/>
              </c:ext>
            </c:extLst>
          </c:dPt>
          <c:dPt>
            <c:idx val="2"/>
            <c:bubble3D val="0"/>
            <c:spPr>
              <a:solidFill>
                <a:schemeClr val="accent1">
                  <a:lumMod val="60000"/>
                  <a:lumOff val="40000"/>
                </a:schemeClr>
              </a:solidFill>
              <a:ln w="19050">
                <a:noFill/>
              </a:ln>
              <a:effectLst/>
            </c:spPr>
            <c:extLst>
              <c:ext xmlns:c16="http://schemas.microsoft.com/office/drawing/2014/chart" uri="{C3380CC4-5D6E-409C-BE32-E72D297353CC}">
                <c16:uniqueId val="{00000005-95CE-4521-AA1A-8A7503C0B24D}"/>
              </c:ext>
            </c:extLst>
          </c:dPt>
          <c:dPt>
            <c:idx val="3"/>
            <c:bubble3D val="0"/>
            <c:spPr>
              <a:solidFill>
                <a:schemeClr val="accent4"/>
              </a:solidFill>
              <a:ln w="19050">
                <a:noFill/>
              </a:ln>
              <a:effectLst/>
            </c:spPr>
            <c:extLst>
              <c:ext xmlns:c16="http://schemas.microsoft.com/office/drawing/2014/chart" uri="{C3380CC4-5D6E-409C-BE32-E72D297353CC}">
                <c16:uniqueId val="{00000007-95CE-4521-AA1A-8A7503C0B24D}"/>
              </c:ext>
            </c:extLst>
          </c:dPt>
          <c:dLbls>
            <c:dLbl>
              <c:idx val="0"/>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436EE4CB-0373-44FB-B979-1E468D48BCA9}" type="PERCENTAGE">
                      <a:rPr lang="en-US" altLang="zh-CN" sz="2000">
                        <a:solidFill>
                          <a:schemeClr val="tx1">
                            <a:lumMod val="65000"/>
                            <a:lumOff val="35000"/>
                          </a:schemeClr>
                        </a:solidFill>
                        <a:latin typeface="微软雅黑 Light" panose="020B0502040204020203" pitchFamily="34" charset="-122"/>
                      </a:rPr>
                      <a:pPr>
                        <a:defRPr sz="1197" b="0" i="0" u="none" strike="noStrike" kern="1200" baseline="0">
                          <a:solidFill>
                            <a:schemeClr val="tx1">
                              <a:lumMod val="75000"/>
                              <a:lumOff val="25000"/>
                            </a:schemeClr>
                          </a:solidFill>
                          <a:latin typeface="+mn-lt"/>
                          <a:ea typeface="+mn-ea"/>
                          <a:cs typeface="+mn-cs"/>
                        </a:defRPr>
                      </a:pPr>
                      <a:t>[百分比]</a:t>
                    </a:fld>
                    <a:endParaRPr lang="zh-CN" altLang="en-US"/>
                  </a:p>
                </c:rich>
              </c:tx>
              <c:spPr>
                <a:noFill/>
                <a:ln>
                  <a:noFill/>
                </a:ln>
                <a:effectLst/>
              </c:spPr>
              <c:dLblPos val="inEnd"/>
              <c:showLegendKey val="0"/>
              <c:showVal val="0"/>
              <c:showCatName val="0"/>
              <c:showSerName val="0"/>
              <c:showPercent val="1"/>
              <c:showBubbleSize val="0"/>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95CE-4521-AA1A-8A7503C0B24D}"/>
                </c:ext>
              </c:extLst>
            </c:dLbl>
            <c:dLbl>
              <c:idx val="1"/>
              <c:tx>
                <c:rich>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fld id="{5B4B82CE-CBE1-41F6-B158-FACD0606CF0D}" type="PERCENTAGE">
                      <a:rPr lang="en-US" altLang="zh-CN" sz="2000">
                        <a:solidFill>
                          <a:schemeClr val="bg1"/>
                        </a:solidFill>
                        <a:latin typeface="微软雅黑 Light" panose="020B0502040204020203" pitchFamily="34" charset="-122"/>
                      </a:rPr>
                      <a:pPr>
                        <a:defRPr sz="1197" b="0" i="0" u="none" strike="noStrike" kern="1200" baseline="0">
                          <a:solidFill>
                            <a:schemeClr val="bg1"/>
                          </a:solidFill>
                          <a:latin typeface="+mn-lt"/>
                          <a:ea typeface="+mn-ea"/>
                          <a:cs typeface="+mn-cs"/>
                        </a:defRPr>
                      </a:pPr>
                      <a:t>[百分比]</a:t>
                    </a:fld>
                    <a:endParaRPr lang="zh-CN" altLang="en-US"/>
                  </a:p>
                </c:rich>
              </c:tx>
              <c:spPr>
                <a:noFill/>
                <a:ln>
                  <a:noFill/>
                </a:ln>
                <a:effectLst/>
              </c:spPr>
              <c:dLblPos val="inEnd"/>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5CE-4521-AA1A-8A7503C0B24D}"/>
                </c:ext>
              </c:extLst>
            </c:dLbl>
            <c:dLbl>
              <c:idx val="2"/>
              <c:tx>
                <c:rich>
                  <a:bodyPr/>
                  <a:lstStyle/>
                  <a:p>
                    <a:fld id="{C0C80F8E-52EF-4DE7-B205-061537E2B674}" type="PERCENTAGE">
                      <a:rPr lang="en-US" altLang="zh-CN" sz="2000">
                        <a:solidFill>
                          <a:schemeClr val="bg1"/>
                        </a:solidFill>
                        <a:latin typeface="微软雅黑 Light" panose="020B0502040204020203" pitchFamily="34" charset="-122"/>
                      </a:rPr>
                      <a:pPr/>
                      <a:t>[百分比]</a:t>
                    </a:fld>
                    <a:endParaRPr lang="zh-CN" altLang="en-US"/>
                  </a:p>
                </c:rich>
              </c:tx>
              <c:dLblPos val="inEnd"/>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95CE-4521-AA1A-8A7503C0B24D}"/>
                </c:ext>
              </c:extLst>
            </c:dLbl>
            <c:dLbl>
              <c:idx val="3"/>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DA938BA3-CC6D-493C-BD67-E5E5D6DA1073}" type="PERCENTAGE">
                      <a:rPr lang="en-US" altLang="zh-CN" sz="2000">
                        <a:solidFill>
                          <a:schemeClr val="bg1"/>
                        </a:solidFill>
                        <a:latin typeface="微软雅黑 Light" panose="020B0502040204020203" pitchFamily="34" charset="-122"/>
                      </a:rPr>
                      <a:pPr>
                        <a:defRPr sz="1197" b="0" i="0" u="none" strike="noStrike" kern="1200" baseline="0">
                          <a:solidFill>
                            <a:schemeClr val="tx1">
                              <a:lumMod val="75000"/>
                              <a:lumOff val="25000"/>
                            </a:schemeClr>
                          </a:solidFill>
                          <a:latin typeface="+mn-lt"/>
                          <a:ea typeface="+mn-ea"/>
                          <a:cs typeface="+mn-cs"/>
                        </a:defRPr>
                      </a:pPr>
                      <a:t>[百分比]</a:t>
                    </a:fld>
                    <a:endParaRPr lang="zh-CN" altLang="en-US"/>
                  </a:p>
                </c:rich>
              </c:tx>
              <c:spPr>
                <a:noFill/>
                <a:ln>
                  <a:noFill/>
                </a:ln>
                <a:effectLst/>
              </c:spPr>
              <c:dLblPos val="inEnd"/>
              <c:showLegendKey val="0"/>
              <c:showVal val="0"/>
              <c:showCatName val="0"/>
              <c:showSerName val="0"/>
              <c:showPercent val="1"/>
              <c:showBubbleSize val="0"/>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7-95CE-4521-AA1A-8A7503C0B24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类别一</c:v>
                </c:pt>
                <c:pt idx="1">
                  <c:v>类别二</c:v>
                </c:pt>
                <c:pt idx="2">
                  <c:v>类别三</c:v>
                </c:pt>
                <c:pt idx="3">
                  <c:v>类别四</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95CE-4521-AA1A-8A7503C0B24D}"/>
            </c:ext>
          </c:extLst>
        </c:ser>
        <c:dLbls>
          <c:dLblPos val="inEnd"/>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D43E-4BAA-89AD-9279B780DA0E}"/>
              </c:ext>
            </c:extLst>
          </c:dPt>
          <c:dPt>
            <c:idx val="1"/>
            <c:bubble3D val="0"/>
            <c:spPr>
              <a:solidFill>
                <a:schemeClr val="bg2">
                  <a:lumMod val="90000"/>
                </a:schemeClr>
              </a:solidFill>
              <a:ln w="19050">
                <a:noFill/>
              </a:ln>
              <a:effectLst/>
            </c:spPr>
            <c:extLst>
              <c:ext xmlns:c16="http://schemas.microsoft.com/office/drawing/2014/chart" uri="{C3380CC4-5D6E-409C-BE32-E72D297353CC}">
                <c16:uniqueId val="{00000003-D43E-4BAA-89AD-9279B780DA0E}"/>
              </c:ext>
            </c:extLst>
          </c:dPt>
          <c:cat>
            <c:strRef>
              <c:f>Sheet1!$A$2:$A$3</c:f>
              <c:strCache>
                <c:ptCount val="2"/>
                <c:pt idx="0">
                  <c:v>第一季度</c:v>
                </c:pt>
                <c:pt idx="1">
                  <c:v>第四季度</c:v>
                </c:pt>
              </c:strCache>
            </c:strRef>
          </c:cat>
          <c:val>
            <c:numRef>
              <c:f>Sheet1!$B$2:$B$3</c:f>
              <c:numCache>
                <c:formatCode>General</c:formatCode>
                <c:ptCount val="2"/>
                <c:pt idx="0">
                  <c:v>2</c:v>
                </c:pt>
                <c:pt idx="1">
                  <c:v>5</c:v>
                </c:pt>
              </c:numCache>
            </c:numRef>
          </c:val>
          <c:extLst>
            <c:ext xmlns:c16="http://schemas.microsoft.com/office/drawing/2014/chart" uri="{C3380CC4-5D6E-409C-BE32-E72D297353CC}">
              <c16:uniqueId val="{00000004-D43E-4BAA-89AD-9279B780DA0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96A6-40F4-AFFE-9FF82C32F5C0}"/>
              </c:ext>
            </c:extLst>
          </c:dPt>
          <c:dPt>
            <c:idx val="1"/>
            <c:bubble3D val="0"/>
            <c:spPr>
              <a:solidFill>
                <a:schemeClr val="bg2">
                  <a:lumMod val="90000"/>
                </a:schemeClr>
              </a:solidFill>
              <a:ln w="19050">
                <a:noFill/>
              </a:ln>
              <a:effectLst/>
            </c:spPr>
            <c:extLst>
              <c:ext xmlns:c16="http://schemas.microsoft.com/office/drawing/2014/chart" uri="{C3380CC4-5D6E-409C-BE32-E72D297353CC}">
                <c16:uniqueId val="{00000003-96A6-40F4-AFFE-9FF82C32F5C0}"/>
              </c:ext>
            </c:extLst>
          </c:dPt>
          <c:cat>
            <c:strRef>
              <c:f>Sheet1!$A$2:$A$3</c:f>
              <c:strCache>
                <c:ptCount val="2"/>
                <c:pt idx="0">
                  <c:v>第一季度</c:v>
                </c:pt>
                <c:pt idx="1">
                  <c:v>第四季度</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96A6-40F4-AFFE-9FF82C32F5C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87A1-4177-87FF-9753D72E5FFA}"/>
              </c:ext>
            </c:extLst>
          </c:dPt>
          <c:dPt>
            <c:idx val="1"/>
            <c:bubble3D val="0"/>
            <c:spPr>
              <a:solidFill>
                <a:schemeClr val="bg1">
                  <a:lumMod val="75000"/>
                </a:schemeClr>
              </a:solidFill>
              <a:ln w="19050">
                <a:noFill/>
              </a:ln>
              <a:effectLst/>
            </c:spPr>
            <c:extLst>
              <c:ext xmlns:c16="http://schemas.microsoft.com/office/drawing/2014/chart" uri="{C3380CC4-5D6E-409C-BE32-E72D297353CC}">
                <c16:uniqueId val="{00000003-87A1-4177-87FF-9753D72E5FFA}"/>
              </c:ext>
            </c:extLst>
          </c:dPt>
          <c:cat>
            <c:strRef>
              <c:f>Sheet1!$A$2:$A$3</c:f>
              <c:strCache>
                <c:ptCount val="2"/>
                <c:pt idx="0">
                  <c:v>第一季度</c:v>
                </c:pt>
                <c:pt idx="1">
                  <c:v>第四季度</c:v>
                </c:pt>
              </c:strCache>
            </c:strRef>
          </c:cat>
          <c:val>
            <c:numRef>
              <c:f>Sheet1!$B$2:$B$3</c:f>
              <c:numCache>
                <c:formatCode>General</c:formatCode>
                <c:ptCount val="2"/>
                <c:pt idx="0">
                  <c:v>2</c:v>
                </c:pt>
                <c:pt idx="1">
                  <c:v>0</c:v>
                </c:pt>
              </c:numCache>
            </c:numRef>
          </c:val>
          <c:extLst>
            <c:ext xmlns:c16="http://schemas.microsoft.com/office/drawing/2014/chart" uri="{C3380CC4-5D6E-409C-BE32-E72D297353CC}">
              <c16:uniqueId val="{00000004-87A1-4177-87FF-9753D72E5FF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770B4C16-F90D-453A-A879-63A5B82CCF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0D638460-04FA-4B41-B558-4B4F79D9218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225691-CF8A-442A-BE17-2092DC3162C8}"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8ABF07BA-846F-4D2D-BA6B-9D19FB19AD0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EECE3DC7-A8A9-4E12-85F3-124B7874A4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3EA296-FE3E-4972-9F6B-65A6D5632007}" type="slidenum">
              <a:rPr lang="zh-CN" altLang="en-US" smtClean="0"/>
              <a:t>‹#›</a:t>
            </a:fld>
            <a:endParaRPr lang="zh-CN" altLang="en-US"/>
          </a:p>
        </p:txBody>
      </p:sp>
    </p:spTree>
    <p:extLst>
      <p:ext uri="{BB962C8B-B14F-4D97-AF65-F5344CB8AC3E}">
        <p14:creationId xmlns:p14="http://schemas.microsoft.com/office/powerpoint/2010/main" val="42512213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9D5D8A-BFC4-4CA8-ACFD-029673EAD541}"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834711-1268-4CE2-B987-3BAC6E79CE54}" type="slidenum">
              <a:rPr lang="zh-CN" altLang="en-US" smtClean="0"/>
              <a:t>‹#›</a:t>
            </a:fld>
            <a:endParaRPr lang="zh-CN" altLang="en-US"/>
          </a:p>
        </p:txBody>
      </p:sp>
    </p:spTree>
    <p:extLst>
      <p:ext uri="{BB962C8B-B14F-4D97-AF65-F5344CB8AC3E}">
        <p14:creationId xmlns:p14="http://schemas.microsoft.com/office/powerpoint/2010/main" val="366382827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4711-1268-4CE2-B987-3BAC6E79CE54}" type="slidenum">
              <a:rPr lang="zh-CN" altLang="en-US" smtClean="0"/>
              <a:t>7</a:t>
            </a:fld>
            <a:endParaRPr lang="zh-CN" altLang="en-US"/>
          </a:p>
        </p:txBody>
      </p:sp>
    </p:spTree>
    <p:extLst>
      <p:ext uri="{BB962C8B-B14F-4D97-AF65-F5344CB8AC3E}">
        <p14:creationId xmlns:p14="http://schemas.microsoft.com/office/powerpoint/2010/main" val="4110175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4711-1268-4CE2-B987-3BAC6E79CE54}" type="slidenum">
              <a:rPr lang="zh-CN" altLang="en-US" smtClean="0"/>
              <a:t>23</a:t>
            </a:fld>
            <a:endParaRPr lang="zh-CN" altLang="en-US"/>
          </a:p>
        </p:txBody>
      </p:sp>
    </p:spTree>
    <p:extLst>
      <p:ext uri="{BB962C8B-B14F-4D97-AF65-F5344CB8AC3E}">
        <p14:creationId xmlns:p14="http://schemas.microsoft.com/office/powerpoint/2010/main" val="2079943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4711-1268-4CE2-B987-3BAC6E79CE54}" type="slidenum">
              <a:rPr lang="zh-CN" altLang="en-US" smtClean="0"/>
              <a:t>24</a:t>
            </a:fld>
            <a:endParaRPr lang="zh-CN" altLang="en-US"/>
          </a:p>
        </p:txBody>
      </p:sp>
    </p:spTree>
    <p:extLst>
      <p:ext uri="{BB962C8B-B14F-4D97-AF65-F5344CB8AC3E}">
        <p14:creationId xmlns:p14="http://schemas.microsoft.com/office/powerpoint/2010/main" val="502049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4711-1268-4CE2-B987-3BAC6E79CE54}" type="slidenum">
              <a:rPr lang="zh-CN" altLang="en-US" smtClean="0"/>
              <a:t>28</a:t>
            </a:fld>
            <a:endParaRPr lang="zh-CN" altLang="en-US"/>
          </a:p>
        </p:txBody>
      </p:sp>
    </p:spTree>
    <p:extLst>
      <p:ext uri="{BB962C8B-B14F-4D97-AF65-F5344CB8AC3E}">
        <p14:creationId xmlns:p14="http://schemas.microsoft.com/office/powerpoint/2010/main" val="22159051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2856724-3157-4233-A738-FDDAC8235C9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0898" r="19717"/>
          <a:stretch/>
        </p:blipFill>
        <p:spPr>
          <a:xfrm>
            <a:off x="-5505" y="0"/>
            <a:ext cx="5199786" cy="7019420"/>
          </a:xfrm>
          <a:prstGeom prst="parallelogram">
            <a:avLst/>
          </a:prstGeom>
        </p:spPr>
      </p:pic>
      <p:sp>
        <p:nvSpPr>
          <p:cNvPr id="6" name="平行四边形 5">
            <a:extLst>
              <a:ext uri="{FF2B5EF4-FFF2-40B4-BE49-F238E27FC236}">
                <a16:creationId xmlns:a16="http://schemas.microsoft.com/office/drawing/2014/main" id="{948AD09D-9809-4B03-8496-9C95033BFB6D}"/>
              </a:ext>
            </a:extLst>
          </p:cNvPr>
          <p:cNvSpPr/>
          <p:nvPr userDrawn="1"/>
        </p:nvSpPr>
        <p:spPr>
          <a:xfrm>
            <a:off x="-5505" y="16736"/>
            <a:ext cx="5187184" cy="7002684"/>
          </a:xfrm>
          <a:prstGeom prst="parallelogram">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cxnSp>
        <p:nvCxnSpPr>
          <p:cNvPr id="54" name="直接连接符 53">
            <a:extLst>
              <a:ext uri="{FF2B5EF4-FFF2-40B4-BE49-F238E27FC236}">
                <a16:creationId xmlns:a16="http://schemas.microsoft.com/office/drawing/2014/main" id="{57555536-8985-4418-9A40-F68D1E319496}"/>
              </a:ext>
            </a:extLst>
          </p:cNvPr>
          <p:cNvCxnSpPr>
            <a:cxnSpLocks/>
          </p:cNvCxnSpPr>
          <p:nvPr userDrawn="1"/>
        </p:nvCxnSpPr>
        <p:spPr>
          <a:xfrm>
            <a:off x="10267418" y="3517444"/>
            <a:ext cx="121579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7CA697CC-6610-44FD-BF4C-FB7A50E284AE}"/>
              </a:ext>
            </a:extLst>
          </p:cNvPr>
          <p:cNvSpPr>
            <a:spLocks noGrp="1"/>
          </p:cNvSpPr>
          <p:nvPr>
            <p:ph type="body" sz="quarter" idx="10" hasCustomPrompt="1"/>
          </p:nvPr>
        </p:nvSpPr>
        <p:spPr>
          <a:xfrm>
            <a:off x="5181680" y="1937822"/>
            <a:ext cx="6301532" cy="701731"/>
          </a:xfrm>
          <a:noFill/>
        </p:spPr>
        <p:txBody>
          <a:bodyPr wrap="square" lIns="0" rIns="0" rtlCol="0">
            <a:spAutoFit/>
          </a:bodyPr>
          <a:lstStyle>
            <a:lvl1pPr marL="0" indent="0" algn="r">
              <a:buFontTx/>
              <a:buNone/>
              <a:defRPr lang="zh-CN" altLang="en-US" sz="4400" b="1" spc="300" dirty="0" smtClean="0">
                <a:solidFill>
                  <a:schemeClr val="accent1"/>
                </a:solidFill>
                <a:latin typeface="+mj-ea"/>
                <a:ea typeface="+mj-ea"/>
              </a:defRPr>
            </a:lvl1pPr>
          </a:lstStyle>
          <a:p>
            <a:pPr algn="r"/>
            <a:r>
              <a:rPr lang="zh-CN" altLang="en-US" sz="4400" b="1" spc="300" dirty="0">
                <a:solidFill>
                  <a:schemeClr val="accent1"/>
                </a:solidFill>
                <a:latin typeface="+mj-ea"/>
                <a:ea typeface="+mj-ea"/>
              </a:rPr>
              <a:t>毕业课题</a:t>
            </a:r>
            <a:endParaRPr lang="en-US" altLang="zh-CN" sz="4400" b="1" spc="300" dirty="0">
              <a:solidFill>
                <a:schemeClr val="accent1"/>
              </a:solidFill>
              <a:latin typeface="+mj-ea"/>
              <a:ea typeface="+mj-ea"/>
            </a:endParaRPr>
          </a:p>
        </p:txBody>
      </p:sp>
      <p:sp>
        <p:nvSpPr>
          <p:cNvPr id="57" name="文本占位符 56">
            <a:extLst>
              <a:ext uri="{FF2B5EF4-FFF2-40B4-BE49-F238E27FC236}">
                <a16:creationId xmlns:a16="http://schemas.microsoft.com/office/drawing/2014/main" id="{B20B66E4-EDD4-47CB-A4C8-200FD2E911DD}"/>
              </a:ext>
            </a:extLst>
          </p:cNvPr>
          <p:cNvSpPr>
            <a:spLocks noGrp="1"/>
          </p:cNvSpPr>
          <p:nvPr>
            <p:ph type="body" sz="quarter" idx="11" hasCustomPrompt="1"/>
          </p:nvPr>
        </p:nvSpPr>
        <p:spPr>
          <a:xfrm>
            <a:off x="5181678" y="4200515"/>
            <a:ext cx="6301532" cy="315214"/>
          </a:xfrm>
        </p:spPr>
        <p:txBody>
          <a:bodyPr>
            <a:normAutofit/>
          </a:bodyPr>
          <a:lstStyle>
            <a:lvl1pPr marL="0" indent="0" algn="r">
              <a:buFontTx/>
              <a:buNone/>
              <a:defRPr lang="zh-CN" altLang="en-US" sz="1800" b="1" kern="1200" spc="300" dirty="0" smtClean="0">
                <a:solidFill>
                  <a:schemeClr val="accent1"/>
                </a:solidFill>
                <a:latin typeface="+mn-ea"/>
                <a:ea typeface="+mn-ea"/>
                <a:cs typeface="+mn-cs"/>
              </a:defRPr>
            </a:lvl1pPr>
          </a:lstStyle>
          <a:p>
            <a:pPr algn="r"/>
            <a:r>
              <a:rPr lang="zh-CN" altLang="en-US" b="1" spc="300" dirty="0">
                <a:solidFill>
                  <a:schemeClr val="accent1"/>
                </a:solidFill>
                <a:latin typeface="+mn-ea"/>
              </a:rPr>
              <a:t>答辩人：</a:t>
            </a:r>
            <a:r>
              <a:rPr lang="en-US" altLang="zh-CN" b="1" spc="300" dirty="0">
                <a:solidFill>
                  <a:schemeClr val="accent1"/>
                </a:solidFill>
                <a:latin typeface="+mn-ea"/>
              </a:rPr>
              <a:t>XXX</a:t>
            </a:r>
          </a:p>
        </p:txBody>
      </p:sp>
      <p:sp>
        <p:nvSpPr>
          <p:cNvPr id="60" name="文本占位符 56">
            <a:extLst>
              <a:ext uri="{FF2B5EF4-FFF2-40B4-BE49-F238E27FC236}">
                <a16:creationId xmlns:a16="http://schemas.microsoft.com/office/drawing/2014/main" id="{F20849D7-420D-4388-8E61-A73EDA592B34}"/>
              </a:ext>
            </a:extLst>
          </p:cNvPr>
          <p:cNvSpPr>
            <a:spLocks noGrp="1"/>
          </p:cNvSpPr>
          <p:nvPr>
            <p:ph type="body" sz="quarter" idx="12" hasCustomPrompt="1"/>
          </p:nvPr>
        </p:nvSpPr>
        <p:spPr>
          <a:xfrm>
            <a:off x="5194281" y="4534708"/>
            <a:ext cx="6301532" cy="315214"/>
          </a:xfrm>
        </p:spPr>
        <p:txBody>
          <a:bodyPr>
            <a:normAutofit/>
          </a:bodyPr>
          <a:lstStyle>
            <a:lvl1pPr marL="0" indent="0" algn="r">
              <a:buFontTx/>
              <a:buNone/>
              <a:defRPr lang="zh-CN" altLang="en-US" sz="1800" b="1" kern="1200" spc="300" dirty="0" smtClean="0">
                <a:solidFill>
                  <a:schemeClr val="accent1"/>
                </a:solidFill>
                <a:latin typeface="+mn-ea"/>
                <a:ea typeface="+mn-ea"/>
                <a:cs typeface="+mn-cs"/>
              </a:defRPr>
            </a:lvl1pPr>
          </a:lstStyle>
          <a:p>
            <a:pPr algn="r"/>
            <a:r>
              <a:rPr lang="zh-CN" altLang="en-US" b="1" spc="300" dirty="0">
                <a:solidFill>
                  <a:schemeClr val="accent1"/>
                </a:solidFill>
                <a:latin typeface="+mn-ea"/>
              </a:rPr>
              <a:t>指导老师：</a:t>
            </a:r>
            <a:r>
              <a:rPr lang="en-US" altLang="zh-CN" b="1" spc="300" dirty="0">
                <a:solidFill>
                  <a:schemeClr val="accent1"/>
                </a:solidFill>
                <a:latin typeface="+mn-ea"/>
              </a:rPr>
              <a:t>XXX</a:t>
            </a:r>
            <a:endParaRPr lang="zh-CN" altLang="en-US" b="1" spc="300" dirty="0">
              <a:solidFill>
                <a:schemeClr val="accent1"/>
              </a:solidFill>
              <a:latin typeface="+mn-ea"/>
            </a:endParaRPr>
          </a:p>
        </p:txBody>
      </p:sp>
      <p:sp>
        <p:nvSpPr>
          <p:cNvPr id="61" name="文本占位符 2">
            <a:extLst>
              <a:ext uri="{FF2B5EF4-FFF2-40B4-BE49-F238E27FC236}">
                <a16:creationId xmlns:a16="http://schemas.microsoft.com/office/drawing/2014/main" id="{29000849-C90B-4709-8878-540FF7121E56}"/>
              </a:ext>
            </a:extLst>
          </p:cNvPr>
          <p:cNvSpPr>
            <a:spLocks noGrp="1"/>
          </p:cNvSpPr>
          <p:nvPr>
            <p:ph type="body" sz="quarter" idx="13" hasCustomPrompt="1"/>
          </p:nvPr>
        </p:nvSpPr>
        <p:spPr>
          <a:xfrm>
            <a:off x="5181678" y="2708914"/>
            <a:ext cx="6301532" cy="701731"/>
          </a:xfrm>
          <a:noFill/>
        </p:spPr>
        <p:txBody>
          <a:bodyPr wrap="square" lIns="0" rIns="0" rtlCol="0">
            <a:spAutoFit/>
          </a:bodyPr>
          <a:lstStyle>
            <a:lvl1pPr marL="0" indent="0" algn="r">
              <a:buFontTx/>
              <a:buNone/>
              <a:defRPr lang="zh-CN" altLang="en-US" sz="4400" b="1" spc="300" dirty="0" smtClean="0">
                <a:solidFill>
                  <a:schemeClr val="accent1"/>
                </a:solidFill>
                <a:latin typeface="+mj-ea"/>
                <a:ea typeface="+mj-ea"/>
              </a:defRPr>
            </a:lvl1pPr>
          </a:lstStyle>
          <a:p>
            <a:pPr algn="r"/>
            <a:r>
              <a:rPr lang="zh-CN" altLang="en-US" sz="4400" b="1" spc="300" dirty="0">
                <a:solidFill>
                  <a:schemeClr val="accent1"/>
                </a:solidFill>
                <a:latin typeface="+mj-ea"/>
                <a:ea typeface="+mj-ea"/>
              </a:rPr>
              <a:t>论文答辩</a:t>
            </a:r>
            <a:r>
              <a:rPr lang="en-US" altLang="zh-CN" sz="4400" b="1" spc="300" dirty="0">
                <a:solidFill>
                  <a:schemeClr val="accent1"/>
                </a:solidFill>
                <a:latin typeface="+mj-ea"/>
                <a:ea typeface="+mj-ea"/>
              </a:rPr>
              <a:t>PPT</a:t>
            </a:r>
            <a:r>
              <a:rPr lang="zh-CN" altLang="en-US" sz="4400" b="1" spc="300" dirty="0">
                <a:solidFill>
                  <a:schemeClr val="accent1"/>
                </a:solidFill>
                <a:latin typeface="+mj-ea"/>
                <a:ea typeface="+mj-ea"/>
              </a:rPr>
              <a:t>模板</a:t>
            </a:r>
          </a:p>
        </p:txBody>
      </p:sp>
      <p:sp>
        <p:nvSpPr>
          <p:cNvPr id="64" name="平行四边形 63">
            <a:extLst>
              <a:ext uri="{FF2B5EF4-FFF2-40B4-BE49-F238E27FC236}">
                <a16:creationId xmlns:a16="http://schemas.microsoft.com/office/drawing/2014/main" id="{501956A7-8503-4BB3-B8E9-734A591B3FB0}"/>
              </a:ext>
            </a:extLst>
          </p:cNvPr>
          <p:cNvSpPr/>
          <p:nvPr userDrawn="1"/>
        </p:nvSpPr>
        <p:spPr>
          <a:xfrm>
            <a:off x="662449" y="1386541"/>
            <a:ext cx="4466907" cy="1055243"/>
          </a:xfrm>
          <a:prstGeom prst="parallelogram">
            <a:avLst>
              <a:gd name="adj" fmla="val 190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grpSp>
        <p:nvGrpSpPr>
          <p:cNvPr id="8" name="81ebc1f8-0063-4175-a0e9-d76839507c2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D8C29F0B-2B47-417A-8A37-9E156515AC2A}"/>
              </a:ext>
            </a:extLst>
          </p:cNvPr>
          <p:cNvGrpSpPr>
            <a:grpSpLocks noChangeAspect="1"/>
          </p:cNvGrpSpPr>
          <p:nvPr userDrawn="1">
            <p:custDataLst>
              <p:tags r:id="rId1"/>
            </p:custDataLst>
          </p:nvPr>
        </p:nvGrpSpPr>
        <p:grpSpPr>
          <a:xfrm>
            <a:off x="944058" y="1555419"/>
            <a:ext cx="3949906" cy="733268"/>
            <a:chOff x="3497261" y="2746242"/>
            <a:chExt cx="7298696" cy="1354943"/>
          </a:xfrm>
          <a:solidFill>
            <a:schemeClr val="bg1"/>
          </a:solidFill>
        </p:grpSpPr>
        <p:grpSp>
          <p:nvGrpSpPr>
            <p:cNvPr id="9" name="ïşļíḓê">
              <a:extLst>
                <a:ext uri="{FF2B5EF4-FFF2-40B4-BE49-F238E27FC236}">
                  <a16:creationId xmlns:a16="http://schemas.microsoft.com/office/drawing/2014/main" id="{B19B8C47-9863-42E4-965C-4C61076B5AC5}"/>
                </a:ext>
              </a:extLst>
            </p:cNvPr>
            <p:cNvGrpSpPr/>
            <p:nvPr/>
          </p:nvGrpSpPr>
          <p:grpSpPr>
            <a:xfrm>
              <a:off x="3497261" y="2746242"/>
              <a:ext cx="7298696" cy="1095599"/>
              <a:chOff x="4535488" y="3019425"/>
              <a:chExt cx="4378326" cy="657226"/>
            </a:xfrm>
            <a:grpFill/>
          </p:grpSpPr>
          <p:sp>
            <p:nvSpPr>
              <p:cNvPr id="31" name="îṥļiďe">
                <a:extLst>
                  <a:ext uri="{FF2B5EF4-FFF2-40B4-BE49-F238E27FC236}">
                    <a16:creationId xmlns:a16="http://schemas.microsoft.com/office/drawing/2014/main" id="{E8784B6C-5E27-4B29-9496-1A0E5265C321}"/>
                  </a:ext>
                </a:extLst>
              </p:cNvPr>
              <p:cNvSpPr/>
              <p:nvPr/>
            </p:nvSpPr>
            <p:spPr bwMode="auto">
              <a:xfrm>
                <a:off x="4535488" y="3192463"/>
                <a:ext cx="290513" cy="484188"/>
              </a:xfrm>
              <a:custGeom>
                <a:avLst/>
                <a:gdLst>
                  <a:gd name="T0" fmla="*/ 88 w 88"/>
                  <a:gd name="T1" fmla="*/ 31 h 146"/>
                  <a:gd name="T2" fmla="*/ 71 w 88"/>
                  <a:gd name="T3" fmla="*/ 93 h 146"/>
                  <a:gd name="T4" fmla="*/ 61 w 88"/>
                  <a:gd name="T5" fmla="*/ 100 h 146"/>
                  <a:gd name="T6" fmla="*/ 46 w 88"/>
                  <a:gd name="T7" fmla="*/ 114 h 146"/>
                  <a:gd name="T8" fmla="*/ 10 w 88"/>
                  <a:gd name="T9" fmla="*/ 128 h 146"/>
                  <a:gd name="T10" fmla="*/ 3 w 88"/>
                  <a:gd name="T11" fmla="*/ 118 h 146"/>
                  <a:gd name="T12" fmla="*/ 12 w 88"/>
                  <a:gd name="T13" fmla="*/ 113 h 146"/>
                  <a:gd name="T14" fmla="*/ 46 w 88"/>
                  <a:gd name="T15" fmla="*/ 92 h 146"/>
                  <a:gd name="T16" fmla="*/ 39 w 88"/>
                  <a:gd name="T17" fmla="*/ 67 h 146"/>
                  <a:gd name="T18" fmla="*/ 24 w 88"/>
                  <a:gd name="T19" fmla="*/ 55 h 146"/>
                  <a:gd name="T20" fmla="*/ 32 w 88"/>
                  <a:gd name="T21" fmla="*/ 51 h 146"/>
                  <a:gd name="T22" fmla="*/ 49 w 88"/>
                  <a:gd name="T23" fmla="*/ 30 h 146"/>
                  <a:gd name="T24" fmla="*/ 56 w 88"/>
                  <a:gd name="T25" fmla="*/ 7 h 146"/>
                  <a:gd name="T26" fmla="*/ 88 w 88"/>
                  <a:gd name="T27"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46">
                    <a:moveTo>
                      <a:pt x="88" y="31"/>
                    </a:moveTo>
                    <a:cubicBezTo>
                      <a:pt x="71" y="93"/>
                      <a:pt x="71" y="93"/>
                      <a:pt x="71" y="93"/>
                    </a:cubicBezTo>
                    <a:cubicBezTo>
                      <a:pt x="71" y="93"/>
                      <a:pt x="68" y="99"/>
                      <a:pt x="61" y="100"/>
                    </a:cubicBezTo>
                    <a:cubicBezTo>
                      <a:pt x="61" y="100"/>
                      <a:pt x="48" y="106"/>
                      <a:pt x="46" y="114"/>
                    </a:cubicBezTo>
                    <a:cubicBezTo>
                      <a:pt x="46" y="114"/>
                      <a:pt x="19" y="146"/>
                      <a:pt x="10" y="128"/>
                    </a:cubicBezTo>
                    <a:cubicBezTo>
                      <a:pt x="10" y="128"/>
                      <a:pt x="9" y="118"/>
                      <a:pt x="3" y="118"/>
                    </a:cubicBezTo>
                    <a:cubicBezTo>
                      <a:pt x="3" y="118"/>
                      <a:pt x="0" y="115"/>
                      <a:pt x="12" y="113"/>
                    </a:cubicBezTo>
                    <a:cubicBezTo>
                      <a:pt x="12" y="113"/>
                      <a:pt x="32" y="116"/>
                      <a:pt x="46" y="92"/>
                    </a:cubicBezTo>
                    <a:cubicBezTo>
                      <a:pt x="46" y="92"/>
                      <a:pt x="57" y="72"/>
                      <a:pt x="39" y="67"/>
                    </a:cubicBezTo>
                    <a:cubicBezTo>
                      <a:pt x="39" y="67"/>
                      <a:pt x="22" y="66"/>
                      <a:pt x="24" y="55"/>
                    </a:cubicBezTo>
                    <a:cubicBezTo>
                      <a:pt x="24" y="55"/>
                      <a:pt x="24" y="52"/>
                      <a:pt x="32" y="51"/>
                    </a:cubicBezTo>
                    <a:cubicBezTo>
                      <a:pt x="32" y="51"/>
                      <a:pt x="59" y="46"/>
                      <a:pt x="49" y="30"/>
                    </a:cubicBezTo>
                    <a:cubicBezTo>
                      <a:pt x="49" y="30"/>
                      <a:pt x="33" y="10"/>
                      <a:pt x="56" y="7"/>
                    </a:cubicBezTo>
                    <a:cubicBezTo>
                      <a:pt x="56" y="7"/>
                      <a:pt x="85" y="0"/>
                      <a:pt x="8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32" name="íŝļíḍê">
                <a:extLst>
                  <a:ext uri="{FF2B5EF4-FFF2-40B4-BE49-F238E27FC236}">
                    <a16:creationId xmlns:a16="http://schemas.microsoft.com/office/drawing/2014/main" id="{0B1C4FC5-BA30-4E4F-BCD6-DAF59C996B2A}"/>
                  </a:ext>
                </a:extLst>
              </p:cNvPr>
              <p:cNvSpPr/>
              <p:nvPr/>
            </p:nvSpPr>
            <p:spPr bwMode="auto">
              <a:xfrm>
                <a:off x="4899026" y="3148013"/>
                <a:ext cx="214313" cy="409575"/>
              </a:xfrm>
              <a:custGeom>
                <a:avLst/>
                <a:gdLst>
                  <a:gd name="T0" fmla="*/ 24 w 65"/>
                  <a:gd name="T1" fmla="*/ 0 h 123"/>
                  <a:gd name="T2" fmla="*/ 5 w 65"/>
                  <a:gd name="T3" fmla="*/ 21 h 123"/>
                  <a:gd name="T4" fmla="*/ 8 w 65"/>
                  <a:gd name="T5" fmla="*/ 43 h 123"/>
                  <a:gd name="T6" fmla="*/ 3 w 65"/>
                  <a:gd name="T7" fmla="*/ 65 h 123"/>
                  <a:gd name="T8" fmla="*/ 2 w 65"/>
                  <a:gd name="T9" fmla="*/ 73 h 123"/>
                  <a:gd name="T10" fmla="*/ 8 w 65"/>
                  <a:gd name="T11" fmla="*/ 106 h 123"/>
                  <a:gd name="T12" fmla="*/ 42 w 65"/>
                  <a:gd name="T13" fmla="*/ 119 h 123"/>
                  <a:gd name="T14" fmla="*/ 63 w 65"/>
                  <a:gd name="T15" fmla="*/ 103 h 123"/>
                  <a:gd name="T16" fmla="*/ 48 w 65"/>
                  <a:gd name="T17" fmla="*/ 97 h 123"/>
                  <a:gd name="T18" fmla="*/ 21 w 65"/>
                  <a:gd name="T19" fmla="*/ 91 h 123"/>
                  <a:gd name="T20" fmla="*/ 25 w 65"/>
                  <a:gd name="T21" fmla="*/ 57 h 123"/>
                  <a:gd name="T22" fmla="*/ 42 w 65"/>
                  <a:gd name="T23" fmla="*/ 50 h 123"/>
                  <a:gd name="T24" fmla="*/ 58 w 65"/>
                  <a:gd name="T25" fmla="*/ 34 h 123"/>
                  <a:gd name="T26" fmla="*/ 44 w 65"/>
                  <a:gd name="T27" fmla="*/ 32 h 123"/>
                  <a:gd name="T28" fmla="*/ 28 w 65"/>
                  <a:gd name="T29" fmla="*/ 31 h 123"/>
                  <a:gd name="T30" fmla="*/ 33 w 65"/>
                  <a:gd name="T31" fmla="*/ 19 h 123"/>
                  <a:gd name="T32" fmla="*/ 24 w 65"/>
                  <a:gd name="T3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23">
                    <a:moveTo>
                      <a:pt x="24" y="0"/>
                    </a:moveTo>
                    <a:cubicBezTo>
                      <a:pt x="24" y="0"/>
                      <a:pt x="2" y="1"/>
                      <a:pt x="5" y="21"/>
                    </a:cubicBezTo>
                    <a:cubicBezTo>
                      <a:pt x="5" y="21"/>
                      <a:pt x="12" y="38"/>
                      <a:pt x="8" y="43"/>
                    </a:cubicBezTo>
                    <a:cubicBezTo>
                      <a:pt x="8" y="43"/>
                      <a:pt x="2" y="56"/>
                      <a:pt x="3" y="65"/>
                    </a:cubicBezTo>
                    <a:cubicBezTo>
                      <a:pt x="3" y="65"/>
                      <a:pt x="5" y="66"/>
                      <a:pt x="2" y="73"/>
                    </a:cubicBezTo>
                    <a:cubicBezTo>
                      <a:pt x="2" y="73"/>
                      <a:pt x="0" y="100"/>
                      <a:pt x="8" y="106"/>
                    </a:cubicBezTo>
                    <a:cubicBezTo>
                      <a:pt x="8" y="106"/>
                      <a:pt x="17" y="117"/>
                      <a:pt x="42" y="119"/>
                    </a:cubicBezTo>
                    <a:cubicBezTo>
                      <a:pt x="42" y="119"/>
                      <a:pt x="65" y="123"/>
                      <a:pt x="63" y="103"/>
                    </a:cubicBezTo>
                    <a:cubicBezTo>
                      <a:pt x="63" y="103"/>
                      <a:pt x="58" y="95"/>
                      <a:pt x="48" y="97"/>
                    </a:cubicBezTo>
                    <a:cubicBezTo>
                      <a:pt x="48" y="97"/>
                      <a:pt x="21" y="107"/>
                      <a:pt x="21" y="91"/>
                    </a:cubicBezTo>
                    <a:cubicBezTo>
                      <a:pt x="21" y="91"/>
                      <a:pt x="18" y="70"/>
                      <a:pt x="25" y="57"/>
                    </a:cubicBezTo>
                    <a:cubicBezTo>
                      <a:pt x="25" y="57"/>
                      <a:pt x="28" y="50"/>
                      <a:pt x="42" y="50"/>
                    </a:cubicBezTo>
                    <a:cubicBezTo>
                      <a:pt x="42" y="50"/>
                      <a:pt x="62" y="50"/>
                      <a:pt x="58" y="34"/>
                    </a:cubicBezTo>
                    <a:cubicBezTo>
                      <a:pt x="58" y="34"/>
                      <a:pt x="55" y="27"/>
                      <a:pt x="44" y="32"/>
                    </a:cubicBezTo>
                    <a:cubicBezTo>
                      <a:pt x="44" y="32"/>
                      <a:pt x="31" y="42"/>
                      <a:pt x="28" y="31"/>
                    </a:cubicBezTo>
                    <a:cubicBezTo>
                      <a:pt x="28" y="31"/>
                      <a:pt x="27" y="24"/>
                      <a:pt x="33" y="19"/>
                    </a:cubicBezTo>
                    <a:cubicBezTo>
                      <a:pt x="33" y="19"/>
                      <a:pt x="46" y="4"/>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33" name="íşḷiḋe">
                <a:extLst>
                  <a:ext uri="{FF2B5EF4-FFF2-40B4-BE49-F238E27FC236}">
                    <a16:creationId xmlns:a16="http://schemas.microsoft.com/office/drawing/2014/main" id="{7FFAA749-0991-4E02-927A-367C74F76D52}"/>
                  </a:ext>
                </a:extLst>
              </p:cNvPr>
              <p:cNvSpPr/>
              <p:nvPr/>
            </p:nvSpPr>
            <p:spPr bwMode="auto">
              <a:xfrm>
                <a:off x="5218113" y="3122613"/>
                <a:ext cx="406400" cy="222250"/>
              </a:xfrm>
              <a:custGeom>
                <a:avLst/>
                <a:gdLst>
                  <a:gd name="T0" fmla="*/ 43 w 123"/>
                  <a:gd name="T1" fmla="*/ 10 h 67"/>
                  <a:gd name="T2" fmla="*/ 43 w 123"/>
                  <a:gd name="T3" fmla="*/ 19 h 67"/>
                  <a:gd name="T4" fmla="*/ 53 w 123"/>
                  <a:gd name="T5" fmla="*/ 30 h 67"/>
                  <a:gd name="T6" fmla="*/ 39 w 123"/>
                  <a:gd name="T7" fmla="*/ 37 h 67"/>
                  <a:gd name="T8" fmla="*/ 39 w 123"/>
                  <a:gd name="T9" fmla="*/ 37 h 67"/>
                  <a:gd name="T10" fmla="*/ 15 w 123"/>
                  <a:gd name="T11" fmla="*/ 43 h 67"/>
                  <a:gd name="T12" fmla="*/ 0 w 123"/>
                  <a:gd name="T13" fmla="*/ 52 h 67"/>
                  <a:gd name="T14" fmla="*/ 15 w 123"/>
                  <a:gd name="T15" fmla="*/ 62 h 67"/>
                  <a:gd name="T16" fmla="*/ 29 w 123"/>
                  <a:gd name="T17" fmla="*/ 52 h 67"/>
                  <a:gd name="T18" fmla="*/ 44 w 123"/>
                  <a:gd name="T19" fmla="*/ 46 h 67"/>
                  <a:gd name="T20" fmla="*/ 112 w 123"/>
                  <a:gd name="T21" fmla="*/ 36 h 67"/>
                  <a:gd name="T22" fmla="*/ 123 w 123"/>
                  <a:gd name="T23" fmla="*/ 31 h 67"/>
                  <a:gd name="T24" fmla="*/ 116 w 123"/>
                  <a:gd name="T25" fmla="*/ 25 h 67"/>
                  <a:gd name="T26" fmla="*/ 84 w 123"/>
                  <a:gd name="T27" fmla="*/ 25 h 67"/>
                  <a:gd name="T28" fmla="*/ 80 w 123"/>
                  <a:gd name="T29" fmla="*/ 19 h 67"/>
                  <a:gd name="T30" fmla="*/ 72 w 123"/>
                  <a:gd name="T31" fmla="*/ 5 h 67"/>
                  <a:gd name="T32" fmla="*/ 67 w 123"/>
                  <a:gd name="T33" fmla="*/ 5 h 67"/>
                  <a:gd name="T34" fmla="*/ 59 w 123"/>
                  <a:gd name="T35" fmla="*/ 3 h 67"/>
                  <a:gd name="T36" fmla="*/ 43 w 123"/>
                  <a:gd name="T37"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67">
                    <a:moveTo>
                      <a:pt x="43" y="10"/>
                    </a:moveTo>
                    <a:cubicBezTo>
                      <a:pt x="43" y="10"/>
                      <a:pt x="35" y="13"/>
                      <a:pt x="43" y="19"/>
                    </a:cubicBezTo>
                    <a:cubicBezTo>
                      <a:pt x="43" y="19"/>
                      <a:pt x="57" y="23"/>
                      <a:pt x="53" y="30"/>
                    </a:cubicBezTo>
                    <a:cubicBezTo>
                      <a:pt x="53" y="30"/>
                      <a:pt x="50" y="34"/>
                      <a:pt x="39" y="37"/>
                    </a:cubicBezTo>
                    <a:cubicBezTo>
                      <a:pt x="39" y="37"/>
                      <a:pt x="39" y="37"/>
                      <a:pt x="39" y="37"/>
                    </a:cubicBezTo>
                    <a:cubicBezTo>
                      <a:pt x="27" y="40"/>
                      <a:pt x="15" y="43"/>
                      <a:pt x="15" y="43"/>
                    </a:cubicBezTo>
                    <a:cubicBezTo>
                      <a:pt x="15" y="43"/>
                      <a:pt x="4" y="38"/>
                      <a:pt x="0" y="52"/>
                    </a:cubicBezTo>
                    <a:cubicBezTo>
                      <a:pt x="0" y="52"/>
                      <a:pt x="1" y="67"/>
                      <a:pt x="15" y="62"/>
                    </a:cubicBezTo>
                    <a:cubicBezTo>
                      <a:pt x="15" y="62"/>
                      <a:pt x="17" y="52"/>
                      <a:pt x="29" y="52"/>
                    </a:cubicBezTo>
                    <a:cubicBezTo>
                      <a:pt x="29" y="52"/>
                      <a:pt x="36" y="53"/>
                      <a:pt x="44" y="46"/>
                    </a:cubicBezTo>
                    <a:cubicBezTo>
                      <a:pt x="44" y="46"/>
                      <a:pt x="72" y="32"/>
                      <a:pt x="112" y="36"/>
                    </a:cubicBezTo>
                    <a:cubicBezTo>
                      <a:pt x="112" y="36"/>
                      <a:pt x="122" y="39"/>
                      <a:pt x="123" y="31"/>
                    </a:cubicBezTo>
                    <a:cubicBezTo>
                      <a:pt x="123" y="31"/>
                      <a:pt x="123" y="26"/>
                      <a:pt x="116" y="25"/>
                    </a:cubicBezTo>
                    <a:cubicBezTo>
                      <a:pt x="84" y="25"/>
                      <a:pt x="84" y="25"/>
                      <a:pt x="84" y="25"/>
                    </a:cubicBezTo>
                    <a:cubicBezTo>
                      <a:pt x="84" y="25"/>
                      <a:pt x="77" y="25"/>
                      <a:pt x="80" y="19"/>
                    </a:cubicBezTo>
                    <a:cubicBezTo>
                      <a:pt x="80" y="19"/>
                      <a:pt x="85" y="9"/>
                      <a:pt x="72" y="5"/>
                    </a:cubicBezTo>
                    <a:cubicBezTo>
                      <a:pt x="72" y="5"/>
                      <a:pt x="70" y="4"/>
                      <a:pt x="67" y="5"/>
                    </a:cubicBezTo>
                    <a:cubicBezTo>
                      <a:pt x="67" y="5"/>
                      <a:pt x="61" y="6"/>
                      <a:pt x="59" y="3"/>
                    </a:cubicBezTo>
                    <a:cubicBezTo>
                      <a:pt x="59" y="3"/>
                      <a:pt x="56" y="0"/>
                      <a:pt x="4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34" name="iṩ1îdê">
                <a:extLst>
                  <a:ext uri="{FF2B5EF4-FFF2-40B4-BE49-F238E27FC236}">
                    <a16:creationId xmlns:a16="http://schemas.microsoft.com/office/drawing/2014/main" id="{380CE2F3-9D66-4E83-B86B-F23425659C86}"/>
                  </a:ext>
                </a:extLst>
              </p:cNvPr>
              <p:cNvSpPr/>
              <p:nvPr/>
            </p:nvSpPr>
            <p:spPr bwMode="auto">
              <a:xfrm>
                <a:off x="5316538" y="3297238"/>
                <a:ext cx="271463" cy="333375"/>
              </a:xfrm>
              <a:custGeom>
                <a:avLst/>
                <a:gdLst>
                  <a:gd name="T0" fmla="*/ 5 w 82"/>
                  <a:gd name="T1" fmla="*/ 17 h 100"/>
                  <a:gd name="T2" fmla="*/ 8 w 82"/>
                  <a:gd name="T3" fmla="*/ 49 h 100"/>
                  <a:gd name="T4" fmla="*/ 20 w 82"/>
                  <a:gd name="T5" fmla="*/ 54 h 100"/>
                  <a:gd name="T6" fmla="*/ 27 w 82"/>
                  <a:gd name="T7" fmla="*/ 69 h 100"/>
                  <a:gd name="T8" fmla="*/ 27 w 82"/>
                  <a:gd name="T9" fmla="*/ 75 h 100"/>
                  <a:gd name="T10" fmla="*/ 14 w 82"/>
                  <a:gd name="T11" fmla="*/ 77 h 100"/>
                  <a:gd name="T12" fmla="*/ 14 w 82"/>
                  <a:gd name="T13" fmla="*/ 81 h 100"/>
                  <a:gd name="T14" fmla="*/ 27 w 82"/>
                  <a:gd name="T15" fmla="*/ 94 h 100"/>
                  <a:gd name="T16" fmla="*/ 27 w 82"/>
                  <a:gd name="T17" fmla="*/ 99 h 100"/>
                  <a:gd name="T18" fmla="*/ 43 w 82"/>
                  <a:gd name="T19" fmla="*/ 88 h 100"/>
                  <a:gd name="T20" fmla="*/ 42 w 82"/>
                  <a:gd name="T21" fmla="*/ 46 h 100"/>
                  <a:gd name="T22" fmla="*/ 52 w 82"/>
                  <a:gd name="T23" fmla="*/ 27 h 100"/>
                  <a:gd name="T24" fmla="*/ 73 w 82"/>
                  <a:gd name="T25" fmla="*/ 12 h 100"/>
                  <a:gd name="T26" fmla="*/ 67 w 82"/>
                  <a:gd name="T27" fmla="*/ 0 h 100"/>
                  <a:gd name="T28" fmla="*/ 23 w 82"/>
                  <a:gd name="T29" fmla="*/ 9 h 100"/>
                  <a:gd name="T30" fmla="*/ 13 w 82"/>
                  <a:gd name="T31" fmla="*/ 14 h 100"/>
                  <a:gd name="T32" fmla="*/ 5 w 82"/>
                  <a:gd name="T33" fmla="*/ 17 h 100"/>
                  <a:gd name="T34" fmla="*/ 35 w 82"/>
                  <a:gd name="T35" fmla="*/ 19 h 100"/>
                  <a:gd name="T36" fmla="*/ 36 w 82"/>
                  <a:gd name="T37" fmla="*/ 20 h 100"/>
                  <a:gd name="T38" fmla="*/ 24 w 82"/>
                  <a:gd name="T39" fmla="*/ 37 h 100"/>
                  <a:gd name="T40" fmla="*/ 19 w 82"/>
                  <a:gd name="T41" fmla="*/ 25 h 100"/>
                  <a:gd name="T42" fmla="*/ 35 w 82"/>
                  <a:gd name="T43" fmla="*/ 1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2" h="100">
                    <a:moveTo>
                      <a:pt x="5" y="17"/>
                    </a:moveTo>
                    <a:cubicBezTo>
                      <a:pt x="5" y="17"/>
                      <a:pt x="0" y="35"/>
                      <a:pt x="8" y="49"/>
                    </a:cubicBezTo>
                    <a:cubicBezTo>
                      <a:pt x="8" y="49"/>
                      <a:pt x="12" y="53"/>
                      <a:pt x="20" y="54"/>
                    </a:cubicBezTo>
                    <a:cubicBezTo>
                      <a:pt x="20" y="54"/>
                      <a:pt x="26" y="52"/>
                      <a:pt x="27" y="69"/>
                    </a:cubicBezTo>
                    <a:cubicBezTo>
                      <a:pt x="27" y="75"/>
                      <a:pt x="27" y="75"/>
                      <a:pt x="27" y="75"/>
                    </a:cubicBezTo>
                    <a:cubicBezTo>
                      <a:pt x="27" y="75"/>
                      <a:pt x="29" y="89"/>
                      <a:pt x="14" y="77"/>
                    </a:cubicBezTo>
                    <a:cubicBezTo>
                      <a:pt x="14" y="77"/>
                      <a:pt x="11" y="76"/>
                      <a:pt x="14" y="81"/>
                    </a:cubicBezTo>
                    <a:cubicBezTo>
                      <a:pt x="27" y="94"/>
                      <a:pt x="27" y="94"/>
                      <a:pt x="27" y="94"/>
                    </a:cubicBezTo>
                    <a:cubicBezTo>
                      <a:pt x="27" y="94"/>
                      <a:pt x="29" y="97"/>
                      <a:pt x="27" y="99"/>
                    </a:cubicBezTo>
                    <a:cubicBezTo>
                      <a:pt x="27" y="99"/>
                      <a:pt x="39" y="100"/>
                      <a:pt x="43" y="88"/>
                    </a:cubicBezTo>
                    <a:cubicBezTo>
                      <a:pt x="43" y="88"/>
                      <a:pt x="47" y="65"/>
                      <a:pt x="42" y="46"/>
                    </a:cubicBezTo>
                    <a:cubicBezTo>
                      <a:pt x="42" y="46"/>
                      <a:pt x="56" y="41"/>
                      <a:pt x="52" y="27"/>
                    </a:cubicBezTo>
                    <a:cubicBezTo>
                      <a:pt x="52" y="27"/>
                      <a:pt x="71" y="13"/>
                      <a:pt x="73" y="12"/>
                    </a:cubicBezTo>
                    <a:cubicBezTo>
                      <a:pt x="73" y="12"/>
                      <a:pt x="82" y="1"/>
                      <a:pt x="67" y="0"/>
                    </a:cubicBezTo>
                    <a:cubicBezTo>
                      <a:pt x="67" y="0"/>
                      <a:pt x="42" y="0"/>
                      <a:pt x="23" y="9"/>
                    </a:cubicBezTo>
                    <a:cubicBezTo>
                      <a:pt x="23" y="9"/>
                      <a:pt x="16" y="14"/>
                      <a:pt x="13" y="14"/>
                    </a:cubicBezTo>
                    <a:cubicBezTo>
                      <a:pt x="13" y="14"/>
                      <a:pt x="6" y="15"/>
                      <a:pt x="5" y="17"/>
                    </a:cubicBezTo>
                    <a:close/>
                    <a:moveTo>
                      <a:pt x="35" y="19"/>
                    </a:moveTo>
                    <a:cubicBezTo>
                      <a:pt x="36" y="20"/>
                      <a:pt x="36" y="20"/>
                      <a:pt x="36" y="20"/>
                    </a:cubicBezTo>
                    <a:cubicBezTo>
                      <a:pt x="43" y="26"/>
                      <a:pt x="24" y="37"/>
                      <a:pt x="24" y="37"/>
                    </a:cubicBezTo>
                    <a:cubicBezTo>
                      <a:pt x="18" y="35"/>
                      <a:pt x="19" y="25"/>
                      <a:pt x="19" y="25"/>
                    </a:cubicBezTo>
                    <a:cubicBezTo>
                      <a:pt x="20" y="18"/>
                      <a:pt x="35" y="19"/>
                      <a:pt x="3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35" name="isļïḍe">
                <a:extLst>
                  <a:ext uri="{FF2B5EF4-FFF2-40B4-BE49-F238E27FC236}">
                    <a16:creationId xmlns:a16="http://schemas.microsoft.com/office/drawing/2014/main" id="{28B5C7A1-F2B8-423D-829A-49C52D488848}"/>
                  </a:ext>
                </a:extLst>
              </p:cNvPr>
              <p:cNvSpPr/>
              <p:nvPr/>
            </p:nvSpPr>
            <p:spPr bwMode="auto">
              <a:xfrm>
                <a:off x="5227638" y="3540125"/>
                <a:ext cx="85725" cy="103188"/>
              </a:xfrm>
              <a:custGeom>
                <a:avLst/>
                <a:gdLst>
                  <a:gd name="T0" fmla="*/ 4 w 26"/>
                  <a:gd name="T1" fmla="*/ 5 h 31"/>
                  <a:gd name="T2" fmla="*/ 2 w 26"/>
                  <a:gd name="T3" fmla="*/ 23 h 31"/>
                  <a:gd name="T4" fmla="*/ 11 w 26"/>
                  <a:gd name="T5" fmla="*/ 28 h 31"/>
                  <a:gd name="T6" fmla="*/ 17 w 26"/>
                  <a:gd name="T7" fmla="*/ 19 h 31"/>
                  <a:gd name="T8" fmla="*/ 25 w 26"/>
                  <a:gd name="T9" fmla="*/ 9 h 31"/>
                  <a:gd name="T10" fmla="*/ 23 w 26"/>
                  <a:gd name="T11" fmla="*/ 7 h 31"/>
                  <a:gd name="T12" fmla="*/ 12 w 26"/>
                  <a:gd name="T13" fmla="*/ 3 h 31"/>
                  <a:gd name="T14" fmla="*/ 4 w 26"/>
                  <a:gd name="T15" fmla="*/ 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1">
                    <a:moveTo>
                      <a:pt x="4" y="5"/>
                    </a:moveTo>
                    <a:cubicBezTo>
                      <a:pt x="4" y="5"/>
                      <a:pt x="0" y="15"/>
                      <a:pt x="2" y="23"/>
                    </a:cubicBezTo>
                    <a:cubicBezTo>
                      <a:pt x="2" y="23"/>
                      <a:pt x="4" y="31"/>
                      <a:pt x="11" y="28"/>
                    </a:cubicBezTo>
                    <a:cubicBezTo>
                      <a:pt x="11" y="28"/>
                      <a:pt x="14" y="26"/>
                      <a:pt x="17" y="19"/>
                    </a:cubicBezTo>
                    <a:cubicBezTo>
                      <a:pt x="17" y="19"/>
                      <a:pt x="20" y="10"/>
                      <a:pt x="25" y="9"/>
                    </a:cubicBezTo>
                    <a:cubicBezTo>
                      <a:pt x="25" y="9"/>
                      <a:pt x="26" y="6"/>
                      <a:pt x="23" y="7"/>
                    </a:cubicBezTo>
                    <a:cubicBezTo>
                      <a:pt x="23" y="7"/>
                      <a:pt x="16" y="8"/>
                      <a:pt x="12" y="3"/>
                    </a:cubicBezTo>
                    <a:cubicBezTo>
                      <a:pt x="12" y="3"/>
                      <a:pt x="6" y="0"/>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36" name="íṣḷíḋê">
                <a:extLst>
                  <a:ext uri="{FF2B5EF4-FFF2-40B4-BE49-F238E27FC236}">
                    <a16:creationId xmlns:a16="http://schemas.microsoft.com/office/drawing/2014/main" id="{BA88EB7C-EF97-4CC7-9B82-B862CF7A611C}"/>
                  </a:ext>
                </a:extLst>
              </p:cNvPr>
              <p:cNvSpPr/>
              <p:nvPr/>
            </p:nvSpPr>
            <p:spPr bwMode="auto">
              <a:xfrm>
                <a:off x="5502276" y="3421063"/>
                <a:ext cx="134938" cy="158750"/>
              </a:xfrm>
              <a:custGeom>
                <a:avLst/>
                <a:gdLst>
                  <a:gd name="T0" fmla="*/ 0 w 41"/>
                  <a:gd name="T1" fmla="*/ 18 h 48"/>
                  <a:gd name="T2" fmla="*/ 35 w 41"/>
                  <a:gd name="T3" fmla="*/ 19 h 48"/>
                  <a:gd name="T4" fmla="*/ 29 w 41"/>
                  <a:gd name="T5" fmla="*/ 41 h 48"/>
                  <a:gd name="T6" fmla="*/ 14 w 41"/>
                  <a:gd name="T7" fmla="*/ 37 h 48"/>
                  <a:gd name="T8" fmla="*/ 0 w 41"/>
                  <a:gd name="T9" fmla="*/ 18 h 48"/>
                </a:gdLst>
                <a:ahLst/>
                <a:cxnLst>
                  <a:cxn ang="0">
                    <a:pos x="T0" y="T1"/>
                  </a:cxn>
                  <a:cxn ang="0">
                    <a:pos x="T2" y="T3"/>
                  </a:cxn>
                  <a:cxn ang="0">
                    <a:pos x="T4" y="T5"/>
                  </a:cxn>
                  <a:cxn ang="0">
                    <a:pos x="T6" y="T7"/>
                  </a:cxn>
                  <a:cxn ang="0">
                    <a:pos x="T8" y="T9"/>
                  </a:cxn>
                </a:cxnLst>
                <a:rect l="0" t="0" r="r" b="b"/>
                <a:pathLst>
                  <a:path w="41" h="48">
                    <a:moveTo>
                      <a:pt x="0" y="18"/>
                    </a:moveTo>
                    <a:cubicBezTo>
                      <a:pt x="0" y="18"/>
                      <a:pt x="14" y="0"/>
                      <a:pt x="35" y="19"/>
                    </a:cubicBezTo>
                    <a:cubicBezTo>
                      <a:pt x="35" y="19"/>
                      <a:pt x="41" y="28"/>
                      <a:pt x="29" y="41"/>
                    </a:cubicBezTo>
                    <a:cubicBezTo>
                      <a:pt x="29" y="41"/>
                      <a:pt x="21" y="48"/>
                      <a:pt x="14" y="37"/>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37" name="iṧľïdé">
                <a:extLst>
                  <a:ext uri="{FF2B5EF4-FFF2-40B4-BE49-F238E27FC236}">
                    <a16:creationId xmlns:a16="http://schemas.microsoft.com/office/drawing/2014/main" id="{71E06BFD-3552-4A15-AD3A-C35B94FC952B}"/>
                  </a:ext>
                </a:extLst>
              </p:cNvPr>
              <p:cNvSpPr/>
              <p:nvPr/>
            </p:nvSpPr>
            <p:spPr bwMode="auto">
              <a:xfrm>
                <a:off x="5707063" y="3151188"/>
                <a:ext cx="257175" cy="455613"/>
              </a:xfrm>
              <a:custGeom>
                <a:avLst/>
                <a:gdLst>
                  <a:gd name="T0" fmla="*/ 48 w 78"/>
                  <a:gd name="T1" fmla="*/ 1 h 137"/>
                  <a:gd name="T2" fmla="*/ 40 w 78"/>
                  <a:gd name="T3" fmla="*/ 15 h 137"/>
                  <a:gd name="T4" fmla="*/ 34 w 78"/>
                  <a:gd name="T5" fmla="*/ 27 h 137"/>
                  <a:gd name="T6" fmla="*/ 26 w 78"/>
                  <a:gd name="T7" fmla="*/ 38 h 137"/>
                  <a:gd name="T8" fmla="*/ 33 w 78"/>
                  <a:gd name="T9" fmla="*/ 64 h 137"/>
                  <a:gd name="T10" fmla="*/ 31 w 78"/>
                  <a:gd name="T11" fmla="*/ 81 h 137"/>
                  <a:gd name="T12" fmla="*/ 20 w 78"/>
                  <a:gd name="T13" fmla="*/ 87 h 137"/>
                  <a:gd name="T14" fmla="*/ 2 w 78"/>
                  <a:gd name="T15" fmla="*/ 102 h 137"/>
                  <a:gd name="T16" fmla="*/ 9 w 78"/>
                  <a:gd name="T17" fmla="*/ 109 h 137"/>
                  <a:gd name="T18" fmla="*/ 19 w 78"/>
                  <a:gd name="T19" fmla="*/ 102 h 137"/>
                  <a:gd name="T20" fmla="*/ 27 w 78"/>
                  <a:gd name="T21" fmla="*/ 107 h 137"/>
                  <a:gd name="T22" fmla="*/ 32 w 78"/>
                  <a:gd name="T23" fmla="*/ 129 h 137"/>
                  <a:gd name="T24" fmla="*/ 35 w 78"/>
                  <a:gd name="T25" fmla="*/ 123 h 137"/>
                  <a:gd name="T26" fmla="*/ 41 w 78"/>
                  <a:gd name="T27" fmla="*/ 100 h 137"/>
                  <a:gd name="T28" fmla="*/ 55 w 78"/>
                  <a:gd name="T29" fmla="*/ 88 h 137"/>
                  <a:gd name="T30" fmla="*/ 60 w 78"/>
                  <a:gd name="T31" fmla="*/ 88 h 137"/>
                  <a:gd name="T32" fmla="*/ 60 w 78"/>
                  <a:gd name="T33" fmla="*/ 105 h 137"/>
                  <a:gd name="T34" fmla="*/ 57 w 78"/>
                  <a:gd name="T35" fmla="*/ 109 h 137"/>
                  <a:gd name="T36" fmla="*/ 53 w 78"/>
                  <a:gd name="T37" fmla="*/ 102 h 137"/>
                  <a:gd name="T38" fmla="*/ 49 w 78"/>
                  <a:gd name="T39" fmla="*/ 107 h 137"/>
                  <a:gd name="T40" fmla="*/ 53 w 78"/>
                  <a:gd name="T41" fmla="*/ 114 h 137"/>
                  <a:gd name="T42" fmla="*/ 55 w 78"/>
                  <a:gd name="T43" fmla="*/ 126 h 137"/>
                  <a:gd name="T44" fmla="*/ 64 w 78"/>
                  <a:gd name="T45" fmla="*/ 135 h 137"/>
                  <a:gd name="T46" fmla="*/ 71 w 78"/>
                  <a:gd name="T47" fmla="*/ 122 h 137"/>
                  <a:gd name="T48" fmla="*/ 70 w 78"/>
                  <a:gd name="T49" fmla="*/ 98 h 137"/>
                  <a:gd name="T50" fmla="*/ 71 w 78"/>
                  <a:gd name="T51" fmla="*/ 84 h 137"/>
                  <a:gd name="T52" fmla="*/ 70 w 78"/>
                  <a:gd name="T53" fmla="*/ 70 h 137"/>
                  <a:gd name="T54" fmla="*/ 72 w 78"/>
                  <a:gd name="T55" fmla="*/ 55 h 137"/>
                  <a:gd name="T56" fmla="*/ 59 w 78"/>
                  <a:gd name="T57" fmla="*/ 30 h 137"/>
                  <a:gd name="T58" fmla="*/ 42 w 78"/>
                  <a:gd name="T59" fmla="*/ 48 h 137"/>
                  <a:gd name="T60" fmla="*/ 37 w 78"/>
                  <a:gd name="T61" fmla="*/ 39 h 137"/>
                  <a:gd name="T62" fmla="*/ 39 w 78"/>
                  <a:gd name="T63" fmla="*/ 30 h 137"/>
                  <a:gd name="T64" fmla="*/ 72 w 78"/>
                  <a:gd name="T65" fmla="*/ 8 h 137"/>
                  <a:gd name="T66" fmla="*/ 63 w 78"/>
                  <a:gd name="T67" fmla="*/ 1 h 137"/>
                  <a:gd name="T68" fmla="*/ 48 w 78"/>
                  <a:gd name="T69" fmla="*/ 1 h 137"/>
                  <a:gd name="T70" fmla="*/ 60 w 78"/>
                  <a:gd name="T71" fmla="*/ 64 h 137"/>
                  <a:gd name="T72" fmla="*/ 54 w 78"/>
                  <a:gd name="T73" fmla="*/ 62 h 137"/>
                  <a:gd name="T74" fmla="*/ 47 w 78"/>
                  <a:gd name="T75" fmla="*/ 65 h 137"/>
                  <a:gd name="T76" fmla="*/ 43 w 78"/>
                  <a:gd name="T77" fmla="*/ 72 h 137"/>
                  <a:gd name="T78" fmla="*/ 53 w 78"/>
                  <a:gd name="T79" fmla="*/ 45 h 137"/>
                  <a:gd name="T80" fmla="*/ 60 w 78"/>
                  <a:gd name="T81" fmla="*/ 6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37">
                    <a:moveTo>
                      <a:pt x="48" y="1"/>
                    </a:moveTo>
                    <a:cubicBezTo>
                      <a:pt x="48" y="1"/>
                      <a:pt x="41" y="1"/>
                      <a:pt x="40" y="15"/>
                    </a:cubicBezTo>
                    <a:cubicBezTo>
                      <a:pt x="40" y="15"/>
                      <a:pt x="39" y="25"/>
                      <a:pt x="34" y="27"/>
                    </a:cubicBezTo>
                    <a:cubicBezTo>
                      <a:pt x="34" y="27"/>
                      <a:pt x="21" y="29"/>
                      <a:pt x="26" y="38"/>
                    </a:cubicBezTo>
                    <a:cubicBezTo>
                      <a:pt x="26" y="38"/>
                      <a:pt x="37" y="50"/>
                      <a:pt x="33" y="64"/>
                    </a:cubicBezTo>
                    <a:cubicBezTo>
                      <a:pt x="33" y="64"/>
                      <a:pt x="30" y="71"/>
                      <a:pt x="31" y="81"/>
                    </a:cubicBezTo>
                    <a:cubicBezTo>
                      <a:pt x="31" y="81"/>
                      <a:pt x="34" y="87"/>
                      <a:pt x="20" y="87"/>
                    </a:cubicBezTo>
                    <a:cubicBezTo>
                      <a:pt x="20" y="87"/>
                      <a:pt x="6" y="84"/>
                      <a:pt x="2" y="102"/>
                    </a:cubicBezTo>
                    <a:cubicBezTo>
                      <a:pt x="2" y="102"/>
                      <a:pt x="0" y="110"/>
                      <a:pt x="9" y="109"/>
                    </a:cubicBezTo>
                    <a:cubicBezTo>
                      <a:pt x="9" y="109"/>
                      <a:pt x="17" y="106"/>
                      <a:pt x="19" y="102"/>
                    </a:cubicBezTo>
                    <a:cubicBezTo>
                      <a:pt x="19" y="102"/>
                      <a:pt x="26" y="98"/>
                      <a:pt x="27" y="107"/>
                    </a:cubicBezTo>
                    <a:cubicBezTo>
                      <a:pt x="27" y="107"/>
                      <a:pt x="23" y="123"/>
                      <a:pt x="32" y="129"/>
                    </a:cubicBezTo>
                    <a:cubicBezTo>
                      <a:pt x="32" y="129"/>
                      <a:pt x="34" y="129"/>
                      <a:pt x="35" y="123"/>
                    </a:cubicBezTo>
                    <a:cubicBezTo>
                      <a:pt x="41" y="100"/>
                      <a:pt x="41" y="100"/>
                      <a:pt x="41" y="100"/>
                    </a:cubicBezTo>
                    <a:cubicBezTo>
                      <a:pt x="41" y="100"/>
                      <a:pt x="53" y="92"/>
                      <a:pt x="55" y="88"/>
                    </a:cubicBezTo>
                    <a:cubicBezTo>
                      <a:pt x="55" y="88"/>
                      <a:pt x="59" y="84"/>
                      <a:pt x="60" y="88"/>
                    </a:cubicBezTo>
                    <a:cubicBezTo>
                      <a:pt x="60" y="105"/>
                      <a:pt x="60" y="105"/>
                      <a:pt x="60" y="105"/>
                    </a:cubicBezTo>
                    <a:cubicBezTo>
                      <a:pt x="60" y="105"/>
                      <a:pt x="60" y="111"/>
                      <a:pt x="57" y="109"/>
                    </a:cubicBezTo>
                    <a:cubicBezTo>
                      <a:pt x="53" y="102"/>
                      <a:pt x="53" y="102"/>
                      <a:pt x="53" y="102"/>
                    </a:cubicBezTo>
                    <a:cubicBezTo>
                      <a:pt x="53" y="102"/>
                      <a:pt x="49" y="98"/>
                      <a:pt x="49" y="107"/>
                    </a:cubicBezTo>
                    <a:cubicBezTo>
                      <a:pt x="49" y="107"/>
                      <a:pt x="51" y="113"/>
                      <a:pt x="53" y="114"/>
                    </a:cubicBezTo>
                    <a:cubicBezTo>
                      <a:pt x="53" y="114"/>
                      <a:pt x="56" y="122"/>
                      <a:pt x="55" y="126"/>
                    </a:cubicBezTo>
                    <a:cubicBezTo>
                      <a:pt x="55" y="126"/>
                      <a:pt x="56" y="137"/>
                      <a:pt x="64" y="135"/>
                    </a:cubicBezTo>
                    <a:cubicBezTo>
                      <a:pt x="64" y="135"/>
                      <a:pt x="71" y="132"/>
                      <a:pt x="71" y="122"/>
                    </a:cubicBezTo>
                    <a:cubicBezTo>
                      <a:pt x="71" y="122"/>
                      <a:pt x="72" y="101"/>
                      <a:pt x="70" y="98"/>
                    </a:cubicBezTo>
                    <a:cubicBezTo>
                      <a:pt x="70" y="98"/>
                      <a:pt x="69" y="89"/>
                      <a:pt x="71" y="84"/>
                    </a:cubicBezTo>
                    <a:cubicBezTo>
                      <a:pt x="71" y="84"/>
                      <a:pt x="73" y="73"/>
                      <a:pt x="70" y="70"/>
                    </a:cubicBezTo>
                    <a:cubicBezTo>
                      <a:pt x="70" y="70"/>
                      <a:pt x="70" y="63"/>
                      <a:pt x="72" y="55"/>
                    </a:cubicBezTo>
                    <a:cubicBezTo>
                      <a:pt x="72" y="55"/>
                      <a:pt x="78" y="34"/>
                      <a:pt x="59" y="30"/>
                    </a:cubicBezTo>
                    <a:cubicBezTo>
                      <a:pt x="59" y="30"/>
                      <a:pt x="48" y="30"/>
                      <a:pt x="42" y="48"/>
                    </a:cubicBezTo>
                    <a:cubicBezTo>
                      <a:pt x="37" y="39"/>
                      <a:pt x="37" y="39"/>
                      <a:pt x="37" y="39"/>
                    </a:cubicBezTo>
                    <a:cubicBezTo>
                      <a:pt x="37" y="39"/>
                      <a:pt x="30" y="32"/>
                      <a:pt x="39" y="30"/>
                    </a:cubicBezTo>
                    <a:cubicBezTo>
                      <a:pt x="39" y="30"/>
                      <a:pt x="76" y="28"/>
                      <a:pt x="72" y="8"/>
                    </a:cubicBezTo>
                    <a:cubicBezTo>
                      <a:pt x="72" y="8"/>
                      <a:pt x="70" y="0"/>
                      <a:pt x="63" y="1"/>
                    </a:cubicBezTo>
                    <a:cubicBezTo>
                      <a:pt x="63" y="1"/>
                      <a:pt x="51" y="5"/>
                      <a:pt x="48" y="1"/>
                    </a:cubicBezTo>
                    <a:close/>
                    <a:moveTo>
                      <a:pt x="60" y="64"/>
                    </a:moveTo>
                    <a:cubicBezTo>
                      <a:pt x="60" y="68"/>
                      <a:pt x="54" y="62"/>
                      <a:pt x="54" y="62"/>
                    </a:cubicBezTo>
                    <a:cubicBezTo>
                      <a:pt x="47" y="53"/>
                      <a:pt x="47" y="65"/>
                      <a:pt x="47" y="65"/>
                    </a:cubicBezTo>
                    <a:cubicBezTo>
                      <a:pt x="46" y="71"/>
                      <a:pt x="43" y="72"/>
                      <a:pt x="43" y="72"/>
                    </a:cubicBezTo>
                    <a:cubicBezTo>
                      <a:pt x="42" y="43"/>
                      <a:pt x="53" y="45"/>
                      <a:pt x="53" y="45"/>
                    </a:cubicBezTo>
                    <a:cubicBezTo>
                      <a:pt x="57" y="46"/>
                      <a:pt x="60" y="64"/>
                      <a:pt x="6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38" name="ïṡḷïḓé">
                <a:extLst>
                  <a:ext uri="{FF2B5EF4-FFF2-40B4-BE49-F238E27FC236}">
                    <a16:creationId xmlns:a16="http://schemas.microsoft.com/office/drawing/2014/main" id="{0A561A84-CEAA-4BCB-91C9-FC55D7B613E1}"/>
                  </a:ext>
                </a:extLst>
              </p:cNvPr>
              <p:cNvSpPr/>
              <p:nvPr/>
            </p:nvSpPr>
            <p:spPr bwMode="auto">
              <a:xfrm>
                <a:off x="5973763" y="3162300"/>
                <a:ext cx="238125" cy="171450"/>
              </a:xfrm>
              <a:custGeom>
                <a:avLst/>
                <a:gdLst>
                  <a:gd name="T0" fmla="*/ 13 w 72"/>
                  <a:gd name="T1" fmla="*/ 18 h 52"/>
                  <a:gd name="T2" fmla="*/ 31 w 72"/>
                  <a:gd name="T3" fmla="*/ 5 h 52"/>
                  <a:gd name="T4" fmla="*/ 53 w 72"/>
                  <a:gd name="T5" fmla="*/ 13 h 52"/>
                  <a:gd name="T6" fmla="*/ 48 w 72"/>
                  <a:gd name="T7" fmla="*/ 22 h 52"/>
                  <a:gd name="T8" fmla="*/ 50 w 72"/>
                  <a:gd name="T9" fmla="*/ 27 h 52"/>
                  <a:gd name="T10" fmla="*/ 67 w 72"/>
                  <a:gd name="T11" fmla="*/ 23 h 52"/>
                  <a:gd name="T12" fmla="*/ 68 w 72"/>
                  <a:gd name="T13" fmla="*/ 28 h 52"/>
                  <a:gd name="T14" fmla="*/ 43 w 72"/>
                  <a:gd name="T15" fmla="*/ 35 h 52"/>
                  <a:gd name="T16" fmla="*/ 29 w 72"/>
                  <a:gd name="T17" fmla="*/ 39 h 52"/>
                  <a:gd name="T18" fmla="*/ 5 w 72"/>
                  <a:gd name="T19" fmla="*/ 49 h 52"/>
                  <a:gd name="T20" fmla="*/ 8 w 72"/>
                  <a:gd name="T21" fmla="*/ 40 h 52"/>
                  <a:gd name="T22" fmla="*/ 25 w 72"/>
                  <a:gd name="T23" fmla="*/ 29 h 52"/>
                  <a:gd name="T24" fmla="*/ 17 w 72"/>
                  <a:gd name="T25" fmla="*/ 22 h 52"/>
                  <a:gd name="T26" fmla="*/ 13 w 72"/>
                  <a:gd name="T2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2">
                    <a:moveTo>
                      <a:pt x="13" y="18"/>
                    </a:moveTo>
                    <a:cubicBezTo>
                      <a:pt x="13" y="18"/>
                      <a:pt x="19" y="6"/>
                      <a:pt x="31" y="5"/>
                    </a:cubicBezTo>
                    <a:cubicBezTo>
                      <a:pt x="31" y="5"/>
                      <a:pt x="48" y="0"/>
                      <a:pt x="53" y="13"/>
                    </a:cubicBezTo>
                    <a:cubicBezTo>
                      <a:pt x="53" y="13"/>
                      <a:pt x="54" y="18"/>
                      <a:pt x="48" y="22"/>
                    </a:cubicBezTo>
                    <a:cubicBezTo>
                      <a:pt x="48" y="22"/>
                      <a:pt x="43" y="28"/>
                      <a:pt x="50" y="27"/>
                    </a:cubicBezTo>
                    <a:cubicBezTo>
                      <a:pt x="50" y="27"/>
                      <a:pt x="60" y="28"/>
                      <a:pt x="67" y="23"/>
                    </a:cubicBezTo>
                    <a:cubicBezTo>
                      <a:pt x="67" y="23"/>
                      <a:pt x="72" y="23"/>
                      <a:pt x="68" y="28"/>
                    </a:cubicBezTo>
                    <a:cubicBezTo>
                      <a:pt x="68" y="28"/>
                      <a:pt x="60" y="38"/>
                      <a:pt x="43" y="35"/>
                    </a:cubicBezTo>
                    <a:cubicBezTo>
                      <a:pt x="43" y="35"/>
                      <a:pt x="37" y="31"/>
                      <a:pt x="29" y="39"/>
                    </a:cubicBezTo>
                    <a:cubicBezTo>
                      <a:pt x="29" y="39"/>
                      <a:pt x="12" y="52"/>
                      <a:pt x="5" y="49"/>
                    </a:cubicBezTo>
                    <a:cubicBezTo>
                      <a:pt x="5" y="49"/>
                      <a:pt x="0" y="42"/>
                      <a:pt x="8" y="40"/>
                    </a:cubicBezTo>
                    <a:cubicBezTo>
                      <a:pt x="8" y="40"/>
                      <a:pt x="25" y="38"/>
                      <a:pt x="25" y="29"/>
                    </a:cubicBezTo>
                    <a:cubicBezTo>
                      <a:pt x="25" y="29"/>
                      <a:pt x="23" y="24"/>
                      <a:pt x="17" y="22"/>
                    </a:cubicBezTo>
                    <a:lnTo>
                      <a:pt x="1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39" name="îṥ1ïḋè">
                <a:extLst>
                  <a:ext uri="{FF2B5EF4-FFF2-40B4-BE49-F238E27FC236}">
                    <a16:creationId xmlns:a16="http://schemas.microsoft.com/office/drawing/2014/main" id="{CA892DEB-F875-4721-9973-0E9645689CF3}"/>
                  </a:ext>
                </a:extLst>
              </p:cNvPr>
              <p:cNvSpPr/>
              <p:nvPr/>
            </p:nvSpPr>
            <p:spPr bwMode="auto">
              <a:xfrm>
                <a:off x="5954713" y="3290888"/>
                <a:ext cx="328613" cy="279400"/>
              </a:xfrm>
              <a:custGeom>
                <a:avLst/>
                <a:gdLst>
                  <a:gd name="T0" fmla="*/ 21 w 100"/>
                  <a:gd name="T1" fmla="*/ 22 h 84"/>
                  <a:gd name="T2" fmla="*/ 45 w 100"/>
                  <a:gd name="T3" fmla="*/ 10 h 84"/>
                  <a:gd name="T4" fmla="*/ 60 w 100"/>
                  <a:gd name="T5" fmla="*/ 12 h 84"/>
                  <a:gd name="T6" fmla="*/ 55 w 100"/>
                  <a:gd name="T7" fmla="*/ 20 h 84"/>
                  <a:gd name="T8" fmla="*/ 56 w 100"/>
                  <a:gd name="T9" fmla="*/ 54 h 84"/>
                  <a:gd name="T10" fmla="*/ 81 w 100"/>
                  <a:gd name="T11" fmla="*/ 58 h 84"/>
                  <a:gd name="T12" fmla="*/ 83 w 100"/>
                  <a:gd name="T13" fmla="*/ 43 h 84"/>
                  <a:gd name="T14" fmla="*/ 91 w 100"/>
                  <a:gd name="T15" fmla="*/ 60 h 84"/>
                  <a:gd name="T16" fmla="*/ 85 w 100"/>
                  <a:gd name="T17" fmla="*/ 83 h 84"/>
                  <a:gd name="T18" fmla="*/ 75 w 100"/>
                  <a:gd name="T19" fmla="*/ 84 h 84"/>
                  <a:gd name="T20" fmla="*/ 42 w 100"/>
                  <a:gd name="T21" fmla="*/ 55 h 84"/>
                  <a:gd name="T22" fmla="*/ 40 w 100"/>
                  <a:gd name="T23" fmla="*/ 38 h 84"/>
                  <a:gd name="T24" fmla="*/ 33 w 100"/>
                  <a:gd name="T25" fmla="*/ 29 h 84"/>
                  <a:gd name="T26" fmla="*/ 28 w 100"/>
                  <a:gd name="T27" fmla="*/ 38 h 84"/>
                  <a:gd name="T28" fmla="*/ 6 w 100"/>
                  <a:gd name="T29" fmla="*/ 78 h 84"/>
                  <a:gd name="T30" fmla="*/ 3 w 100"/>
                  <a:gd name="T31" fmla="*/ 71 h 84"/>
                  <a:gd name="T32" fmla="*/ 7 w 100"/>
                  <a:gd name="T33" fmla="*/ 59 h 84"/>
                  <a:gd name="T34" fmla="*/ 10 w 100"/>
                  <a:gd name="T35" fmla="*/ 51 h 84"/>
                  <a:gd name="T36" fmla="*/ 21 w 100"/>
                  <a:gd name="T3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84">
                    <a:moveTo>
                      <a:pt x="21" y="22"/>
                    </a:moveTo>
                    <a:cubicBezTo>
                      <a:pt x="21" y="22"/>
                      <a:pt x="40" y="19"/>
                      <a:pt x="45" y="10"/>
                    </a:cubicBezTo>
                    <a:cubicBezTo>
                      <a:pt x="45" y="10"/>
                      <a:pt x="54" y="0"/>
                      <a:pt x="60" y="12"/>
                    </a:cubicBezTo>
                    <a:cubicBezTo>
                      <a:pt x="60" y="12"/>
                      <a:pt x="62" y="14"/>
                      <a:pt x="55" y="20"/>
                    </a:cubicBezTo>
                    <a:cubicBezTo>
                      <a:pt x="55" y="20"/>
                      <a:pt x="45" y="40"/>
                      <a:pt x="56" y="54"/>
                    </a:cubicBezTo>
                    <a:cubicBezTo>
                      <a:pt x="56" y="54"/>
                      <a:pt x="76" y="77"/>
                      <a:pt x="81" y="58"/>
                    </a:cubicBezTo>
                    <a:cubicBezTo>
                      <a:pt x="83" y="43"/>
                      <a:pt x="83" y="43"/>
                      <a:pt x="83" y="43"/>
                    </a:cubicBezTo>
                    <a:cubicBezTo>
                      <a:pt x="83" y="43"/>
                      <a:pt x="86" y="43"/>
                      <a:pt x="91" y="60"/>
                    </a:cubicBezTo>
                    <a:cubicBezTo>
                      <a:pt x="91" y="60"/>
                      <a:pt x="100" y="82"/>
                      <a:pt x="85" y="83"/>
                    </a:cubicBezTo>
                    <a:cubicBezTo>
                      <a:pt x="85" y="83"/>
                      <a:pt x="80" y="81"/>
                      <a:pt x="75" y="84"/>
                    </a:cubicBezTo>
                    <a:cubicBezTo>
                      <a:pt x="75" y="84"/>
                      <a:pt x="46" y="79"/>
                      <a:pt x="42" y="55"/>
                    </a:cubicBezTo>
                    <a:cubicBezTo>
                      <a:pt x="40" y="38"/>
                      <a:pt x="40" y="38"/>
                      <a:pt x="40" y="38"/>
                    </a:cubicBezTo>
                    <a:cubicBezTo>
                      <a:pt x="40" y="38"/>
                      <a:pt x="42" y="28"/>
                      <a:pt x="33" y="29"/>
                    </a:cubicBezTo>
                    <a:cubicBezTo>
                      <a:pt x="33" y="29"/>
                      <a:pt x="28" y="31"/>
                      <a:pt x="28" y="38"/>
                    </a:cubicBezTo>
                    <a:cubicBezTo>
                      <a:pt x="28" y="38"/>
                      <a:pt x="21" y="75"/>
                      <a:pt x="6" y="78"/>
                    </a:cubicBezTo>
                    <a:cubicBezTo>
                      <a:pt x="6" y="78"/>
                      <a:pt x="0" y="76"/>
                      <a:pt x="3" y="71"/>
                    </a:cubicBezTo>
                    <a:cubicBezTo>
                      <a:pt x="3" y="71"/>
                      <a:pt x="7" y="66"/>
                      <a:pt x="7" y="59"/>
                    </a:cubicBezTo>
                    <a:cubicBezTo>
                      <a:pt x="7" y="59"/>
                      <a:pt x="7" y="55"/>
                      <a:pt x="10" y="51"/>
                    </a:cubicBezTo>
                    <a:cubicBezTo>
                      <a:pt x="10" y="51"/>
                      <a:pt x="23" y="29"/>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0" name="ïsľîdé">
                <a:extLst>
                  <a:ext uri="{FF2B5EF4-FFF2-40B4-BE49-F238E27FC236}">
                    <a16:creationId xmlns:a16="http://schemas.microsoft.com/office/drawing/2014/main" id="{CFCFC062-20F6-47F1-93DC-FCD14DB482D8}"/>
                  </a:ext>
                </a:extLst>
              </p:cNvPr>
              <p:cNvSpPr/>
              <p:nvPr/>
            </p:nvSpPr>
            <p:spPr bwMode="auto">
              <a:xfrm>
                <a:off x="6310313" y="3105150"/>
                <a:ext cx="471488" cy="511175"/>
              </a:xfrm>
              <a:custGeom>
                <a:avLst/>
                <a:gdLst>
                  <a:gd name="T0" fmla="*/ 38 w 143"/>
                  <a:gd name="T1" fmla="*/ 18 h 154"/>
                  <a:gd name="T2" fmla="*/ 51 w 143"/>
                  <a:gd name="T3" fmla="*/ 9 h 154"/>
                  <a:gd name="T4" fmla="*/ 78 w 143"/>
                  <a:gd name="T5" fmla="*/ 11 h 154"/>
                  <a:gd name="T6" fmla="*/ 83 w 143"/>
                  <a:gd name="T7" fmla="*/ 26 h 154"/>
                  <a:gd name="T8" fmla="*/ 82 w 143"/>
                  <a:gd name="T9" fmla="*/ 33 h 154"/>
                  <a:gd name="T10" fmla="*/ 115 w 143"/>
                  <a:gd name="T11" fmla="*/ 23 h 154"/>
                  <a:gd name="T12" fmla="*/ 124 w 143"/>
                  <a:gd name="T13" fmla="*/ 25 h 154"/>
                  <a:gd name="T14" fmla="*/ 132 w 143"/>
                  <a:gd name="T15" fmla="*/ 44 h 154"/>
                  <a:gd name="T16" fmla="*/ 122 w 143"/>
                  <a:gd name="T17" fmla="*/ 46 h 154"/>
                  <a:gd name="T18" fmla="*/ 98 w 143"/>
                  <a:gd name="T19" fmla="*/ 51 h 154"/>
                  <a:gd name="T20" fmla="*/ 97 w 143"/>
                  <a:gd name="T21" fmla="*/ 57 h 154"/>
                  <a:gd name="T22" fmla="*/ 94 w 143"/>
                  <a:gd name="T23" fmla="*/ 66 h 154"/>
                  <a:gd name="T24" fmla="*/ 76 w 143"/>
                  <a:gd name="T25" fmla="*/ 78 h 154"/>
                  <a:gd name="T26" fmla="*/ 71 w 143"/>
                  <a:gd name="T27" fmla="*/ 84 h 154"/>
                  <a:gd name="T28" fmla="*/ 71 w 143"/>
                  <a:gd name="T29" fmla="*/ 89 h 154"/>
                  <a:gd name="T30" fmla="*/ 86 w 143"/>
                  <a:gd name="T31" fmla="*/ 83 h 154"/>
                  <a:gd name="T32" fmla="*/ 92 w 143"/>
                  <a:gd name="T33" fmla="*/ 92 h 154"/>
                  <a:gd name="T34" fmla="*/ 79 w 143"/>
                  <a:gd name="T35" fmla="*/ 103 h 154"/>
                  <a:gd name="T36" fmla="*/ 77 w 143"/>
                  <a:gd name="T37" fmla="*/ 110 h 154"/>
                  <a:gd name="T38" fmla="*/ 80 w 143"/>
                  <a:gd name="T39" fmla="*/ 117 h 154"/>
                  <a:gd name="T40" fmla="*/ 105 w 143"/>
                  <a:gd name="T41" fmla="*/ 110 h 154"/>
                  <a:gd name="T42" fmla="*/ 113 w 143"/>
                  <a:gd name="T43" fmla="*/ 112 h 154"/>
                  <a:gd name="T44" fmla="*/ 119 w 143"/>
                  <a:gd name="T45" fmla="*/ 125 h 154"/>
                  <a:gd name="T46" fmla="*/ 105 w 143"/>
                  <a:gd name="T47" fmla="*/ 130 h 154"/>
                  <a:gd name="T48" fmla="*/ 41 w 143"/>
                  <a:gd name="T49" fmla="*/ 148 h 154"/>
                  <a:gd name="T50" fmla="*/ 28 w 143"/>
                  <a:gd name="T51" fmla="*/ 145 h 154"/>
                  <a:gd name="T52" fmla="*/ 36 w 143"/>
                  <a:gd name="T53" fmla="*/ 131 h 154"/>
                  <a:gd name="T54" fmla="*/ 61 w 143"/>
                  <a:gd name="T55" fmla="*/ 118 h 154"/>
                  <a:gd name="T56" fmla="*/ 56 w 143"/>
                  <a:gd name="T57" fmla="*/ 113 h 154"/>
                  <a:gd name="T58" fmla="*/ 48 w 143"/>
                  <a:gd name="T59" fmla="*/ 98 h 154"/>
                  <a:gd name="T60" fmla="*/ 75 w 143"/>
                  <a:gd name="T61" fmla="*/ 67 h 154"/>
                  <a:gd name="T62" fmla="*/ 83 w 143"/>
                  <a:gd name="T63" fmla="*/ 50 h 154"/>
                  <a:gd name="T64" fmla="*/ 100 w 143"/>
                  <a:gd name="T65" fmla="*/ 42 h 154"/>
                  <a:gd name="T66" fmla="*/ 93 w 143"/>
                  <a:gd name="T67" fmla="*/ 38 h 154"/>
                  <a:gd name="T68" fmla="*/ 58 w 143"/>
                  <a:gd name="T69" fmla="*/ 54 h 154"/>
                  <a:gd name="T70" fmla="*/ 40 w 143"/>
                  <a:gd name="T71" fmla="*/ 62 h 154"/>
                  <a:gd name="T72" fmla="*/ 30 w 143"/>
                  <a:gd name="T73" fmla="*/ 70 h 154"/>
                  <a:gd name="T74" fmla="*/ 11 w 143"/>
                  <a:gd name="T75" fmla="*/ 77 h 154"/>
                  <a:gd name="T76" fmla="*/ 8 w 143"/>
                  <a:gd name="T77" fmla="*/ 55 h 154"/>
                  <a:gd name="T78" fmla="*/ 27 w 143"/>
                  <a:gd name="T79" fmla="*/ 36 h 154"/>
                  <a:gd name="T80" fmla="*/ 32 w 143"/>
                  <a:gd name="T81" fmla="*/ 42 h 154"/>
                  <a:gd name="T82" fmla="*/ 35 w 143"/>
                  <a:gd name="T83" fmla="*/ 49 h 154"/>
                  <a:gd name="T84" fmla="*/ 60 w 143"/>
                  <a:gd name="T85" fmla="*/ 39 h 154"/>
                  <a:gd name="T86" fmla="*/ 53 w 143"/>
                  <a:gd name="T87" fmla="*/ 31 h 154"/>
                  <a:gd name="T88" fmla="*/ 53 w 143"/>
                  <a:gd name="T89" fmla="*/ 31 h 154"/>
                  <a:gd name="T90" fmla="*/ 38 w 143"/>
                  <a:gd name="T91" fmla="*/ 1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3" h="154">
                    <a:moveTo>
                      <a:pt x="38" y="18"/>
                    </a:moveTo>
                    <a:cubicBezTo>
                      <a:pt x="38" y="18"/>
                      <a:pt x="42" y="10"/>
                      <a:pt x="51" y="9"/>
                    </a:cubicBezTo>
                    <a:cubicBezTo>
                      <a:pt x="51" y="9"/>
                      <a:pt x="68" y="0"/>
                      <a:pt x="78" y="11"/>
                    </a:cubicBezTo>
                    <a:cubicBezTo>
                      <a:pt x="78" y="11"/>
                      <a:pt x="87" y="19"/>
                      <a:pt x="83" y="26"/>
                    </a:cubicBezTo>
                    <a:cubicBezTo>
                      <a:pt x="83" y="26"/>
                      <a:pt x="77" y="29"/>
                      <a:pt x="82" y="33"/>
                    </a:cubicBezTo>
                    <a:cubicBezTo>
                      <a:pt x="115" y="23"/>
                      <a:pt x="115" y="23"/>
                      <a:pt x="115" y="23"/>
                    </a:cubicBezTo>
                    <a:cubicBezTo>
                      <a:pt x="115" y="23"/>
                      <a:pt x="119" y="21"/>
                      <a:pt x="124" y="25"/>
                    </a:cubicBezTo>
                    <a:cubicBezTo>
                      <a:pt x="124" y="25"/>
                      <a:pt x="143" y="36"/>
                      <a:pt x="132" y="44"/>
                    </a:cubicBezTo>
                    <a:cubicBezTo>
                      <a:pt x="132" y="44"/>
                      <a:pt x="126" y="47"/>
                      <a:pt x="122" y="46"/>
                    </a:cubicBezTo>
                    <a:cubicBezTo>
                      <a:pt x="98" y="51"/>
                      <a:pt x="98" y="51"/>
                      <a:pt x="98" y="51"/>
                    </a:cubicBezTo>
                    <a:cubicBezTo>
                      <a:pt x="98" y="51"/>
                      <a:pt x="94" y="53"/>
                      <a:pt x="97" y="57"/>
                    </a:cubicBezTo>
                    <a:cubicBezTo>
                      <a:pt x="97" y="57"/>
                      <a:pt x="99" y="63"/>
                      <a:pt x="94" y="66"/>
                    </a:cubicBezTo>
                    <a:cubicBezTo>
                      <a:pt x="94" y="66"/>
                      <a:pt x="76" y="75"/>
                      <a:pt x="76" y="78"/>
                    </a:cubicBezTo>
                    <a:cubicBezTo>
                      <a:pt x="71" y="84"/>
                      <a:pt x="71" y="84"/>
                      <a:pt x="71" y="84"/>
                    </a:cubicBezTo>
                    <a:cubicBezTo>
                      <a:pt x="71" y="84"/>
                      <a:pt x="65" y="87"/>
                      <a:pt x="71" y="89"/>
                    </a:cubicBezTo>
                    <a:cubicBezTo>
                      <a:pt x="86" y="83"/>
                      <a:pt x="86" y="83"/>
                      <a:pt x="86" y="83"/>
                    </a:cubicBezTo>
                    <a:cubicBezTo>
                      <a:pt x="86" y="83"/>
                      <a:pt x="94" y="81"/>
                      <a:pt x="92" y="92"/>
                    </a:cubicBezTo>
                    <a:cubicBezTo>
                      <a:pt x="92" y="92"/>
                      <a:pt x="86" y="101"/>
                      <a:pt x="79" y="103"/>
                    </a:cubicBezTo>
                    <a:cubicBezTo>
                      <a:pt x="79" y="103"/>
                      <a:pt x="79" y="107"/>
                      <a:pt x="77" y="110"/>
                    </a:cubicBezTo>
                    <a:cubicBezTo>
                      <a:pt x="77" y="110"/>
                      <a:pt x="77" y="116"/>
                      <a:pt x="80" y="117"/>
                    </a:cubicBezTo>
                    <a:cubicBezTo>
                      <a:pt x="105" y="110"/>
                      <a:pt x="105" y="110"/>
                      <a:pt x="105" y="110"/>
                    </a:cubicBezTo>
                    <a:cubicBezTo>
                      <a:pt x="105" y="110"/>
                      <a:pt x="110" y="109"/>
                      <a:pt x="113" y="112"/>
                    </a:cubicBezTo>
                    <a:cubicBezTo>
                      <a:pt x="113" y="112"/>
                      <a:pt x="121" y="117"/>
                      <a:pt x="119" y="125"/>
                    </a:cubicBezTo>
                    <a:cubicBezTo>
                      <a:pt x="119" y="125"/>
                      <a:pt x="114" y="132"/>
                      <a:pt x="105" y="130"/>
                    </a:cubicBezTo>
                    <a:cubicBezTo>
                      <a:pt x="105" y="130"/>
                      <a:pt x="64" y="132"/>
                      <a:pt x="41" y="148"/>
                    </a:cubicBezTo>
                    <a:cubicBezTo>
                      <a:pt x="41" y="148"/>
                      <a:pt x="33" y="154"/>
                      <a:pt x="28" y="145"/>
                    </a:cubicBezTo>
                    <a:cubicBezTo>
                      <a:pt x="28" y="145"/>
                      <a:pt x="26" y="133"/>
                      <a:pt x="36" y="131"/>
                    </a:cubicBezTo>
                    <a:cubicBezTo>
                      <a:pt x="36" y="131"/>
                      <a:pt x="69" y="129"/>
                      <a:pt x="61" y="118"/>
                    </a:cubicBezTo>
                    <a:cubicBezTo>
                      <a:pt x="56" y="113"/>
                      <a:pt x="56" y="113"/>
                      <a:pt x="56" y="113"/>
                    </a:cubicBezTo>
                    <a:cubicBezTo>
                      <a:pt x="56" y="113"/>
                      <a:pt x="44" y="105"/>
                      <a:pt x="48" y="98"/>
                    </a:cubicBezTo>
                    <a:cubicBezTo>
                      <a:pt x="48" y="98"/>
                      <a:pt x="73" y="86"/>
                      <a:pt x="75" y="67"/>
                    </a:cubicBezTo>
                    <a:cubicBezTo>
                      <a:pt x="75" y="67"/>
                      <a:pt x="73" y="52"/>
                      <a:pt x="83" y="50"/>
                    </a:cubicBezTo>
                    <a:cubicBezTo>
                      <a:pt x="83" y="50"/>
                      <a:pt x="95" y="52"/>
                      <a:pt x="100" y="42"/>
                    </a:cubicBezTo>
                    <a:cubicBezTo>
                      <a:pt x="100" y="42"/>
                      <a:pt x="104" y="31"/>
                      <a:pt x="93" y="38"/>
                    </a:cubicBezTo>
                    <a:cubicBezTo>
                      <a:pt x="93" y="38"/>
                      <a:pt x="66" y="46"/>
                      <a:pt x="58" y="54"/>
                    </a:cubicBezTo>
                    <a:cubicBezTo>
                      <a:pt x="40" y="62"/>
                      <a:pt x="40" y="62"/>
                      <a:pt x="40" y="62"/>
                    </a:cubicBezTo>
                    <a:cubicBezTo>
                      <a:pt x="40" y="62"/>
                      <a:pt x="35" y="62"/>
                      <a:pt x="30" y="70"/>
                    </a:cubicBezTo>
                    <a:cubicBezTo>
                      <a:pt x="30" y="70"/>
                      <a:pt x="21" y="86"/>
                      <a:pt x="11" y="77"/>
                    </a:cubicBezTo>
                    <a:cubicBezTo>
                      <a:pt x="11" y="77"/>
                      <a:pt x="0" y="69"/>
                      <a:pt x="8" y="55"/>
                    </a:cubicBezTo>
                    <a:cubicBezTo>
                      <a:pt x="8" y="55"/>
                      <a:pt x="15" y="42"/>
                      <a:pt x="27" y="36"/>
                    </a:cubicBezTo>
                    <a:cubicBezTo>
                      <a:pt x="27" y="36"/>
                      <a:pt x="33" y="38"/>
                      <a:pt x="32" y="42"/>
                    </a:cubicBezTo>
                    <a:cubicBezTo>
                      <a:pt x="32" y="42"/>
                      <a:pt x="29" y="50"/>
                      <a:pt x="35" y="49"/>
                    </a:cubicBezTo>
                    <a:cubicBezTo>
                      <a:pt x="35" y="49"/>
                      <a:pt x="52" y="51"/>
                      <a:pt x="60" y="39"/>
                    </a:cubicBezTo>
                    <a:cubicBezTo>
                      <a:pt x="60" y="39"/>
                      <a:pt x="58" y="33"/>
                      <a:pt x="53" y="31"/>
                    </a:cubicBezTo>
                    <a:cubicBezTo>
                      <a:pt x="53" y="31"/>
                      <a:pt x="53" y="31"/>
                      <a:pt x="53" y="31"/>
                    </a:cubicBezTo>
                    <a:cubicBezTo>
                      <a:pt x="48" y="28"/>
                      <a:pt x="41" y="18"/>
                      <a:pt x="3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1" name="íṩlíďê">
                <a:extLst>
                  <a:ext uri="{FF2B5EF4-FFF2-40B4-BE49-F238E27FC236}">
                    <a16:creationId xmlns:a16="http://schemas.microsoft.com/office/drawing/2014/main" id="{6738192F-B338-4400-813A-77AE30BF28DD}"/>
                  </a:ext>
                </a:extLst>
              </p:cNvPr>
              <p:cNvSpPr/>
              <p:nvPr/>
            </p:nvSpPr>
            <p:spPr bwMode="auto">
              <a:xfrm>
                <a:off x="6448426" y="3314700"/>
                <a:ext cx="79375" cy="88900"/>
              </a:xfrm>
              <a:custGeom>
                <a:avLst/>
                <a:gdLst>
                  <a:gd name="T0" fmla="*/ 23 w 24"/>
                  <a:gd name="T1" fmla="*/ 3 h 27"/>
                  <a:gd name="T2" fmla="*/ 18 w 24"/>
                  <a:gd name="T3" fmla="*/ 13 h 27"/>
                  <a:gd name="T4" fmla="*/ 5 w 24"/>
                  <a:gd name="T5" fmla="*/ 16 h 27"/>
                  <a:gd name="T6" fmla="*/ 3 w 24"/>
                  <a:gd name="T7" fmla="*/ 3 h 27"/>
                  <a:gd name="T8" fmla="*/ 7 w 24"/>
                  <a:gd name="T9" fmla="*/ 3 h 27"/>
                  <a:gd name="T10" fmla="*/ 20 w 24"/>
                  <a:gd name="T11" fmla="*/ 1 h 27"/>
                  <a:gd name="T12" fmla="*/ 23 w 24"/>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23" y="3"/>
                    </a:moveTo>
                    <a:cubicBezTo>
                      <a:pt x="23" y="3"/>
                      <a:pt x="20" y="11"/>
                      <a:pt x="18" y="13"/>
                    </a:cubicBezTo>
                    <a:cubicBezTo>
                      <a:pt x="18" y="13"/>
                      <a:pt x="11" y="27"/>
                      <a:pt x="5" y="16"/>
                    </a:cubicBezTo>
                    <a:cubicBezTo>
                      <a:pt x="5" y="16"/>
                      <a:pt x="0" y="13"/>
                      <a:pt x="3" y="3"/>
                    </a:cubicBezTo>
                    <a:cubicBezTo>
                      <a:pt x="3" y="3"/>
                      <a:pt x="6" y="0"/>
                      <a:pt x="7" y="3"/>
                    </a:cubicBezTo>
                    <a:cubicBezTo>
                      <a:pt x="7" y="3"/>
                      <a:pt x="13" y="8"/>
                      <a:pt x="20" y="1"/>
                    </a:cubicBezTo>
                    <a:cubicBezTo>
                      <a:pt x="20" y="1"/>
                      <a:pt x="24" y="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2" name="işḷïďè">
                <a:extLst>
                  <a:ext uri="{FF2B5EF4-FFF2-40B4-BE49-F238E27FC236}">
                    <a16:creationId xmlns:a16="http://schemas.microsoft.com/office/drawing/2014/main" id="{00DB3A7B-E9BE-4B3C-893F-BCCE93451006}"/>
                  </a:ext>
                </a:extLst>
              </p:cNvPr>
              <p:cNvSpPr/>
              <p:nvPr/>
            </p:nvSpPr>
            <p:spPr bwMode="auto">
              <a:xfrm>
                <a:off x="6448426" y="3314700"/>
                <a:ext cx="79375" cy="88900"/>
              </a:xfrm>
              <a:custGeom>
                <a:avLst/>
                <a:gdLst>
                  <a:gd name="T0" fmla="*/ 23 w 24"/>
                  <a:gd name="T1" fmla="*/ 3 h 27"/>
                  <a:gd name="T2" fmla="*/ 18 w 24"/>
                  <a:gd name="T3" fmla="*/ 13 h 27"/>
                  <a:gd name="T4" fmla="*/ 5 w 24"/>
                  <a:gd name="T5" fmla="*/ 16 h 27"/>
                  <a:gd name="T6" fmla="*/ 3 w 24"/>
                  <a:gd name="T7" fmla="*/ 3 h 27"/>
                  <a:gd name="T8" fmla="*/ 7 w 24"/>
                  <a:gd name="T9" fmla="*/ 3 h 27"/>
                  <a:gd name="T10" fmla="*/ 20 w 24"/>
                  <a:gd name="T11" fmla="*/ 1 h 27"/>
                  <a:gd name="T12" fmla="*/ 23 w 24"/>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23" y="3"/>
                    </a:moveTo>
                    <a:cubicBezTo>
                      <a:pt x="23" y="3"/>
                      <a:pt x="20" y="11"/>
                      <a:pt x="18" y="13"/>
                    </a:cubicBezTo>
                    <a:cubicBezTo>
                      <a:pt x="18" y="13"/>
                      <a:pt x="11" y="27"/>
                      <a:pt x="5" y="16"/>
                    </a:cubicBezTo>
                    <a:cubicBezTo>
                      <a:pt x="5" y="16"/>
                      <a:pt x="0" y="13"/>
                      <a:pt x="3" y="3"/>
                    </a:cubicBezTo>
                    <a:cubicBezTo>
                      <a:pt x="3" y="3"/>
                      <a:pt x="6" y="0"/>
                      <a:pt x="7" y="3"/>
                    </a:cubicBezTo>
                    <a:cubicBezTo>
                      <a:pt x="7" y="3"/>
                      <a:pt x="13" y="8"/>
                      <a:pt x="20" y="1"/>
                    </a:cubicBezTo>
                    <a:cubicBezTo>
                      <a:pt x="20" y="1"/>
                      <a:pt x="24" y="0"/>
                      <a:pt x="23" y="3"/>
                    </a:cubicBezTo>
                    <a:close/>
                  </a:path>
                </a:pathLst>
              </a:custGeom>
              <a:grpFill/>
              <a:ln w="6350" cap="flat">
                <a:noFill/>
                <a:prstDash val="solid"/>
                <a:miter lim="800000"/>
                <a:headEnd/>
                <a:tailEnd/>
              </a:ln>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3" name="îṡlíḑê">
                <a:extLst>
                  <a:ext uri="{FF2B5EF4-FFF2-40B4-BE49-F238E27FC236}">
                    <a16:creationId xmlns:a16="http://schemas.microsoft.com/office/drawing/2014/main" id="{BEB562E3-FDD9-4377-B5D2-FF9C4B9420EF}"/>
                  </a:ext>
                </a:extLst>
              </p:cNvPr>
              <p:cNvSpPr/>
              <p:nvPr/>
            </p:nvSpPr>
            <p:spPr bwMode="auto">
              <a:xfrm>
                <a:off x="6904038" y="3122613"/>
                <a:ext cx="138113" cy="125413"/>
              </a:xfrm>
              <a:custGeom>
                <a:avLst/>
                <a:gdLst>
                  <a:gd name="T0" fmla="*/ 22 w 42"/>
                  <a:gd name="T1" fmla="*/ 3 h 38"/>
                  <a:gd name="T2" fmla="*/ 9 w 42"/>
                  <a:gd name="T3" fmla="*/ 16 h 38"/>
                  <a:gd name="T4" fmla="*/ 4 w 42"/>
                  <a:gd name="T5" fmla="*/ 27 h 38"/>
                  <a:gd name="T6" fmla="*/ 4 w 42"/>
                  <a:gd name="T7" fmla="*/ 38 h 38"/>
                  <a:gd name="T8" fmla="*/ 16 w 42"/>
                  <a:gd name="T9" fmla="*/ 24 h 38"/>
                  <a:gd name="T10" fmla="*/ 28 w 42"/>
                  <a:gd name="T11" fmla="*/ 23 h 38"/>
                  <a:gd name="T12" fmla="*/ 41 w 42"/>
                  <a:gd name="T13" fmla="*/ 10 h 38"/>
                  <a:gd name="T14" fmla="*/ 22 w 42"/>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8">
                    <a:moveTo>
                      <a:pt x="22" y="3"/>
                    </a:moveTo>
                    <a:cubicBezTo>
                      <a:pt x="22" y="3"/>
                      <a:pt x="13" y="2"/>
                      <a:pt x="9" y="16"/>
                    </a:cubicBezTo>
                    <a:cubicBezTo>
                      <a:pt x="9" y="16"/>
                      <a:pt x="11" y="24"/>
                      <a:pt x="4" y="27"/>
                    </a:cubicBezTo>
                    <a:cubicBezTo>
                      <a:pt x="4" y="27"/>
                      <a:pt x="0" y="32"/>
                      <a:pt x="4" y="38"/>
                    </a:cubicBezTo>
                    <a:cubicBezTo>
                      <a:pt x="4" y="38"/>
                      <a:pt x="8" y="33"/>
                      <a:pt x="16" y="24"/>
                    </a:cubicBezTo>
                    <a:cubicBezTo>
                      <a:pt x="28" y="23"/>
                      <a:pt x="28" y="23"/>
                      <a:pt x="28" y="23"/>
                    </a:cubicBezTo>
                    <a:cubicBezTo>
                      <a:pt x="28" y="23"/>
                      <a:pt x="42" y="26"/>
                      <a:pt x="41" y="10"/>
                    </a:cubicBezTo>
                    <a:cubicBezTo>
                      <a:pt x="41" y="10"/>
                      <a:pt x="38" y="0"/>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4" name="iṡľïḍê">
                <a:extLst>
                  <a:ext uri="{FF2B5EF4-FFF2-40B4-BE49-F238E27FC236}">
                    <a16:creationId xmlns:a16="http://schemas.microsoft.com/office/drawing/2014/main" id="{5414527F-2504-4107-896F-CA3E1FB06637}"/>
                  </a:ext>
                </a:extLst>
              </p:cNvPr>
              <p:cNvSpPr/>
              <p:nvPr/>
            </p:nvSpPr>
            <p:spPr bwMode="auto">
              <a:xfrm>
                <a:off x="6815138" y="3228975"/>
                <a:ext cx="227013" cy="377825"/>
              </a:xfrm>
              <a:custGeom>
                <a:avLst/>
                <a:gdLst>
                  <a:gd name="T0" fmla="*/ 35 w 69"/>
                  <a:gd name="T1" fmla="*/ 11 h 114"/>
                  <a:gd name="T2" fmla="*/ 30 w 69"/>
                  <a:gd name="T3" fmla="*/ 23 h 114"/>
                  <a:gd name="T4" fmla="*/ 30 w 69"/>
                  <a:gd name="T5" fmla="*/ 48 h 114"/>
                  <a:gd name="T6" fmla="*/ 19 w 69"/>
                  <a:gd name="T7" fmla="*/ 56 h 114"/>
                  <a:gd name="T8" fmla="*/ 11 w 69"/>
                  <a:gd name="T9" fmla="*/ 54 h 114"/>
                  <a:gd name="T10" fmla="*/ 4 w 69"/>
                  <a:gd name="T11" fmla="*/ 64 h 114"/>
                  <a:gd name="T12" fmla="*/ 10 w 69"/>
                  <a:gd name="T13" fmla="*/ 76 h 114"/>
                  <a:gd name="T14" fmla="*/ 22 w 69"/>
                  <a:gd name="T15" fmla="*/ 76 h 114"/>
                  <a:gd name="T16" fmla="*/ 18 w 69"/>
                  <a:gd name="T17" fmla="*/ 84 h 114"/>
                  <a:gd name="T18" fmla="*/ 17 w 69"/>
                  <a:gd name="T19" fmla="*/ 100 h 114"/>
                  <a:gd name="T20" fmla="*/ 25 w 69"/>
                  <a:gd name="T21" fmla="*/ 87 h 114"/>
                  <a:gd name="T22" fmla="*/ 36 w 69"/>
                  <a:gd name="T23" fmla="*/ 69 h 114"/>
                  <a:gd name="T24" fmla="*/ 54 w 69"/>
                  <a:gd name="T25" fmla="*/ 68 h 114"/>
                  <a:gd name="T26" fmla="*/ 52 w 69"/>
                  <a:gd name="T27" fmla="*/ 84 h 114"/>
                  <a:gd name="T28" fmla="*/ 49 w 69"/>
                  <a:gd name="T29" fmla="*/ 77 h 114"/>
                  <a:gd name="T30" fmla="*/ 43 w 69"/>
                  <a:gd name="T31" fmla="*/ 82 h 114"/>
                  <a:gd name="T32" fmla="*/ 62 w 69"/>
                  <a:gd name="T33" fmla="*/ 104 h 114"/>
                  <a:gd name="T34" fmla="*/ 61 w 69"/>
                  <a:gd name="T35" fmla="*/ 58 h 114"/>
                  <a:gd name="T36" fmla="*/ 64 w 69"/>
                  <a:gd name="T37" fmla="*/ 51 h 114"/>
                  <a:gd name="T38" fmla="*/ 63 w 69"/>
                  <a:gd name="T39" fmla="*/ 43 h 114"/>
                  <a:gd name="T40" fmla="*/ 60 w 69"/>
                  <a:gd name="T41" fmla="*/ 36 h 114"/>
                  <a:gd name="T42" fmla="*/ 63 w 69"/>
                  <a:gd name="T43" fmla="*/ 23 h 114"/>
                  <a:gd name="T44" fmla="*/ 67 w 69"/>
                  <a:gd name="T45" fmla="*/ 16 h 114"/>
                  <a:gd name="T46" fmla="*/ 65 w 69"/>
                  <a:gd name="T47" fmla="*/ 9 h 114"/>
                  <a:gd name="T48" fmla="*/ 51 w 69"/>
                  <a:gd name="T49" fmla="*/ 6 h 114"/>
                  <a:gd name="T50" fmla="*/ 43 w 69"/>
                  <a:gd name="T51" fmla="*/ 16 h 114"/>
                  <a:gd name="T52" fmla="*/ 53 w 69"/>
                  <a:gd name="T53" fmla="*/ 16 h 114"/>
                  <a:gd name="T54" fmla="*/ 56 w 69"/>
                  <a:gd name="T55" fmla="*/ 20 h 114"/>
                  <a:gd name="T56" fmla="*/ 52 w 69"/>
                  <a:gd name="T57" fmla="*/ 30 h 114"/>
                  <a:gd name="T58" fmla="*/ 43 w 69"/>
                  <a:gd name="T59" fmla="*/ 29 h 114"/>
                  <a:gd name="T60" fmla="*/ 38 w 69"/>
                  <a:gd name="T61" fmla="*/ 27 h 114"/>
                  <a:gd name="T62" fmla="*/ 35 w 69"/>
                  <a:gd name="T63" fmla="*/ 11 h 114"/>
                  <a:gd name="T64" fmla="*/ 38 w 69"/>
                  <a:gd name="T65" fmla="*/ 36 h 114"/>
                  <a:gd name="T66" fmla="*/ 44 w 69"/>
                  <a:gd name="T67" fmla="*/ 45 h 114"/>
                  <a:gd name="T68" fmla="*/ 38 w 69"/>
                  <a:gd name="T69" fmla="*/ 51 h 114"/>
                  <a:gd name="T70" fmla="*/ 38 w 69"/>
                  <a:gd name="T71" fmla="*/ 3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 h="114">
                    <a:moveTo>
                      <a:pt x="35" y="11"/>
                    </a:moveTo>
                    <a:cubicBezTo>
                      <a:pt x="35" y="11"/>
                      <a:pt x="27" y="13"/>
                      <a:pt x="30" y="23"/>
                    </a:cubicBezTo>
                    <a:cubicBezTo>
                      <a:pt x="30" y="48"/>
                      <a:pt x="30" y="48"/>
                      <a:pt x="30" y="48"/>
                    </a:cubicBezTo>
                    <a:cubicBezTo>
                      <a:pt x="30" y="48"/>
                      <a:pt x="28" y="59"/>
                      <a:pt x="19" y="56"/>
                    </a:cubicBezTo>
                    <a:cubicBezTo>
                      <a:pt x="11" y="54"/>
                      <a:pt x="11" y="54"/>
                      <a:pt x="11" y="54"/>
                    </a:cubicBezTo>
                    <a:cubicBezTo>
                      <a:pt x="11" y="54"/>
                      <a:pt x="7" y="51"/>
                      <a:pt x="4" y="64"/>
                    </a:cubicBezTo>
                    <a:cubicBezTo>
                      <a:pt x="4" y="64"/>
                      <a:pt x="0" y="78"/>
                      <a:pt x="10" y="76"/>
                    </a:cubicBezTo>
                    <a:cubicBezTo>
                      <a:pt x="10" y="76"/>
                      <a:pt x="17" y="72"/>
                      <a:pt x="22" y="76"/>
                    </a:cubicBezTo>
                    <a:cubicBezTo>
                      <a:pt x="18" y="84"/>
                      <a:pt x="18" y="84"/>
                      <a:pt x="18" y="84"/>
                    </a:cubicBezTo>
                    <a:cubicBezTo>
                      <a:pt x="18" y="84"/>
                      <a:pt x="12" y="90"/>
                      <a:pt x="17" y="100"/>
                    </a:cubicBezTo>
                    <a:cubicBezTo>
                      <a:pt x="17" y="100"/>
                      <a:pt x="22" y="100"/>
                      <a:pt x="25" y="87"/>
                    </a:cubicBezTo>
                    <a:cubicBezTo>
                      <a:pt x="25" y="87"/>
                      <a:pt x="29" y="68"/>
                      <a:pt x="36" y="69"/>
                    </a:cubicBezTo>
                    <a:cubicBezTo>
                      <a:pt x="36" y="69"/>
                      <a:pt x="52" y="55"/>
                      <a:pt x="54" y="68"/>
                    </a:cubicBezTo>
                    <a:cubicBezTo>
                      <a:pt x="54" y="68"/>
                      <a:pt x="58" y="82"/>
                      <a:pt x="52" y="84"/>
                    </a:cubicBezTo>
                    <a:cubicBezTo>
                      <a:pt x="52" y="84"/>
                      <a:pt x="50" y="83"/>
                      <a:pt x="49" y="77"/>
                    </a:cubicBezTo>
                    <a:cubicBezTo>
                      <a:pt x="49" y="77"/>
                      <a:pt x="44" y="71"/>
                      <a:pt x="43" y="82"/>
                    </a:cubicBezTo>
                    <a:cubicBezTo>
                      <a:pt x="43" y="82"/>
                      <a:pt x="54" y="114"/>
                      <a:pt x="62" y="104"/>
                    </a:cubicBezTo>
                    <a:cubicBezTo>
                      <a:pt x="62" y="104"/>
                      <a:pt x="67" y="73"/>
                      <a:pt x="61" y="58"/>
                    </a:cubicBezTo>
                    <a:cubicBezTo>
                      <a:pt x="61" y="58"/>
                      <a:pt x="60" y="54"/>
                      <a:pt x="64" y="51"/>
                    </a:cubicBezTo>
                    <a:cubicBezTo>
                      <a:pt x="64" y="51"/>
                      <a:pt x="68" y="43"/>
                      <a:pt x="63" y="43"/>
                    </a:cubicBezTo>
                    <a:cubicBezTo>
                      <a:pt x="63" y="43"/>
                      <a:pt x="55" y="44"/>
                      <a:pt x="60" y="36"/>
                    </a:cubicBezTo>
                    <a:cubicBezTo>
                      <a:pt x="60" y="36"/>
                      <a:pt x="65" y="28"/>
                      <a:pt x="63" y="23"/>
                    </a:cubicBezTo>
                    <a:cubicBezTo>
                      <a:pt x="63" y="23"/>
                      <a:pt x="63" y="18"/>
                      <a:pt x="67" y="16"/>
                    </a:cubicBezTo>
                    <a:cubicBezTo>
                      <a:pt x="67" y="16"/>
                      <a:pt x="69" y="14"/>
                      <a:pt x="65" y="9"/>
                    </a:cubicBezTo>
                    <a:cubicBezTo>
                      <a:pt x="65" y="9"/>
                      <a:pt x="59" y="0"/>
                      <a:pt x="51" y="6"/>
                    </a:cubicBezTo>
                    <a:cubicBezTo>
                      <a:pt x="51" y="6"/>
                      <a:pt x="42" y="11"/>
                      <a:pt x="43" y="16"/>
                    </a:cubicBezTo>
                    <a:cubicBezTo>
                      <a:pt x="53" y="16"/>
                      <a:pt x="53" y="16"/>
                      <a:pt x="53" y="16"/>
                    </a:cubicBezTo>
                    <a:cubicBezTo>
                      <a:pt x="53" y="16"/>
                      <a:pt x="56" y="16"/>
                      <a:pt x="56" y="20"/>
                    </a:cubicBezTo>
                    <a:cubicBezTo>
                      <a:pt x="56" y="20"/>
                      <a:pt x="59" y="31"/>
                      <a:pt x="52" y="30"/>
                    </a:cubicBezTo>
                    <a:cubicBezTo>
                      <a:pt x="52" y="30"/>
                      <a:pt x="48" y="26"/>
                      <a:pt x="43" y="29"/>
                    </a:cubicBezTo>
                    <a:cubicBezTo>
                      <a:pt x="43" y="29"/>
                      <a:pt x="38" y="32"/>
                      <a:pt x="38" y="27"/>
                    </a:cubicBezTo>
                    <a:cubicBezTo>
                      <a:pt x="38" y="27"/>
                      <a:pt x="42" y="15"/>
                      <a:pt x="35" y="11"/>
                    </a:cubicBezTo>
                    <a:close/>
                    <a:moveTo>
                      <a:pt x="38" y="36"/>
                    </a:moveTo>
                    <a:cubicBezTo>
                      <a:pt x="43" y="35"/>
                      <a:pt x="44" y="45"/>
                      <a:pt x="44" y="45"/>
                    </a:cubicBezTo>
                    <a:cubicBezTo>
                      <a:pt x="44" y="54"/>
                      <a:pt x="38" y="51"/>
                      <a:pt x="38" y="51"/>
                    </a:cubicBezTo>
                    <a:cubicBezTo>
                      <a:pt x="38" y="48"/>
                      <a:pt x="38" y="36"/>
                      <a:pt x="3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5" name="iṥľíḑe">
                <a:extLst>
                  <a:ext uri="{FF2B5EF4-FFF2-40B4-BE49-F238E27FC236}">
                    <a16:creationId xmlns:a16="http://schemas.microsoft.com/office/drawing/2014/main" id="{59462E57-5E13-4B5D-B44D-DAA35D13EB21}"/>
                  </a:ext>
                </a:extLst>
              </p:cNvPr>
              <p:cNvSpPr/>
              <p:nvPr/>
            </p:nvSpPr>
            <p:spPr bwMode="auto">
              <a:xfrm>
                <a:off x="7132638" y="3165475"/>
                <a:ext cx="114300" cy="88900"/>
              </a:xfrm>
              <a:custGeom>
                <a:avLst/>
                <a:gdLst>
                  <a:gd name="T0" fmla="*/ 27 w 35"/>
                  <a:gd name="T1" fmla="*/ 0 h 27"/>
                  <a:gd name="T2" fmla="*/ 33 w 35"/>
                  <a:gd name="T3" fmla="*/ 9 h 27"/>
                  <a:gd name="T4" fmla="*/ 25 w 35"/>
                  <a:gd name="T5" fmla="*/ 21 h 27"/>
                  <a:gd name="T6" fmla="*/ 1 w 35"/>
                  <a:gd name="T7" fmla="*/ 13 h 27"/>
                  <a:gd name="T8" fmla="*/ 9 w 35"/>
                  <a:gd name="T9" fmla="*/ 2 h 27"/>
                  <a:gd name="T10" fmla="*/ 27 w 35"/>
                  <a:gd name="T11" fmla="*/ 0 h 27"/>
                </a:gdLst>
                <a:ahLst/>
                <a:cxnLst>
                  <a:cxn ang="0">
                    <a:pos x="T0" y="T1"/>
                  </a:cxn>
                  <a:cxn ang="0">
                    <a:pos x="T2" y="T3"/>
                  </a:cxn>
                  <a:cxn ang="0">
                    <a:pos x="T4" y="T5"/>
                  </a:cxn>
                  <a:cxn ang="0">
                    <a:pos x="T6" y="T7"/>
                  </a:cxn>
                  <a:cxn ang="0">
                    <a:pos x="T8" y="T9"/>
                  </a:cxn>
                  <a:cxn ang="0">
                    <a:pos x="T10" y="T11"/>
                  </a:cxn>
                </a:cxnLst>
                <a:rect l="0" t="0" r="r" b="b"/>
                <a:pathLst>
                  <a:path w="35" h="27">
                    <a:moveTo>
                      <a:pt x="27" y="0"/>
                    </a:moveTo>
                    <a:cubicBezTo>
                      <a:pt x="27" y="0"/>
                      <a:pt x="35" y="1"/>
                      <a:pt x="33" y="9"/>
                    </a:cubicBezTo>
                    <a:cubicBezTo>
                      <a:pt x="25" y="21"/>
                      <a:pt x="25" y="21"/>
                      <a:pt x="25" y="21"/>
                    </a:cubicBezTo>
                    <a:cubicBezTo>
                      <a:pt x="25" y="21"/>
                      <a:pt x="7" y="27"/>
                      <a:pt x="1" y="13"/>
                    </a:cubicBezTo>
                    <a:cubicBezTo>
                      <a:pt x="1" y="13"/>
                      <a:pt x="0" y="4"/>
                      <a:pt x="9" y="2"/>
                    </a:cubicBezTo>
                    <a:cubicBezTo>
                      <a:pt x="9" y="2"/>
                      <a:pt x="2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6" name="íṥḷîḍé">
                <a:extLst>
                  <a:ext uri="{FF2B5EF4-FFF2-40B4-BE49-F238E27FC236}">
                    <a16:creationId xmlns:a16="http://schemas.microsoft.com/office/drawing/2014/main" id="{DE47170E-052F-4F24-8AEF-4CAB01C07BD0}"/>
                  </a:ext>
                </a:extLst>
              </p:cNvPr>
              <p:cNvSpPr/>
              <p:nvPr/>
            </p:nvSpPr>
            <p:spPr bwMode="auto">
              <a:xfrm>
                <a:off x="7059613" y="3217863"/>
                <a:ext cx="244475" cy="123825"/>
              </a:xfrm>
              <a:custGeom>
                <a:avLst/>
                <a:gdLst>
                  <a:gd name="T0" fmla="*/ 2 w 74"/>
                  <a:gd name="T1" fmla="*/ 25 h 37"/>
                  <a:gd name="T2" fmla="*/ 43 w 74"/>
                  <a:gd name="T3" fmla="*/ 14 h 37"/>
                  <a:gd name="T4" fmla="*/ 63 w 74"/>
                  <a:gd name="T5" fmla="*/ 2 h 37"/>
                  <a:gd name="T6" fmla="*/ 70 w 74"/>
                  <a:gd name="T7" fmla="*/ 4 h 37"/>
                  <a:gd name="T8" fmla="*/ 70 w 74"/>
                  <a:gd name="T9" fmla="*/ 12 h 37"/>
                  <a:gd name="T10" fmla="*/ 18 w 74"/>
                  <a:gd name="T11" fmla="*/ 31 h 37"/>
                  <a:gd name="T12" fmla="*/ 13 w 74"/>
                  <a:gd name="T13" fmla="*/ 34 h 37"/>
                  <a:gd name="T14" fmla="*/ 8 w 74"/>
                  <a:gd name="T15" fmla="*/ 34 h 37"/>
                  <a:gd name="T16" fmla="*/ 1 w 74"/>
                  <a:gd name="T17" fmla="*/ 30 h 37"/>
                  <a:gd name="T18" fmla="*/ 2 w 74"/>
                  <a:gd name="T1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7">
                    <a:moveTo>
                      <a:pt x="2" y="25"/>
                    </a:moveTo>
                    <a:cubicBezTo>
                      <a:pt x="43" y="14"/>
                      <a:pt x="43" y="14"/>
                      <a:pt x="43" y="14"/>
                    </a:cubicBezTo>
                    <a:cubicBezTo>
                      <a:pt x="43" y="14"/>
                      <a:pt x="61" y="5"/>
                      <a:pt x="63" y="2"/>
                    </a:cubicBezTo>
                    <a:cubicBezTo>
                      <a:pt x="63" y="2"/>
                      <a:pt x="66" y="0"/>
                      <a:pt x="70" y="4"/>
                    </a:cubicBezTo>
                    <a:cubicBezTo>
                      <a:pt x="70" y="4"/>
                      <a:pt x="74" y="9"/>
                      <a:pt x="70" y="12"/>
                    </a:cubicBezTo>
                    <a:cubicBezTo>
                      <a:pt x="70" y="12"/>
                      <a:pt x="19" y="31"/>
                      <a:pt x="18" y="31"/>
                    </a:cubicBezTo>
                    <a:cubicBezTo>
                      <a:pt x="18" y="31"/>
                      <a:pt x="15" y="30"/>
                      <a:pt x="13" y="34"/>
                    </a:cubicBezTo>
                    <a:cubicBezTo>
                      <a:pt x="13" y="34"/>
                      <a:pt x="12" y="37"/>
                      <a:pt x="8" y="34"/>
                    </a:cubicBezTo>
                    <a:cubicBezTo>
                      <a:pt x="8" y="34"/>
                      <a:pt x="2" y="36"/>
                      <a:pt x="1" y="30"/>
                    </a:cubicBezTo>
                    <a:cubicBezTo>
                      <a:pt x="1" y="30"/>
                      <a:pt x="0" y="26"/>
                      <a:pt x="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7" name="íṩľiḓé">
                <a:extLst>
                  <a:ext uri="{FF2B5EF4-FFF2-40B4-BE49-F238E27FC236}">
                    <a16:creationId xmlns:a16="http://schemas.microsoft.com/office/drawing/2014/main" id="{8D9EAC3C-251D-4E50-A4FA-E9816DBF9E9E}"/>
                  </a:ext>
                </a:extLst>
              </p:cNvPr>
              <p:cNvSpPr/>
              <p:nvPr/>
            </p:nvSpPr>
            <p:spPr bwMode="auto">
              <a:xfrm>
                <a:off x="7045326" y="3308350"/>
                <a:ext cx="293688" cy="261938"/>
              </a:xfrm>
              <a:custGeom>
                <a:avLst/>
                <a:gdLst>
                  <a:gd name="T0" fmla="*/ 29 w 89"/>
                  <a:gd name="T1" fmla="*/ 13 h 79"/>
                  <a:gd name="T2" fmla="*/ 43 w 89"/>
                  <a:gd name="T3" fmla="*/ 9 h 79"/>
                  <a:gd name="T4" fmla="*/ 58 w 89"/>
                  <a:gd name="T5" fmla="*/ 7 h 79"/>
                  <a:gd name="T6" fmla="*/ 56 w 89"/>
                  <a:gd name="T7" fmla="*/ 13 h 79"/>
                  <a:gd name="T8" fmla="*/ 56 w 89"/>
                  <a:gd name="T9" fmla="*/ 14 h 79"/>
                  <a:gd name="T10" fmla="*/ 51 w 89"/>
                  <a:gd name="T11" fmla="*/ 28 h 79"/>
                  <a:gd name="T12" fmla="*/ 60 w 89"/>
                  <a:gd name="T13" fmla="*/ 55 h 79"/>
                  <a:gd name="T14" fmla="*/ 77 w 89"/>
                  <a:gd name="T15" fmla="*/ 50 h 79"/>
                  <a:gd name="T16" fmla="*/ 80 w 89"/>
                  <a:gd name="T17" fmla="*/ 43 h 79"/>
                  <a:gd name="T18" fmla="*/ 85 w 89"/>
                  <a:gd name="T19" fmla="*/ 45 h 79"/>
                  <a:gd name="T20" fmla="*/ 89 w 89"/>
                  <a:gd name="T21" fmla="*/ 63 h 79"/>
                  <a:gd name="T22" fmla="*/ 68 w 89"/>
                  <a:gd name="T23" fmla="*/ 72 h 79"/>
                  <a:gd name="T24" fmla="*/ 43 w 89"/>
                  <a:gd name="T25" fmla="*/ 46 h 79"/>
                  <a:gd name="T26" fmla="*/ 42 w 89"/>
                  <a:gd name="T27" fmla="*/ 28 h 79"/>
                  <a:gd name="T28" fmla="*/ 38 w 89"/>
                  <a:gd name="T29" fmla="*/ 22 h 79"/>
                  <a:gd name="T30" fmla="*/ 32 w 89"/>
                  <a:gd name="T31" fmla="*/ 30 h 79"/>
                  <a:gd name="T32" fmla="*/ 10 w 89"/>
                  <a:gd name="T33" fmla="*/ 64 h 79"/>
                  <a:gd name="T34" fmla="*/ 1 w 89"/>
                  <a:gd name="T35" fmla="*/ 62 h 79"/>
                  <a:gd name="T36" fmla="*/ 8 w 89"/>
                  <a:gd name="T37" fmla="*/ 57 h 79"/>
                  <a:gd name="T38" fmla="*/ 21 w 89"/>
                  <a:gd name="T39" fmla="*/ 29 h 79"/>
                  <a:gd name="T40" fmla="*/ 17 w 89"/>
                  <a:gd name="T41" fmla="*/ 18 h 79"/>
                  <a:gd name="T42" fmla="*/ 29 w 89"/>
                  <a:gd name="T4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79">
                    <a:moveTo>
                      <a:pt x="29" y="13"/>
                    </a:moveTo>
                    <a:cubicBezTo>
                      <a:pt x="29" y="13"/>
                      <a:pt x="39" y="17"/>
                      <a:pt x="43" y="9"/>
                    </a:cubicBezTo>
                    <a:cubicBezTo>
                      <a:pt x="43" y="9"/>
                      <a:pt x="52" y="0"/>
                      <a:pt x="58" y="7"/>
                    </a:cubicBezTo>
                    <a:cubicBezTo>
                      <a:pt x="58" y="7"/>
                      <a:pt x="61" y="9"/>
                      <a:pt x="56" y="13"/>
                    </a:cubicBezTo>
                    <a:cubicBezTo>
                      <a:pt x="56" y="13"/>
                      <a:pt x="56" y="13"/>
                      <a:pt x="56" y="14"/>
                    </a:cubicBezTo>
                    <a:cubicBezTo>
                      <a:pt x="51" y="18"/>
                      <a:pt x="51" y="17"/>
                      <a:pt x="51" y="28"/>
                    </a:cubicBezTo>
                    <a:cubicBezTo>
                      <a:pt x="51" y="28"/>
                      <a:pt x="50" y="50"/>
                      <a:pt x="60" y="55"/>
                    </a:cubicBezTo>
                    <a:cubicBezTo>
                      <a:pt x="60" y="55"/>
                      <a:pt x="72" y="62"/>
                      <a:pt x="77" y="50"/>
                    </a:cubicBezTo>
                    <a:cubicBezTo>
                      <a:pt x="80" y="43"/>
                      <a:pt x="80" y="43"/>
                      <a:pt x="80" y="43"/>
                    </a:cubicBezTo>
                    <a:cubicBezTo>
                      <a:pt x="80" y="43"/>
                      <a:pt x="82" y="38"/>
                      <a:pt x="85" y="45"/>
                    </a:cubicBezTo>
                    <a:cubicBezTo>
                      <a:pt x="89" y="63"/>
                      <a:pt x="89" y="63"/>
                      <a:pt x="89" y="63"/>
                    </a:cubicBezTo>
                    <a:cubicBezTo>
                      <a:pt x="89" y="63"/>
                      <a:pt x="84" y="79"/>
                      <a:pt x="68" y="72"/>
                    </a:cubicBezTo>
                    <a:cubicBezTo>
                      <a:pt x="68" y="72"/>
                      <a:pt x="46" y="64"/>
                      <a:pt x="43" y="46"/>
                    </a:cubicBezTo>
                    <a:cubicBezTo>
                      <a:pt x="42" y="28"/>
                      <a:pt x="42" y="28"/>
                      <a:pt x="42" y="28"/>
                    </a:cubicBezTo>
                    <a:cubicBezTo>
                      <a:pt x="42" y="28"/>
                      <a:pt x="45" y="19"/>
                      <a:pt x="38" y="22"/>
                    </a:cubicBezTo>
                    <a:cubicBezTo>
                      <a:pt x="38" y="22"/>
                      <a:pt x="33" y="23"/>
                      <a:pt x="32" y="30"/>
                    </a:cubicBezTo>
                    <a:cubicBezTo>
                      <a:pt x="32" y="30"/>
                      <a:pt x="27" y="60"/>
                      <a:pt x="10" y="64"/>
                    </a:cubicBezTo>
                    <a:cubicBezTo>
                      <a:pt x="10" y="64"/>
                      <a:pt x="2" y="67"/>
                      <a:pt x="1" y="62"/>
                    </a:cubicBezTo>
                    <a:cubicBezTo>
                      <a:pt x="1" y="62"/>
                      <a:pt x="0" y="59"/>
                      <a:pt x="8" y="57"/>
                    </a:cubicBezTo>
                    <a:cubicBezTo>
                      <a:pt x="8" y="57"/>
                      <a:pt x="23" y="47"/>
                      <a:pt x="21" y="29"/>
                    </a:cubicBezTo>
                    <a:cubicBezTo>
                      <a:pt x="21" y="29"/>
                      <a:pt x="19" y="20"/>
                      <a:pt x="17" y="18"/>
                    </a:cubicBezTo>
                    <a:cubicBezTo>
                      <a:pt x="17" y="18"/>
                      <a:pt x="15" y="7"/>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8" name="ïŝļîdê">
                <a:extLst>
                  <a:ext uri="{FF2B5EF4-FFF2-40B4-BE49-F238E27FC236}">
                    <a16:creationId xmlns:a16="http://schemas.microsoft.com/office/drawing/2014/main" id="{BE241266-9CD4-451C-8172-BC2F4092BA70}"/>
                  </a:ext>
                </a:extLst>
              </p:cNvPr>
              <p:cNvSpPr/>
              <p:nvPr/>
            </p:nvSpPr>
            <p:spPr bwMode="auto">
              <a:xfrm>
                <a:off x="7421563" y="3122613"/>
                <a:ext cx="512763" cy="460375"/>
              </a:xfrm>
              <a:custGeom>
                <a:avLst/>
                <a:gdLst>
                  <a:gd name="T0" fmla="*/ 34 w 155"/>
                  <a:gd name="T1" fmla="*/ 20 h 139"/>
                  <a:gd name="T2" fmla="*/ 79 w 155"/>
                  <a:gd name="T3" fmla="*/ 6 h 139"/>
                  <a:gd name="T4" fmla="*/ 92 w 155"/>
                  <a:gd name="T5" fmla="*/ 11 h 139"/>
                  <a:gd name="T6" fmla="*/ 78 w 155"/>
                  <a:gd name="T7" fmla="*/ 30 h 139"/>
                  <a:gd name="T8" fmla="*/ 68 w 155"/>
                  <a:gd name="T9" fmla="*/ 37 h 139"/>
                  <a:gd name="T10" fmla="*/ 74 w 155"/>
                  <a:gd name="T11" fmla="*/ 45 h 139"/>
                  <a:gd name="T12" fmla="*/ 86 w 155"/>
                  <a:gd name="T13" fmla="*/ 44 h 139"/>
                  <a:gd name="T14" fmla="*/ 101 w 155"/>
                  <a:gd name="T15" fmla="*/ 49 h 139"/>
                  <a:gd name="T16" fmla="*/ 85 w 155"/>
                  <a:gd name="T17" fmla="*/ 59 h 139"/>
                  <a:gd name="T18" fmla="*/ 70 w 155"/>
                  <a:gd name="T19" fmla="*/ 70 h 139"/>
                  <a:gd name="T20" fmla="*/ 73 w 155"/>
                  <a:gd name="T21" fmla="*/ 75 h 139"/>
                  <a:gd name="T22" fmla="*/ 75 w 155"/>
                  <a:gd name="T23" fmla="*/ 77 h 139"/>
                  <a:gd name="T24" fmla="*/ 149 w 155"/>
                  <a:gd name="T25" fmla="*/ 116 h 139"/>
                  <a:gd name="T26" fmla="*/ 148 w 155"/>
                  <a:gd name="T27" fmla="*/ 120 h 139"/>
                  <a:gd name="T28" fmla="*/ 95 w 155"/>
                  <a:gd name="T29" fmla="*/ 119 h 139"/>
                  <a:gd name="T30" fmla="*/ 60 w 155"/>
                  <a:gd name="T31" fmla="*/ 90 h 139"/>
                  <a:gd name="T32" fmla="*/ 54 w 155"/>
                  <a:gd name="T33" fmla="*/ 92 h 139"/>
                  <a:gd name="T34" fmla="*/ 26 w 155"/>
                  <a:gd name="T35" fmla="*/ 116 h 139"/>
                  <a:gd name="T36" fmla="*/ 2 w 155"/>
                  <a:gd name="T37" fmla="*/ 114 h 139"/>
                  <a:gd name="T38" fmla="*/ 8 w 155"/>
                  <a:gd name="T39" fmla="*/ 108 h 139"/>
                  <a:gd name="T40" fmla="*/ 38 w 155"/>
                  <a:gd name="T41" fmla="*/ 85 h 139"/>
                  <a:gd name="T42" fmla="*/ 26 w 155"/>
                  <a:gd name="T43" fmla="*/ 75 h 139"/>
                  <a:gd name="T44" fmla="*/ 22 w 155"/>
                  <a:gd name="T45" fmla="*/ 66 h 139"/>
                  <a:gd name="T46" fmla="*/ 33 w 155"/>
                  <a:gd name="T47" fmla="*/ 58 h 139"/>
                  <a:gd name="T48" fmla="*/ 49 w 155"/>
                  <a:gd name="T49" fmla="*/ 50 h 139"/>
                  <a:gd name="T50" fmla="*/ 37 w 155"/>
                  <a:gd name="T51" fmla="*/ 33 h 139"/>
                  <a:gd name="T52" fmla="*/ 30 w 155"/>
                  <a:gd name="T53" fmla="*/ 27 h 139"/>
                  <a:gd name="T54" fmla="*/ 34 w 155"/>
                  <a:gd name="T55"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 h="139">
                    <a:moveTo>
                      <a:pt x="34" y="20"/>
                    </a:moveTo>
                    <a:cubicBezTo>
                      <a:pt x="34" y="20"/>
                      <a:pt x="67" y="13"/>
                      <a:pt x="79" y="6"/>
                    </a:cubicBezTo>
                    <a:cubicBezTo>
                      <a:pt x="79" y="6"/>
                      <a:pt x="89" y="0"/>
                      <a:pt x="92" y="11"/>
                    </a:cubicBezTo>
                    <a:cubicBezTo>
                      <a:pt x="92" y="11"/>
                      <a:pt x="89" y="26"/>
                      <a:pt x="78" y="30"/>
                    </a:cubicBezTo>
                    <a:cubicBezTo>
                      <a:pt x="78" y="30"/>
                      <a:pt x="68" y="30"/>
                      <a:pt x="68" y="37"/>
                    </a:cubicBezTo>
                    <a:cubicBezTo>
                      <a:pt x="68" y="37"/>
                      <a:pt x="65" y="43"/>
                      <a:pt x="74" y="45"/>
                    </a:cubicBezTo>
                    <a:cubicBezTo>
                      <a:pt x="74" y="45"/>
                      <a:pt x="80" y="46"/>
                      <a:pt x="86" y="44"/>
                    </a:cubicBezTo>
                    <a:cubicBezTo>
                      <a:pt x="86" y="44"/>
                      <a:pt x="97" y="40"/>
                      <a:pt x="101" y="49"/>
                    </a:cubicBezTo>
                    <a:cubicBezTo>
                      <a:pt x="101" y="49"/>
                      <a:pt x="100" y="55"/>
                      <a:pt x="85" y="59"/>
                    </a:cubicBezTo>
                    <a:cubicBezTo>
                      <a:pt x="85" y="59"/>
                      <a:pt x="71" y="61"/>
                      <a:pt x="70" y="70"/>
                    </a:cubicBezTo>
                    <a:cubicBezTo>
                      <a:pt x="70" y="70"/>
                      <a:pt x="69" y="72"/>
                      <a:pt x="73" y="75"/>
                    </a:cubicBezTo>
                    <a:cubicBezTo>
                      <a:pt x="74" y="76"/>
                      <a:pt x="75" y="76"/>
                      <a:pt x="75" y="77"/>
                    </a:cubicBezTo>
                    <a:cubicBezTo>
                      <a:pt x="75" y="77"/>
                      <a:pt x="118" y="117"/>
                      <a:pt x="149" y="116"/>
                    </a:cubicBezTo>
                    <a:cubicBezTo>
                      <a:pt x="149" y="116"/>
                      <a:pt x="155" y="118"/>
                      <a:pt x="148" y="120"/>
                    </a:cubicBezTo>
                    <a:cubicBezTo>
                      <a:pt x="148" y="120"/>
                      <a:pt x="118" y="139"/>
                      <a:pt x="95" y="119"/>
                    </a:cubicBezTo>
                    <a:cubicBezTo>
                      <a:pt x="60" y="90"/>
                      <a:pt x="60" y="90"/>
                      <a:pt x="60" y="90"/>
                    </a:cubicBezTo>
                    <a:cubicBezTo>
                      <a:pt x="60" y="90"/>
                      <a:pt x="56" y="87"/>
                      <a:pt x="54" y="92"/>
                    </a:cubicBezTo>
                    <a:cubicBezTo>
                      <a:pt x="54" y="92"/>
                      <a:pt x="43" y="113"/>
                      <a:pt x="26" y="116"/>
                    </a:cubicBezTo>
                    <a:cubicBezTo>
                      <a:pt x="26" y="116"/>
                      <a:pt x="3" y="124"/>
                      <a:pt x="2" y="114"/>
                    </a:cubicBezTo>
                    <a:cubicBezTo>
                      <a:pt x="2" y="114"/>
                      <a:pt x="0" y="108"/>
                      <a:pt x="8" y="108"/>
                    </a:cubicBezTo>
                    <a:cubicBezTo>
                      <a:pt x="8" y="108"/>
                      <a:pt x="38" y="104"/>
                      <a:pt x="38" y="85"/>
                    </a:cubicBezTo>
                    <a:cubicBezTo>
                      <a:pt x="38" y="85"/>
                      <a:pt x="35" y="76"/>
                      <a:pt x="26" y="75"/>
                    </a:cubicBezTo>
                    <a:cubicBezTo>
                      <a:pt x="26" y="75"/>
                      <a:pt x="20" y="75"/>
                      <a:pt x="22" y="66"/>
                    </a:cubicBezTo>
                    <a:cubicBezTo>
                      <a:pt x="22" y="66"/>
                      <a:pt x="22" y="58"/>
                      <a:pt x="33" y="58"/>
                    </a:cubicBezTo>
                    <a:cubicBezTo>
                      <a:pt x="33" y="58"/>
                      <a:pt x="51" y="60"/>
                      <a:pt x="49" y="50"/>
                    </a:cubicBezTo>
                    <a:cubicBezTo>
                      <a:pt x="49" y="50"/>
                      <a:pt x="42" y="34"/>
                      <a:pt x="37" y="33"/>
                    </a:cubicBezTo>
                    <a:cubicBezTo>
                      <a:pt x="37" y="33"/>
                      <a:pt x="31" y="33"/>
                      <a:pt x="30" y="27"/>
                    </a:cubicBezTo>
                    <a:cubicBezTo>
                      <a:pt x="30" y="27"/>
                      <a:pt x="30" y="21"/>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49" name="iṡľîḑé">
                <a:extLst>
                  <a:ext uri="{FF2B5EF4-FFF2-40B4-BE49-F238E27FC236}">
                    <a16:creationId xmlns:a16="http://schemas.microsoft.com/office/drawing/2014/main" id="{9D49F9AF-0675-47CC-82E5-E6A14E4A93B3}"/>
                  </a:ext>
                </a:extLst>
              </p:cNvPr>
              <p:cNvSpPr/>
              <p:nvPr/>
            </p:nvSpPr>
            <p:spPr bwMode="auto">
              <a:xfrm>
                <a:off x="7966076" y="3138488"/>
                <a:ext cx="465138" cy="434975"/>
              </a:xfrm>
              <a:custGeom>
                <a:avLst/>
                <a:gdLst>
                  <a:gd name="T0" fmla="*/ 54 w 141"/>
                  <a:gd name="T1" fmla="*/ 0 h 131"/>
                  <a:gd name="T2" fmla="*/ 44 w 141"/>
                  <a:gd name="T3" fmla="*/ 14 h 131"/>
                  <a:gd name="T4" fmla="*/ 49 w 141"/>
                  <a:gd name="T5" fmla="*/ 25 h 131"/>
                  <a:gd name="T6" fmla="*/ 45 w 141"/>
                  <a:gd name="T7" fmla="*/ 47 h 131"/>
                  <a:gd name="T8" fmla="*/ 17 w 141"/>
                  <a:gd name="T9" fmla="*/ 51 h 131"/>
                  <a:gd name="T10" fmla="*/ 1 w 141"/>
                  <a:gd name="T11" fmla="*/ 60 h 131"/>
                  <a:gd name="T12" fmla="*/ 16 w 141"/>
                  <a:gd name="T13" fmla="*/ 68 h 131"/>
                  <a:gd name="T14" fmla="*/ 43 w 141"/>
                  <a:gd name="T15" fmla="*/ 76 h 131"/>
                  <a:gd name="T16" fmla="*/ 17 w 141"/>
                  <a:gd name="T17" fmla="*/ 102 h 131"/>
                  <a:gd name="T18" fmla="*/ 0 w 141"/>
                  <a:gd name="T19" fmla="*/ 113 h 131"/>
                  <a:gd name="T20" fmla="*/ 38 w 141"/>
                  <a:gd name="T21" fmla="*/ 110 h 131"/>
                  <a:gd name="T22" fmla="*/ 52 w 141"/>
                  <a:gd name="T23" fmla="*/ 87 h 131"/>
                  <a:gd name="T24" fmla="*/ 63 w 141"/>
                  <a:gd name="T25" fmla="*/ 85 h 131"/>
                  <a:gd name="T26" fmla="*/ 94 w 141"/>
                  <a:gd name="T27" fmla="*/ 120 h 131"/>
                  <a:gd name="T28" fmla="*/ 109 w 141"/>
                  <a:gd name="T29" fmla="*/ 123 h 131"/>
                  <a:gd name="T30" fmla="*/ 138 w 141"/>
                  <a:gd name="T31" fmla="*/ 117 h 131"/>
                  <a:gd name="T32" fmla="*/ 114 w 141"/>
                  <a:gd name="T33" fmla="*/ 102 h 131"/>
                  <a:gd name="T34" fmla="*/ 82 w 141"/>
                  <a:gd name="T35" fmla="*/ 79 h 131"/>
                  <a:gd name="T36" fmla="*/ 73 w 141"/>
                  <a:gd name="T37" fmla="*/ 58 h 131"/>
                  <a:gd name="T38" fmla="*/ 92 w 141"/>
                  <a:gd name="T39" fmla="*/ 51 h 131"/>
                  <a:gd name="T40" fmla="*/ 102 w 141"/>
                  <a:gd name="T41" fmla="*/ 41 h 131"/>
                  <a:gd name="T42" fmla="*/ 96 w 141"/>
                  <a:gd name="T43" fmla="*/ 33 h 131"/>
                  <a:gd name="T44" fmla="*/ 85 w 141"/>
                  <a:gd name="T45" fmla="*/ 35 h 131"/>
                  <a:gd name="T46" fmla="*/ 69 w 141"/>
                  <a:gd name="T47" fmla="*/ 34 h 131"/>
                  <a:gd name="T48" fmla="*/ 72 w 141"/>
                  <a:gd name="T49" fmla="*/ 25 h 131"/>
                  <a:gd name="T50" fmla="*/ 70 w 141"/>
                  <a:gd name="T51" fmla="*/ 5 h 131"/>
                  <a:gd name="T52" fmla="*/ 61 w 141"/>
                  <a:gd name="T53" fmla="*/ 3 h 131"/>
                  <a:gd name="T54" fmla="*/ 54 w 141"/>
                  <a:gd name="T55"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1" h="131">
                    <a:moveTo>
                      <a:pt x="54" y="0"/>
                    </a:moveTo>
                    <a:cubicBezTo>
                      <a:pt x="54" y="0"/>
                      <a:pt x="40" y="3"/>
                      <a:pt x="44" y="14"/>
                    </a:cubicBezTo>
                    <a:cubicBezTo>
                      <a:pt x="44" y="14"/>
                      <a:pt x="45" y="22"/>
                      <a:pt x="49" y="25"/>
                    </a:cubicBezTo>
                    <a:cubicBezTo>
                      <a:pt x="49" y="25"/>
                      <a:pt x="55" y="45"/>
                      <a:pt x="45" y="47"/>
                    </a:cubicBezTo>
                    <a:cubicBezTo>
                      <a:pt x="45" y="47"/>
                      <a:pt x="27" y="54"/>
                      <a:pt x="17" y="51"/>
                    </a:cubicBezTo>
                    <a:cubicBezTo>
                      <a:pt x="17" y="51"/>
                      <a:pt x="2" y="49"/>
                      <a:pt x="1" y="60"/>
                    </a:cubicBezTo>
                    <a:cubicBezTo>
                      <a:pt x="1" y="60"/>
                      <a:pt x="0" y="70"/>
                      <a:pt x="16" y="68"/>
                    </a:cubicBezTo>
                    <a:cubicBezTo>
                      <a:pt x="16" y="68"/>
                      <a:pt x="43" y="65"/>
                      <a:pt x="43" y="76"/>
                    </a:cubicBezTo>
                    <a:cubicBezTo>
                      <a:pt x="43" y="76"/>
                      <a:pt x="45" y="96"/>
                      <a:pt x="17" y="102"/>
                    </a:cubicBezTo>
                    <a:cubicBezTo>
                      <a:pt x="17" y="102"/>
                      <a:pt x="0" y="104"/>
                      <a:pt x="0" y="113"/>
                    </a:cubicBezTo>
                    <a:cubicBezTo>
                      <a:pt x="0" y="113"/>
                      <a:pt x="13" y="130"/>
                      <a:pt x="38" y="110"/>
                    </a:cubicBezTo>
                    <a:cubicBezTo>
                      <a:pt x="38" y="110"/>
                      <a:pt x="49" y="95"/>
                      <a:pt x="52" y="87"/>
                    </a:cubicBezTo>
                    <a:cubicBezTo>
                      <a:pt x="52" y="87"/>
                      <a:pt x="56" y="79"/>
                      <a:pt x="63" y="85"/>
                    </a:cubicBezTo>
                    <a:cubicBezTo>
                      <a:pt x="94" y="120"/>
                      <a:pt x="94" y="120"/>
                      <a:pt x="94" y="120"/>
                    </a:cubicBezTo>
                    <a:cubicBezTo>
                      <a:pt x="94" y="120"/>
                      <a:pt x="98" y="125"/>
                      <a:pt x="109" y="123"/>
                    </a:cubicBezTo>
                    <a:cubicBezTo>
                      <a:pt x="109" y="123"/>
                      <a:pt x="141" y="131"/>
                      <a:pt x="138" y="117"/>
                    </a:cubicBezTo>
                    <a:cubicBezTo>
                      <a:pt x="138" y="117"/>
                      <a:pt x="125" y="111"/>
                      <a:pt x="114" y="102"/>
                    </a:cubicBezTo>
                    <a:cubicBezTo>
                      <a:pt x="114" y="102"/>
                      <a:pt x="84" y="80"/>
                      <a:pt x="82" y="79"/>
                    </a:cubicBezTo>
                    <a:cubicBezTo>
                      <a:pt x="82" y="79"/>
                      <a:pt x="68" y="70"/>
                      <a:pt x="73" y="58"/>
                    </a:cubicBezTo>
                    <a:cubicBezTo>
                      <a:pt x="73" y="58"/>
                      <a:pt x="78" y="49"/>
                      <a:pt x="92" y="51"/>
                    </a:cubicBezTo>
                    <a:cubicBezTo>
                      <a:pt x="92" y="51"/>
                      <a:pt x="108" y="48"/>
                      <a:pt x="102" y="41"/>
                    </a:cubicBezTo>
                    <a:cubicBezTo>
                      <a:pt x="102" y="41"/>
                      <a:pt x="97" y="36"/>
                      <a:pt x="96" y="33"/>
                    </a:cubicBezTo>
                    <a:cubicBezTo>
                      <a:pt x="96" y="33"/>
                      <a:pt x="94" y="30"/>
                      <a:pt x="85" y="35"/>
                    </a:cubicBezTo>
                    <a:cubicBezTo>
                      <a:pt x="85" y="35"/>
                      <a:pt x="70" y="44"/>
                      <a:pt x="69" y="34"/>
                    </a:cubicBezTo>
                    <a:cubicBezTo>
                      <a:pt x="69" y="34"/>
                      <a:pt x="67" y="30"/>
                      <a:pt x="72" y="25"/>
                    </a:cubicBezTo>
                    <a:cubicBezTo>
                      <a:pt x="72" y="25"/>
                      <a:pt x="82" y="14"/>
                      <a:pt x="70" y="5"/>
                    </a:cubicBezTo>
                    <a:cubicBezTo>
                      <a:pt x="70" y="5"/>
                      <a:pt x="62" y="3"/>
                      <a:pt x="61" y="3"/>
                    </a:cubicBezTo>
                    <a:lnTo>
                      <a:pt x="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50" name="iṩ1íḋè">
                <a:extLst>
                  <a:ext uri="{FF2B5EF4-FFF2-40B4-BE49-F238E27FC236}">
                    <a16:creationId xmlns:a16="http://schemas.microsoft.com/office/drawing/2014/main" id="{B30602B5-84BF-495F-8B2C-56C9F7D991DE}"/>
                  </a:ext>
                </a:extLst>
              </p:cNvPr>
              <p:cNvSpPr/>
              <p:nvPr/>
            </p:nvSpPr>
            <p:spPr bwMode="auto">
              <a:xfrm>
                <a:off x="8455026" y="3019425"/>
                <a:ext cx="458788" cy="395288"/>
              </a:xfrm>
              <a:custGeom>
                <a:avLst/>
                <a:gdLst>
                  <a:gd name="T0" fmla="*/ 16 w 139"/>
                  <a:gd name="T1" fmla="*/ 30 h 119"/>
                  <a:gd name="T2" fmla="*/ 29 w 139"/>
                  <a:gd name="T3" fmla="*/ 53 h 119"/>
                  <a:gd name="T4" fmla="*/ 31 w 139"/>
                  <a:gd name="T5" fmla="*/ 79 h 119"/>
                  <a:gd name="T6" fmla="*/ 40 w 139"/>
                  <a:gd name="T7" fmla="*/ 76 h 119"/>
                  <a:gd name="T8" fmla="*/ 36 w 139"/>
                  <a:gd name="T9" fmla="*/ 40 h 119"/>
                  <a:gd name="T10" fmla="*/ 39 w 139"/>
                  <a:gd name="T11" fmla="*/ 29 h 119"/>
                  <a:gd name="T12" fmla="*/ 49 w 139"/>
                  <a:gd name="T13" fmla="*/ 37 h 119"/>
                  <a:gd name="T14" fmla="*/ 47 w 139"/>
                  <a:gd name="T15" fmla="*/ 58 h 119"/>
                  <a:gd name="T16" fmla="*/ 47 w 139"/>
                  <a:gd name="T17" fmla="*/ 72 h 119"/>
                  <a:gd name="T18" fmla="*/ 52 w 139"/>
                  <a:gd name="T19" fmla="*/ 72 h 119"/>
                  <a:gd name="T20" fmla="*/ 58 w 139"/>
                  <a:gd name="T21" fmla="*/ 61 h 119"/>
                  <a:gd name="T22" fmla="*/ 58 w 139"/>
                  <a:gd name="T23" fmla="*/ 54 h 119"/>
                  <a:gd name="T24" fmla="*/ 65 w 139"/>
                  <a:gd name="T25" fmla="*/ 50 h 119"/>
                  <a:gd name="T26" fmla="*/ 60 w 139"/>
                  <a:gd name="T27" fmla="*/ 50 h 119"/>
                  <a:gd name="T28" fmla="*/ 54 w 139"/>
                  <a:gd name="T29" fmla="*/ 47 h 119"/>
                  <a:gd name="T30" fmla="*/ 53 w 139"/>
                  <a:gd name="T31" fmla="*/ 34 h 119"/>
                  <a:gd name="T32" fmla="*/ 61 w 139"/>
                  <a:gd name="T33" fmla="*/ 31 h 119"/>
                  <a:gd name="T34" fmla="*/ 66 w 139"/>
                  <a:gd name="T35" fmla="*/ 22 h 119"/>
                  <a:gd name="T36" fmla="*/ 73 w 139"/>
                  <a:gd name="T37" fmla="*/ 11 h 119"/>
                  <a:gd name="T38" fmla="*/ 86 w 139"/>
                  <a:gd name="T39" fmla="*/ 22 h 119"/>
                  <a:gd name="T40" fmla="*/ 77 w 139"/>
                  <a:gd name="T41" fmla="*/ 28 h 119"/>
                  <a:gd name="T42" fmla="*/ 74 w 139"/>
                  <a:gd name="T43" fmla="*/ 35 h 119"/>
                  <a:gd name="T44" fmla="*/ 77 w 139"/>
                  <a:gd name="T45" fmla="*/ 38 h 119"/>
                  <a:gd name="T46" fmla="*/ 80 w 139"/>
                  <a:gd name="T47" fmla="*/ 46 h 119"/>
                  <a:gd name="T48" fmla="*/ 79 w 139"/>
                  <a:gd name="T49" fmla="*/ 69 h 119"/>
                  <a:gd name="T50" fmla="*/ 87 w 139"/>
                  <a:gd name="T51" fmla="*/ 65 h 119"/>
                  <a:gd name="T52" fmla="*/ 82 w 139"/>
                  <a:gd name="T53" fmla="*/ 55 h 119"/>
                  <a:gd name="T54" fmla="*/ 95 w 139"/>
                  <a:gd name="T55" fmla="*/ 49 h 119"/>
                  <a:gd name="T56" fmla="*/ 84 w 139"/>
                  <a:gd name="T57" fmla="*/ 41 h 119"/>
                  <a:gd name="T58" fmla="*/ 85 w 139"/>
                  <a:gd name="T59" fmla="*/ 36 h 119"/>
                  <a:gd name="T60" fmla="*/ 101 w 139"/>
                  <a:gd name="T61" fmla="*/ 30 h 119"/>
                  <a:gd name="T62" fmla="*/ 95 w 139"/>
                  <a:gd name="T63" fmla="*/ 20 h 119"/>
                  <a:gd name="T64" fmla="*/ 97 w 139"/>
                  <a:gd name="T65" fmla="*/ 15 h 119"/>
                  <a:gd name="T66" fmla="*/ 108 w 139"/>
                  <a:gd name="T67" fmla="*/ 4 h 119"/>
                  <a:gd name="T68" fmla="*/ 112 w 139"/>
                  <a:gd name="T69" fmla="*/ 4 h 119"/>
                  <a:gd name="T70" fmla="*/ 126 w 139"/>
                  <a:gd name="T71" fmla="*/ 11 h 119"/>
                  <a:gd name="T72" fmla="*/ 118 w 139"/>
                  <a:gd name="T73" fmla="*/ 21 h 119"/>
                  <a:gd name="T74" fmla="*/ 113 w 139"/>
                  <a:gd name="T75" fmla="*/ 31 h 119"/>
                  <a:gd name="T76" fmla="*/ 103 w 139"/>
                  <a:gd name="T77" fmla="*/ 55 h 119"/>
                  <a:gd name="T78" fmla="*/ 109 w 139"/>
                  <a:gd name="T79" fmla="*/ 64 h 119"/>
                  <a:gd name="T80" fmla="*/ 126 w 139"/>
                  <a:gd name="T81" fmla="*/ 59 h 119"/>
                  <a:gd name="T82" fmla="*/ 135 w 139"/>
                  <a:gd name="T83" fmla="*/ 63 h 119"/>
                  <a:gd name="T84" fmla="*/ 138 w 139"/>
                  <a:gd name="T85" fmla="*/ 68 h 119"/>
                  <a:gd name="T86" fmla="*/ 139 w 139"/>
                  <a:gd name="T87" fmla="*/ 75 h 119"/>
                  <a:gd name="T88" fmla="*/ 97 w 139"/>
                  <a:gd name="T89" fmla="*/ 78 h 119"/>
                  <a:gd name="T90" fmla="*/ 87 w 139"/>
                  <a:gd name="T91" fmla="*/ 74 h 119"/>
                  <a:gd name="T92" fmla="*/ 79 w 139"/>
                  <a:gd name="T93" fmla="*/ 74 h 119"/>
                  <a:gd name="T94" fmla="*/ 67 w 139"/>
                  <a:gd name="T95" fmla="*/ 77 h 119"/>
                  <a:gd name="T96" fmla="*/ 48 w 139"/>
                  <a:gd name="T97" fmla="*/ 87 h 119"/>
                  <a:gd name="T98" fmla="*/ 33 w 139"/>
                  <a:gd name="T99" fmla="*/ 95 h 119"/>
                  <a:gd name="T100" fmla="*/ 20 w 139"/>
                  <a:gd name="T101" fmla="*/ 106 h 119"/>
                  <a:gd name="T102" fmla="*/ 3 w 139"/>
                  <a:gd name="T103" fmla="*/ 108 h 119"/>
                  <a:gd name="T104" fmla="*/ 11 w 139"/>
                  <a:gd name="T105" fmla="*/ 80 h 119"/>
                  <a:gd name="T106" fmla="*/ 19 w 139"/>
                  <a:gd name="T107" fmla="*/ 81 h 119"/>
                  <a:gd name="T108" fmla="*/ 23 w 139"/>
                  <a:gd name="T109" fmla="*/ 85 h 119"/>
                  <a:gd name="T110" fmla="*/ 24 w 139"/>
                  <a:gd name="T111" fmla="*/ 85 h 119"/>
                  <a:gd name="T112" fmla="*/ 24 w 139"/>
                  <a:gd name="T113" fmla="*/ 80 h 119"/>
                  <a:gd name="T114" fmla="*/ 23 w 139"/>
                  <a:gd name="T115" fmla="*/ 70 h 119"/>
                  <a:gd name="T116" fmla="*/ 21 w 139"/>
                  <a:gd name="T117" fmla="*/ 60 h 119"/>
                  <a:gd name="T118" fmla="*/ 20 w 139"/>
                  <a:gd name="T119" fmla="*/ 54 h 119"/>
                  <a:gd name="T120" fmla="*/ 18 w 139"/>
                  <a:gd name="T121" fmla="*/ 48 h 119"/>
                  <a:gd name="T122" fmla="*/ 16 w 139"/>
                  <a:gd name="T12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119">
                    <a:moveTo>
                      <a:pt x="16" y="30"/>
                    </a:moveTo>
                    <a:cubicBezTo>
                      <a:pt x="16" y="30"/>
                      <a:pt x="29" y="37"/>
                      <a:pt x="29" y="53"/>
                    </a:cubicBezTo>
                    <a:cubicBezTo>
                      <a:pt x="31" y="79"/>
                      <a:pt x="31" y="79"/>
                      <a:pt x="31" y="79"/>
                    </a:cubicBezTo>
                    <a:cubicBezTo>
                      <a:pt x="31" y="79"/>
                      <a:pt x="37" y="86"/>
                      <a:pt x="40" y="76"/>
                    </a:cubicBezTo>
                    <a:cubicBezTo>
                      <a:pt x="36" y="40"/>
                      <a:pt x="36" y="40"/>
                      <a:pt x="36" y="40"/>
                    </a:cubicBezTo>
                    <a:cubicBezTo>
                      <a:pt x="36" y="40"/>
                      <a:pt x="29" y="30"/>
                      <a:pt x="39" y="29"/>
                    </a:cubicBezTo>
                    <a:cubicBezTo>
                      <a:pt x="39" y="29"/>
                      <a:pt x="48" y="26"/>
                      <a:pt x="49" y="37"/>
                    </a:cubicBezTo>
                    <a:cubicBezTo>
                      <a:pt x="47" y="58"/>
                      <a:pt x="47" y="58"/>
                      <a:pt x="47" y="58"/>
                    </a:cubicBezTo>
                    <a:cubicBezTo>
                      <a:pt x="47" y="72"/>
                      <a:pt x="47" y="72"/>
                      <a:pt x="47" y="72"/>
                    </a:cubicBezTo>
                    <a:cubicBezTo>
                      <a:pt x="47" y="72"/>
                      <a:pt x="49" y="75"/>
                      <a:pt x="52" y="72"/>
                    </a:cubicBezTo>
                    <a:cubicBezTo>
                      <a:pt x="52" y="72"/>
                      <a:pt x="59" y="72"/>
                      <a:pt x="58" y="61"/>
                    </a:cubicBezTo>
                    <a:cubicBezTo>
                      <a:pt x="58" y="61"/>
                      <a:pt x="55" y="54"/>
                      <a:pt x="58" y="54"/>
                    </a:cubicBezTo>
                    <a:cubicBezTo>
                      <a:pt x="58" y="54"/>
                      <a:pt x="66" y="54"/>
                      <a:pt x="65" y="50"/>
                    </a:cubicBezTo>
                    <a:cubicBezTo>
                      <a:pt x="65" y="50"/>
                      <a:pt x="63" y="48"/>
                      <a:pt x="60" y="50"/>
                    </a:cubicBezTo>
                    <a:cubicBezTo>
                      <a:pt x="60" y="50"/>
                      <a:pt x="54" y="51"/>
                      <a:pt x="54" y="47"/>
                    </a:cubicBezTo>
                    <a:cubicBezTo>
                      <a:pt x="53" y="34"/>
                      <a:pt x="53" y="34"/>
                      <a:pt x="53" y="34"/>
                    </a:cubicBezTo>
                    <a:cubicBezTo>
                      <a:pt x="61" y="31"/>
                      <a:pt x="61" y="31"/>
                      <a:pt x="61" y="31"/>
                    </a:cubicBezTo>
                    <a:cubicBezTo>
                      <a:pt x="61" y="31"/>
                      <a:pt x="66" y="29"/>
                      <a:pt x="66" y="22"/>
                    </a:cubicBezTo>
                    <a:cubicBezTo>
                      <a:pt x="66" y="22"/>
                      <a:pt x="64" y="12"/>
                      <a:pt x="73" y="11"/>
                    </a:cubicBezTo>
                    <a:cubicBezTo>
                      <a:pt x="73" y="11"/>
                      <a:pt x="86" y="8"/>
                      <a:pt x="86" y="22"/>
                    </a:cubicBezTo>
                    <a:cubicBezTo>
                      <a:pt x="86" y="22"/>
                      <a:pt x="84" y="26"/>
                      <a:pt x="77" y="28"/>
                    </a:cubicBezTo>
                    <a:cubicBezTo>
                      <a:pt x="77" y="28"/>
                      <a:pt x="73" y="32"/>
                      <a:pt x="74" y="35"/>
                    </a:cubicBezTo>
                    <a:cubicBezTo>
                      <a:pt x="74" y="35"/>
                      <a:pt x="73" y="38"/>
                      <a:pt x="77" y="38"/>
                    </a:cubicBezTo>
                    <a:cubicBezTo>
                      <a:pt x="77" y="38"/>
                      <a:pt x="83" y="41"/>
                      <a:pt x="80" y="46"/>
                    </a:cubicBezTo>
                    <a:cubicBezTo>
                      <a:pt x="80" y="46"/>
                      <a:pt x="66" y="62"/>
                      <a:pt x="79" y="69"/>
                    </a:cubicBezTo>
                    <a:cubicBezTo>
                      <a:pt x="79" y="69"/>
                      <a:pt x="89" y="71"/>
                      <a:pt x="87" y="65"/>
                    </a:cubicBezTo>
                    <a:cubicBezTo>
                      <a:pt x="87" y="65"/>
                      <a:pt x="80" y="60"/>
                      <a:pt x="82" y="55"/>
                    </a:cubicBezTo>
                    <a:cubicBezTo>
                      <a:pt x="82" y="55"/>
                      <a:pt x="98" y="53"/>
                      <a:pt x="95" y="49"/>
                    </a:cubicBezTo>
                    <a:cubicBezTo>
                      <a:pt x="95" y="49"/>
                      <a:pt x="86" y="47"/>
                      <a:pt x="84" y="41"/>
                    </a:cubicBezTo>
                    <a:cubicBezTo>
                      <a:pt x="84" y="41"/>
                      <a:pt x="80" y="34"/>
                      <a:pt x="85" y="36"/>
                    </a:cubicBezTo>
                    <a:cubicBezTo>
                      <a:pt x="85" y="36"/>
                      <a:pt x="103" y="39"/>
                      <a:pt x="101" y="30"/>
                    </a:cubicBezTo>
                    <a:cubicBezTo>
                      <a:pt x="101" y="30"/>
                      <a:pt x="103" y="23"/>
                      <a:pt x="95" y="20"/>
                    </a:cubicBezTo>
                    <a:cubicBezTo>
                      <a:pt x="95" y="20"/>
                      <a:pt x="92" y="15"/>
                      <a:pt x="97" y="15"/>
                    </a:cubicBezTo>
                    <a:cubicBezTo>
                      <a:pt x="97" y="15"/>
                      <a:pt x="107" y="9"/>
                      <a:pt x="108" y="4"/>
                    </a:cubicBezTo>
                    <a:cubicBezTo>
                      <a:pt x="108" y="4"/>
                      <a:pt x="109" y="3"/>
                      <a:pt x="112" y="4"/>
                    </a:cubicBezTo>
                    <a:cubicBezTo>
                      <a:pt x="112" y="4"/>
                      <a:pt x="123" y="0"/>
                      <a:pt x="126" y="11"/>
                    </a:cubicBezTo>
                    <a:cubicBezTo>
                      <a:pt x="126" y="11"/>
                      <a:pt x="127" y="17"/>
                      <a:pt x="118" y="21"/>
                    </a:cubicBezTo>
                    <a:cubicBezTo>
                      <a:pt x="118" y="21"/>
                      <a:pt x="114" y="26"/>
                      <a:pt x="113" y="31"/>
                    </a:cubicBezTo>
                    <a:cubicBezTo>
                      <a:pt x="103" y="55"/>
                      <a:pt x="103" y="55"/>
                      <a:pt x="103" y="55"/>
                    </a:cubicBezTo>
                    <a:cubicBezTo>
                      <a:pt x="103" y="55"/>
                      <a:pt x="97" y="66"/>
                      <a:pt x="109" y="64"/>
                    </a:cubicBezTo>
                    <a:cubicBezTo>
                      <a:pt x="126" y="59"/>
                      <a:pt x="126" y="59"/>
                      <a:pt x="126" y="59"/>
                    </a:cubicBezTo>
                    <a:cubicBezTo>
                      <a:pt x="126" y="59"/>
                      <a:pt x="131" y="57"/>
                      <a:pt x="135" y="63"/>
                    </a:cubicBezTo>
                    <a:cubicBezTo>
                      <a:pt x="135" y="63"/>
                      <a:pt x="139" y="64"/>
                      <a:pt x="138" y="68"/>
                    </a:cubicBezTo>
                    <a:cubicBezTo>
                      <a:pt x="139" y="75"/>
                      <a:pt x="139" y="75"/>
                      <a:pt x="139" y="75"/>
                    </a:cubicBezTo>
                    <a:cubicBezTo>
                      <a:pt x="139" y="75"/>
                      <a:pt x="110" y="81"/>
                      <a:pt x="97" y="78"/>
                    </a:cubicBezTo>
                    <a:cubicBezTo>
                      <a:pt x="97" y="78"/>
                      <a:pt x="89" y="76"/>
                      <a:pt x="87" y="74"/>
                    </a:cubicBezTo>
                    <a:cubicBezTo>
                      <a:pt x="87" y="74"/>
                      <a:pt x="82" y="71"/>
                      <a:pt x="79" y="74"/>
                    </a:cubicBezTo>
                    <a:cubicBezTo>
                      <a:pt x="79" y="74"/>
                      <a:pt x="73" y="80"/>
                      <a:pt x="67" y="77"/>
                    </a:cubicBezTo>
                    <a:cubicBezTo>
                      <a:pt x="67" y="77"/>
                      <a:pt x="55" y="87"/>
                      <a:pt x="48" y="87"/>
                    </a:cubicBezTo>
                    <a:cubicBezTo>
                      <a:pt x="48" y="87"/>
                      <a:pt x="39" y="89"/>
                      <a:pt x="33" y="95"/>
                    </a:cubicBezTo>
                    <a:cubicBezTo>
                      <a:pt x="33" y="95"/>
                      <a:pt x="24" y="100"/>
                      <a:pt x="20" y="106"/>
                    </a:cubicBezTo>
                    <a:cubicBezTo>
                      <a:pt x="20" y="106"/>
                      <a:pt x="9" y="119"/>
                      <a:pt x="3" y="108"/>
                    </a:cubicBezTo>
                    <a:cubicBezTo>
                      <a:pt x="3" y="108"/>
                      <a:pt x="0" y="94"/>
                      <a:pt x="11" y="80"/>
                    </a:cubicBezTo>
                    <a:cubicBezTo>
                      <a:pt x="11" y="80"/>
                      <a:pt x="17" y="74"/>
                      <a:pt x="19" y="81"/>
                    </a:cubicBezTo>
                    <a:cubicBezTo>
                      <a:pt x="19" y="81"/>
                      <a:pt x="19" y="85"/>
                      <a:pt x="23" y="85"/>
                    </a:cubicBezTo>
                    <a:cubicBezTo>
                      <a:pt x="26" y="85"/>
                      <a:pt x="24" y="85"/>
                      <a:pt x="24" y="85"/>
                    </a:cubicBezTo>
                    <a:cubicBezTo>
                      <a:pt x="24" y="85"/>
                      <a:pt x="26" y="84"/>
                      <a:pt x="24" y="80"/>
                    </a:cubicBezTo>
                    <a:cubicBezTo>
                      <a:pt x="24" y="80"/>
                      <a:pt x="22" y="74"/>
                      <a:pt x="23" y="70"/>
                    </a:cubicBezTo>
                    <a:cubicBezTo>
                      <a:pt x="23" y="70"/>
                      <a:pt x="24" y="63"/>
                      <a:pt x="21" y="60"/>
                    </a:cubicBezTo>
                    <a:cubicBezTo>
                      <a:pt x="21" y="60"/>
                      <a:pt x="18" y="55"/>
                      <a:pt x="20" y="54"/>
                    </a:cubicBezTo>
                    <a:cubicBezTo>
                      <a:pt x="20" y="54"/>
                      <a:pt x="21" y="51"/>
                      <a:pt x="18" y="48"/>
                    </a:cubicBezTo>
                    <a:cubicBezTo>
                      <a:pt x="18" y="48"/>
                      <a:pt x="11" y="38"/>
                      <a:pt x="1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51" name="íṣľíḍè">
                <a:extLst>
                  <a:ext uri="{FF2B5EF4-FFF2-40B4-BE49-F238E27FC236}">
                    <a16:creationId xmlns:a16="http://schemas.microsoft.com/office/drawing/2014/main" id="{806D42AA-D5CF-45BF-BE70-6B95556F7302}"/>
                  </a:ext>
                </a:extLst>
              </p:cNvPr>
              <p:cNvSpPr/>
              <p:nvPr/>
            </p:nvSpPr>
            <p:spPr bwMode="auto">
              <a:xfrm>
                <a:off x="8537576" y="3284538"/>
                <a:ext cx="280988" cy="342900"/>
              </a:xfrm>
              <a:custGeom>
                <a:avLst/>
                <a:gdLst>
                  <a:gd name="T0" fmla="*/ 24 w 85"/>
                  <a:gd name="T1" fmla="*/ 14 h 103"/>
                  <a:gd name="T2" fmla="*/ 47 w 85"/>
                  <a:gd name="T3" fmla="*/ 7 h 103"/>
                  <a:gd name="T4" fmla="*/ 64 w 85"/>
                  <a:gd name="T5" fmla="*/ 3 h 103"/>
                  <a:gd name="T6" fmla="*/ 71 w 85"/>
                  <a:gd name="T7" fmla="*/ 7 h 103"/>
                  <a:gd name="T8" fmla="*/ 60 w 85"/>
                  <a:gd name="T9" fmla="*/ 13 h 103"/>
                  <a:gd name="T10" fmla="*/ 48 w 85"/>
                  <a:gd name="T11" fmla="*/ 26 h 103"/>
                  <a:gd name="T12" fmla="*/ 55 w 85"/>
                  <a:gd name="T13" fmla="*/ 32 h 103"/>
                  <a:gd name="T14" fmla="*/ 72 w 85"/>
                  <a:gd name="T15" fmla="*/ 27 h 103"/>
                  <a:gd name="T16" fmla="*/ 83 w 85"/>
                  <a:gd name="T17" fmla="*/ 33 h 103"/>
                  <a:gd name="T18" fmla="*/ 77 w 85"/>
                  <a:gd name="T19" fmla="*/ 40 h 103"/>
                  <a:gd name="T20" fmla="*/ 71 w 85"/>
                  <a:gd name="T21" fmla="*/ 38 h 103"/>
                  <a:gd name="T22" fmla="*/ 58 w 85"/>
                  <a:gd name="T23" fmla="*/ 42 h 103"/>
                  <a:gd name="T24" fmla="*/ 56 w 85"/>
                  <a:gd name="T25" fmla="*/ 53 h 103"/>
                  <a:gd name="T26" fmla="*/ 50 w 85"/>
                  <a:gd name="T27" fmla="*/ 84 h 103"/>
                  <a:gd name="T28" fmla="*/ 50 w 85"/>
                  <a:gd name="T29" fmla="*/ 84 h 103"/>
                  <a:gd name="T30" fmla="*/ 29 w 85"/>
                  <a:gd name="T31" fmla="*/ 92 h 103"/>
                  <a:gd name="T32" fmla="*/ 14 w 85"/>
                  <a:gd name="T33" fmla="*/ 72 h 103"/>
                  <a:gd name="T34" fmla="*/ 21 w 85"/>
                  <a:gd name="T35" fmla="*/ 71 h 103"/>
                  <a:gd name="T36" fmla="*/ 44 w 85"/>
                  <a:gd name="T37" fmla="*/ 66 h 103"/>
                  <a:gd name="T38" fmla="*/ 43 w 85"/>
                  <a:gd name="T39" fmla="*/ 57 h 103"/>
                  <a:gd name="T40" fmla="*/ 34 w 85"/>
                  <a:gd name="T41" fmla="*/ 49 h 103"/>
                  <a:gd name="T42" fmla="*/ 13 w 85"/>
                  <a:gd name="T43" fmla="*/ 52 h 103"/>
                  <a:gd name="T44" fmla="*/ 0 w 85"/>
                  <a:gd name="T45" fmla="*/ 44 h 103"/>
                  <a:gd name="T46" fmla="*/ 12 w 85"/>
                  <a:gd name="T47" fmla="*/ 40 h 103"/>
                  <a:gd name="T48" fmla="*/ 38 w 85"/>
                  <a:gd name="T49" fmla="*/ 35 h 103"/>
                  <a:gd name="T50" fmla="*/ 39 w 85"/>
                  <a:gd name="T51" fmla="*/ 20 h 103"/>
                  <a:gd name="T52" fmla="*/ 30 w 85"/>
                  <a:gd name="T53" fmla="*/ 21 h 103"/>
                  <a:gd name="T54" fmla="*/ 16 w 85"/>
                  <a:gd name="T55" fmla="*/ 22 h 103"/>
                  <a:gd name="T56" fmla="*/ 24 w 85"/>
                  <a:gd name="T57"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103">
                    <a:moveTo>
                      <a:pt x="24" y="14"/>
                    </a:moveTo>
                    <a:cubicBezTo>
                      <a:pt x="26" y="14"/>
                      <a:pt x="36" y="14"/>
                      <a:pt x="47" y="7"/>
                    </a:cubicBezTo>
                    <a:cubicBezTo>
                      <a:pt x="47" y="7"/>
                      <a:pt x="58" y="0"/>
                      <a:pt x="64" y="3"/>
                    </a:cubicBezTo>
                    <a:cubicBezTo>
                      <a:pt x="64" y="3"/>
                      <a:pt x="72" y="3"/>
                      <a:pt x="71" y="7"/>
                    </a:cubicBezTo>
                    <a:cubicBezTo>
                      <a:pt x="71" y="7"/>
                      <a:pt x="69" y="12"/>
                      <a:pt x="60" y="13"/>
                    </a:cubicBezTo>
                    <a:cubicBezTo>
                      <a:pt x="60" y="13"/>
                      <a:pt x="48" y="17"/>
                      <a:pt x="48" y="26"/>
                    </a:cubicBezTo>
                    <a:cubicBezTo>
                      <a:pt x="48" y="26"/>
                      <a:pt x="47" y="32"/>
                      <a:pt x="55" y="32"/>
                    </a:cubicBezTo>
                    <a:cubicBezTo>
                      <a:pt x="72" y="27"/>
                      <a:pt x="72" y="27"/>
                      <a:pt x="72" y="27"/>
                    </a:cubicBezTo>
                    <a:cubicBezTo>
                      <a:pt x="72" y="27"/>
                      <a:pt x="79" y="24"/>
                      <a:pt x="83" y="33"/>
                    </a:cubicBezTo>
                    <a:cubicBezTo>
                      <a:pt x="83" y="33"/>
                      <a:pt x="85" y="40"/>
                      <a:pt x="77" y="40"/>
                    </a:cubicBezTo>
                    <a:cubicBezTo>
                      <a:pt x="77" y="40"/>
                      <a:pt x="75" y="37"/>
                      <a:pt x="71" y="38"/>
                    </a:cubicBezTo>
                    <a:cubicBezTo>
                      <a:pt x="58" y="42"/>
                      <a:pt x="58" y="42"/>
                      <a:pt x="58" y="42"/>
                    </a:cubicBezTo>
                    <a:cubicBezTo>
                      <a:pt x="58" y="42"/>
                      <a:pt x="53" y="44"/>
                      <a:pt x="56" y="53"/>
                    </a:cubicBezTo>
                    <a:cubicBezTo>
                      <a:pt x="56" y="53"/>
                      <a:pt x="56" y="78"/>
                      <a:pt x="50" y="84"/>
                    </a:cubicBezTo>
                    <a:cubicBezTo>
                      <a:pt x="50" y="84"/>
                      <a:pt x="50" y="84"/>
                      <a:pt x="50" y="84"/>
                    </a:cubicBezTo>
                    <a:cubicBezTo>
                      <a:pt x="43" y="90"/>
                      <a:pt x="38" y="103"/>
                      <a:pt x="29" y="92"/>
                    </a:cubicBezTo>
                    <a:cubicBezTo>
                      <a:pt x="29" y="92"/>
                      <a:pt x="15" y="84"/>
                      <a:pt x="14" y="72"/>
                    </a:cubicBezTo>
                    <a:cubicBezTo>
                      <a:pt x="14" y="72"/>
                      <a:pt x="15" y="68"/>
                      <a:pt x="21" y="71"/>
                    </a:cubicBezTo>
                    <a:cubicBezTo>
                      <a:pt x="21" y="71"/>
                      <a:pt x="38" y="77"/>
                      <a:pt x="44" y="66"/>
                    </a:cubicBezTo>
                    <a:cubicBezTo>
                      <a:pt x="44" y="66"/>
                      <a:pt x="44" y="59"/>
                      <a:pt x="43" y="57"/>
                    </a:cubicBezTo>
                    <a:cubicBezTo>
                      <a:pt x="43" y="57"/>
                      <a:pt x="42" y="48"/>
                      <a:pt x="34" y="49"/>
                    </a:cubicBezTo>
                    <a:cubicBezTo>
                      <a:pt x="34" y="49"/>
                      <a:pt x="20" y="49"/>
                      <a:pt x="13" y="52"/>
                    </a:cubicBezTo>
                    <a:cubicBezTo>
                      <a:pt x="13" y="52"/>
                      <a:pt x="5" y="58"/>
                      <a:pt x="0" y="44"/>
                    </a:cubicBezTo>
                    <a:cubicBezTo>
                      <a:pt x="0" y="44"/>
                      <a:pt x="5" y="39"/>
                      <a:pt x="12" y="40"/>
                    </a:cubicBezTo>
                    <a:cubicBezTo>
                      <a:pt x="12" y="40"/>
                      <a:pt x="34" y="44"/>
                      <a:pt x="38" y="35"/>
                    </a:cubicBezTo>
                    <a:cubicBezTo>
                      <a:pt x="39" y="20"/>
                      <a:pt x="39" y="20"/>
                      <a:pt x="39" y="20"/>
                    </a:cubicBezTo>
                    <a:cubicBezTo>
                      <a:pt x="39" y="20"/>
                      <a:pt x="36" y="18"/>
                      <a:pt x="30" y="21"/>
                    </a:cubicBezTo>
                    <a:cubicBezTo>
                      <a:pt x="30" y="21"/>
                      <a:pt x="20" y="30"/>
                      <a:pt x="16" y="22"/>
                    </a:cubicBezTo>
                    <a:cubicBezTo>
                      <a:pt x="16" y="22"/>
                      <a:pt x="10" y="16"/>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grpSp>
        <p:grpSp>
          <p:nvGrpSpPr>
            <p:cNvPr id="13" name="íṥľíḓé">
              <a:extLst>
                <a:ext uri="{FF2B5EF4-FFF2-40B4-BE49-F238E27FC236}">
                  <a16:creationId xmlns:a16="http://schemas.microsoft.com/office/drawing/2014/main" id="{30C258CF-1C5D-4375-998B-69EB982ED521}"/>
                </a:ext>
              </a:extLst>
            </p:cNvPr>
            <p:cNvGrpSpPr/>
            <p:nvPr/>
          </p:nvGrpSpPr>
          <p:grpSpPr>
            <a:xfrm>
              <a:off x="3645458" y="3873595"/>
              <a:ext cx="7018182" cy="227590"/>
              <a:chOff x="4624388" y="3695700"/>
              <a:chExt cx="4210051" cy="136526"/>
            </a:xfrm>
            <a:grpFill/>
          </p:grpSpPr>
          <p:sp>
            <p:nvSpPr>
              <p:cNvPr id="14" name="îš1îde">
                <a:extLst>
                  <a:ext uri="{FF2B5EF4-FFF2-40B4-BE49-F238E27FC236}">
                    <a16:creationId xmlns:a16="http://schemas.microsoft.com/office/drawing/2014/main" id="{F1A96756-87A9-4A1D-82CA-69FA1712C3C7}"/>
                  </a:ext>
                </a:extLst>
              </p:cNvPr>
              <p:cNvSpPr/>
              <p:nvPr/>
            </p:nvSpPr>
            <p:spPr bwMode="auto">
              <a:xfrm>
                <a:off x="4624388" y="3700463"/>
                <a:ext cx="98425" cy="131763"/>
              </a:xfrm>
              <a:custGeom>
                <a:avLst/>
                <a:gdLst>
                  <a:gd name="T0" fmla="*/ 0 w 30"/>
                  <a:gd name="T1" fmla="*/ 40 h 40"/>
                  <a:gd name="T2" fmla="*/ 0 w 30"/>
                  <a:gd name="T3" fmla="*/ 0 h 40"/>
                  <a:gd name="T4" fmla="*/ 15 w 30"/>
                  <a:gd name="T5" fmla="*/ 0 h 40"/>
                  <a:gd name="T6" fmla="*/ 22 w 30"/>
                  <a:gd name="T7" fmla="*/ 1 h 40"/>
                  <a:gd name="T8" fmla="*/ 27 w 30"/>
                  <a:gd name="T9" fmla="*/ 5 h 40"/>
                  <a:gd name="T10" fmla="*/ 28 w 30"/>
                  <a:gd name="T11" fmla="*/ 10 h 40"/>
                  <a:gd name="T12" fmla="*/ 27 w 30"/>
                  <a:gd name="T13" fmla="*/ 15 h 40"/>
                  <a:gd name="T14" fmla="*/ 23 w 30"/>
                  <a:gd name="T15" fmla="*/ 19 h 40"/>
                  <a:gd name="T16" fmla="*/ 28 w 30"/>
                  <a:gd name="T17" fmla="*/ 22 h 40"/>
                  <a:gd name="T18" fmla="*/ 30 w 30"/>
                  <a:gd name="T19" fmla="*/ 28 h 40"/>
                  <a:gd name="T20" fmla="*/ 29 w 30"/>
                  <a:gd name="T21" fmla="*/ 33 h 40"/>
                  <a:gd name="T22" fmla="*/ 26 w 30"/>
                  <a:gd name="T23" fmla="*/ 37 h 40"/>
                  <a:gd name="T24" fmla="*/ 22 w 30"/>
                  <a:gd name="T25" fmla="*/ 39 h 40"/>
                  <a:gd name="T26" fmla="*/ 15 w 30"/>
                  <a:gd name="T27" fmla="*/ 40 h 40"/>
                  <a:gd name="T28" fmla="*/ 0 w 30"/>
                  <a:gd name="T29" fmla="*/ 40 h 40"/>
                  <a:gd name="T30" fmla="*/ 5 w 30"/>
                  <a:gd name="T31" fmla="*/ 17 h 40"/>
                  <a:gd name="T32" fmla="*/ 14 w 30"/>
                  <a:gd name="T33" fmla="*/ 17 h 40"/>
                  <a:gd name="T34" fmla="*/ 19 w 30"/>
                  <a:gd name="T35" fmla="*/ 16 h 40"/>
                  <a:gd name="T36" fmla="*/ 22 w 30"/>
                  <a:gd name="T37" fmla="*/ 14 h 40"/>
                  <a:gd name="T38" fmla="*/ 23 w 30"/>
                  <a:gd name="T39" fmla="*/ 11 h 40"/>
                  <a:gd name="T40" fmla="*/ 22 w 30"/>
                  <a:gd name="T41" fmla="*/ 7 h 40"/>
                  <a:gd name="T42" fmla="*/ 19 w 30"/>
                  <a:gd name="T43" fmla="*/ 5 h 40"/>
                  <a:gd name="T44" fmla="*/ 13 w 30"/>
                  <a:gd name="T45" fmla="*/ 5 h 40"/>
                  <a:gd name="T46" fmla="*/ 5 w 30"/>
                  <a:gd name="T47" fmla="*/ 5 h 40"/>
                  <a:gd name="T48" fmla="*/ 5 w 30"/>
                  <a:gd name="T49" fmla="*/ 17 h 40"/>
                  <a:gd name="T50" fmla="*/ 5 w 30"/>
                  <a:gd name="T51" fmla="*/ 35 h 40"/>
                  <a:gd name="T52" fmla="*/ 15 w 30"/>
                  <a:gd name="T53" fmla="*/ 35 h 40"/>
                  <a:gd name="T54" fmla="*/ 19 w 30"/>
                  <a:gd name="T55" fmla="*/ 35 h 40"/>
                  <a:gd name="T56" fmla="*/ 22 w 30"/>
                  <a:gd name="T57" fmla="*/ 34 h 40"/>
                  <a:gd name="T58" fmla="*/ 24 w 30"/>
                  <a:gd name="T59" fmla="*/ 31 h 40"/>
                  <a:gd name="T60" fmla="*/ 25 w 30"/>
                  <a:gd name="T61" fmla="*/ 28 h 40"/>
                  <a:gd name="T62" fmla="*/ 23 w 30"/>
                  <a:gd name="T63" fmla="*/ 24 h 40"/>
                  <a:gd name="T64" fmla="*/ 20 w 30"/>
                  <a:gd name="T65" fmla="*/ 22 h 40"/>
                  <a:gd name="T66" fmla="*/ 15 w 30"/>
                  <a:gd name="T67" fmla="*/ 21 h 40"/>
                  <a:gd name="T68" fmla="*/ 5 w 30"/>
                  <a:gd name="T69" fmla="*/ 21 h 40"/>
                  <a:gd name="T70" fmla="*/ 5 w 30"/>
                  <a:gd name="T7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40">
                    <a:moveTo>
                      <a:pt x="0" y="40"/>
                    </a:moveTo>
                    <a:cubicBezTo>
                      <a:pt x="0" y="0"/>
                      <a:pt x="0" y="0"/>
                      <a:pt x="0" y="0"/>
                    </a:cubicBezTo>
                    <a:cubicBezTo>
                      <a:pt x="15" y="0"/>
                      <a:pt x="15" y="0"/>
                      <a:pt x="15" y="0"/>
                    </a:cubicBezTo>
                    <a:cubicBezTo>
                      <a:pt x="18" y="0"/>
                      <a:pt x="20" y="0"/>
                      <a:pt x="22" y="1"/>
                    </a:cubicBezTo>
                    <a:cubicBezTo>
                      <a:pt x="24" y="2"/>
                      <a:pt x="25" y="3"/>
                      <a:pt x="27" y="5"/>
                    </a:cubicBezTo>
                    <a:cubicBezTo>
                      <a:pt x="28" y="7"/>
                      <a:pt x="28" y="8"/>
                      <a:pt x="28" y="10"/>
                    </a:cubicBezTo>
                    <a:cubicBezTo>
                      <a:pt x="28" y="12"/>
                      <a:pt x="28" y="13"/>
                      <a:pt x="27" y="15"/>
                    </a:cubicBezTo>
                    <a:cubicBezTo>
                      <a:pt x="26" y="16"/>
                      <a:pt x="24" y="18"/>
                      <a:pt x="23" y="19"/>
                    </a:cubicBezTo>
                    <a:cubicBezTo>
                      <a:pt x="25" y="19"/>
                      <a:pt x="27" y="20"/>
                      <a:pt x="28" y="22"/>
                    </a:cubicBezTo>
                    <a:cubicBezTo>
                      <a:pt x="29" y="24"/>
                      <a:pt x="30" y="26"/>
                      <a:pt x="30" y="28"/>
                    </a:cubicBezTo>
                    <a:cubicBezTo>
                      <a:pt x="30" y="30"/>
                      <a:pt x="30" y="32"/>
                      <a:pt x="29" y="33"/>
                    </a:cubicBezTo>
                    <a:cubicBezTo>
                      <a:pt x="28" y="35"/>
                      <a:pt x="27" y="36"/>
                      <a:pt x="26" y="37"/>
                    </a:cubicBezTo>
                    <a:cubicBezTo>
                      <a:pt x="25" y="38"/>
                      <a:pt x="23" y="39"/>
                      <a:pt x="22" y="39"/>
                    </a:cubicBezTo>
                    <a:cubicBezTo>
                      <a:pt x="20" y="39"/>
                      <a:pt x="18" y="40"/>
                      <a:pt x="15" y="40"/>
                    </a:cubicBezTo>
                    <a:cubicBezTo>
                      <a:pt x="0" y="40"/>
                      <a:pt x="0" y="40"/>
                      <a:pt x="0" y="40"/>
                    </a:cubicBezTo>
                    <a:close/>
                    <a:moveTo>
                      <a:pt x="5" y="17"/>
                    </a:moveTo>
                    <a:cubicBezTo>
                      <a:pt x="14" y="17"/>
                      <a:pt x="14" y="17"/>
                      <a:pt x="14" y="17"/>
                    </a:cubicBezTo>
                    <a:cubicBezTo>
                      <a:pt x="16" y="17"/>
                      <a:pt x="18" y="17"/>
                      <a:pt x="19" y="16"/>
                    </a:cubicBezTo>
                    <a:cubicBezTo>
                      <a:pt x="20" y="16"/>
                      <a:pt x="21" y="15"/>
                      <a:pt x="22" y="14"/>
                    </a:cubicBezTo>
                    <a:cubicBezTo>
                      <a:pt x="23" y="13"/>
                      <a:pt x="23" y="12"/>
                      <a:pt x="23" y="11"/>
                    </a:cubicBezTo>
                    <a:cubicBezTo>
                      <a:pt x="23" y="10"/>
                      <a:pt x="23" y="8"/>
                      <a:pt x="22" y="7"/>
                    </a:cubicBezTo>
                    <a:cubicBezTo>
                      <a:pt x="21" y="6"/>
                      <a:pt x="20" y="6"/>
                      <a:pt x="19" y="5"/>
                    </a:cubicBezTo>
                    <a:cubicBezTo>
                      <a:pt x="18" y="5"/>
                      <a:pt x="16" y="5"/>
                      <a:pt x="13" y="5"/>
                    </a:cubicBezTo>
                    <a:cubicBezTo>
                      <a:pt x="5" y="5"/>
                      <a:pt x="5" y="5"/>
                      <a:pt x="5" y="5"/>
                    </a:cubicBezTo>
                    <a:cubicBezTo>
                      <a:pt x="5" y="17"/>
                      <a:pt x="5" y="17"/>
                      <a:pt x="5" y="17"/>
                    </a:cubicBezTo>
                    <a:close/>
                    <a:moveTo>
                      <a:pt x="5" y="35"/>
                    </a:moveTo>
                    <a:cubicBezTo>
                      <a:pt x="15" y="35"/>
                      <a:pt x="15" y="35"/>
                      <a:pt x="15" y="35"/>
                    </a:cubicBezTo>
                    <a:cubicBezTo>
                      <a:pt x="17" y="35"/>
                      <a:pt x="18" y="35"/>
                      <a:pt x="19" y="35"/>
                    </a:cubicBezTo>
                    <a:cubicBezTo>
                      <a:pt x="20" y="35"/>
                      <a:pt x="21" y="34"/>
                      <a:pt x="22" y="34"/>
                    </a:cubicBezTo>
                    <a:cubicBezTo>
                      <a:pt x="23" y="33"/>
                      <a:pt x="23" y="32"/>
                      <a:pt x="24" y="31"/>
                    </a:cubicBezTo>
                    <a:cubicBezTo>
                      <a:pt x="24" y="31"/>
                      <a:pt x="25" y="29"/>
                      <a:pt x="25" y="28"/>
                    </a:cubicBezTo>
                    <a:cubicBezTo>
                      <a:pt x="25" y="27"/>
                      <a:pt x="24" y="25"/>
                      <a:pt x="23" y="24"/>
                    </a:cubicBezTo>
                    <a:cubicBezTo>
                      <a:pt x="23" y="23"/>
                      <a:pt x="22" y="22"/>
                      <a:pt x="20" y="22"/>
                    </a:cubicBezTo>
                    <a:cubicBezTo>
                      <a:pt x="19" y="22"/>
                      <a:pt x="17" y="21"/>
                      <a:pt x="15" y="21"/>
                    </a:cubicBezTo>
                    <a:cubicBezTo>
                      <a:pt x="5" y="21"/>
                      <a:pt x="5" y="21"/>
                      <a:pt x="5" y="21"/>
                    </a:cubicBezTo>
                    <a:lnTo>
                      <a:pt x="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15" name="íSļïďé">
                <a:extLst>
                  <a:ext uri="{FF2B5EF4-FFF2-40B4-BE49-F238E27FC236}">
                    <a16:creationId xmlns:a16="http://schemas.microsoft.com/office/drawing/2014/main" id="{D58800CB-0724-429E-ACB3-46AC4C83162E}"/>
                  </a:ext>
                </a:extLst>
              </p:cNvPr>
              <p:cNvSpPr/>
              <p:nvPr/>
            </p:nvSpPr>
            <p:spPr bwMode="auto">
              <a:xfrm>
                <a:off x="4887913" y="3700463"/>
                <a:ext cx="100013" cy="131763"/>
              </a:xfrm>
              <a:custGeom>
                <a:avLst/>
                <a:gdLst>
                  <a:gd name="T0" fmla="*/ 0 w 63"/>
                  <a:gd name="T1" fmla="*/ 83 h 83"/>
                  <a:gd name="T2" fmla="*/ 0 w 63"/>
                  <a:gd name="T3" fmla="*/ 0 h 83"/>
                  <a:gd name="T4" fmla="*/ 61 w 63"/>
                  <a:gd name="T5" fmla="*/ 0 h 83"/>
                  <a:gd name="T6" fmla="*/ 61 w 63"/>
                  <a:gd name="T7" fmla="*/ 10 h 83"/>
                  <a:gd name="T8" fmla="*/ 13 w 63"/>
                  <a:gd name="T9" fmla="*/ 10 h 83"/>
                  <a:gd name="T10" fmla="*/ 13 w 63"/>
                  <a:gd name="T11" fmla="*/ 35 h 83"/>
                  <a:gd name="T12" fmla="*/ 56 w 63"/>
                  <a:gd name="T13" fmla="*/ 35 h 83"/>
                  <a:gd name="T14" fmla="*/ 56 w 63"/>
                  <a:gd name="T15" fmla="*/ 43 h 83"/>
                  <a:gd name="T16" fmla="*/ 13 w 63"/>
                  <a:gd name="T17" fmla="*/ 43 h 83"/>
                  <a:gd name="T18" fmla="*/ 13 w 63"/>
                  <a:gd name="T19" fmla="*/ 73 h 83"/>
                  <a:gd name="T20" fmla="*/ 63 w 63"/>
                  <a:gd name="T21" fmla="*/ 73 h 83"/>
                  <a:gd name="T22" fmla="*/ 63 w 63"/>
                  <a:gd name="T23" fmla="*/ 83 h 83"/>
                  <a:gd name="T24" fmla="*/ 0 w 63"/>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83">
                    <a:moveTo>
                      <a:pt x="0" y="83"/>
                    </a:moveTo>
                    <a:lnTo>
                      <a:pt x="0" y="0"/>
                    </a:lnTo>
                    <a:lnTo>
                      <a:pt x="61" y="0"/>
                    </a:lnTo>
                    <a:lnTo>
                      <a:pt x="61" y="10"/>
                    </a:lnTo>
                    <a:lnTo>
                      <a:pt x="13" y="10"/>
                    </a:lnTo>
                    <a:lnTo>
                      <a:pt x="13" y="35"/>
                    </a:lnTo>
                    <a:lnTo>
                      <a:pt x="56" y="35"/>
                    </a:lnTo>
                    <a:lnTo>
                      <a:pt x="56" y="43"/>
                    </a:lnTo>
                    <a:lnTo>
                      <a:pt x="13" y="43"/>
                    </a:lnTo>
                    <a:lnTo>
                      <a:pt x="13" y="73"/>
                    </a:lnTo>
                    <a:lnTo>
                      <a:pt x="63" y="73"/>
                    </a:lnTo>
                    <a:lnTo>
                      <a:pt x="63"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16" name="íṥľîḍe">
                <a:extLst>
                  <a:ext uri="{FF2B5EF4-FFF2-40B4-BE49-F238E27FC236}">
                    <a16:creationId xmlns:a16="http://schemas.microsoft.com/office/drawing/2014/main" id="{A401AD8B-1BD5-445C-BDC5-31EBF3EC50A0}"/>
                  </a:ext>
                </a:extLst>
              </p:cNvPr>
              <p:cNvSpPr/>
              <p:nvPr/>
            </p:nvSpPr>
            <p:spPr bwMode="auto">
              <a:xfrm>
                <a:off x="515620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17" name="îṧ1iḍê">
                <a:extLst>
                  <a:ext uri="{FF2B5EF4-FFF2-40B4-BE49-F238E27FC236}">
                    <a16:creationId xmlns:a16="http://schemas.microsoft.com/office/drawing/2014/main" id="{15929E5C-4AB2-43BB-96BE-4AFA6966F5AB}"/>
                  </a:ext>
                </a:extLst>
              </p:cNvPr>
              <p:cNvSpPr/>
              <p:nvPr/>
            </p:nvSpPr>
            <p:spPr bwMode="auto">
              <a:xfrm>
                <a:off x="5346701" y="3700463"/>
                <a:ext cx="103188" cy="131763"/>
              </a:xfrm>
              <a:custGeom>
                <a:avLst/>
                <a:gdLst>
                  <a:gd name="T0" fmla="*/ 0 w 65"/>
                  <a:gd name="T1" fmla="*/ 83 h 83"/>
                  <a:gd name="T2" fmla="*/ 0 w 65"/>
                  <a:gd name="T3" fmla="*/ 0 h 83"/>
                  <a:gd name="T4" fmla="*/ 11 w 65"/>
                  <a:gd name="T5" fmla="*/ 0 h 83"/>
                  <a:gd name="T6" fmla="*/ 11 w 65"/>
                  <a:gd name="T7" fmla="*/ 33 h 83"/>
                  <a:gd name="T8" fmla="*/ 52 w 65"/>
                  <a:gd name="T9" fmla="*/ 33 h 83"/>
                  <a:gd name="T10" fmla="*/ 52 w 65"/>
                  <a:gd name="T11" fmla="*/ 0 h 83"/>
                  <a:gd name="T12" fmla="*/ 65 w 65"/>
                  <a:gd name="T13" fmla="*/ 0 h 83"/>
                  <a:gd name="T14" fmla="*/ 65 w 65"/>
                  <a:gd name="T15" fmla="*/ 83 h 83"/>
                  <a:gd name="T16" fmla="*/ 52 w 65"/>
                  <a:gd name="T17" fmla="*/ 83 h 83"/>
                  <a:gd name="T18" fmla="*/ 52 w 65"/>
                  <a:gd name="T19" fmla="*/ 43 h 83"/>
                  <a:gd name="T20" fmla="*/ 11 w 65"/>
                  <a:gd name="T21" fmla="*/ 43 h 83"/>
                  <a:gd name="T22" fmla="*/ 11 w 65"/>
                  <a:gd name="T23" fmla="*/ 83 h 83"/>
                  <a:gd name="T24" fmla="*/ 0 w 65"/>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83">
                    <a:moveTo>
                      <a:pt x="0" y="83"/>
                    </a:moveTo>
                    <a:lnTo>
                      <a:pt x="0" y="0"/>
                    </a:lnTo>
                    <a:lnTo>
                      <a:pt x="11" y="0"/>
                    </a:lnTo>
                    <a:lnTo>
                      <a:pt x="11" y="33"/>
                    </a:lnTo>
                    <a:lnTo>
                      <a:pt x="52" y="33"/>
                    </a:lnTo>
                    <a:lnTo>
                      <a:pt x="52" y="0"/>
                    </a:lnTo>
                    <a:lnTo>
                      <a:pt x="65" y="0"/>
                    </a:lnTo>
                    <a:lnTo>
                      <a:pt x="65" y="83"/>
                    </a:lnTo>
                    <a:lnTo>
                      <a:pt x="52" y="83"/>
                    </a:lnTo>
                    <a:lnTo>
                      <a:pt x="52" y="43"/>
                    </a:lnTo>
                    <a:lnTo>
                      <a:pt x="11" y="43"/>
                    </a:lnTo>
                    <a:lnTo>
                      <a:pt x="11"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18" name="îšlïḓe">
                <a:extLst>
                  <a:ext uri="{FF2B5EF4-FFF2-40B4-BE49-F238E27FC236}">
                    <a16:creationId xmlns:a16="http://schemas.microsoft.com/office/drawing/2014/main" id="{AED696CF-7DC0-407D-99EB-616B4547A784}"/>
                  </a:ext>
                </a:extLst>
              </p:cNvPr>
              <p:cNvSpPr/>
              <p:nvPr/>
            </p:nvSpPr>
            <p:spPr bwMode="auto">
              <a:xfrm>
                <a:off x="5603876" y="3700463"/>
                <a:ext cx="122238" cy="131763"/>
              </a:xfrm>
              <a:custGeom>
                <a:avLst/>
                <a:gdLst>
                  <a:gd name="T0" fmla="*/ 0 w 37"/>
                  <a:gd name="T1" fmla="*/ 40 h 40"/>
                  <a:gd name="T2" fmla="*/ 15 w 37"/>
                  <a:gd name="T3" fmla="*/ 0 h 40"/>
                  <a:gd name="T4" fmla="*/ 21 w 37"/>
                  <a:gd name="T5" fmla="*/ 0 h 40"/>
                  <a:gd name="T6" fmla="*/ 37 w 37"/>
                  <a:gd name="T7" fmla="*/ 40 h 40"/>
                  <a:gd name="T8" fmla="*/ 31 w 37"/>
                  <a:gd name="T9" fmla="*/ 40 h 40"/>
                  <a:gd name="T10" fmla="*/ 26 w 37"/>
                  <a:gd name="T11" fmla="*/ 28 h 40"/>
                  <a:gd name="T12" fmla="*/ 10 w 37"/>
                  <a:gd name="T13" fmla="*/ 28 h 40"/>
                  <a:gd name="T14" fmla="*/ 6 w 37"/>
                  <a:gd name="T15" fmla="*/ 40 h 40"/>
                  <a:gd name="T16" fmla="*/ 0 w 37"/>
                  <a:gd name="T17" fmla="*/ 40 h 40"/>
                  <a:gd name="T18" fmla="*/ 11 w 37"/>
                  <a:gd name="T19" fmla="*/ 23 h 40"/>
                  <a:gd name="T20" fmla="*/ 25 w 37"/>
                  <a:gd name="T21" fmla="*/ 23 h 40"/>
                  <a:gd name="T22" fmla="*/ 21 w 37"/>
                  <a:gd name="T23" fmla="*/ 12 h 40"/>
                  <a:gd name="T24" fmla="*/ 18 w 37"/>
                  <a:gd name="T25" fmla="*/ 4 h 40"/>
                  <a:gd name="T26" fmla="*/ 16 w 37"/>
                  <a:gd name="T27" fmla="*/ 12 h 40"/>
                  <a:gd name="T28" fmla="*/ 11 w 37"/>
                  <a:gd name="T29"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40">
                    <a:moveTo>
                      <a:pt x="0" y="40"/>
                    </a:moveTo>
                    <a:cubicBezTo>
                      <a:pt x="15" y="0"/>
                      <a:pt x="15" y="0"/>
                      <a:pt x="15" y="0"/>
                    </a:cubicBezTo>
                    <a:cubicBezTo>
                      <a:pt x="21" y="0"/>
                      <a:pt x="21" y="0"/>
                      <a:pt x="21" y="0"/>
                    </a:cubicBezTo>
                    <a:cubicBezTo>
                      <a:pt x="37" y="40"/>
                      <a:pt x="37" y="40"/>
                      <a:pt x="37" y="40"/>
                    </a:cubicBezTo>
                    <a:cubicBezTo>
                      <a:pt x="31" y="40"/>
                      <a:pt x="31" y="40"/>
                      <a:pt x="31" y="40"/>
                    </a:cubicBezTo>
                    <a:cubicBezTo>
                      <a:pt x="26" y="28"/>
                      <a:pt x="26" y="28"/>
                      <a:pt x="26" y="28"/>
                    </a:cubicBezTo>
                    <a:cubicBezTo>
                      <a:pt x="10" y="28"/>
                      <a:pt x="10" y="28"/>
                      <a:pt x="10" y="28"/>
                    </a:cubicBezTo>
                    <a:cubicBezTo>
                      <a:pt x="6" y="40"/>
                      <a:pt x="6" y="40"/>
                      <a:pt x="6" y="40"/>
                    </a:cubicBezTo>
                    <a:cubicBezTo>
                      <a:pt x="0" y="40"/>
                      <a:pt x="0" y="40"/>
                      <a:pt x="0" y="40"/>
                    </a:cubicBezTo>
                    <a:close/>
                    <a:moveTo>
                      <a:pt x="11" y="23"/>
                    </a:moveTo>
                    <a:cubicBezTo>
                      <a:pt x="25" y="23"/>
                      <a:pt x="25" y="23"/>
                      <a:pt x="25" y="23"/>
                    </a:cubicBezTo>
                    <a:cubicBezTo>
                      <a:pt x="21" y="12"/>
                      <a:pt x="21" y="12"/>
                      <a:pt x="21" y="12"/>
                    </a:cubicBezTo>
                    <a:cubicBezTo>
                      <a:pt x="19" y="9"/>
                      <a:pt x="18" y="6"/>
                      <a:pt x="18" y="4"/>
                    </a:cubicBezTo>
                    <a:cubicBezTo>
                      <a:pt x="17" y="7"/>
                      <a:pt x="17" y="9"/>
                      <a:pt x="16" y="12"/>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19" name="iṩľiďe">
                <a:extLst>
                  <a:ext uri="{FF2B5EF4-FFF2-40B4-BE49-F238E27FC236}">
                    <a16:creationId xmlns:a16="http://schemas.microsoft.com/office/drawing/2014/main" id="{1B68DAEA-D9CE-4F67-B4E3-1D6FA7E5C06C}"/>
                  </a:ext>
                </a:extLst>
              </p:cNvPr>
              <p:cNvSpPr/>
              <p:nvPr/>
            </p:nvSpPr>
            <p:spPr bwMode="auto">
              <a:xfrm>
                <a:off x="5881688" y="3700463"/>
                <a:ext cx="101600" cy="131763"/>
              </a:xfrm>
              <a:custGeom>
                <a:avLst/>
                <a:gdLst>
                  <a:gd name="T0" fmla="*/ 0 w 64"/>
                  <a:gd name="T1" fmla="*/ 83 h 83"/>
                  <a:gd name="T2" fmla="*/ 0 w 64"/>
                  <a:gd name="T3" fmla="*/ 0 h 83"/>
                  <a:gd name="T4" fmla="*/ 12 w 64"/>
                  <a:gd name="T5" fmla="*/ 0 h 83"/>
                  <a:gd name="T6" fmla="*/ 54 w 64"/>
                  <a:gd name="T7" fmla="*/ 64 h 83"/>
                  <a:gd name="T8" fmla="*/ 54 w 64"/>
                  <a:gd name="T9" fmla="*/ 0 h 83"/>
                  <a:gd name="T10" fmla="*/ 64 w 64"/>
                  <a:gd name="T11" fmla="*/ 0 h 83"/>
                  <a:gd name="T12" fmla="*/ 64 w 64"/>
                  <a:gd name="T13" fmla="*/ 83 h 83"/>
                  <a:gd name="T14" fmla="*/ 54 w 64"/>
                  <a:gd name="T15" fmla="*/ 83 h 83"/>
                  <a:gd name="T16" fmla="*/ 10 w 64"/>
                  <a:gd name="T17" fmla="*/ 18 h 83"/>
                  <a:gd name="T18" fmla="*/ 10 w 64"/>
                  <a:gd name="T19" fmla="*/ 83 h 83"/>
                  <a:gd name="T20" fmla="*/ 0 w 64"/>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83">
                    <a:moveTo>
                      <a:pt x="0" y="83"/>
                    </a:moveTo>
                    <a:lnTo>
                      <a:pt x="0" y="0"/>
                    </a:lnTo>
                    <a:lnTo>
                      <a:pt x="12" y="0"/>
                    </a:lnTo>
                    <a:lnTo>
                      <a:pt x="54" y="64"/>
                    </a:lnTo>
                    <a:lnTo>
                      <a:pt x="54" y="0"/>
                    </a:lnTo>
                    <a:lnTo>
                      <a:pt x="64" y="0"/>
                    </a:lnTo>
                    <a:lnTo>
                      <a:pt x="64" y="83"/>
                    </a:lnTo>
                    <a:lnTo>
                      <a:pt x="54" y="83"/>
                    </a:lnTo>
                    <a:lnTo>
                      <a:pt x="10" y="18"/>
                    </a:lnTo>
                    <a:lnTo>
                      <a:pt x="1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 name="ïṩlíḋè">
                <a:extLst>
                  <a:ext uri="{FF2B5EF4-FFF2-40B4-BE49-F238E27FC236}">
                    <a16:creationId xmlns:a16="http://schemas.microsoft.com/office/drawing/2014/main" id="{D0FC74D6-E78F-4B21-A762-9A5800466CF3}"/>
                  </a:ext>
                </a:extLst>
              </p:cNvPr>
              <p:cNvSpPr/>
              <p:nvPr/>
            </p:nvSpPr>
            <p:spPr bwMode="auto">
              <a:xfrm>
                <a:off x="6151563" y="3695700"/>
                <a:ext cx="119063" cy="136525"/>
              </a:xfrm>
              <a:custGeom>
                <a:avLst/>
                <a:gdLst>
                  <a:gd name="T0" fmla="*/ 20 w 36"/>
                  <a:gd name="T1" fmla="*/ 25 h 41"/>
                  <a:gd name="T2" fmla="*/ 20 w 36"/>
                  <a:gd name="T3" fmla="*/ 20 h 41"/>
                  <a:gd name="T4" fmla="*/ 36 w 36"/>
                  <a:gd name="T5" fmla="*/ 20 h 41"/>
                  <a:gd name="T6" fmla="*/ 36 w 36"/>
                  <a:gd name="T7" fmla="*/ 35 h 41"/>
                  <a:gd name="T8" fmla="*/ 28 w 36"/>
                  <a:gd name="T9" fmla="*/ 40 h 41"/>
                  <a:gd name="T10" fmla="*/ 20 w 36"/>
                  <a:gd name="T11" fmla="*/ 41 h 41"/>
                  <a:gd name="T12" fmla="*/ 9 w 36"/>
                  <a:gd name="T13" fmla="*/ 39 h 41"/>
                  <a:gd name="T14" fmla="*/ 2 w 36"/>
                  <a:gd name="T15" fmla="*/ 32 h 41"/>
                  <a:gd name="T16" fmla="*/ 0 w 36"/>
                  <a:gd name="T17" fmla="*/ 21 h 41"/>
                  <a:gd name="T18" fmla="*/ 2 w 36"/>
                  <a:gd name="T19" fmla="*/ 10 h 41"/>
                  <a:gd name="T20" fmla="*/ 9 w 36"/>
                  <a:gd name="T21" fmla="*/ 3 h 41"/>
                  <a:gd name="T22" fmla="*/ 20 w 36"/>
                  <a:gd name="T23" fmla="*/ 0 h 41"/>
                  <a:gd name="T24" fmla="*/ 27 w 36"/>
                  <a:gd name="T25" fmla="*/ 2 h 41"/>
                  <a:gd name="T26" fmla="*/ 33 w 36"/>
                  <a:gd name="T27" fmla="*/ 6 h 41"/>
                  <a:gd name="T28" fmla="*/ 36 w 36"/>
                  <a:gd name="T29" fmla="*/ 12 h 41"/>
                  <a:gd name="T30" fmla="*/ 31 w 36"/>
                  <a:gd name="T31" fmla="*/ 13 h 41"/>
                  <a:gd name="T32" fmla="*/ 29 w 36"/>
                  <a:gd name="T33" fmla="*/ 9 h 41"/>
                  <a:gd name="T34" fmla="*/ 25 w 36"/>
                  <a:gd name="T35" fmla="*/ 6 h 41"/>
                  <a:gd name="T36" fmla="*/ 20 w 36"/>
                  <a:gd name="T37" fmla="*/ 5 h 41"/>
                  <a:gd name="T38" fmla="*/ 13 w 36"/>
                  <a:gd name="T39" fmla="*/ 6 h 41"/>
                  <a:gd name="T40" fmla="*/ 9 w 36"/>
                  <a:gd name="T41" fmla="*/ 9 h 41"/>
                  <a:gd name="T42" fmla="*/ 7 w 36"/>
                  <a:gd name="T43" fmla="*/ 13 h 41"/>
                  <a:gd name="T44" fmla="*/ 5 w 36"/>
                  <a:gd name="T45" fmla="*/ 21 h 41"/>
                  <a:gd name="T46" fmla="*/ 7 w 36"/>
                  <a:gd name="T47" fmla="*/ 30 h 41"/>
                  <a:gd name="T48" fmla="*/ 12 w 36"/>
                  <a:gd name="T49" fmla="*/ 35 h 41"/>
                  <a:gd name="T50" fmla="*/ 20 w 36"/>
                  <a:gd name="T51" fmla="*/ 37 h 41"/>
                  <a:gd name="T52" fmla="*/ 26 w 36"/>
                  <a:gd name="T53" fmla="*/ 35 h 41"/>
                  <a:gd name="T54" fmla="*/ 31 w 36"/>
                  <a:gd name="T55" fmla="*/ 32 h 41"/>
                  <a:gd name="T56" fmla="*/ 31 w 36"/>
                  <a:gd name="T57" fmla="*/ 25 h 41"/>
                  <a:gd name="T58" fmla="*/ 20 w 36"/>
                  <a:gd name="T59"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1">
                    <a:moveTo>
                      <a:pt x="20" y="25"/>
                    </a:moveTo>
                    <a:cubicBezTo>
                      <a:pt x="20" y="20"/>
                      <a:pt x="20" y="20"/>
                      <a:pt x="20" y="20"/>
                    </a:cubicBezTo>
                    <a:cubicBezTo>
                      <a:pt x="36" y="20"/>
                      <a:pt x="36" y="20"/>
                      <a:pt x="36" y="20"/>
                    </a:cubicBezTo>
                    <a:cubicBezTo>
                      <a:pt x="36" y="35"/>
                      <a:pt x="36" y="35"/>
                      <a:pt x="36" y="35"/>
                    </a:cubicBezTo>
                    <a:cubicBezTo>
                      <a:pt x="34" y="37"/>
                      <a:pt x="31" y="39"/>
                      <a:pt x="28" y="40"/>
                    </a:cubicBezTo>
                    <a:cubicBezTo>
                      <a:pt x="26" y="41"/>
                      <a:pt x="23" y="41"/>
                      <a:pt x="20" y="41"/>
                    </a:cubicBezTo>
                    <a:cubicBezTo>
                      <a:pt x="16" y="41"/>
                      <a:pt x="13" y="40"/>
                      <a:pt x="9" y="39"/>
                    </a:cubicBezTo>
                    <a:cubicBezTo>
                      <a:pt x="6" y="37"/>
                      <a:pt x="4" y="35"/>
                      <a:pt x="2" y="32"/>
                    </a:cubicBezTo>
                    <a:cubicBezTo>
                      <a:pt x="1" y="28"/>
                      <a:pt x="0" y="25"/>
                      <a:pt x="0" y="21"/>
                    </a:cubicBezTo>
                    <a:cubicBezTo>
                      <a:pt x="0" y="17"/>
                      <a:pt x="1" y="14"/>
                      <a:pt x="2" y="10"/>
                    </a:cubicBezTo>
                    <a:cubicBezTo>
                      <a:pt x="4" y="7"/>
                      <a:pt x="6" y="4"/>
                      <a:pt x="9" y="3"/>
                    </a:cubicBezTo>
                    <a:cubicBezTo>
                      <a:pt x="12" y="1"/>
                      <a:pt x="16" y="0"/>
                      <a:pt x="20" y="0"/>
                    </a:cubicBezTo>
                    <a:cubicBezTo>
                      <a:pt x="22" y="0"/>
                      <a:pt x="25" y="1"/>
                      <a:pt x="27" y="2"/>
                    </a:cubicBezTo>
                    <a:cubicBezTo>
                      <a:pt x="30" y="3"/>
                      <a:pt x="31" y="4"/>
                      <a:pt x="33" y="6"/>
                    </a:cubicBezTo>
                    <a:cubicBezTo>
                      <a:pt x="34" y="7"/>
                      <a:pt x="35" y="9"/>
                      <a:pt x="36" y="12"/>
                    </a:cubicBezTo>
                    <a:cubicBezTo>
                      <a:pt x="31" y="13"/>
                      <a:pt x="31" y="13"/>
                      <a:pt x="31" y="13"/>
                    </a:cubicBezTo>
                    <a:cubicBezTo>
                      <a:pt x="30" y="11"/>
                      <a:pt x="30" y="10"/>
                      <a:pt x="29" y="9"/>
                    </a:cubicBezTo>
                    <a:cubicBezTo>
                      <a:pt x="28" y="8"/>
                      <a:pt x="27" y="7"/>
                      <a:pt x="25" y="6"/>
                    </a:cubicBezTo>
                    <a:cubicBezTo>
                      <a:pt x="23" y="5"/>
                      <a:pt x="22" y="5"/>
                      <a:pt x="20" y="5"/>
                    </a:cubicBezTo>
                    <a:cubicBezTo>
                      <a:pt x="17" y="5"/>
                      <a:pt x="15" y="5"/>
                      <a:pt x="13" y="6"/>
                    </a:cubicBezTo>
                    <a:cubicBezTo>
                      <a:pt x="12" y="7"/>
                      <a:pt x="10" y="8"/>
                      <a:pt x="9" y="9"/>
                    </a:cubicBezTo>
                    <a:cubicBezTo>
                      <a:pt x="8" y="10"/>
                      <a:pt x="7" y="11"/>
                      <a:pt x="7" y="13"/>
                    </a:cubicBezTo>
                    <a:cubicBezTo>
                      <a:pt x="6" y="15"/>
                      <a:pt x="5" y="18"/>
                      <a:pt x="5" y="21"/>
                    </a:cubicBezTo>
                    <a:cubicBezTo>
                      <a:pt x="5" y="24"/>
                      <a:pt x="6" y="27"/>
                      <a:pt x="7" y="30"/>
                    </a:cubicBezTo>
                    <a:cubicBezTo>
                      <a:pt x="8" y="32"/>
                      <a:pt x="10" y="34"/>
                      <a:pt x="12" y="35"/>
                    </a:cubicBezTo>
                    <a:cubicBezTo>
                      <a:pt x="15" y="36"/>
                      <a:pt x="17" y="37"/>
                      <a:pt x="20" y="37"/>
                    </a:cubicBezTo>
                    <a:cubicBezTo>
                      <a:pt x="22" y="37"/>
                      <a:pt x="24" y="36"/>
                      <a:pt x="26" y="35"/>
                    </a:cubicBezTo>
                    <a:cubicBezTo>
                      <a:pt x="28" y="34"/>
                      <a:pt x="30" y="33"/>
                      <a:pt x="31" y="32"/>
                    </a:cubicBezTo>
                    <a:cubicBezTo>
                      <a:pt x="31" y="25"/>
                      <a:pt x="31" y="25"/>
                      <a:pt x="31" y="25"/>
                    </a:cubicBezTo>
                    <a:lnTo>
                      <a:pt x="2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 name="iṩľíḋé">
                <a:extLst>
                  <a:ext uri="{FF2B5EF4-FFF2-40B4-BE49-F238E27FC236}">
                    <a16:creationId xmlns:a16="http://schemas.microsoft.com/office/drawing/2014/main" id="{C9F40F49-5D80-4D29-B649-FAA9C6B63474}"/>
                  </a:ext>
                </a:extLst>
              </p:cNvPr>
              <p:cNvSpPr/>
              <p:nvPr/>
            </p:nvSpPr>
            <p:spPr bwMode="auto">
              <a:xfrm>
                <a:off x="6478588" y="3700463"/>
                <a:ext cx="106363" cy="131763"/>
              </a:xfrm>
              <a:custGeom>
                <a:avLst/>
                <a:gdLst>
                  <a:gd name="T0" fmla="*/ 26 w 32"/>
                  <a:gd name="T1" fmla="*/ 0 h 40"/>
                  <a:gd name="T2" fmla="*/ 32 w 32"/>
                  <a:gd name="T3" fmla="*/ 0 h 40"/>
                  <a:gd name="T4" fmla="*/ 32 w 32"/>
                  <a:gd name="T5" fmla="*/ 23 h 40"/>
                  <a:gd name="T6" fmla="*/ 30 w 32"/>
                  <a:gd name="T7" fmla="*/ 32 h 40"/>
                  <a:gd name="T8" fmla="*/ 25 w 32"/>
                  <a:gd name="T9" fmla="*/ 38 h 40"/>
                  <a:gd name="T10" fmla="*/ 16 w 32"/>
                  <a:gd name="T11" fmla="*/ 40 h 40"/>
                  <a:gd name="T12" fmla="*/ 7 w 32"/>
                  <a:gd name="T13" fmla="*/ 38 h 40"/>
                  <a:gd name="T14" fmla="*/ 2 w 32"/>
                  <a:gd name="T15" fmla="*/ 33 h 40"/>
                  <a:gd name="T16" fmla="*/ 0 w 32"/>
                  <a:gd name="T17" fmla="*/ 23 h 40"/>
                  <a:gd name="T18" fmla="*/ 0 w 32"/>
                  <a:gd name="T19" fmla="*/ 0 h 40"/>
                  <a:gd name="T20" fmla="*/ 6 w 32"/>
                  <a:gd name="T21" fmla="*/ 0 h 40"/>
                  <a:gd name="T22" fmla="*/ 6 w 32"/>
                  <a:gd name="T23" fmla="*/ 23 h 40"/>
                  <a:gd name="T24" fmla="*/ 7 w 32"/>
                  <a:gd name="T25" fmla="*/ 30 h 40"/>
                  <a:gd name="T26" fmla="*/ 10 w 32"/>
                  <a:gd name="T27" fmla="*/ 34 h 40"/>
                  <a:gd name="T28" fmla="*/ 16 w 32"/>
                  <a:gd name="T29" fmla="*/ 36 h 40"/>
                  <a:gd name="T30" fmla="*/ 24 w 32"/>
                  <a:gd name="T31" fmla="*/ 33 h 40"/>
                  <a:gd name="T32" fmla="*/ 26 w 32"/>
                  <a:gd name="T33" fmla="*/ 23 h 40"/>
                  <a:gd name="T34" fmla="*/ 26 w 32"/>
                  <a:gd name="T3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40">
                    <a:moveTo>
                      <a:pt x="26" y="0"/>
                    </a:moveTo>
                    <a:cubicBezTo>
                      <a:pt x="32" y="0"/>
                      <a:pt x="32" y="0"/>
                      <a:pt x="32" y="0"/>
                    </a:cubicBezTo>
                    <a:cubicBezTo>
                      <a:pt x="32" y="23"/>
                      <a:pt x="32" y="23"/>
                      <a:pt x="32" y="23"/>
                    </a:cubicBezTo>
                    <a:cubicBezTo>
                      <a:pt x="32" y="27"/>
                      <a:pt x="31" y="30"/>
                      <a:pt x="30" y="32"/>
                    </a:cubicBezTo>
                    <a:cubicBezTo>
                      <a:pt x="29" y="35"/>
                      <a:pt x="28" y="37"/>
                      <a:pt x="25" y="38"/>
                    </a:cubicBezTo>
                    <a:cubicBezTo>
                      <a:pt x="23" y="40"/>
                      <a:pt x="20" y="40"/>
                      <a:pt x="16" y="40"/>
                    </a:cubicBezTo>
                    <a:cubicBezTo>
                      <a:pt x="12" y="40"/>
                      <a:pt x="9" y="40"/>
                      <a:pt x="7" y="38"/>
                    </a:cubicBezTo>
                    <a:cubicBezTo>
                      <a:pt x="5" y="37"/>
                      <a:pt x="3" y="35"/>
                      <a:pt x="2" y="33"/>
                    </a:cubicBezTo>
                    <a:cubicBezTo>
                      <a:pt x="1" y="30"/>
                      <a:pt x="0" y="27"/>
                      <a:pt x="0" y="23"/>
                    </a:cubicBezTo>
                    <a:cubicBezTo>
                      <a:pt x="0" y="0"/>
                      <a:pt x="0" y="0"/>
                      <a:pt x="0" y="0"/>
                    </a:cubicBezTo>
                    <a:cubicBezTo>
                      <a:pt x="6" y="0"/>
                      <a:pt x="6" y="0"/>
                      <a:pt x="6" y="0"/>
                    </a:cubicBezTo>
                    <a:cubicBezTo>
                      <a:pt x="6" y="23"/>
                      <a:pt x="6" y="23"/>
                      <a:pt x="6" y="23"/>
                    </a:cubicBezTo>
                    <a:cubicBezTo>
                      <a:pt x="6" y="26"/>
                      <a:pt x="6" y="29"/>
                      <a:pt x="7" y="30"/>
                    </a:cubicBezTo>
                    <a:cubicBezTo>
                      <a:pt x="7" y="32"/>
                      <a:pt x="8" y="33"/>
                      <a:pt x="10" y="34"/>
                    </a:cubicBezTo>
                    <a:cubicBezTo>
                      <a:pt x="11" y="35"/>
                      <a:pt x="13" y="36"/>
                      <a:pt x="16" y="36"/>
                    </a:cubicBezTo>
                    <a:cubicBezTo>
                      <a:pt x="19" y="36"/>
                      <a:pt x="22" y="35"/>
                      <a:pt x="24" y="33"/>
                    </a:cubicBezTo>
                    <a:cubicBezTo>
                      <a:pt x="25" y="31"/>
                      <a:pt x="26" y="28"/>
                      <a:pt x="26" y="23"/>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 name="iṧlíḓé">
                <a:extLst>
                  <a:ext uri="{FF2B5EF4-FFF2-40B4-BE49-F238E27FC236}">
                    <a16:creationId xmlns:a16="http://schemas.microsoft.com/office/drawing/2014/main" id="{6E425572-73BF-4E62-9D10-F1931074C190}"/>
                  </a:ext>
                </a:extLst>
              </p:cNvPr>
              <p:cNvSpPr/>
              <p:nvPr/>
            </p:nvSpPr>
            <p:spPr bwMode="auto">
              <a:xfrm>
                <a:off x="6753226" y="3700463"/>
                <a:ext cx="101600" cy="131763"/>
              </a:xfrm>
              <a:custGeom>
                <a:avLst/>
                <a:gdLst>
                  <a:gd name="T0" fmla="*/ 0 w 64"/>
                  <a:gd name="T1" fmla="*/ 83 h 83"/>
                  <a:gd name="T2" fmla="*/ 0 w 64"/>
                  <a:gd name="T3" fmla="*/ 0 h 83"/>
                  <a:gd name="T4" fmla="*/ 12 w 64"/>
                  <a:gd name="T5" fmla="*/ 0 h 83"/>
                  <a:gd name="T6" fmla="*/ 54 w 64"/>
                  <a:gd name="T7" fmla="*/ 64 h 83"/>
                  <a:gd name="T8" fmla="*/ 54 w 64"/>
                  <a:gd name="T9" fmla="*/ 0 h 83"/>
                  <a:gd name="T10" fmla="*/ 64 w 64"/>
                  <a:gd name="T11" fmla="*/ 0 h 83"/>
                  <a:gd name="T12" fmla="*/ 64 w 64"/>
                  <a:gd name="T13" fmla="*/ 83 h 83"/>
                  <a:gd name="T14" fmla="*/ 54 w 64"/>
                  <a:gd name="T15" fmla="*/ 83 h 83"/>
                  <a:gd name="T16" fmla="*/ 10 w 64"/>
                  <a:gd name="T17" fmla="*/ 18 h 83"/>
                  <a:gd name="T18" fmla="*/ 10 w 64"/>
                  <a:gd name="T19" fmla="*/ 83 h 83"/>
                  <a:gd name="T20" fmla="*/ 0 w 64"/>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83">
                    <a:moveTo>
                      <a:pt x="0" y="83"/>
                    </a:moveTo>
                    <a:lnTo>
                      <a:pt x="0" y="0"/>
                    </a:lnTo>
                    <a:lnTo>
                      <a:pt x="12" y="0"/>
                    </a:lnTo>
                    <a:lnTo>
                      <a:pt x="54" y="64"/>
                    </a:lnTo>
                    <a:lnTo>
                      <a:pt x="54" y="0"/>
                    </a:lnTo>
                    <a:lnTo>
                      <a:pt x="64" y="0"/>
                    </a:lnTo>
                    <a:lnTo>
                      <a:pt x="64" y="83"/>
                    </a:lnTo>
                    <a:lnTo>
                      <a:pt x="54" y="83"/>
                    </a:lnTo>
                    <a:lnTo>
                      <a:pt x="10" y="18"/>
                    </a:lnTo>
                    <a:lnTo>
                      <a:pt x="1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3" name="íṥľide">
                <a:extLst>
                  <a:ext uri="{FF2B5EF4-FFF2-40B4-BE49-F238E27FC236}">
                    <a16:creationId xmlns:a16="http://schemas.microsoft.com/office/drawing/2014/main" id="{21183790-1C56-420D-9D97-ACA4EDB96824}"/>
                  </a:ext>
                </a:extLst>
              </p:cNvPr>
              <p:cNvSpPr/>
              <p:nvPr/>
            </p:nvSpPr>
            <p:spPr bwMode="auto">
              <a:xfrm>
                <a:off x="702945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4" name="ïṩlîḑè">
                <a:extLst>
                  <a:ext uri="{FF2B5EF4-FFF2-40B4-BE49-F238E27FC236}">
                    <a16:creationId xmlns:a16="http://schemas.microsoft.com/office/drawing/2014/main" id="{FEB953B7-5E49-48FF-8F0C-7AB1CDEFE3D7}"/>
                  </a:ext>
                </a:extLst>
              </p:cNvPr>
              <p:cNvSpPr/>
              <p:nvPr/>
            </p:nvSpPr>
            <p:spPr bwMode="auto">
              <a:xfrm>
                <a:off x="7207251" y="3700463"/>
                <a:ext cx="119063" cy="131763"/>
              </a:xfrm>
              <a:custGeom>
                <a:avLst/>
                <a:gdLst>
                  <a:gd name="T0" fmla="*/ 15 w 36"/>
                  <a:gd name="T1" fmla="*/ 40 h 40"/>
                  <a:gd name="T2" fmla="*/ 0 w 36"/>
                  <a:gd name="T3" fmla="*/ 0 h 40"/>
                  <a:gd name="T4" fmla="*/ 5 w 36"/>
                  <a:gd name="T5" fmla="*/ 0 h 40"/>
                  <a:gd name="T6" fmla="*/ 15 w 36"/>
                  <a:gd name="T7" fmla="*/ 29 h 40"/>
                  <a:gd name="T8" fmla="*/ 18 w 36"/>
                  <a:gd name="T9" fmla="*/ 35 h 40"/>
                  <a:gd name="T10" fmla="*/ 20 w 36"/>
                  <a:gd name="T11" fmla="*/ 29 h 40"/>
                  <a:gd name="T12" fmla="*/ 30 w 36"/>
                  <a:gd name="T13" fmla="*/ 0 h 40"/>
                  <a:gd name="T14" fmla="*/ 36 w 36"/>
                  <a:gd name="T15" fmla="*/ 0 h 40"/>
                  <a:gd name="T16" fmla="*/ 20 w 36"/>
                  <a:gd name="T17" fmla="*/ 40 h 40"/>
                  <a:gd name="T18" fmla="*/ 15 w 36"/>
                  <a:gd name="T1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40">
                    <a:moveTo>
                      <a:pt x="15" y="40"/>
                    </a:moveTo>
                    <a:cubicBezTo>
                      <a:pt x="0" y="0"/>
                      <a:pt x="0" y="0"/>
                      <a:pt x="0" y="0"/>
                    </a:cubicBezTo>
                    <a:cubicBezTo>
                      <a:pt x="5" y="0"/>
                      <a:pt x="5" y="0"/>
                      <a:pt x="5" y="0"/>
                    </a:cubicBezTo>
                    <a:cubicBezTo>
                      <a:pt x="15" y="29"/>
                      <a:pt x="15" y="29"/>
                      <a:pt x="15" y="29"/>
                    </a:cubicBezTo>
                    <a:cubicBezTo>
                      <a:pt x="16" y="31"/>
                      <a:pt x="17" y="33"/>
                      <a:pt x="18" y="35"/>
                    </a:cubicBezTo>
                    <a:cubicBezTo>
                      <a:pt x="18" y="33"/>
                      <a:pt x="19" y="31"/>
                      <a:pt x="20" y="29"/>
                    </a:cubicBezTo>
                    <a:cubicBezTo>
                      <a:pt x="30" y="0"/>
                      <a:pt x="30" y="0"/>
                      <a:pt x="30" y="0"/>
                    </a:cubicBezTo>
                    <a:cubicBezTo>
                      <a:pt x="36" y="0"/>
                      <a:pt x="36" y="0"/>
                      <a:pt x="36" y="0"/>
                    </a:cubicBezTo>
                    <a:cubicBezTo>
                      <a:pt x="20" y="40"/>
                      <a:pt x="20" y="40"/>
                      <a:pt x="20" y="40"/>
                    </a:cubicBezTo>
                    <a:lnTo>
                      <a:pt x="1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5" name="í$ḷiḓê">
                <a:extLst>
                  <a:ext uri="{FF2B5EF4-FFF2-40B4-BE49-F238E27FC236}">
                    <a16:creationId xmlns:a16="http://schemas.microsoft.com/office/drawing/2014/main" id="{77CFBF90-8A00-44A9-8967-A58E277AC346}"/>
                  </a:ext>
                </a:extLst>
              </p:cNvPr>
              <p:cNvSpPr/>
              <p:nvPr/>
            </p:nvSpPr>
            <p:spPr bwMode="auto">
              <a:xfrm>
                <a:off x="7485063" y="3700463"/>
                <a:ext cx="95250" cy="131763"/>
              </a:xfrm>
              <a:custGeom>
                <a:avLst/>
                <a:gdLst>
                  <a:gd name="T0" fmla="*/ 0 w 60"/>
                  <a:gd name="T1" fmla="*/ 83 h 83"/>
                  <a:gd name="T2" fmla="*/ 0 w 60"/>
                  <a:gd name="T3" fmla="*/ 0 h 83"/>
                  <a:gd name="T4" fmla="*/ 58 w 60"/>
                  <a:gd name="T5" fmla="*/ 0 h 83"/>
                  <a:gd name="T6" fmla="*/ 58 w 60"/>
                  <a:gd name="T7" fmla="*/ 10 h 83"/>
                  <a:gd name="T8" fmla="*/ 10 w 60"/>
                  <a:gd name="T9" fmla="*/ 10 h 83"/>
                  <a:gd name="T10" fmla="*/ 10 w 60"/>
                  <a:gd name="T11" fmla="*/ 35 h 83"/>
                  <a:gd name="T12" fmla="*/ 56 w 60"/>
                  <a:gd name="T13" fmla="*/ 35 h 83"/>
                  <a:gd name="T14" fmla="*/ 56 w 60"/>
                  <a:gd name="T15" fmla="*/ 43 h 83"/>
                  <a:gd name="T16" fmla="*/ 10 w 60"/>
                  <a:gd name="T17" fmla="*/ 43 h 83"/>
                  <a:gd name="T18" fmla="*/ 10 w 60"/>
                  <a:gd name="T19" fmla="*/ 73 h 83"/>
                  <a:gd name="T20" fmla="*/ 60 w 60"/>
                  <a:gd name="T21" fmla="*/ 73 h 83"/>
                  <a:gd name="T22" fmla="*/ 60 w 60"/>
                  <a:gd name="T23" fmla="*/ 83 h 83"/>
                  <a:gd name="T24" fmla="*/ 0 w 60"/>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3">
                    <a:moveTo>
                      <a:pt x="0" y="83"/>
                    </a:moveTo>
                    <a:lnTo>
                      <a:pt x="0" y="0"/>
                    </a:lnTo>
                    <a:lnTo>
                      <a:pt x="58" y="0"/>
                    </a:lnTo>
                    <a:lnTo>
                      <a:pt x="58" y="10"/>
                    </a:lnTo>
                    <a:lnTo>
                      <a:pt x="10" y="10"/>
                    </a:lnTo>
                    <a:lnTo>
                      <a:pt x="10" y="35"/>
                    </a:lnTo>
                    <a:lnTo>
                      <a:pt x="56" y="35"/>
                    </a:lnTo>
                    <a:lnTo>
                      <a:pt x="56" y="43"/>
                    </a:lnTo>
                    <a:lnTo>
                      <a:pt x="10" y="43"/>
                    </a:lnTo>
                    <a:lnTo>
                      <a:pt x="10" y="73"/>
                    </a:lnTo>
                    <a:lnTo>
                      <a:pt x="60" y="73"/>
                    </a:lnTo>
                    <a:lnTo>
                      <a:pt x="6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6" name="ïṡļîdê">
                <a:extLst>
                  <a:ext uri="{FF2B5EF4-FFF2-40B4-BE49-F238E27FC236}">
                    <a16:creationId xmlns:a16="http://schemas.microsoft.com/office/drawing/2014/main" id="{1C5CFB9B-0291-42FE-8E3A-8B5B3E355646}"/>
                  </a:ext>
                </a:extLst>
              </p:cNvPr>
              <p:cNvSpPr/>
              <p:nvPr/>
            </p:nvSpPr>
            <p:spPr bwMode="auto">
              <a:xfrm>
                <a:off x="7745413" y="3700463"/>
                <a:ext cx="115888" cy="131763"/>
              </a:xfrm>
              <a:custGeom>
                <a:avLst/>
                <a:gdLst>
                  <a:gd name="T0" fmla="*/ 0 w 35"/>
                  <a:gd name="T1" fmla="*/ 40 h 40"/>
                  <a:gd name="T2" fmla="*/ 0 w 35"/>
                  <a:gd name="T3" fmla="*/ 0 h 40"/>
                  <a:gd name="T4" fmla="*/ 18 w 35"/>
                  <a:gd name="T5" fmla="*/ 0 h 40"/>
                  <a:gd name="T6" fmla="*/ 26 w 35"/>
                  <a:gd name="T7" fmla="*/ 1 h 40"/>
                  <a:gd name="T8" fmla="*/ 30 w 35"/>
                  <a:gd name="T9" fmla="*/ 5 h 40"/>
                  <a:gd name="T10" fmla="*/ 32 w 35"/>
                  <a:gd name="T11" fmla="*/ 11 h 40"/>
                  <a:gd name="T12" fmla="*/ 29 w 35"/>
                  <a:gd name="T13" fmla="*/ 18 h 40"/>
                  <a:gd name="T14" fmla="*/ 21 w 35"/>
                  <a:gd name="T15" fmla="*/ 22 h 40"/>
                  <a:gd name="T16" fmla="*/ 24 w 35"/>
                  <a:gd name="T17" fmla="*/ 24 h 40"/>
                  <a:gd name="T18" fmla="*/ 28 w 35"/>
                  <a:gd name="T19" fmla="*/ 29 h 40"/>
                  <a:gd name="T20" fmla="*/ 35 w 35"/>
                  <a:gd name="T21" fmla="*/ 40 h 40"/>
                  <a:gd name="T22" fmla="*/ 29 w 35"/>
                  <a:gd name="T23" fmla="*/ 40 h 40"/>
                  <a:gd name="T24" fmla="*/ 23 w 35"/>
                  <a:gd name="T25" fmla="*/ 31 h 40"/>
                  <a:gd name="T26" fmla="*/ 20 w 35"/>
                  <a:gd name="T27" fmla="*/ 26 h 40"/>
                  <a:gd name="T28" fmla="*/ 17 w 35"/>
                  <a:gd name="T29" fmla="*/ 23 h 40"/>
                  <a:gd name="T30" fmla="*/ 15 w 35"/>
                  <a:gd name="T31" fmla="*/ 22 h 40"/>
                  <a:gd name="T32" fmla="*/ 12 w 35"/>
                  <a:gd name="T33" fmla="*/ 22 h 40"/>
                  <a:gd name="T34" fmla="*/ 6 w 35"/>
                  <a:gd name="T35" fmla="*/ 22 h 40"/>
                  <a:gd name="T36" fmla="*/ 6 w 35"/>
                  <a:gd name="T37" fmla="*/ 40 h 40"/>
                  <a:gd name="T38" fmla="*/ 0 w 35"/>
                  <a:gd name="T39" fmla="*/ 40 h 40"/>
                  <a:gd name="T40" fmla="*/ 6 w 35"/>
                  <a:gd name="T41" fmla="*/ 18 h 40"/>
                  <a:gd name="T42" fmla="*/ 17 w 35"/>
                  <a:gd name="T43" fmla="*/ 18 h 40"/>
                  <a:gd name="T44" fmla="*/ 22 w 35"/>
                  <a:gd name="T45" fmla="*/ 17 h 40"/>
                  <a:gd name="T46" fmla="*/ 26 w 35"/>
                  <a:gd name="T47" fmla="*/ 14 h 40"/>
                  <a:gd name="T48" fmla="*/ 27 w 35"/>
                  <a:gd name="T49" fmla="*/ 11 h 40"/>
                  <a:gd name="T50" fmla="*/ 25 w 35"/>
                  <a:gd name="T51" fmla="*/ 6 h 40"/>
                  <a:gd name="T52" fmla="*/ 18 w 35"/>
                  <a:gd name="T53" fmla="*/ 4 h 40"/>
                  <a:gd name="T54" fmla="*/ 6 w 35"/>
                  <a:gd name="T55" fmla="*/ 4 h 40"/>
                  <a:gd name="T56" fmla="*/ 6 w 35"/>
                  <a:gd name="T57"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8" y="0"/>
                      <a:pt x="18" y="0"/>
                      <a:pt x="18" y="0"/>
                    </a:cubicBezTo>
                    <a:cubicBezTo>
                      <a:pt x="21" y="0"/>
                      <a:pt x="24" y="0"/>
                      <a:pt x="26" y="1"/>
                    </a:cubicBezTo>
                    <a:cubicBezTo>
                      <a:pt x="28" y="2"/>
                      <a:pt x="29" y="3"/>
                      <a:pt x="30" y="5"/>
                    </a:cubicBezTo>
                    <a:cubicBezTo>
                      <a:pt x="31" y="7"/>
                      <a:pt x="32" y="9"/>
                      <a:pt x="32" y="11"/>
                    </a:cubicBezTo>
                    <a:cubicBezTo>
                      <a:pt x="32" y="14"/>
                      <a:pt x="31" y="16"/>
                      <a:pt x="29" y="18"/>
                    </a:cubicBezTo>
                    <a:cubicBezTo>
                      <a:pt x="27" y="20"/>
                      <a:pt x="25" y="21"/>
                      <a:pt x="21" y="22"/>
                    </a:cubicBezTo>
                    <a:cubicBezTo>
                      <a:pt x="22" y="22"/>
                      <a:pt x="23" y="23"/>
                      <a:pt x="24" y="24"/>
                    </a:cubicBezTo>
                    <a:cubicBezTo>
                      <a:pt x="25" y="25"/>
                      <a:pt x="27" y="27"/>
                      <a:pt x="28" y="29"/>
                    </a:cubicBezTo>
                    <a:cubicBezTo>
                      <a:pt x="35" y="40"/>
                      <a:pt x="35" y="40"/>
                      <a:pt x="35" y="40"/>
                    </a:cubicBezTo>
                    <a:cubicBezTo>
                      <a:pt x="29" y="40"/>
                      <a:pt x="29" y="40"/>
                      <a:pt x="29" y="40"/>
                    </a:cubicBezTo>
                    <a:cubicBezTo>
                      <a:pt x="23" y="31"/>
                      <a:pt x="23" y="31"/>
                      <a:pt x="23" y="31"/>
                    </a:cubicBezTo>
                    <a:cubicBezTo>
                      <a:pt x="22" y="29"/>
                      <a:pt x="21" y="27"/>
                      <a:pt x="20" y="26"/>
                    </a:cubicBezTo>
                    <a:cubicBezTo>
                      <a:pt x="19" y="25"/>
                      <a:pt x="18" y="24"/>
                      <a:pt x="17" y="23"/>
                    </a:cubicBezTo>
                    <a:cubicBezTo>
                      <a:pt x="16" y="23"/>
                      <a:pt x="15" y="22"/>
                      <a:pt x="15" y="22"/>
                    </a:cubicBezTo>
                    <a:cubicBezTo>
                      <a:pt x="14" y="22"/>
                      <a:pt x="13" y="22"/>
                      <a:pt x="12" y="22"/>
                    </a:cubicBezTo>
                    <a:cubicBezTo>
                      <a:pt x="6" y="22"/>
                      <a:pt x="6" y="22"/>
                      <a:pt x="6" y="22"/>
                    </a:cubicBezTo>
                    <a:cubicBezTo>
                      <a:pt x="6" y="40"/>
                      <a:pt x="6" y="40"/>
                      <a:pt x="6" y="40"/>
                    </a:cubicBezTo>
                    <a:cubicBezTo>
                      <a:pt x="0" y="40"/>
                      <a:pt x="0" y="40"/>
                      <a:pt x="0" y="40"/>
                    </a:cubicBezTo>
                    <a:close/>
                    <a:moveTo>
                      <a:pt x="6" y="18"/>
                    </a:moveTo>
                    <a:cubicBezTo>
                      <a:pt x="17" y="18"/>
                      <a:pt x="17" y="18"/>
                      <a:pt x="17" y="18"/>
                    </a:cubicBezTo>
                    <a:cubicBezTo>
                      <a:pt x="19" y="18"/>
                      <a:pt x="21" y="17"/>
                      <a:pt x="22" y="17"/>
                    </a:cubicBezTo>
                    <a:cubicBezTo>
                      <a:pt x="24" y="16"/>
                      <a:pt x="25" y="15"/>
                      <a:pt x="26" y="14"/>
                    </a:cubicBezTo>
                    <a:cubicBezTo>
                      <a:pt x="26" y="13"/>
                      <a:pt x="27" y="12"/>
                      <a:pt x="27" y="11"/>
                    </a:cubicBezTo>
                    <a:cubicBezTo>
                      <a:pt x="27" y="9"/>
                      <a:pt x="26" y="7"/>
                      <a:pt x="25" y="6"/>
                    </a:cubicBezTo>
                    <a:cubicBezTo>
                      <a:pt x="23" y="5"/>
                      <a:pt x="21" y="4"/>
                      <a:pt x="18" y="4"/>
                    </a:cubicBezTo>
                    <a:cubicBezTo>
                      <a:pt x="6" y="4"/>
                      <a:pt x="6" y="4"/>
                      <a:pt x="6" y="4"/>
                    </a:cubicBezTo>
                    <a:lnTo>
                      <a:pt x="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7" name="ísḷíďê">
                <a:extLst>
                  <a:ext uri="{FF2B5EF4-FFF2-40B4-BE49-F238E27FC236}">
                    <a16:creationId xmlns:a16="http://schemas.microsoft.com/office/drawing/2014/main" id="{8A9361DF-F1EB-4AB7-BC3E-C263B6AFCB15}"/>
                  </a:ext>
                </a:extLst>
              </p:cNvPr>
              <p:cNvSpPr/>
              <p:nvPr/>
            </p:nvSpPr>
            <p:spPr bwMode="auto">
              <a:xfrm>
                <a:off x="8012113" y="3695700"/>
                <a:ext cx="106363" cy="136525"/>
              </a:xfrm>
              <a:custGeom>
                <a:avLst/>
                <a:gdLst>
                  <a:gd name="T0" fmla="*/ 0 w 32"/>
                  <a:gd name="T1" fmla="*/ 28 h 41"/>
                  <a:gd name="T2" fmla="*/ 5 w 32"/>
                  <a:gd name="T3" fmla="*/ 27 h 41"/>
                  <a:gd name="T4" fmla="*/ 7 w 32"/>
                  <a:gd name="T5" fmla="*/ 32 h 41"/>
                  <a:gd name="T6" fmla="*/ 11 w 32"/>
                  <a:gd name="T7" fmla="*/ 35 h 41"/>
                  <a:gd name="T8" fmla="*/ 17 w 32"/>
                  <a:gd name="T9" fmla="*/ 37 h 41"/>
                  <a:gd name="T10" fmla="*/ 22 w 32"/>
                  <a:gd name="T11" fmla="*/ 36 h 41"/>
                  <a:gd name="T12" fmla="*/ 26 w 32"/>
                  <a:gd name="T13" fmla="*/ 33 h 41"/>
                  <a:gd name="T14" fmla="*/ 27 w 32"/>
                  <a:gd name="T15" fmla="*/ 30 h 41"/>
                  <a:gd name="T16" fmla="*/ 26 w 32"/>
                  <a:gd name="T17" fmla="*/ 27 h 41"/>
                  <a:gd name="T18" fmla="*/ 22 w 32"/>
                  <a:gd name="T19" fmla="*/ 24 h 41"/>
                  <a:gd name="T20" fmla="*/ 15 w 32"/>
                  <a:gd name="T21" fmla="*/ 22 h 41"/>
                  <a:gd name="T22" fmla="*/ 8 w 32"/>
                  <a:gd name="T23" fmla="*/ 20 h 41"/>
                  <a:gd name="T24" fmla="*/ 3 w 32"/>
                  <a:gd name="T25" fmla="*/ 16 h 41"/>
                  <a:gd name="T26" fmla="*/ 2 w 32"/>
                  <a:gd name="T27" fmla="*/ 11 h 41"/>
                  <a:gd name="T28" fmla="*/ 4 w 32"/>
                  <a:gd name="T29" fmla="*/ 6 h 41"/>
                  <a:gd name="T30" fmla="*/ 9 w 32"/>
                  <a:gd name="T31" fmla="*/ 2 h 41"/>
                  <a:gd name="T32" fmla="*/ 16 w 32"/>
                  <a:gd name="T33" fmla="*/ 0 h 41"/>
                  <a:gd name="T34" fmla="*/ 24 w 32"/>
                  <a:gd name="T35" fmla="*/ 2 h 41"/>
                  <a:gd name="T36" fmla="*/ 29 w 32"/>
                  <a:gd name="T37" fmla="*/ 6 h 41"/>
                  <a:gd name="T38" fmla="*/ 31 w 32"/>
                  <a:gd name="T39" fmla="*/ 12 h 41"/>
                  <a:gd name="T40" fmla="*/ 26 w 32"/>
                  <a:gd name="T41" fmla="*/ 13 h 41"/>
                  <a:gd name="T42" fmla="*/ 23 w 32"/>
                  <a:gd name="T43" fmla="*/ 7 h 41"/>
                  <a:gd name="T44" fmla="*/ 16 w 32"/>
                  <a:gd name="T45" fmla="*/ 5 h 41"/>
                  <a:gd name="T46" fmla="*/ 9 w 32"/>
                  <a:gd name="T47" fmla="*/ 7 h 41"/>
                  <a:gd name="T48" fmla="*/ 7 w 32"/>
                  <a:gd name="T49" fmla="*/ 11 h 41"/>
                  <a:gd name="T50" fmla="*/ 8 w 32"/>
                  <a:gd name="T51" fmla="*/ 14 h 41"/>
                  <a:gd name="T52" fmla="*/ 16 w 32"/>
                  <a:gd name="T53" fmla="*/ 17 h 41"/>
                  <a:gd name="T54" fmla="*/ 25 w 32"/>
                  <a:gd name="T55" fmla="*/ 20 h 41"/>
                  <a:gd name="T56" fmla="*/ 30 w 32"/>
                  <a:gd name="T57" fmla="*/ 24 h 41"/>
                  <a:gd name="T58" fmla="*/ 32 w 32"/>
                  <a:gd name="T59" fmla="*/ 29 h 41"/>
                  <a:gd name="T60" fmla="*/ 30 w 32"/>
                  <a:gd name="T61" fmla="*/ 35 h 41"/>
                  <a:gd name="T62" fmla="*/ 25 w 32"/>
                  <a:gd name="T63" fmla="*/ 40 h 41"/>
                  <a:gd name="T64" fmla="*/ 17 w 32"/>
                  <a:gd name="T65" fmla="*/ 41 h 41"/>
                  <a:gd name="T66" fmla="*/ 8 w 32"/>
                  <a:gd name="T67" fmla="*/ 40 h 41"/>
                  <a:gd name="T68" fmla="*/ 3 w 32"/>
                  <a:gd name="T69" fmla="*/ 35 h 41"/>
                  <a:gd name="T70" fmla="*/ 0 w 3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41">
                    <a:moveTo>
                      <a:pt x="0" y="28"/>
                    </a:moveTo>
                    <a:cubicBezTo>
                      <a:pt x="5" y="27"/>
                      <a:pt x="5" y="27"/>
                      <a:pt x="5" y="27"/>
                    </a:cubicBezTo>
                    <a:cubicBezTo>
                      <a:pt x="6" y="29"/>
                      <a:pt x="6" y="31"/>
                      <a:pt x="7" y="32"/>
                    </a:cubicBezTo>
                    <a:cubicBezTo>
                      <a:pt x="8" y="34"/>
                      <a:pt x="9" y="35"/>
                      <a:pt x="11" y="35"/>
                    </a:cubicBezTo>
                    <a:cubicBezTo>
                      <a:pt x="13" y="36"/>
                      <a:pt x="15" y="37"/>
                      <a:pt x="17" y="37"/>
                    </a:cubicBezTo>
                    <a:cubicBezTo>
                      <a:pt x="19" y="37"/>
                      <a:pt x="21" y="36"/>
                      <a:pt x="22" y="36"/>
                    </a:cubicBezTo>
                    <a:cubicBezTo>
                      <a:pt x="24" y="35"/>
                      <a:pt x="25" y="34"/>
                      <a:pt x="26" y="33"/>
                    </a:cubicBezTo>
                    <a:cubicBezTo>
                      <a:pt x="26" y="32"/>
                      <a:pt x="27" y="31"/>
                      <a:pt x="27" y="30"/>
                    </a:cubicBezTo>
                    <a:cubicBezTo>
                      <a:pt x="27" y="29"/>
                      <a:pt x="26" y="28"/>
                      <a:pt x="26" y="27"/>
                    </a:cubicBezTo>
                    <a:cubicBezTo>
                      <a:pt x="25" y="26"/>
                      <a:pt x="24" y="25"/>
                      <a:pt x="22" y="24"/>
                    </a:cubicBezTo>
                    <a:cubicBezTo>
                      <a:pt x="21" y="24"/>
                      <a:pt x="19" y="23"/>
                      <a:pt x="15" y="22"/>
                    </a:cubicBezTo>
                    <a:cubicBezTo>
                      <a:pt x="12" y="21"/>
                      <a:pt x="9" y="21"/>
                      <a:pt x="8" y="20"/>
                    </a:cubicBezTo>
                    <a:cubicBezTo>
                      <a:pt x="6" y="19"/>
                      <a:pt x="4" y="18"/>
                      <a:pt x="3" y="16"/>
                    </a:cubicBezTo>
                    <a:cubicBezTo>
                      <a:pt x="2" y="15"/>
                      <a:pt x="2" y="13"/>
                      <a:pt x="2" y="11"/>
                    </a:cubicBezTo>
                    <a:cubicBezTo>
                      <a:pt x="2" y="9"/>
                      <a:pt x="2" y="7"/>
                      <a:pt x="4" y="6"/>
                    </a:cubicBezTo>
                    <a:cubicBezTo>
                      <a:pt x="5" y="4"/>
                      <a:pt x="6" y="3"/>
                      <a:pt x="9" y="2"/>
                    </a:cubicBezTo>
                    <a:cubicBezTo>
                      <a:pt x="11" y="1"/>
                      <a:pt x="13" y="0"/>
                      <a:pt x="16" y="0"/>
                    </a:cubicBezTo>
                    <a:cubicBezTo>
                      <a:pt x="19" y="0"/>
                      <a:pt x="21" y="1"/>
                      <a:pt x="24" y="2"/>
                    </a:cubicBezTo>
                    <a:cubicBezTo>
                      <a:pt x="26" y="3"/>
                      <a:pt x="28" y="4"/>
                      <a:pt x="29" y="6"/>
                    </a:cubicBezTo>
                    <a:cubicBezTo>
                      <a:pt x="30" y="8"/>
                      <a:pt x="31" y="10"/>
                      <a:pt x="31" y="12"/>
                    </a:cubicBezTo>
                    <a:cubicBezTo>
                      <a:pt x="26" y="13"/>
                      <a:pt x="26" y="13"/>
                      <a:pt x="26" y="13"/>
                    </a:cubicBezTo>
                    <a:cubicBezTo>
                      <a:pt x="25" y="10"/>
                      <a:pt x="24" y="8"/>
                      <a:pt x="23" y="7"/>
                    </a:cubicBezTo>
                    <a:cubicBezTo>
                      <a:pt x="21" y="6"/>
                      <a:pt x="19" y="5"/>
                      <a:pt x="16" y="5"/>
                    </a:cubicBezTo>
                    <a:cubicBezTo>
                      <a:pt x="13" y="5"/>
                      <a:pt x="11" y="6"/>
                      <a:pt x="9" y="7"/>
                    </a:cubicBezTo>
                    <a:cubicBezTo>
                      <a:pt x="8" y="8"/>
                      <a:pt x="7" y="9"/>
                      <a:pt x="7" y="11"/>
                    </a:cubicBezTo>
                    <a:cubicBezTo>
                      <a:pt x="7" y="12"/>
                      <a:pt x="7" y="14"/>
                      <a:pt x="8" y="14"/>
                    </a:cubicBezTo>
                    <a:cubicBezTo>
                      <a:pt x="9" y="15"/>
                      <a:pt x="12" y="16"/>
                      <a:pt x="16" y="17"/>
                    </a:cubicBezTo>
                    <a:cubicBezTo>
                      <a:pt x="21" y="18"/>
                      <a:pt x="24" y="19"/>
                      <a:pt x="25" y="20"/>
                    </a:cubicBezTo>
                    <a:cubicBezTo>
                      <a:pt x="27" y="21"/>
                      <a:pt x="29" y="22"/>
                      <a:pt x="30" y="24"/>
                    </a:cubicBezTo>
                    <a:cubicBezTo>
                      <a:pt x="31" y="25"/>
                      <a:pt x="32" y="27"/>
                      <a:pt x="32" y="29"/>
                    </a:cubicBezTo>
                    <a:cubicBezTo>
                      <a:pt x="32" y="32"/>
                      <a:pt x="31" y="34"/>
                      <a:pt x="30" y="35"/>
                    </a:cubicBezTo>
                    <a:cubicBezTo>
                      <a:pt x="29" y="37"/>
                      <a:pt x="27" y="39"/>
                      <a:pt x="25" y="40"/>
                    </a:cubicBezTo>
                    <a:cubicBezTo>
                      <a:pt x="23" y="41"/>
                      <a:pt x="20" y="41"/>
                      <a:pt x="17" y="41"/>
                    </a:cubicBezTo>
                    <a:cubicBezTo>
                      <a:pt x="14" y="41"/>
                      <a:pt x="11" y="41"/>
                      <a:pt x="8" y="40"/>
                    </a:cubicBezTo>
                    <a:cubicBezTo>
                      <a:pt x="6" y="39"/>
                      <a:pt x="4" y="37"/>
                      <a:pt x="3" y="35"/>
                    </a:cubicBezTo>
                    <a:cubicBezTo>
                      <a:pt x="1" y="33"/>
                      <a:pt x="0" y="31"/>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8" name="ïşḷïḑè">
                <a:extLst>
                  <a:ext uri="{FF2B5EF4-FFF2-40B4-BE49-F238E27FC236}">
                    <a16:creationId xmlns:a16="http://schemas.microsoft.com/office/drawing/2014/main" id="{79E4BF40-D353-4E2D-8505-475D5FAD2223}"/>
                  </a:ext>
                </a:extLst>
              </p:cNvPr>
              <p:cNvSpPr/>
              <p:nvPr/>
            </p:nvSpPr>
            <p:spPr bwMode="auto">
              <a:xfrm>
                <a:off x="828675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9" name="ïŝľiḍê">
                <a:extLst>
                  <a:ext uri="{FF2B5EF4-FFF2-40B4-BE49-F238E27FC236}">
                    <a16:creationId xmlns:a16="http://schemas.microsoft.com/office/drawing/2014/main" id="{368B85E5-2463-43D6-AFBE-5F41A3A41D9A}"/>
                  </a:ext>
                </a:extLst>
              </p:cNvPr>
              <p:cNvSpPr/>
              <p:nvPr/>
            </p:nvSpPr>
            <p:spPr bwMode="auto">
              <a:xfrm>
                <a:off x="8464551" y="3700463"/>
                <a:ext cx="106363" cy="131763"/>
              </a:xfrm>
              <a:custGeom>
                <a:avLst/>
                <a:gdLst>
                  <a:gd name="T0" fmla="*/ 27 w 67"/>
                  <a:gd name="T1" fmla="*/ 83 h 83"/>
                  <a:gd name="T2" fmla="*/ 27 w 67"/>
                  <a:gd name="T3" fmla="*/ 10 h 83"/>
                  <a:gd name="T4" fmla="*/ 0 w 67"/>
                  <a:gd name="T5" fmla="*/ 10 h 83"/>
                  <a:gd name="T6" fmla="*/ 0 w 67"/>
                  <a:gd name="T7" fmla="*/ 0 h 83"/>
                  <a:gd name="T8" fmla="*/ 67 w 67"/>
                  <a:gd name="T9" fmla="*/ 0 h 83"/>
                  <a:gd name="T10" fmla="*/ 67 w 67"/>
                  <a:gd name="T11" fmla="*/ 10 h 83"/>
                  <a:gd name="T12" fmla="*/ 40 w 67"/>
                  <a:gd name="T13" fmla="*/ 10 h 83"/>
                  <a:gd name="T14" fmla="*/ 40 w 67"/>
                  <a:gd name="T15" fmla="*/ 83 h 83"/>
                  <a:gd name="T16" fmla="*/ 27 w 67"/>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3">
                    <a:moveTo>
                      <a:pt x="27" y="83"/>
                    </a:moveTo>
                    <a:lnTo>
                      <a:pt x="27" y="10"/>
                    </a:lnTo>
                    <a:lnTo>
                      <a:pt x="0" y="10"/>
                    </a:lnTo>
                    <a:lnTo>
                      <a:pt x="0" y="0"/>
                    </a:lnTo>
                    <a:lnTo>
                      <a:pt x="67" y="0"/>
                    </a:lnTo>
                    <a:lnTo>
                      <a:pt x="67" y="10"/>
                    </a:lnTo>
                    <a:lnTo>
                      <a:pt x="40" y="10"/>
                    </a:lnTo>
                    <a:lnTo>
                      <a:pt x="40" y="83"/>
                    </a:lnTo>
                    <a:lnTo>
                      <a:pt x="27"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30" name="iṥḻïdê">
                <a:extLst>
                  <a:ext uri="{FF2B5EF4-FFF2-40B4-BE49-F238E27FC236}">
                    <a16:creationId xmlns:a16="http://schemas.microsoft.com/office/drawing/2014/main" id="{34A3662C-6C71-41E7-94B7-9705C795D64D}"/>
                  </a:ext>
                </a:extLst>
              </p:cNvPr>
              <p:cNvSpPr/>
              <p:nvPr/>
            </p:nvSpPr>
            <p:spPr bwMode="auto">
              <a:xfrm>
                <a:off x="8715376" y="3700463"/>
                <a:ext cx="119063" cy="131763"/>
              </a:xfrm>
              <a:custGeom>
                <a:avLst/>
                <a:gdLst>
                  <a:gd name="T0" fmla="*/ 15 w 36"/>
                  <a:gd name="T1" fmla="*/ 40 h 40"/>
                  <a:gd name="T2" fmla="*/ 15 w 36"/>
                  <a:gd name="T3" fmla="*/ 23 h 40"/>
                  <a:gd name="T4" fmla="*/ 0 w 36"/>
                  <a:gd name="T5" fmla="*/ 0 h 40"/>
                  <a:gd name="T6" fmla="*/ 6 w 36"/>
                  <a:gd name="T7" fmla="*/ 0 h 40"/>
                  <a:gd name="T8" fmla="*/ 14 w 36"/>
                  <a:gd name="T9" fmla="*/ 12 h 40"/>
                  <a:gd name="T10" fmla="*/ 18 w 36"/>
                  <a:gd name="T11" fmla="*/ 19 h 40"/>
                  <a:gd name="T12" fmla="*/ 23 w 36"/>
                  <a:gd name="T13" fmla="*/ 12 h 40"/>
                  <a:gd name="T14" fmla="*/ 30 w 36"/>
                  <a:gd name="T15" fmla="*/ 0 h 40"/>
                  <a:gd name="T16" fmla="*/ 36 w 36"/>
                  <a:gd name="T17" fmla="*/ 0 h 40"/>
                  <a:gd name="T18" fmla="*/ 21 w 36"/>
                  <a:gd name="T19" fmla="*/ 23 h 40"/>
                  <a:gd name="T20" fmla="*/ 21 w 36"/>
                  <a:gd name="T21" fmla="*/ 40 h 40"/>
                  <a:gd name="T22" fmla="*/ 15 w 36"/>
                  <a:gd name="T2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0">
                    <a:moveTo>
                      <a:pt x="15" y="40"/>
                    </a:moveTo>
                    <a:cubicBezTo>
                      <a:pt x="15" y="23"/>
                      <a:pt x="15" y="23"/>
                      <a:pt x="15" y="23"/>
                    </a:cubicBezTo>
                    <a:cubicBezTo>
                      <a:pt x="0" y="0"/>
                      <a:pt x="0" y="0"/>
                      <a:pt x="0" y="0"/>
                    </a:cubicBezTo>
                    <a:cubicBezTo>
                      <a:pt x="6" y="0"/>
                      <a:pt x="6" y="0"/>
                      <a:pt x="6" y="0"/>
                    </a:cubicBezTo>
                    <a:cubicBezTo>
                      <a:pt x="14" y="12"/>
                      <a:pt x="14" y="12"/>
                      <a:pt x="14" y="12"/>
                    </a:cubicBezTo>
                    <a:cubicBezTo>
                      <a:pt x="16" y="14"/>
                      <a:pt x="17" y="16"/>
                      <a:pt x="18" y="19"/>
                    </a:cubicBezTo>
                    <a:cubicBezTo>
                      <a:pt x="19" y="17"/>
                      <a:pt x="21" y="14"/>
                      <a:pt x="23" y="12"/>
                    </a:cubicBezTo>
                    <a:cubicBezTo>
                      <a:pt x="30" y="0"/>
                      <a:pt x="30" y="0"/>
                      <a:pt x="30" y="0"/>
                    </a:cubicBezTo>
                    <a:cubicBezTo>
                      <a:pt x="36" y="0"/>
                      <a:pt x="36" y="0"/>
                      <a:pt x="36" y="0"/>
                    </a:cubicBezTo>
                    <a:cubicBezTo>
                      <a:pt x="21" y="23"/>
                      <a:pt x="21" y="23"/>
                      <a:pt x="21" y="23"/>
                    </a:cubicBezTo>
                    <a:cubicBezTo>
                      <a:pt x="21" y="40"/>
                      <a:pt x="21" y="40"/>
                      <a:pt x="21" y="40"/>
                    </a:cubicBezTo>
                    <a:lnTo>
                      <a:pt x="1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grpSp>
      </p:grpSp>
    </p:spTree>
    <p:extLst>
      <p:ext uri="{BB962C8B-B14F-4D97-AF65-F5344CB8AC3E}">
        <p14:creationId xmlns:p14="http://schemas.microsoft.com/office/powerpoint/2010/main" val="1798416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2856724-3157-4233-A738-FDDAC8235C9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9124" r="25371"/>
          <a:stretch/>
        </p:blipFill>
        <p:spPr>
          <a:xfrm>
            <a:off x="860611" y="0"/>
            <a:ext cx="3738283" cy="7019420"/>
          </a:xfrm>
          <a:prstGeom prst="parallelogram">
            <a:avLst>
              <a:gd name="adj" fmla="val 0"/>
            </a:avLst>
          </a:prstGeom>
        </p:spPr>
      </p:pic>
      <p:sp>
        <p:nvSpPr>
          <p:cNvPr id="6" name="平行四边形 5">
            <a:extLst>
              <a:ext uri="{FF2B5EF4-FFF2-40B4-BE49-F238E27FC236}">
                <a16:creationId xmlns:a16="http://schemas.microsoft.com/office/drawing/2014/main" id="{948AD09D-9809-4B03-8496-9C95033BFB6D}"/>
              </a:ext>
            </a:extLst>
          </p:cNvPr>
          <p:cNvSpPr/>
          <p:nvPr userDrawn="1"/>
        </p:nvSpPr>
        <p:spPr>
          <a:xfrm>
            <a:off x="860611" y="-1"/>
            <a:ext cx="3738283" cy="6980573"/>
          </a:xfrm>
          <a:prstGeom prst="parallelogram">
            <a:avLst>
              <a:gd name="adj" fmla="val 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 name="泪滴形 2">
            <a:extLst>
              <a:ext uri="{FF2B5EF4-FFF2-40B4-BE49-F238E27FC236}">
                <a16:creationId xmlns:a16="http://schemas.microsoft.com/office/drawing/2014/main" id="{983EB163-18EB-4096-B427-96C6ACD6EF6E}"/>
              </a:ext>
            </a:extLst>
          </p:cNvPr>
          <p:cNvSpPr/>
          <p:nvPr userDrawn="1"/>
        </p:nvSpPr>
        <p:spPr>
          <a:xfrm>
            <a:off x="1801906" y="591707"/>
            <a:ext cx="2796988" cy="274316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52" name="文本框 51">
            <a:extLst>
              <a:ext uri="{FF2B5EF4-FFF2-40B4-BE49-F238E27FC236}">
                <a16:creationId xmlns:a16="http://schemas.microsoft.com/office/drawing/2014/main" id="{03A6A9DF-B609-4BC4-9B29-CEED1954FF1B}"/>
              </a:ext>
            </a:extLst>
          </p:cNvPr>
          <p:cNvSpPr txBox="1"/>
          <p:nvPr userDrawn="1"/>
        </p:nvSpPr>
        <p:spPr>
          <a:xfrm>
            <a:off x="2414604" y="1258850"/>
            <a:ext cx="1834681" cy="923330"/>
          </a:xfrm>
          <a:prstGeom prst="rect">
            <a:avLst/>
          </a:prstGeom>
          <a:noFill/>
        </p:spPr>
        <p:txBody>
          <a:bodyPr wrap="square" lIns="0" rIns="0" rtlCol="0">
            <a:spAutoFit/>
          </a:bodyPr>
          <a:lstStyle/>
          <a:p>
            <a:r>
              <a:rPr lang="zh-CN" altLang="en-US" sz="5400" b="1" spc="600" dirty="0">
                <a:solidFill>
                  <a:schemeClr val="bg1"/>
                </a:solidFill>
                <a:latin typeface="+mj-ea"/>
                <a:ea typeface="+mj-ea"/>
              </a:rPr>
              <a:t>目 录</a:t>
            </a:r>
          </a:p>
        </p:txBody>
      </p:sp>
      <p:sp>
        <p:nvSpPr>
          <p:cNvPr id="53" name="文本框 52">
            <a:extLst>
              <a:ext uri="{FF2B5EF4-FFF2-40B4-BE49-F238E27FC236}">
                <a16:creationId xmlns:a16="http://schemas.microsoft.com/office/drawing/2014/main" id="{D56BD210-5A98-4604-8FB6-7C2131254C5F}"/>
              </a:ext>
            </a:extLst>
          </p:cNvPr>
          <p:cNvSpPr txBox="1"/>
          <p:nvPr userDrawn="1"/>
        </p:nvSpPr>
        <p:spPr>
          <a:xfrm>
            <a:off x="2531850" y="2182180"/>
            <a:ext cx="1717435" cy="307777"/>
          </a:xfrm>
          <a:prstGeom prst="rect">
            <a:avLst/>
          </a:prstGeom>
          <a:noFill/>
        </p:spPr>
        <p:txBody>
          <a:bodyPr wrap="square" lIns="0" rIns="0" rtlCol="0">
            <a:spAutoFit/>
          </a:bodyPr>
          <a:lstStyle/>
          <a:p>
            <a:pPr algn="dist"/>
            <a:r>
              <a:rPr lang="en-US" altLang="zh-CN" sz="1400" spc="600" dirty="0">
                <a:solidFill>
                  <a:schemeClr val="bg1"/>
                </a:solidFill>
                <a:latin typeface="微软雅黑 Light" panose="020B0502040204020203" pitchFamily="34" charset="-122"/>
              </a:rPr>
              <a:t>CONTENTS</a:t>
            </a:r>
            <a:endParaRPr lang="zh-CN" altLang="en-US" sz="1600" spc="600" dirty="0">
              <a:solidFill>
                <a:schemeClr val="bg1"/>
              </a:solidFill>
              <a:latin typeface="微软雅黑 Light" panose="020B0502040204020203" pitchFamily="34" charset="-122"/>
            </a:endParaRPr>
          </a:p>
        </p:txBody>
      </p:sp>
      <p:cxnSp>
        <p:nvCxnSpPr>
          <p:cNvPr id="7" name="直接连接符 6">
            <a:extLst>
              <a:ext uri="{FF2B5EF4-FFF2-40B4-BE49-F238E27FC236}">
                <a16:creationId xmlns:a16="http://schemas.microsoft.com/office/drawing/2014/main" id="{47152754-CE53-4FC7-A6A7-4BB116F46E64}"/>
              </a:ext>
            </a:extLst>
          </p:cNvPr>
          <p:cNvCxnSpPr/>
          <p:nvPr userDrawn="1"/>
        </p:nvCxnSpPr>
        <p:spPr>
          <a:xfrm>
            <a:off x="2486289" y="2182863"/>
            <a:ext cx="169131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8EF5A5E4-E590-41D8-8AF1-ABE4DF672E14}"/>
              </a:ext>
            </a:extLst>
          </p:cNvPr>
          <p:cNvCxnSpPr/>
          <p:nvPr userDrawn="1"/>
        </p:nvCxnSpPr>
        <p:spPr>
          <a:xfrm>
            <a:off x="2494998" y="2489957"/>
            <a:ext cx="169131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0920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页">
    <p:spTree>
      <p:nvGrpSpPr>
        <p:cNvPr id="1" name=""/>
        <p:cNvGrpSpPr/>
        <p:nvPr/>
      </p:nvGrpSpPr>
      <p:grpSpPr>
        <a:xfrm>
          <a:off x="0" y="0"/>
          <a:ext cx="0" cy="0"/>
          <a:chOff x="0" y="0"/>
          <a:chExt cx="0" cy="0"/>
        </a:xfrm>
      </p:grpSpPr>
      <p:sp>
        <p:nvSpPr>
          <p:cNvPr id="85" name="矩形 84">
            <a:extLst>
              <a:ext uri="{FF2B5EF4-FFF2-40B4-BE49-F238E27FC236}">
                <a16:creationId xmlns:a16="http://schemas.microsoft.com/office/drawing/2014/main" id="{C46D9FCE-0CAE-47D6-91F2-19C9421FE31E}"/>
              </a:ext>
            </a:extLst>
          </p:cNvPr>
          <p:cNvSpPr/>
          <p:nvPr userDrawn="1"/>
        </p:nvSpPr>
        <p:spPr>
          <a:xfrm>
            <a:off x="0" y="1631852"/>
            <a:ext cx="12379569" cy="3573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pic>
        <p:nvPicPr>
          <p:cNvPr id="86" name="图片 85">
            <a:extLst>
              <a:ext uri="{FF2B5EF4-FFF2-40B4-BE49-F238E27FC236}">
                <a16:creationId xmlns:a16="http://schemas.microsoft.com/office/drawing/2014/main" id="{AD279113-2814-43D4-BBAB-F2333EA4239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4816" b="21438"/>
          <a:stretch/>
        </p:blipFill>
        <p:spPr>
          <a:xfrm>
            <a:off x="0" y="1638885"/>
            <a:ext cx="12192000" cy="3559127"/>
          </a:xfrm>
          <a:prstGeom prst="parallelogram">
            <a:avLst/>
          </a:prstGeom>
        </p:spPr>
      </p:pic>
      <p:sp>
        <p:nvSpPr>
          <p:cNvPr id="87" name="矩形 86">
            <a:extLst>
              <a:ext uri="{FF2B5EF4-FFF2-40B4-BE49-F238E27FC236}">
                <a16:creationId xmlns:a16="http://schemas.microsoft.com/office/drawing/2014/main" id="{C6098187-9300-4370-A4CA-0891BEF9001A}"/>
              </a:ext>
            </a:extLst>
          </p:cNvPr>
          <p:cNvSpPr/>
          <p:nvPr userDrawn="1"/>
        </p:nvSpPr>
        <p:spPr>
          <a:xfrm>
            <a:off x="7340" y="1638885"/>
            <a:ext cx="12379569" cy="3573194"/>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5" name="矩形 4">
            <a:extLst>
              <a:ext uri="{FF2B5EF4-FFF2-40B4-BE49-F238E27FC236}">
                <a16:creationId xmlns:a16="http://schemas.microsoft.com/office/drawing/2014/main" id="{FEFE6429-6BA3-44A1-9438-3959A7D097C0}"/>
              </a:ext>
            </a:extLst>
          </p:cNvPr>
          <p:cNvSpPr/>
          <p:nvPr userDrawn="1"/>
        </p:nvSpPr>
        <p:spPr>
          <a:xfrm>
            <a:off x="3124511" y="2576961"/>
            <a:ext cx="6105378" cy="21664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spc="300" dirty="0">
              <a:latin typeface="+mj-ea"/>
              <a:ea typeface="+mj-ea"/>
            </a:endParaRPr>
          </a:p>
        </p:txBody>
      </p:sp>
      <p:cxnSp>
        <p:nvCxnSpPr>
          <p:cNvPr id="8" name="直接连接符 7">
            <a:extLst>
              <a:ext uri="{FF2B5EF4-FFF2-40B4-BE49-F238E27FC236}">
                <a16:creationId xmlns:a16="http://schemas.microsoft.com/office/drawing/2014/main" id="{9F707F9A-21A3-4787-9C87-53B66C2D633A}"/>
              </a:ext>
            </a:extLst>
          </p:cNvPr>
          <p:cNvCxnSpPr>
            <a:cxnSpLocks/>
          </p:cNvCxnSpPr>
          <p:nvPr userDrawn="1"/>
        </p:nvCxnSpPr>
        <p:spPr>
          <a:xfrm>
            <a:off x="3926584" y="3505429"/>
            <a:ext cx="437335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ïsḻiḓê">
            <a:extLst>
              <a:ext uri="{FF2B5EF4-FFF2-40B4-BE49-F238E27FC236}">
                <a16:creationId xmlns:a16="http://schemas.microsoft.com/office/drawing/2014/main" id="{56D2A524-C69F-4DE4-91FC-36C354DED5CA}"/>
              </a:ext>
            </a:extLst>
          </p:cNvPr>
          <p:cNvGrpSpPr/>
          <p:nvPr userDrawn="1"/>
        </p:nvGrpSpPr>
        <p:grpSpPr>
          <a:xfrm>
            <a:off x="5462044" y="805098"/>
            <a:ext cx="1430312" cy="1438699"/>
            <a:chOff x="3275013" y="2886075"/>
            <a:chExt cx="1082675" cy="1089025"/>
          </a:xfrm>
        </p:grpSpPr>
        <p:sp>
          <p:nvSpPr>
            <p:cNvPr id="10" name="ïSḷíḑe">
              <a:extLst>
                <a:ext uri="{FF2B5EF4-FFF2-40B4-BE49-F238E27FC236}">
                  <a16:creationId xmlns:a16="http://schemas.microsoft.com/office/drawing/2014/main" id="{C615845A-D691-46C2-9028-F48864A72063}"/>
                </a:ext>
              </a:extLst>
            </p:cNvPr>
            <p:cNvSpPr/>
            <p:nvPr/>
          </p:nvSpPr>
          <p:spPr bwMode="auto">
            <a:xfrm>
              <a:off x="3275013" y="2886075"/>
              <a:ext cx="1082675" cy="1089025"/>
            </a:xfrm>
            <a:prstGeom prst="ellipse">
              <a:avLst/>
            </a:pr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1" name="îṧḷîḓe">
              <a:extLst>
                <a:ext uri="{FF2B5EF4-FFF2-40B4-BE49-F238E27FC236}">
                  <a16:creationId xmlns:a16="http://schemas.microsoft.com/office/drawing/2014/main" id="{4065BAE6-623A-4357-858F-219FB1572362}"/>
                </a:ext>
              </a:extLst>
            </p:cNvPr>
            <p:cNvSpPr/>
            <p:nvPr/>
          </p:nvSpPr>
          <p:spPr bwMode="auto">
            <a:xfrm>
              <a:off x="3290888" y="2903538"/>
              <a:ext cx="1052513" cy="1058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2" name="iṧļîḓè">
              <a:extLst>
                <a:ext uri="{FF2B5EF4-FFF2-40B4-BE49-F238E27FC236}">
                  <a16:creationId xmlns:a16="http://schemas.microsoft.com/office/drawing/2014/main" id="{09B1F3AB-E20E-4A07-9F14-1084DB7C99CF}"/>
                </a:ext>
              </a:extLst>
            </p:cNvPr>
            <p:cNvSpPr/>
            <p:nvPr/>
          </p:nvSpPr>
          <p:spPr bwMode="auto">
            <a:xfrm>
              <a:off x="3452813" y="3065463"/>
              <a:ext cx="730250" cy="733425"/>
            </a:xfrm>
            <a:prstGeom prst="ellipse">
              <a:avLst/>
            </a:pr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3" name="í$ḻiḓê">
              <a:extLst>
                <a:ext uri="{FF2B5EF4-FFF2-40B4-BE49-F238E27FC236}">
                  <a16:creationId xmlns:a16="http://schemas.microsoft.com/office/drawing/2014/main" id="{2E92C00A-C767-4171-8996-8DED3DFE863F}"/>
                </a:ext>
              </a:extLst>
            </p:cNvPr>
            <p:cNvSpPr/>
            <p:nvPr/>
          </p:nvSpPr>
          <p:spPr bwMode="auto">
            <a:xfrm>
              <a:off x="3467101" y="3078163"/>
              <a:ext cx="701675" cy="708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 name="íŝḻîďê">
              <a:extLst>
                <a:ext uri="{FF2B5EF4-FFF2-40B4-BE49-F238E27FC236}">
                  <a16:creationId xmlns:a16="http://schemas.microsoft.com/office/drawing/2014/main" id="{7B14009D-EEE2-4AAE-8A2B-02EBDDD6B1D9}"/>
                </a:ext>
              </a:extLst>
            </p:cNvPr>
            <p:cNvSpPr/>
            <p:nvPr/>
          </p:nvSpPr>
          <p:spPr bwMode="auto">
            <a:xfrm>
              <a:off x="3703638" y="3214688"/>
              <a:ext cx="354013" cy="465138"/>
            </a:xfrm>
            <a:custGeom>
              <a:avLst/>
              <a:gdLst>
                <a:gd name="T0" fmla="*/ 223 w 223"/>
                <a:gd name="T1" fmla="*/ 0 h 293"/>
                <a:gd name="T2" fmla="*/ 220 w 223"/>
                <a:gd name="T3" fmla="*/ 0 h 293"/>
                <a:gd name="T4" fmla="*/ 0 w 223"/>
                <a:gd name="T5" fmla="*/ 103 h 293"/>
                <a:gd name="T6" fmla="*/ 83 w 223"/>
                <a:gd name="T7" fmla="*/ 115 h 293"/>
                <a:gd name="T8" fmla="*/ 29 w 223"/>
                <a:gd name="T9" fmla="*/ 293 h 293"/>
                <a:gd name="T10" fmla="*/ 223 w 223"/>
                <a:gd name="T11" fmla="*/ 0 h 293"/>
              </a:gdLst>
              <a:ahLst/>
              <a:cxnLst>
                <a:cxn ang="0">
                  <a:pos x="T0" y="T1"/>
                </a:cxn>
                <a:cxn ang="0">
                  <a:pos x="T2" y="T3"/>
                </a:cxn>
                <a:cxn ang="0">
                  <a:pos x="T4" y="T5"/>
                </a:cxn>
                <a:cxn ang="0">
                  <a:pos x="T6" y="T7"/>
                </a:cxn>
                <a:cxn ang="0">
                  <a:pos x="T8" y="T9"/>
                </a:cxn>
                <a:cxn ang="0">
                  <a:pos x="T10" y="T11"/>
                </a:cxn>
              </a:cxnLst>
              <a:rect l="0" t="0" r="r" b="b"/>
              <a:pathLst>
                <a:path w="223" h="293">
                  <a:moveTo>
                    <a:pt x="223" y="0"/>
                  </a:moveTo>
                  <a:lnTo>
                    <a:pt x="220" y="0"/>
                  </a:lnTo>
                  <a:lnTo>
                    <a:pt x="0" y="103"/>
                  </a:lnTo>
                  <a:lnTo>
                    <a:pt x="83" y="115"/>
                  </a:lnTo>
                  <a:lnTo>
                    <a:pt x="29" y="293"/>
                  </a:lnTo>
                  <a:lnTo>
                    <a:pt x="223"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 name="í$ḻíďê">
              <a:extLst>
                <a:ext uri="{FF2B5EF4-FFF2-40B4-BE49-F238E27FC236}">
                  <a16:creationId xmlns:a16="http://schemas.microsoft.com/office/drawing/2014/main" id="{3E393212-5BD7-4B69-86C7-F022283BE999}"/>
                </a:ext>
              </a:extLst>
            </p:cNvPr>
            <p:cNvSpPr/>
            <p:nvPr/>
          </p:nvSpPr>
          <p:spPr bwMode="auto">
            <a:xfrm>
              <a:off x="3681413" y="3171825"/>
              <a:ext cx="153988" cy="142875"/>
            </a:xfrm>
            <a:custGeom>
              <a:avLst/>
              <a:gdLst>
                <a:gd name="T0" fmla="*/ 25 w 47"/>
                <a:gd name="T1" fmla="*/ 0 h 43"/>
                <a:gd name="T2" fmla="*/ 22 w 47"/>
                <a:gd name="T3" fmla="*/ 20 h 43"/>
                <a:gd name="T4" fmla="*/ 0 w 47"/>
                <a:gd name="T5" fmla="*/ 23 h 43"/>
                <a:gd name="T6" fmla="*/ 22 w 47"/>
                <a:gd name="T7" fmla="*/ 27 h 43"/>
                <a:gd name="T8" fmla="*/ 24 w 47"/>
                <a:gd name="T9" fmla="*/ 43 h 43"/>
                <a:gd name="T10" fmla="*/ 28 w 47"/>
                <a:gd name="T11" fmla="*/ 27 h 43"/>
                <a:gd name="T12" fmla="*/ 47 w 47"/>
                <a:gd name="T13" fmla="*/ 24 h 43"/>
                <a:gd name="T14" fmla="*/ 29 w 47"/>
                <a:gd name="T15" fmla="*/ 20 h 43"/>
                <a:gd name="T16" fmla="*/ 25 w 47"/>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3">
                  <a:moveTo>
                    <a:pt x="25" y="0"/>
                  </a:moveTo>
                  <a:cubicBezTo>
                    <a:pt x="25" y="0"/>
                    <a:pt x="21" y="18"/>
                    <a:pt x="22" y="20"/>
                  </a:cubicBezTo>
                  <a:cubicBezTo>
                    <a:pt x="22" y="20"/>
                    <a:pt x="5" y="21"/>
                    <a:pt x="0" y="23"/>
                  </a:cubicBezTo>
                  <a:cubicBezTo>
                    <a:pt x="0" y="23"/>
                    <a:pt x="5" y="26"/>
                    <a:pt x="22" y="27"/>
                  </a:cubicBezTo>
                  <a:cubicBezTo>
                    <a:pt x="22" y="27"/>
                    <a:pt x="22" y="38"/>
                    <a:pt x="24" y="43"/>
                  </a:cubicBezTo>
                  <a:cubicBezTo>
                    <a:pt x="24" y="43"/>
                    <a:pt x="26" y="43"/>
                    <a:pt x="28" y="27"/>
                  </a:cubicBezTo>
                  <a:cubicBezTo>
                    <a:pt x="28" y="27"/>
                    <a:pt x="41" y="27"/>
                    <a:pt x="47" y="24"/>
                  </a:cubicBezTo>
                  <a:cubicBezTo>
                    <a:pt x="47" y="24"/>
                    <a:pt x="36" y="20"/>
                    <a:pt x="29" y="20"/>
                  </a:cubicBezTo>
                  <a:cubicBezTo>
                    <a:pt x="29" y="20"/>
                    <a:pt x="27" y="4"/>
                    <a:pt x="25"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 name="ïśḻîdé">
              <a:extLst>
                <a:ext uri="{FF2B5EF4-FFF2-40B4-BE49-F238E27FC236}">
                  <a16:creationId xmlns:a16="http://schemas.microsoft.com/office/drawing/2014/main" id="{106316B0-135D-4E34-90E1-FF3878A05B57}"/>
                </a:ext>
              </a:extLst>
            </p:cNvPr>
            <p:cNvSpPr/>
            <p:nvPr/>
          </p:nvSpPr>
          <p:spPr bwMode="auto">
            <a:xfrm>
              <a:off x="3532188" y="3271838"/>
              <a:ext cx="198438" cy="298450"/>
            </a:xfrm>
            <a:custGeom>
              <a:avLst/>
              <a:gdLst>
                <a:gd name="T0" fmla="*/ 60 w 60"/>
                <a:gd name="T1" fmla="*/ 0 h 90"/>
                <a:gd name="T2" fmla="*/ 0 w 60"/>
                <a:gd name="T3" fmla="*/ 46 h 90"/>
                <a:gd name="T4" fmla="*/ 19 w 60"/>
                <a:gd name="T5" fmla="*/ 77 h 90"/>
                <a:gd name="T6" fmla="*/ 59 w 60"/>
                <a:gd name="T7" fmla="*/ 90 h 90"/>
                <a:gd name="T8" fmla="*/ 33 w 60"/>
                <a:gd name="T9" fmla="*/ 50 h 90"/>
                <a:gd name="T10" fmla="*/ 60 w 60"/>
                <a:gd name="T11" fmla="*/ 0 h 90"/>
              </a:gdLst>
              <a:ahLst/>
              <a:cxnLst>
                <a:cxn ang="0">
                  <a:pos x="T0" y="T1"/>
                </a:cxn>
                <a:cxn ang="0">
                  <a:pos x="T2" y="T3"/>
                </a:cxn>
                <a:cxn ang="0">
                  <a:pos x="T4" y="T5"/>
                </a:cxn>
                <a:cxn ang="0">
                  <a:pos x="T6" y="T7"/>
                </a:cxn>
                <a:cxn ang="0">
                  <a:pos x="T8" y="T9"/>
                </a:cxn>
                <a:cxn ang="0">
                  <a:pos x="T10" y="T11"/>
                </a:cxn>
              </a:cxnLst>
              <a:rect l="0" t="0" r="r" b="b"/>
              <a:pathLst>
                <a:path w="60" h="90">
                  <a:moveTo>
                    <a:pt x="60" y="0"/>
                  </a:moveTo>
                  <a:cubicBezTo>
                    <a:pt x="60" y="0"/>
                    <a:pt x="2" y="6"/>
                    <a:pt x="0" y="46"/>
                  </a:cubicBezTo>
                  <a:cubicBezTo>
                    <a:pt x="0" y="46"/>
                    <a:pt x="0" y="63"/>
                    <a:pt x="19" y="77"/>
                  </a:cubicBezTo>
                  <a:cubicBezTo>
                    <a:pt x="19" y="77"/>
                    <a:pt x="41" y="90"/>
                    <a:pt x="59" y="90"/>
                  </a:cubicBezTo>
                  <a:cubicBezTo>
                    <a:pt x="59" y="90"/>
                    <a:pt x="36" y="75"/>
                    <a:pt x="33" y="50"/>
                  </a:cubicBezTo>
                  <a:cubicBezTo>
                    <a:pt x="33" y="50"/>
                    <a:pt x="28" y="16"/>
                    <a:pt x="60"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 name="ïṩ1îḍè">
              <a:extLst>
                <a:ext uri="{FF2B5EF4-FFF2-40B4-BE49-F238E27FC236}">
                  <a16:creationId xmlns:a16="http://schemas.microsoft.com/office/drawing/2014/main" id="{47BE916D-3020-45C2-B447-354152558E9A}"/>
                </a:ext>
              </a:extLst>
            </p:cNvPr>
            <p:cNvSpPr/>
            <p:nvPr/>
          </p:nvSpPr>
          <p:spPr bwMode="auto">
            <a:xfrm>
              <a:off x="3852863" y="3324225"/>
              <a:ext cx="214313" cy="249238"/>
            </a:xfrm>
            <a:custGeom>
              <a:avLst/>
              <a:gdLst>
                <a:gd name="T0" fmla="*/ 33 w 65"/>
                <a:gd name="T1" fmla="*/ 19 h 75"/>
                <a:gd name="T2" fmla="*/ 0 w 65"/>
                <a:gd name="T3" fmla="*/ 75 h 75"/>
                <a:gd name="T4" fmla="*/ 64 w 65"/>
                <a:gd name="T5" fmla="*/ 30 h 75"/>
                <a:gd name="T6" fmla="*/ 46 w 65"/>
                <a:gd name="T7" fmla="*/ 0 h 75"/>
                <a:gd name="T8" fmla="*/ 33 w 65"/>
                <a:gd name="T9" fmla="*/ 19 h 75"/>
              </a:gdLst>
              <a:ahLst/>
              <a:cxnLst>
                <a:cxn ang="0">
                  <a:pos x="T0" y="T1"/>
                </a:cxn>
                <a:cxn ang="0">
                  <a:pos x="T2" y="T3"/>
                </a:cxn>
                <a:cxn ang="0">
                  <a:pos x="T4" y="T5"/>
                </a:cxn>
                <a:cxn ang="0">
                  <a:pos x="T6" y="T7"/>
                </a:cxn>
                <a:cxn ang="0">
                  <a:pos x="T8" y="T9"/>
                </a:cxn>
              </a:cxnLst>
              <a:rect l="0" t="0" r="r" b="b"/>
              <a:pathLst>
                <a:path w="65" h="75">
                  <a:moveTo>
                    <a:pt x="33" y="19"/>
                  </a:moveTo>
                  <a:cubicBezTo>
                    <a:pt x="33" y="19"/>
                    <a:pt x="42" y="58"/>
                    <a:pt x="0" y="75"/>
                  </a:cubicBezTo>
                  <a:cubicBezTo>
                    <a:pt x="0" y="75"/>
                    <a:pt x="54" y="74"/>
                    <a:pt x="64" y="30"/>
                  </a:cubicBezTo>
                  <a:cubicBezTo>
                    <a:pt x="64" y="30"/>
                    <a:pt x="65" y="11"/>
                    <a:pt x="46" y="0"/>
                  </a:cubicBezTo>
                  <a:lnTo>
                    <a:pt x="33" y="19"/>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 name="ïṡḷiḓè">
              <a:extLst>
                <a:ext uri="{FF2B5EF4-FFF2-40B4-BE49-F238E27FC236}">
                  <a16:creationId xmlns:a16="http://schemas.microsoft.com/office/drawing/2014/main" id="{D367ACFA-6E33-48AD-9E86-9ABC1B395522}"/>
                </a:ext>
              </a:extLst>
            </p:cNvPr>
            <p:cNvSpPr/>
            <p:nvPr/>
          </p:nvSpPr>
          <p:spPr bwMode="auto">
            <a:xfrm>
              <a:off x="3535363" y="3467100"/>
              <a:ext cx="217488" cy="26988"/>
            </a:xfrm>
            <a:custGeom>
              <a:avLst/>
              <a:gdLst>
                <a:gd name="T0" fmla="*/ 2 w 137"/>
                <a:gd name="T1" fmla="*/ 0 h 17"/>
                <a:gd name="T2" fmla="*/ 137 w 137"/>
                <a:gd name="T3" fmla="*/ 0 h 17"/>
                <a:gd name="T4" fmla="*/ 133 w 137"/>
                <a:gd name="T5" fmla="*/ 15 h 17"/>
                <a:gd name="T6" fmla="*/ 0 w 137"/>
                <a:gd name="T7" fmla="*/ 17 h 17"/>
                <a:gd name="T8" fmla="*/ 2 w 137"/>
                <a:gd name="T9" fmla="*/ 0 h 17"/>
              </a:gdLst>
              <a:ahLst/>
              <a:cxnLst>
                <a:cxn ang="0">
                  <a:pos x="T0" y="T1"/>
                </a:cxn>
                <a:cxn ang="0">
                  <a:pos x="T2" y="T3"/>
                </a:cxn>
                <a:cxn ang="0">
                  <a:pos x="T4" y="T5"/>
                </a:cxn>
                <a:cxn ang="0">
                  <a:pos x="T6" y="T7"/>
                </a:cxn>
                <a:cxn ang="0">
                  <a:pos x="T8" y="T9"/>
                </a:cxn>
              </a:cxnLst>
              <a:rect l="0" t="0" r="r" b="b"/>
              <a:pathLst>
                <a:path w="137" h="17">
                  <a:moveTo>
                    <a:pt x="2" y="0"/>
                  </a:moveTo>
                  <a:lnTo>
                    <a:pt x="137" y="0"/>
                  </a:lnTo>
                  <a:lnTo>
                    <a:pt x="133" y="15"/>
                  </a:lnTo>
                  <a:lnTo>
                    <a:pt x="0" y="17"/>
                  </a:lnTo>
                  <a:lnTo>
                    <a:pt x="2" y="0"/>
                  </a:lnTo>
                  <a:close/>
                </a:path>
              </a:pathLst>
            </a:custGeom>
            <a:solidFill>
              <a:srgbClr val="004098"/>
            </a:solidFill>
            <a:ln w="9525" cap="flat">
              <a:solidFill>
                <a:srgbClr val="FFFFFF"/>
              </a:solidFill>
              <a:prstDash val="solid"/>
              <a:miter lim="800000"/>
              <a:headEnd/>
              <a:tailEnd/>
            </a:ln>
          </p:spPr>
          <p:txBody>
            <a:bodyPr anchor="ctr"/>
            <a:lstStyle/>
            <a:p>
              <a:pPr algn="ctr"/>
              <a:endParaRPr dirty="0">
                <a:latin typeface="微软雅黑 Light" panose="020B0502040204020203" pitchFamily="34" charset="-122"/>
              </a:endParaRPr>
            </a:p>
          </p:txBody>
        </p:sp>
        <p:sp>
          <p:nvSpPr>
            <p:cNvPr id="19" name="iŝlïďê">
              <a:extLst>
                <a:ext uri="{FF2B5EF4-FFF2-40B4-BE49-F238E27FC236}">
                  <a16:creationId xmlns:a16="http://schemas.microsoft.com/office/drawing/2014/main" id="{60C9F77B-7757-478C-A83F-586B196A2723}"/>
                </a:ext>
              </a:extLst>
            </p:cNvPr>
            <p:cNvSpPr/>
            <p:nvPr/>
          </p:nvSpPr>
          <p:spPr bwMode="auto">
            <a:xfrm>
              <a:off x="3525838" y="3517900"/>
              <a:ext cx="217488" cy="25400"/>
            </a:xfrm>
            <a:custGeom>
              <a:avLst/>
              <a:gdLst>
                <a:gd name="T0" fmla="*/ 4 w 137"/>
                <a:gd name="T1" fmla="*/ 2 h 16"/>
                <a:gd name="T2" fmla="*/ 137 w 137"/>
                <a:gd name="T3" fmla="*/ 0 h 16"/>
                <a:gd name="T4" fmla="*/ 133 w 137"/>
                <a:gd name="T5" fmla="*/ 16 h 16"/>
                <a:gd name="T6" fmla="*/ 0 w 137"/>
                <a:gd name="T7" fmla="*/ 16 h 16"/>
                <a:gd name="T8" fmla="*/ 4 w 137"/>
                <a:gd name="T9" fmla="*/ 2 h 16"/>
              </a:gdLst>
              <a:ahLst/>
              <a:cxnLst>
                <a:cxn ang="0">
                  <a:pos x="T0" y="T1"/>
                </a:cxn>
                <a:cxn ang="0">
                  <a:pos x="T2" y="T3"/>
                </a:cxn>
                <a:cxn ang="0">
                  <a:pos x="T4" y="T5"/>
                </a:cxn>
                <a:cxn ang="0">
                  <a:pos x="T6" y="T7"/>
                </a:cxn>
                <a:cxn ang="0">
                  <a:pos x="T8" y="T9"/>
                </a:cxn>
              </a:cxnLst>
              <a:rect l="0" t="0" r="r" b="b"/>
              <a:pathLst>
                <a:path w="137" h="16">
                  <a:moveTo>
                    <a:pt x="4" y="2"/>
                  </a:moveTo>
                  <a:lnTo>
                    <a:pt x="137" y="0"/>
                  </a:lnTo>
                  <a:lnTo>
                    <a:pt x="133" y="16"/>
                  </a:lnTo>
                  <a:lnTo>
                    <a:pt x="0" y="16"/>
                  </a:lnTo>
                  <a:lnTo>
                    <a:pt x="4" y="2"/>
                  </a:lnTo>
                  <a:close/>
                </a:path>
              </a:pathLst>
            </a:custGeom>
            <a:solidFill>
              <a:srgbClr val="004098"/>
            </a:solidFill>
            <a:ln w="9525" cap="flat">
              <a:solidFill>
                <a:srgbClr val="FFFFFF"/>
              </a:solidFill>
              <a:prstDash val="solid"/>
              <a:miter lim="800000"/>
              <a:headEnd/>
              <a:tailEnd/>
            </a:ln>
          </p:spPr>
          <p:txBody>
            <a:bodyPr anchor="ctr"/>
            <a:lstStyle/>
            <a:p>
              <a:pPr algn="ctr"/>
              <a:endParaRPr dirty="0">
                <a:latin typeface="微软雅黑 Light" panose="020B0502040204020203" pitchFamily="34" charset="-122"/>
              </a:endParaRPr>
            </a:p>
          </p:txBody>
        </p:sp>
        <p:sp>
          <p:nvSpPr>
            <p:cNvPr id="20" name="işḻïḋé">
              <a:extLst>
                <a:ext uri="{FF2B5EF4-FFF2-40B4-BE49-F238E27FC236}">
                  <a16:creationId xmlns:a16="http://schemas.microsoft.com/office/drawing/2014/main" id="{EC4846B3-3044-45E5-816D-750FC8EEC155}"/>
                </a:ext>
              </a:extLst>
            </p:cNvPr>
            <p:cNvSpPr/>
            <p:nvPr/>
          </p:nvSpPr>
          <p:spPr bwMode="auto">
            <a:xfrm>
              <a:off x="3884613" y="3463925"/>
              <a:ext cx="176213" cy="30163"/>
            </a:xfrm>
            <a:custGeom>
              <a:avLst/>
              <a:gdLst>
                <a:gd name="T0" fmla="*/ 11 w 111"/>
                <a:gd name="T1" fmla="*/ 0 h 19"/>
                <a:gd name="T2" fmla="*/ 104 w 111"/>
                <a:gd name="T3" fmla="*/ 4 h 19"/>
                <a:gd name="T4" fmla="*/ 111 w 111"/>
                <a:gd name="T5" fmla="*/ 19 h 19"/>
                <a:gd name="T6" fmla="*/ 0 w 111"/>
                <a:gd name="T7" fmla="*/ 19 h 19"/>
                <a:gd name="T8" fmla="*/ 11 w 111"/>
                <a:gd name="T9" fmla="*/ 0 h 19"/>
              </a:gdLst>
              <a:ahLst/>
              <a:cxnLst>
                <a:cxn ang="0">
                  <a:pos x="T0" y="T1"/>
                </a:cxn>
                <a:cxn ang="0">
                  <a:pos x="T2" y="T3"/>
                </a:cxn>
                <a:cxn ang="0">
                  <a:pos x="T4" y="T5"/>
                </a:cxn>
                <a:cxn ang="0">
                  <a:pos x="T6" y="T7"/>
                </a:cxn>
                <a:cxn ang="0">
                  <a:pos x="T8" y="T9"/>
                </a:cxn>
              </a:cxnLst>
              <a:rect l="0" t="0" r="r" b="b"/>
              <a:pathLst>
                <a:path w="111" h="19">
                  <a:moveTo>
                    <a:pt x="11" y="0"/>
                  </a:moveTo>
                  <a:lnTo>
                    <a:pt x="104" y="4"/>
                  </a:lnTo>
                  <a:lnTo>
                    <a:pt x="111" y="19"/>
                  </a:lnTo>
                  <a:lnTo>
                    <a:pt x="0" y="19"/>
                  </a:lnTo>
                  <a:lnTo>
                    <a:pt x="11" y="0"/>
                  </a:lnTo>
                  <a:close/>
                </a:path>
              </a:pathLst>
            </a:custGeom>
            <a:solidFill>
              <a:srgbClr val="004098"/>
            </a:solidFill>
            <a:ln w="9525" cap="flat">
              <a:solidFill>
                <a:srgbClr val="FFFFFF"/>
              </a:solidFill>
              <a:prstDash val="solid"/>
              <a:miter lim="800000"/>
              <a:headEnd/>
              <a:tailEnd/>
            </a:ln>
          </p:spPr>
          <p:txBody>
            <a:bodyPr anchor="ctr"/>
            <a:lstStyle/>
            <a:p>
              <a:pPr algn="ctr"/>
              <a:endParaRPr dirty="0">
                <a:latin typeface="微软雅黑 Light" panose="020B0502040204020203" pitchFamily="34" charset="-122"/>
              </a:endParaRPr>
            </a:p>
          </p:txBody>
        </p:sp>
        <p:sp>
          <p:nvSpPr>
            <p:cNvPr id="21" name="işḻïḓè">
              <a:extLst>
                <a:ext uri="{FF2B5EF4-FFF2-40B4-BE49-F238E27FC236}">
                  <a16:creationId xmlns:a16="http://schemas.microsoft.com/office/drawing/2014/main" id="{49B65AFD-A12D-44BA-AB0C-46F440B2EB3D}"/>
                </a:ext>
              </a:extLst>
            </p:cNvPr>
            <p:cNvSpPr/>
            <p:nvPr/>
          </p:nvSpPr>
          <p:spPr bwMode="auto">
            <a:xfrm>
              <a:off x="3849688" y="3517900"/>
              <a:ext cx="223838" cy="28575"/>
            </a:xfrm>
            <a:custGeom>
              <a:avLst/>
              <a:gdLst>
                <a:gd name="T0" fmla="*/ 10 w 141"/>
                <a:gd name="T1" fmla="*/ 0 h 18"/>
                <a:gd name="T2" fmla="*/ 133 w 141"/>
                <a:gd name="T3" fmla="*/ 0 h 18"/>
                <a:gd name="T4" fmla="*/ 141 w 141"/>
                <a:gd name="T5" fmla="*/ 18 h 18"/>
                <a:gd name="T6" fmla="*/ 0 w 141"/>
                <a:gd name="T7" fmla="*/ 18 h 18"/>
                <a:gd name="T8" fmla="*/ 10 w 141"/>
                <a:gd name="T9" fmla="*/ 0 h 18"/>
              </a:gdLst>
              <a:ahLst/>
              <a:cxnLst>
                <a:cxn ang="0">
                  <a:pos x="T0" y="T1"/>
                </a:cxn>
                <a:cxn ang="0">
                  <a:pos x="T2" y="T3"/>
                </a:cxn>
                <a:cxn ang="0">
                  <a:pos x="T4" y="T5"/>
                </a:cxn>
                <a:cxn ang="0">
                  <a:pos x="T6" y="T7"/>
                </a:cxn>
                <a:cxn ang="0">
                  <a:pos x="T8" y="T9"/>
                </a:cxn>
              </a:cxnLst>
              <a:rect l="0" t="0" r="r" b="b"/>
              <a:pathLst>
                <a:path w="141" h="18">
                  <a:moveTo>
                    <a:pt x="10" y="0"/>
                  </a:moveTo>
                  <a:lnTo>
                    <a:pt x="133" y="0"/>
                  </a:lnTo>
                  <a:lnTo>
                    <a:pt x="141" y="18"/>
                  </a:lnTo>
                  <a:lnTo>
                    <a:pt x="0" y="18"/>
                  </a:lnTo>
                  <a:lnTo>
                    <a:pt x="10" y="0"/>
                  </a:lnTo>
                  <a:close/>
                </a:path>
              </a:pathLst>
            </a:custGeom>
            <a:solidFill>
              <a:srgbClr val="004098"/>
            </a:solidFill>
            <a:ln w="9525" cap="flat">
              <a:solidFill>
                <a:srgbClr val="FFFFFF"/>
              </a:solidFill>
              <a:prstDash val="solid"/>
              <a:miter lim="800000"/>
              <a:headEnd/>
              <a:tailEnd/>
            </a:ln>
          </p:spPr>
          <p:txBody>
            <a:bodyPr anchor="ctr"/>
            <a:lstStyle/>
            <a:p>
              <a:pPr algn="ctr"/>
              <a:endParaRPr dirty="0">
                <a:latin typeface="微软雅黑 Light" panose="020B0502040204020203" pitchFamily="34" charset="-122"/>
              </a:endParaRPr>
            </a:p>
          </p:txBody>
        </p:sp>
        <p:sp>
          <p:nvSpPr>
            <p:cNvPr id="22" name="îṧ1íḍè">
              <a:extLst>
                <a:ext uri="{FF2B5EF4-FFF2-40B4-BE49-F238E27FC236}">
                  <a16:creationId xmlns:a16="http://schemas.microsoft.com/office/drawing/2014/main" id="{78688D05-503D-4726-81D4-6E09DD732975}"/>
                </a:ext>
              </a:extLst>
            </p:cNvPr>
            <p:cNvSpPr/>
            <p:nvPr/>
          </p:nvSpPr>
          <p:spPr bwMode="auto">
            <a:xfrm>
              <a:off x="3743326" y="3709988"/>
              <a:ext cx="17463" cy="52388"/>
            </a:xfrm>
            <a:custGeom>
              <a:avLst/>
              <a:gdLst>
                <a:gd name="T0" fmla="*/ 0 w 5"/>
                <a:gd name="T1" fmla="*/ 2 h 16"/>
                <a:gd name="T2" fmla="*/ 4 w 5"/>
                <a:gd name="T3" fmla="*/ 0 h 16"/>
                <a:gd name="T4" fmla="*/ 4 w 5"/>
                <a:gd name="T5" fmla="*/ 14 h 16"/>
                <a:gd name="T6" fmla="*/ 4 w 5"/>
                <a:gd name="T7" fmla="*/ 15 h 16"/>
                <a:gd name="T8" fmla="*/ 4 w 5"/>
                <a:gd name="T9" fmla="*/ 15 h 16"/>
                <a:gd name="T10" fmla="*/ 5 w 5"/>
                <a:gd name="T11" fmla="*/ 16 h 16"/>
                <a:gd name="T12" fmla="*/ 5 w 5"/>
                <a:gd name="T13" fmla="*/ 16 h 16"/>
                <a:gd name="T14" fmla="*/ 5 w 5"/>
                <a:gd name="T15" fmla="*/ 16 h 16"/>
                <a:gd name="T16" fmla="*/ 0 w 5"/>
                <a:gd name="T17" fmla="*/ 16 h 16"/>
                <a:gd name="T18" fmla="*/ 0 w 5"/>
                <a:gd name="T19" fmla="*/ 16 h 16"/>
                <a:gd name="T20" fmla="*/ 0 w 5"/>
                <a:gd name="T21" fmla="*/ 16 h 16"/>
                <a:gd name="T22" fmla="*/ 1 w 5"/>
                <a:gd name="T23" fmla="*/ 15 h 16"/>
                <a:gd name="T24" fmla="*/ 1 w 5"/>
                <a:gd name="T25" fmla="*/ 15 h 16"/>
                <a:gd name="T26" fmla="*/ 2 w 5"/>
                <a:gd name="T27" fmla="*/ 15 h 16"/>
                <a:gd name="T28" fmla="*/ 2 w 5"/>
                <a:gd name="T29" fmla="*/ 14 h 16"/>
                <a:gd name="T30" fmla="*/ 2 w 5"/>
                <a:gd name="T31" fmla="*/ 4 h 16"/>
                <a:gd name="T32" fmla="*/ 2 w 5"/>
                <a:gd name="T33" fmla="*/ 3 h 16"/>
                <a:gd name="T34" fmla="*/ 1 w 5"/>
                <a:gd name="T35" fmla="*/ 2 h 16"/>
                <a:gd name="T36" fmla="*/ 1 w 5"/>
                <a:gd name="T37" fmla="*/ 2 h 16"/>
                <a:gd name="T38" fmla="*/ 0 w 5"/>
                <a:gd name="T39" fmla="*/ 2 h 16"/>
                <a:gd name="T40" fmla="*/ 0 w 5"/>
                <a:gd name="T41"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16">
                  <a:moveTo>
                    <a:pt x="0" y="2"/>
                  </a:moveTo>
                  <a:cubicBezTo>
                    <a:pt x="4" y="0"/>
                    <a:pt x="4" y="0"/>
                    <a:pt x="4" y="0"/>
                  </a:cubicBezTo>
                  <a:cubicBezTo>
                    <a:pt x="4" y="14"/>
                    <a:pt x="4" y="14"/>
                    <a:pt x="4" y="14"/>
                  </a:cubicBezTo>
                  <a:cubicBezTo>
                    <a:pt x="4" y="14"/>
                    <a:pt x="4" y="15"/>
                    <a:pt x="4" y="15"/>
                  </a:cubicBezTo>
                  <a:cubicBezTo>
                    <a:pt x="4" y="15"/>
                    <a:pt x="4" y="15"/>
                    <a:pt x="4" y="15"/>
                  </a:cubicBezTo>
                  <a:cubicBezTo>
                    <a:pt x="4" y="15"/>
                    <a:pt x="4" y="16"/>
                    <a:pt x="5" y="16"/>
                  </a:cubicBezTo>
                  <a:cubicBezTo>
                    <a:pt x="5" y="16"/>
                    <a:pt x="5" y="16"/>
                    <a:pt x="5" y="16"/>
                  </a:cubicBezTo>
                  <a:cubicBezTo>
                    <a:pt x="5" y="16"/>
                    <a:pt x="5" y="16"/>
                    <a:pt x="5" y="16"/>
                  </a:cubicBezTo>
                  <a:cubicBezTo>
                    <a:pt x="0" y="16"/>
                    <a:pt x="0" y="16"/>
                    <a:pt x="0" y="16"/>
                  </a:cubicBezTo>
                  <a:cubicBezTo>
                    <a:pt x="0" y="16"/>
                    <a:pt x="0" y="16"/>
                    <a:pt x="0" y="16"/>
                  </a:cubicBezTo>
                  <a:cubicBezTo>
                    <a:pt x="0" y="16"/>
                    <a:pt x="0" y="16"/>
                    <a:pt x="0" y="16"/>
                  </a:cubicBezTo>
                  <a:cubicBezTo>
                    <a:pt x="0" y="16"/>
                    <a:pt x="1" y="16"/>
                    <a:pt x="1" y="15"/>
                  </a:cubicBezTo>
                  <a:cubicBezTo>
                    <a:pt x="1" y="15"/>
                    <a:pt x="1" y="15"/>
                    <a:pt x="1" y="15"/>
                  </a:cubicBezTo>
                  <a:cubicBezTo>
                    <a:pt x="1" y="15"/>
                    <a:pt x="2" y="15"/>
                    <a:pt x="2" y="15"/>
                  </a:cubicBezTo>
                  <a:cubicBezTo>
                    <a:pt x="2" y="15"/>
                    <a:pt x="2" y="14"/>
                    <a:pt x="2" y="14"/>
                  </a:cubicBezTo>
                  <a:cubicBezTo>
                    <a:pt x="2" y="4"/>
                    <a:pt x="2" y="4"/>
                    <a:pt x="2" y="4"/>
                  </a:cubicBezTo>
                  <a:cubicBezTo>
                    <a:pt x="2" y="3"/>
                    <a:pt x="2" y="3"/>
                    <a:pt x="2" y="3"/>
                  </a:cubicBezTo>
                  <a:cubicBezTo>
                    <a:pt x="2" y="2"/>
                    <a:pt x="2" y="2"/>
                    <a:pt x="1" y="2"/>
                  </a:cubicBezTo>
                  <a:cubicBezTo>
                    <a:pt x="1" y="2"/>
                    <a:pt x="1" y="2"/>
                    <a:pt x="1" y="2"/>
                  </a:cubicBezTo>
                  <a:cubicBezTo>
                    <a:pt x="1" y="2"/>
                    <a:pt x="1" y="2"/>
                    <a:pt x="0" y="2"/>
                  </a:cubicBezTo>
                  <a:cubicBezTo>
                    <a:pt x="0" y="2"/>
                    <a:pt x="0" y="2"/>
                    <a:pt x="0" y="2"/>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23" name="ïŝlíḓé">
              <a:extLst>
                <a:ext uri="{FF2B5EF4-FFF2-40B4-BE49-F238E27FC236}">
                  <a16:creationId xmlns:a16="http://schemas.microsoft.com/office/drawing/2014/main" id="{44C9C5A7-2CD6-4B75-9850-C9FC0EE98739}"/>
                </a:ext>
              </a:extLst>
            </p:cNvPr>
            <p:cNvSpPr/>
            <p:nvPr/>
          </p:nvSpPr>
          <p:spPr bwMode="auto">
            <a:xfrm>
              <a:off x="3776663" y="3709988"/>
              <a:ext cx="30163" cy="52388"/>
            </a:xfrm>
            <a:custGeom>
              <a:avLst/>
              <a:gdLst>
                <a:gd name="T0" fmla="*/ 6 w 9"/>
                <a:gd name="T1" fmla="*/ 10 h 16"/>
                <a:gd name="T2" fmla="*/ 5 w 9"/>
                <a:gd name="T3" fmla="*/ 10 h 16"/>
                <a:gd name="T4" fmla="*/ 4 w 9"/>
                <a:gd name="T5" fmla="*/ 10 h 16"/>
                <a:gd name="T6" fmla="*/ 2 w 9"/>
                <a:gd name="T7" fmla="*/ 10 h 16"/>
                <a:gd name="T8" fmla="*/ 1 w 9"/>
                <a:gd name="T9" fmla="*/ 9 h 16"/>
                <a:gd name="T10" fmla="*/ 1 w 9"/>
                <a:gd name="T11" fmla="*/ 9 h 16"/>
                <a:gd name="T12" fmla="*/ 0 w 9"/>
                <a:gd name="T13" fmla="*/ 7 h 16"/>
                <a:gd name="T14" fmla="*/ 0 w 9"/>
                <a:gd name="T15" fmla="*/ 5 h 16"/>
                <a:gd name="T16" fmla="*/ 0 w 9"/>
                <a:gd name="T17" fmla="*/ 3 h 16"/>
                <a:gd name="T18" fmla="*/ 1 w 9"/>
                <a:gd name="T19" fmla="*/ 2 h 16"/>
                <a:gd name="T20" fmla="*/ 2 w 9"/>
                <a:gd name="T21" fmla="*/ 1 h 16"/>
                <a:gd name="T22" fmla="*/ 3 w 9"/>
                <a:gd name="T23" fmla="*/ 1 h 16"/>
                <a:gd name="T24" fmla="*/ 4 w 9"/>
                <a:gd name="T25" fmla="*/ 0 h 16"/>
                <a:gd name="T26" fmla="*/ 6 w 9"/>
                <a:gd name="T27" fmla="*/ 1 h 16"/>
                <a:gd name="T28" fmla="*/ 7 w 9"/>
                <a:gd name="T29" fmla="*/ 1 h 16"/>
                <a:gd name="T30" fmla="*/ 8 w 9"/>
                <a:gd name="T31" fmla="*/ 2 h 16"/>
                <a:gd name="T32" fmla="*/ 9 w 9"/>
                <a:gd name="T33" fmla="*/ 4 h 16"/>
                <a:gd name="T34" fmla="*/ 9 w 9"/>
                <a:gd name="T35" fmla="*/ 5 h 16"/>
                <a:gd name="T36" fmla="*/ 9 w 9"/>
                <a:gd name="T37" fmla="*/ 7 h 16"/>
                <a:gd name="T38" fmla="*/ 9 w 9"/>
                <a:gd name="T39" fmla="*/ 8 h 16"/>
                <a:gd name="T40" fmla="*/ 9 w 9"/>
                <a:gd name="T41" fmla="*/ 10 h 16"/>
                <a:gd name="T42" fmla="*/ 8 w 9"/>
                <a:gd name="T43" fmla="*/ 11 h 16"/>
                <a:gd name="T44" fmla="*/ 8 w 9"/>
                <a:gd name="T45" fmla="*/ 12 h 16"/>
                <a:gd name="T46" fmla="*/ 7 w 9"/>
                <a:gd name="T47" fmla="*/ 13 h 16"/>
                <a:gd name="T48" fmla="*/ 6 w 9"/>
                <a:gd name="T49" fmla="*/ 14 h 16"/>
                <a:gd name="T50" fmla="*/ 5 w 9"/>
                <a:gd name="T51" fmla="*/ 15 h 16"/>
                <a:gd name="T52" fmla="*/ 3 w 9"/>
                <a:gd name="T53" fmla="*/ 15 h 16"/>
                <a:gd name="T54" fmla="*/ 2 w 9"/>
                <a:gd name="T55" fmla="*/ 16 h 16"/>
                <a:gd name="T56" fmla="*/ 1 w 9"/>
                <a:gd name="T57" fmla="*/ 16 h 16"/>
                <a:gd name="T58" fmla="*/ 0 w 9"/>
                <a:gd name="T59" fmla="*/ 16 h 16"/>
                <a:gd name="T60" fmla="*/ 0 w 9"/>
                <a:gd name="T61" fmla="*/ 16 h 16"/>
                <a:gd name="T62" fmla="*/ 1 w 9"/>
                <a:gd name="T63" fmla="*/ 16 h 16"/>
                <a:gd name="T64" fmla="*/ 1 w 9"/>
                <a:gd name="T65" fmla="*/ 15 h 16"/>
                <a:gd name="T66" fmla="*/ 2 w 9"/>
                <a:gd name="T67" fmla="*/ 15 h 16"/>
                <a:gd name="T68" fmla="*/ 3 w 9"/>
                <a:gd name="T69" fmla="*/ 15 h 16"/>
                <a:gd name="T70" fmla="*/ 4 w 9"/>
                <a:gd name="T71" fmla="*/ 14 h 16"/>
                <a:gd name="T72" fmla="*/ 5 w 9"/>
                <a:gd name="T73" fmla="*/ 13 h 16"/>
                <a:gd name="T74" fmla="*/ 6 w 9"/>
                <a:gd name="T75" fmla="*/ 12 h 16"/>
                <a:gd name="T76" fmla="*/ 6 w 9"/>
                <a:gd name="T77" fmla="*/ 11 h 16"/>
                <a:gd name="T78" fmla="*/ 7 w 9"/>
                <a:gd name="T79" fmla="*/ 9 h 16"/>
                <a:gd name="T80" fmla="*/ 6 w 9"/>
                <a:gd name="T81" fmla="*/ 10 h 16"/>
                <a:gd name="T82" fmla="*/ 2 w 9"/>
                <a:gd name="T83" fmla="*/ 5 h 16"/>
                <a:gd name="T84" fmla="*/ 2 w 9"/>
                <a:gd name="T85" fmla="*/ 7 h 16"/>
                <a:gd name="T86" fmla="*/ 2 w 9"/>
                <a:gd name="T87" fmla="*/ 8 h 16"/>
                <a:gd name="T88" fmla="*/ 3 w 9"/>
                <a:gd name="T89" fmla="*/ 9 h 16"/>
                <a:gd name="T90" fmla="*/ 4 w 9"/>
                <a:gd name="T91" fmla="*/ 9 h 16"/>
                <a:gd name="T92" fmla="*/ 5 w 9"/>
                <a:gd name="T93" fmla="*/ 9 h 16"/>
                <a:gd name="T94" fmla="*/ 6 w 9"/>
                <a:gd name="T95" fmla="*/ 9 h 16"/>
                <a:gd name="T96" fmla="*/ 7 w 9"/>
                <a:gd name="T97" fmla="*/ 9 h 16"/>
                <a:gd name="T98" fmla="*/ 7 w 9"/>
                <a:gd name="T99" fmla="*/ 8 h 16"/>
                <a:gd name="T100" fmla="*/ 7 w 9"/>
                <a:gd name="T101" fmla="*/ 7 h 16"/>
                <a:gd name="T102" fmla="*/ 7 w 9"/>
                <a:gd name="T103" fmla="*/ 5 h 16"/>
                <a:gd name="T104" fmla="*/ 7 w 9"/>
                <a:gd name="T105" fmla="*/ 4 h 16"/>
                <a:gd name="T106" fmla="*/ 7 w 9"/>
                <a:gd name="T107" fmla="*/ 3 h 16"/>
                <a:gd name="T108" fmla="*/ 6 w 9"/>
                <a:gd name="T109" fmla="*/ 2 h 16"/>
                <a:gd name="T110" fmla="*/ 5 w 9"/>
                <a:gd name="T111" fmla="*/ 1 h 16"/>
                <a:gd name="T112" fmla="*/ 4 w 9"/>
                <a:gd name="T113" fmla="*/ 1 h 16"/>
                <a:gd name="T114" fmla="*/ 3 w 9"/>
                <a:gd name="T115" fmla="*/ 1 h 16"/>
                <a:gd name="T116" fmla="*/ 2 w 9"/>
                <a:gd name="T117" fmla="*/ 2 h 16"/>
                <a:gd name="T118" fmla="*/ 2 w 9"/>
                <a:gd name="T119" fmla="*/ 3 h 16"/>
                <a:gd name="T120" fmla="*/ 2 w 9"/>
                <a:gd name="T121" fmla="*/ 4 h 16"/>
                <a:gd name="T122" fmla="*/ 2 w 9"/>
                <a:gd name="T12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 h="16">
                  <a:moveTo>
                    <a:pt x="6" y="10"/>
                  </a:moveTo>
                  <a:cubicBezTo>
                    <a:pt x="6" y="10"/>
                    <a:pt x="6" y="10"/>
                    <a:pt x="5" y="10"/>
                  </a:cubicBezTo>
                  <a:cubicBezTo>
                    <a:pt x="5" y="10"/>
                    <a:pt x="4" y="10"/>
                    <a:pt x="4" y="10"/>
                  </a:cubicBezTo>
                  <a:cubicBezTo>
                    <a:pt x="3" y="10"/>
                    <a:pt x="3" y="10"/>
                    <a:pt x="2" y="10"/>
                  </a:cubicBezTo>
                  <a:cubicBezTo>
                    <a:pt x="2" y="10"/>
                    <a:pt x="2" y="10"/>
                    <a:pt x="1" y="9"/>
                  </a:cubicBezTo>
                  <a:cubicBezTo>
                    <a:pt x="1" y="9"/>
                    <a:pt x="1" y="9"/>
                    <a:pt x="1" y="9"/>
                  </a:cubicBezTo>
                  <a:cubicBezTo>
                    <a:pt x="0" y="8"/>
                    <a:pt x="0" y="8"/>
                    <a:pt x="0" y="7"/>
                  </a:cubicBezTo>
                  <a:cubicBezTo>
                    <a:pt x="0" y="7"/>
                    <a:pt x="0" y="6"/>
                    <a:pt x="0" y="5"/>
                  </a:cubicBezTo>
                  <a:cubicBezTo>
                    <a:pt x="0" y="5"/>
                    <a:pt x="0" y="4"/>
                    <a:pt x="0" y="3"/>
                  </a:cubicBezTo>
                  <a:cubicBezTo>
                    <a:pt x="1" y="3"/>
                    <a:pt x="1" y="2"/>
                    <a:pt x="1" y="2"/>
                  </a:cubicBezTo>
                  <a:cubicBezTo>
                    <a:pt x="1" y="2"/>
                    <a:pt x="1" y="2"/>
                    <a:pt x="2" y="1"/>
                  </a:cubicBezTo>
                  <a:cubicBezTo>
                    <a:pt x="2" y="1"/>
                    <a:pt x="2" y="1"/>
                    <a:pt x="3" y="1"/>
                  </a:cubicBezTo>
                  <a:cubicBezTo>
                    <a:pt x="3" y="0"/>
                    <a:pt x="4" y="0"/>
                    <a:pt x="4" y="0"/>
                  </a:cubicBezTo>
                  <a:cubicBezTo>
                    <a:pt x="5" y="0"/>
                    <a:pt x="6" y="0"/>
                    <a:pt x="6" y="1"/>
                  </a:cubicBezTo>
                  <a:cubicBezTo>
                    <a:pt x="7" y="1"/>
                    <a:pt x="7" y="1"/>
                    <a:pt x="7" y="1"/>
                  </a:cubicBezTo>
                  <a:cubicBezTo>
                    <a:pt x="8" y="2"/>
                    <a:pt x="8" y="2"/>
                    <a:pt x="8" y="2"/>
                  </a:cubicBezTo>
                  <a:cubicBezTo>
                    <a:pt x="8" y="3"/>
                    <a:pt x="9" y="3"/>
                    <a:pt x="9" y="4"/>
                  </a:cubicBezTo>
                  <a:cubicBezTo>
                    <a:pt x="9" y="4"/>
                    <a:pt x="9" y="5"/>
                    <a:pt x="9" y="5"/>
                  </a:cubicBezTo>
                  <a:cubicBezTo>
                    <a:pt x="9" y="6"/>
                    <a:pt x="9" y="6"/>
                    <a:pt x="9" y="7"/>
                  </a:cubicBezTo>
                  <a:cubicBezTo>
                    <a:pt x="9" y="7"/>
                    <a:pt x="9" y="8"/>
                    <a:pt x="9" y="8"/>
                  </a:cubicBezTo>
                  <a:cubicBezTo>
                    <a:pt x="9" y="9"/>
                    <a:pt x="9" y="9"/>
                    <a:pt x="9" y="10"/>
                  </a:cubicBezTo>
                  <a:cubicBezTo>
                    <a:pt x="9" y="10"/>
                    <a:pt x="8" y="11"/>
                    <a:pt x="8" y="11"/>
                  </a:cubicBezTo>
                  <a:cubicBezTo>
                    <a:pt x="8" y="11"/>
                    <a:pt x="8" y="12"/>
                    <a:pt x="8" y="12"/>
                  </a:cubicBezTo>
                  <a:cubicBezTo>
                    <a:pt x="8" y="12"/>
                    <a:pt x="7" y="13"/>
                    <a:pt x="7" y="13"/>
                  </a:cubicBezTo>
                  <a:cubicBezTo>
                    <a:pt x="7" y="13"/>
                    <a:pt x="6" y="14"/>
                    <a:pt x="6" y="14"/>
                  </a:cubicBezTo>
                  <a:cubicBezTo>
                    <a:pt x="5" y="14"/>
                    <a:pt x="5" y="15"/>
                    <a:pt x="5" y="15"/>
                  </a:cubicBezTo>
                  <a:cubicBezTo>
                    <a:pt x="4" y="15"/>
                    <a:pt x="4" y="15"/>
                    <a:pt x="3" y="15"/>
                  </a:cubicBezTo>
                  <a:cubicBezTo>
                    <a:pt x="3" y="16"/>
                    <a:pt x="3" y="16"/>
                    <a:pt x="2" y="16"/>
                  </a:cubicBezTo>
                  <a:cubicBezTo>
                    <a:pt x="2" y="16"/>
                    <a:pt x="1" y="16"/>
                    <a:pt x="1" y="16"/>
                  </a:cubicBezTo>
                  <a:cubicBezTo>
                    <a:pt x="0" y="16"/>
                    <a:pt x="0" y="16"/>
                    <a:pt x="0" y="16"/>
                  </a:cubicBezTo>
                  <a:cubicBezTo>
                    <a:pt x="0" y="16"/>
                    <a:pt x="0" y="16"/>
                    <a:pt x="0" y="16"/>
                  </a:cubicBezTo>
                  <a:cubicBezTo>
                    <a:pt x="0" y="16"/>
                    <a:pt x="1" y="16"/>
                    <a:pt x="1" y="16"/>
                  </a:cubicBezTo>
                  <a:cubicBezTo>
                    <a:pt x="1" y="15"/>
                    <a:pt x="1" y="15"/>
                    <a:pt x="1" y="15"/>
                  </a:cubicBezTo>
                  <a:cubicBezTo>
                    <a:pt x="2" y="15"/>
                    <a:pt x="2" y="15"/>
                    <a:pt x="2" y="15"/>
                  </a:cubicBezTo>
                  <a:cubicBezTo>
                    <a:pt x="2" y="15"/>
                    <a:pt x="3" y="15"/>
                    <a:pt x="3" y="15"/>
                  </a:cubicBezTo>
                  <a:cubicBezTo>
                    <a:pt x="3" y="15"/>
                    <a:pt x="4" y="14"/>
                    <a:pt x="4" y="14"/>
                  </a:cubicBezTo>
                  <a:cubicBezTo>
                    <a:pt x="4" y="14"/>
                    <a:pt x="5" y="13"/>
                    <a:pt x="5" y="13"/>
                  </a:cubicBezTo>
                  <a:cubicBezTo>
                    <a:pt x="5" y="13"/>
                    <a:pt x="6" y="12"/>
                    <a:pt x="6" y="12"/>
                  </a:cubicBezTo>
                  <a:cubicBezTo>
                    <a:pt x="6" y="11"/>
                    <a:pt x="6" y="11"/>
                    <a:pt x="6" y="11"/>
                  </a:cubicBezTo>
                  <a:cubicBezTo>
                    <a:pt x="7" y="9"/>
                    <a:pt x="7" y="9"/>
                    <a:pt x="7" y="9"/>
                  </a:cubicBezTo>
                  <a:cubicBezTo>
                    <a:pt x="7" y="9"/>
                    <a:pt x="6" y="10"/>
                    <a:pt x="6" y="10"/>
                  </a:cubicBezTo>
                  <a:close/>
                  <a:moveTo>
                    <a:pt x="2" y="5"/>
                  </a:moveTo>
                  <a:cubicBezTo>
                    <a:pt x="2" y="6"/>
                    <a:pt x="2" y="6"/>
                    <a:pt x="2" y="7"/>
                  </a:cubicBezTo>
                  <a:cubicBezTo>
                    <a:pt x="2" y="7"/>
                    <a:pt x="2" y="7"/>
                    <a:pt x="2" y="8"/>
                  </a:cubicBezTo>
                  <a:cubicBezTo>
                    <a:pt x="2" y="8"/>
                    <a:pt x="3" y="9"/>
                    <a:pt x="3" y="9"/>
                  </a:cubicBezTo>
                  <a:cubicBezTo>
                    <a:pt x="3" y="9"/>
                    <a:pt x="4" y="9"/>
                    <a:pt x="4" y="9"/>
                  </a:cubicBezTo>
                  <a:cubicBezTo>
                    <a:pt x="4" y="9"/>
                    <a:pt x="5" y="9"/>
                    <a:pt x="5" y="9"/>
                  </a:cubicBezTo>
                  <a:cubicBezTo>
                    <a:pt x="5" y="9"/>
                    <a:pt x="6" y="9"/>
                    <a:pt x="6" y="9"/>
                  </a:cubicBezTo>
                  <a:cubicBezTo>
                    <a:pt x="6" y="9"/>
                    <a:pt x="6" y="9"/>
                    <a:pt x="7" y="9"/>
                  </a:cubicBezTo>
                  <a:cubicBezTo>
                    <a:pt x="7" y="9"/>
                    <a:pt x="7" y="9"/>
                    <a:pt x="7" y="8"/>
                  </a:cubicBezTo>
                  <a:cubicBezTo>
                    <a:pt x="7" y="8"/>
                    <a:pt x="7" y="8"/>
                    <a:pt x="7" y="7"/>
                  </a:cubicBezTo>
                  <a:cubicBezTo>
                    <a:pt x="7" y="7"/>
                    <a:pt x="7" y="6"/>
                    <a:pt x="7" y="5"/>
                  </a:cubicBezTo>
                  <a:cubicBezTo>
                    <a:pt x="7" y="5"/>
                    <a:pt x="7" y="4"/>
                    <a:pt x="7" y="4"/>
                  </a:cubicBezTo>
                  <a:cubicBezTo>
                    <a:pt x="7" y="4"/>
                    <a:pt x="7" y="3"/>
                    <a:pt x="7" y="3"/>
                  </a:cubicBezTo>
                  <a:cubicBezTo>
                    <a:pt x="7" y="3"/>
                    <a:pt x="6" y="2"/>
                    <a:pt x="6" y="2"/>
                  </a:cubicBezTo>
                  <a:cubicBezTo>
                    <a:pt x="6" y="2"/>
                    <a:pt x="6" y="1"/>
                    <a:pt x="5" y="1"/>
                  </a:cubicBezTo>
                  <a:cubicBezTo>
                    <a:pt x="5" y="1"/>
                    <a:pt x="5" y="1"/>
                    <a:pt x="4" y="1"/>
                  </a:cubicBezTo>
                  <a:cubicBezTo>
                    <a:pt x="4" y="1"/>
                    <a:pt x="3" y="1"/>
                    <a:pt x="3" y="1"/>
                  </a:cubicBezTo>
                  <a:cubicBezTo>
                    <a:pt x="3" y="1"/>
                    <a:pt x="3" y="2"/>
                    <a:pt x="2" y="2"/>
                  </a:cubicBezTo>
                  <a:cubicBezTo>
                    <a:pt x="2" y="2"/>
                    <a:pt x="2" y="2"/>
                    <a:pt x="2" y="3"/>
                  </a:cubicBezTo>
                  <a:cubicBezTo>
                    <a:pt x="2" y="3"/>
                    <a:pt x="2" y="3"/>
                    <a:pt x="2" y="4"/>
                  </a:cubicBezTo>
                  <a:cubicBezTo>
                    <a:pt x="2" y="4"/>
                    <a:pt x="2" y="5"/>
                    <a:pt x="2" y="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24" name="iṡľîde">
              <a:extLst>
                <a:ext uri="{FF2B5EF4-FFF2-40B4-BE49-F238E27FC236}">
                  <a16:creationId xmlns:a16="http://schemas.microsoft.com/office/drawing/2014/main" id="{F3E88635-E793-4715-BA02-82FB4A66FA5C}"/>
                </a:ext>
              </a:extLst>
            </p:cNvPr>
            <p:cNvSpPr/>
            <p:nvPr/>
          </p:nvSpPr>
          <p:spPr bwMode="auto">
            <a:xfrm>
              <a:off x="3816351" y="3709988"/>
              <a:ext cx="30163" cy="52388"/>
            </a:xfrm>
            <a:custGeom>
              <a:avLst/>
              <a:gdLst>
                <a:gd name="T0" fmla="*/ 4 w 9"/>
                <a:gd name="T1" fmla="*/ 0 h 16"/>
                <a:gd name="T2" fmla="*/ 9 w 9"/>
                <a:gd name="T3" fmla="*/ 0 h 16"/>
                <a:gd name="T4" fmla="*/ 8 w 9"/>
                <a:gd name="T5" fmla="*/ 2 h 16"/>
                <a:gd name="T6" fmla="*/ 4 w 9"/>
                <a:gd name="T7" fmla="*/ 2 h 16"/>
                <a:gd name="T8" fmla="*/ 3 w 9"/>
                <a:gd name="T9" fmla="*/ 4 h 16"/>
                <a:gd name="T10" fmla="*/ 4 w 9"/>
                <a:gd name="T11" fmla="*/ 5 h 16"/>
                <a:gd name="T12" fmla="*/ 5 w 9"/>
                <a:gd name="T13" fmla="*/ 5 h 16"/>
                <a:gd name="T14" fmla="*/ 6 w 9"/>
                <a:gd name="T15" fmla="*/ 6 h 16"/>
                <a:gd name="T16" fmla="*/ 7 w 9"/>
                <a:gd name="T17" fmla="*/ 7 h 16"/>
                <a:gd name="T18" fmla="*/ 8 w 9"/>
                <a:gd name="T19" fmla="*/ 8 h 16"/>
                <a:gd name="T20" fmla="*/ 9 w 9"/>
                <a:gd name="T21" fmla="*/ 9 h 16"/>
                <a:gd name="T22" fmla="*/ 9 w 9"/>
                <a:gd name="T23" fmla="*/ 10 h 16"/>
                <a:gd name="T24" fmla="*/ 8 w 9"/>
                <a:gd name="T25" fmla="*/ 12 h 16"/>
                <a:gd name="T26" fmla="*/ 8 w 9"/>
                <a:gd name="T27" fmla="*/ 13 h 16"/>
                <a:gd name="T28" fmla="*/ 7 w 9"/>
                <a:gd name="T29" fmla="*/ 14 h 16"/>
                <a:gd name="T30" fmla="*/ 6 w 9"/>
                <a:gd name="T31" fmla="*/ 15 h 16"/>
                <a:gd name="T32" fmla="*/ 5 w 9"/>
                <a:gd name="T33" fmla="*/ 16 h 16"/>
                <a:gd name="T34" fmla="*/ 3 w 9"/>
                <a:gd name="T35" fmla="*/ 16 h 16"/>
                <a:gd name="T36" fmla="*/ 2 w 9"/>
                <a:gd name="T37" fmla="*/ 16 h 16"/>
                <a:gd name="T38" fmla="*/ 1 w 9"/>
                <a:gd name="T39" fmla="*/ 16 h 16"/>
                <a:gd name="T40" fmla="*/ 1 w 9"/>
                <a:gd name="T41" fmla="*/ 15 h 16"/>
                <a:gd name="T42" fmla="*/ 0 w 9"/>
                <a:gd name="T43" fmla="*/ 15 h 16"/>
                <a:gd name="T44" fmla="*/ 0 w 9"/>
                <a:gd name="T45" fmla="*/ 14 h 16"/>
                <a:gd name="T46" fmla="*/ 1 w 9"/>
                <a:gd name="T47" fmla="*/ 14 h 16"/>
                <a:gd name="T48" fmla="*/ 1 w 9"/>
                <a:gd name="T49" fmla="*/ 14 h 16"/>
                <a:gd name="T50" fmla="*/ 1 w 9"/>
                <a:gd name="T51" fmla="*/ 14 h 16"/>
                <a:gd name="T52" fmla="*/ 2 w 9"/>
                <a:gd name="T53" fmla="*/ 14 h 16"/>
                <a:gd name="T54" fmla="*/ 3 w 9"/>
                <a:gd name="T55" fmla="*/ 15 h 16"/>
                <a:gd name="T56" fmla="*/ 4 w 9"/>
                <a:gd name="T57" fmla="*/ 15 h 16"/>
                <a:gd name="T58" fmla="*/ 5 w 9"/>
                <a:gd name="T59" fmla="*/ 15 h 16"/>
                <a:gd name="T60" fmla="*/ 6 w 9"/>
                <a:gd name="T61" fmla="*/ 14 h 16"/>
                <a:gd name="T62" fmla="*/ 7 w 9"/>
                <a:gd name="T63" fmla="*/ 13 h 16"/>
                <a:gd name="T64" fmla="*/ 7 w 9"/>
                <a:gd name="T65" fmla="*/ 12 h 16"/>
                <a:gd name="T66" fmla="*/ 7 w 9"/>
                <a:gd name="T67" fmla="*/ 11 h 16"/>
                <a:gd name="T68" fmla="*/ 7 w 9"/>
                <a:gd name="T69" fmla="*/ 9 h 16"/>
                <a:gd name="T70" fmla="*/ 6 w 9"/>
                <a:gd name="T71" fmla="*/ 8 h 16"/>
                <a:gd name="T72" fmla="*/ 5 w 9"/>
                <a:gd name="T73" fmla="*/ 7 h 16"/>
                <a:gd name="T74" fmla="*/ 4 w 9"/>
                <a:gd name="T75" fmla="*/ 7 h 16"/>
                <a:gd name="T76" fmla="*/ 3 w 9"/>
                <a:gd name="T77" fmla="*/ 6 h 16"/>
                <a:gd name="T78" fmla="*/ 2 w 9"/>
                <a:gd name="T79" fmla="*/ 6 h 16"/>
                <a:gd name="T80" fmla="*/ 1 w 9"/>
                <a:gd name="T81" fmla="*/ 6 h 16"/>
                <a:gd name="T82" fmla="*/ 1 w 9"/>
                <a:gd name="T83" fmla="*/ 6 h 16"/>
                <a:gd name="T84" fmla="*/ 1 w 9"/>
                <a:gd name="T85" fmla="*/ 5 h 16"/>
                <a:gd name="T86" fmla="*/ 4 w 9"/>
                <a:gd name="T8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 h="16">
                  <a:moveTo>
                    <a:pt x="4" y="0"/>
                  </a:moveTo>
                  <a:cubicBezTo>
                    <a:pt x="9" y="0"/>
                    <a:pt x="9" y="0"/>
                    <a:pt x="9" y="0"/>
                  </a:cubicBezTo>
                  <a:cubicBezTo>
                    <a:pt x="8" y="2"/>
                    <a:pt x="8" y="2"/>
                    <a:pt x="8" y="2"/>
                  </a:cubicBezTo>
                  <a:cubicBezTo>
                    <a:pt x="4" y="2"/>
                    <a:pt x="4" y="2"/>
                    <a:pt x="4" y="2"/>
                  </a:cubicBezTo>
                  <a:cubicBezTo>
                    <a:pt x="3" y="4"/>
                    <a:pt x="3" y="4"/>
                    <a:pt x="3" y="4"/>
                  </a:cubicBezTo>
                  <a:cubicBezTo>
                    <a:pt x="3" y="4"/>
                    <a:pt x="4" y="5"/>
                    <a:pt x="4" y="5"/>
                  </a:cubicBezTo>
                  <a:cubicBezTo>
                    <a:pt x="5" y="5"/>
                    <a:pt x="5" y="5"/>
                    <a:pt x="5" y="5"/>
                  </a:cubicBezTo>
                  <a:cubicBezTo>
                    <a:pt x="6" y="5"/>
                    <a:pt x="6" y="5"/>
                    <a:pt x="6" y="6"/>
                  </a:cubicBezTo>
                  <a:cubicBezTo>
                    <a:pt x="7" y="6"/>
                    <a:pt x="7" y="6"/>
                    <a:pt x="7" y="7"/>
                  </a:cubicBezTo>
                  <a:cubicBezTo>
                    <a:pt x="8" y="7"/>
                    <a:pt x="8" y="7"/>
                    <a:pt x="8" y="8"/>
                  </a:cubicBezTo>
                  <a:cubicBezTo>
                    <a:pt x="8" y="8"/>
                    <a:pt x="9" y="9"/>
                    <a:pt x="9" y="9"/>
                  </a:cubicBezTo>
                  <a:cubicBezTo>
                    <a:pt x="9" y="9"/>
                    <a:pt x="9" y="10"/>
                    <a:pt x="9" y="10"/>
                  </a:cubicBezTo>
                  <a:cubicBezTo>
                    <a:pt x="9" y="11"/>
                    <a:pt x="9" y="11"/>
                    <a:pt x="8" y="12"/>
                  </a:cubicBezTo>
                  <a:cubicBezTo>
                    <a:pt x="8" y="12"/>
                    <a:pt x="8" y="13"/>
                    <a:pt x="8" y="13"/>
                  </a:cubicBezTo>
                  <a:cubicBezTo>
                    <a:pt x="8" y="13"/>
                    <a:pt x="8" y="14"/>
                    <a:pt x="7" y="14"/>
                  </a:cubicBezTo>
                  <a:cubicBezTo>
                    <a:pt x="7" y="14"/>
                    <a:pt x="7" y="15"/>
                    <a:pt x="6" y="15"/>
                  </a:cubicBezTo>
                  <a:cubicBezTo>
                    <a:pt x="6" y="15"/>
                    <a:pt x="5" y="15"/>
                    <a:pt x="5" y="16"/>
                  </a:cubicBezTo>
                  <a:cubicBezTo>
                    <a:pt x="4" y="16"/>
                    <a:pt x="4" y="16"/>
                    <a:pt x="3" y="16"/>
                  </a:cubicBezTo>
                  <a:cubicBezTo>
                    <a:pt x="3" y="16"/>
                    <a:pt x="2" y="16"/>
                    <a:pt x="2" y="16"/>
                  </a:cubicBezTo>
                  <a:cubicBezTo>
                    <a:pt x="2" y="16"/>
                    <a:pt x="1" y="16"/>
                    <a:pt x="1" y="16"/>
                  </a:cubicBezTo>
                  <a:cubicBezTo>
                    <a:pt x="1" y="15"/>
                    <a:pt x="1" y="15"/>
                    <a:pt x="1" y="15"/>
                  </a:cubicBezTo>
                  <a:cubicBezTo>
                    <a:pt x="0" y="15"/>
                    <a:pt x="0" y="15"/>
                    <a:pt x="0" y="15"/>
                  </a:cubicBezTo>
                  <a:cubicBezTo>
                    <a:pt x="0" y="14"/>
                    <a:pt x="0" y="14"/>
                    <a:pt x="0" y="14"/>
                  </a:cubicBezTo>
                  <a:cubicBezTo>
                    <a:pt x="0" y="14"/>
                    <a:pt x="1" y="14"/>
                    <a:pt x="1" y="14"/>
                  </a:cubicBezTo>
                  <a:cubicBezTo>
                    <a:pt x="1" y="14"/>
                    <a:pt x="1" y="14"/>
                    <a:pt x="1" y="14"/>
                  </a:cubicBezTo>
                  <a:cubicBezTo>
                    <a:pt x="1" y="14"/>
                    <a:pt x="1" y="14"/>
                    <a:pt x="1" y="14"/>
                  </a:cubicBezTo>
                  <a:cubicBezTo>
                    <a:pt x="2" y="14"/>
                    <a:pt x="2" y="14"/>
                    <a:pt x="2" y="14"/>
                  </a:cubicBezTo>
                  <a:cubicBezTo>
                    <a:pt x="2" y="14"/>
                    <a:pt x="3" y="15"/>
                    <a:pt x="3" y="15"/>
                  </a:cubicBezTo>
                  <a:cubicBezTo>
                    <a:pt x="3" y="15"/>
                    <a:pt x="4" y="15"/>
                    <a:pt x="4" y="15"/>
                  </a:cubicBezTo>
                  <a:cubicBezTo>
                    <a:pt x="4" y="15"/>
                    <a:pt x="5" y="15"/>
                    <a:pt x="5" y="15"/>
                  </a:cubicBezTo>
                  <a:cubicBezTo>
                    <a:pt x="5" y="15"/>
                    <a:pt x="5" y="15"/>
                    <a:pt x="6" y="14"/>
                  </a:cubicBezTo>
                  <a:cubicBezTo>
                    <a:pt x="6" y="14"/>
                    <a:pt x="7" y="14"/>
                    <a:pt x="7" y="13"/>
                  </a:cubicBezTo>
                  <a:cubicBezTo>
                    <a:pt x="7" y="13"/>
                    <a:pt x="7" y="12"/>
                    <a:pt x="7" y="12"/>
                  </a:cubicBezTo>
                  <a:cubicBezTo>
                    <a:pt x="7" y="12"/>
                    <a:pt x="7" y="11"/>
                    <a:pt x="7" y="11"/>
                  </a:cubicBezTo>
                  <a:cubicBezTo>
                    <a:pt x="7" y="10"/>
                    <a:pt x="7" y="10"/>
                    <a:pt x="7" y="9"/>
                  </a:cubicBezTo>
                  <a:cubicBezTo>
                    <a:pt x="7" y="9"/>
                    <a:pt x="6" y="8"/>
                    <a:pt x="6" y="8"/>
                  </a:cubicBezTo>
                  <a:cubicBezTo>
                    <a:pt x="6" y="8"/>
                    <a:pt x="5" y="7"/>
                    <a:pt x="5" y="7"/>
                  </a:cubicBezTo>
                  <a:cubicBezTo>
                    <a:pt x="5" y="7"/>
                    <a:pt x="4" y="7"/>
                    <a:pt x="4" y="7"/>
                  </a:cubicBezTo>
                  <a:cubicBezTo>
                    <a:pt x="4" y="6"/>
                    <a:pt x="3" y="6"/>
                    <a:pt x="3" y="6"/>
                  </a:cubicBezTo>
                  <a:cubicBezTo>
                    <a:pt x="3" y="6"/>
                    <a:pt x="2" y="6"/>
                    <a:pt x="2" y="6"/>
                  </a:cubicBezTo>
                  <a:cubicBezTo>
                    <a:pt x="1" y="6"/>
                    <a:pt x="1" y="6"/>
                    <a:pt x="1" y="6"/>
                  </a:cubicBezTo>
                  <a:cubicBezTo>
                    <a:pt x="1" y="6"/>
                    <a:pt x="1" y="6"/>
                    <a:pt x="1" y="6"/>
                  </a:cubicBezTo>
                  <a:cubicBezTo>
                    <a:pt x="1" y="5"/>
                    <a:pt x="1" y="5"/>
                    <a:pt x="1" y="5"/>
                  </a:cubicBezTo>
                  <a:lnTo>
                    <a:pt x="4"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25" name="îşliḑe">
              <a:extLst>
                <a:ext uri="{FF2B5EF4-FFF2-40B4-BE49-F238E27FC236}">
                  <a16:creationId xmlns:a16="http://schemas.microsoft.com/office/drawing/2014/main" id="{C206C2D8-18AC-4EC2-9455-789DD6B87A99}"/>
                </a:ext>
              </a:extLst>
            </p:cNvPr>
            <p:cNvSpPr/>
            <p:nvPr/>
          </p:nvSpPr>
          <p:spPr bwMode="auto">
            <a:xfrm>
              <a:off x="3856038" y="3709988"/>
              <a:ext cx="33338" cy="52388"/>
            </a:xfrm>
            <a:custGeom>
              <a:avLst/>
              <a:gdLst>
                <a:gd name="T0" fmla="*/ 0 w 10"/>
                <a:gd name="T1" fmla="*/ 16 h 16"/>
                <a:gd name="T2" fmla="*/ 0 w 10"/>
                <a:gd name="T3" fmla="*/ 16 h 16"/>
                <a:gd name="T4" fmla="*/ 2 w 10"/>
                <a:gd name="T5" fmla="*/ 14 h 16"/>
                <a:gd name="T6" fmla="*/ 4 w 10"/>
                <a:gd name="T7" fmla="*/ 12 h 16"/>
                <a:gd name="T8" fmla="*/ 5 w 10"/>
                <a:gd name="T9" fmla="*/ 10 h 16"/>
                <a:gd name="T10" fmla="*/ 6 w 10"/>
                <a:gd name="T11" fmla="*/ 9 h 16"/>
                <a:gd name="T12" fmla="*/ 7 w 10"/>
                <a:gd name="T13" fmla="*/ 8 h 16"/>
                <a:gd name="T14" fmla="*/ 7 w 10"/>
                <a:gd name="T15" fmla="*/ 7 h 16"/>
                <a:gd name="T16" fmla="*/ 7 w 10"/>
                <a:gd name="T17" fmla="*/ 6 h 16"/>
                <a:gd name="T18" fmla="*/ 7 w 10"/>
                <a:gd name="T19" fmla="*/ 4 h 16"/>
                <a:gd name="T20" fmla="*/ 6 w 10"/>
                <a:gd name="T21" fmla="*/ 3 h 16"/>
                <a:gd name="T22" fmla="*/ 5 w 10"/>
                <a:gd name="T23" fmla="*/ 2 h 16"/>
                <a:gd name="T24" fmla="*/ 4 w 10"/>
                <a:gd name="T25" fmla="*/ 2 h 16"/>
                <a:gd name="T26" fmla="*/ 3 w 10"/>
                <a:gd name="T27" fmla="*/ 2 h 16"/>
                <a:gd name="T28" fmla="*/ 2 w 10"/>
                <a:gd name="T29" fmla="*/ 3 h 16"/>
                <a:gd name="T30" fmla="*/ 1 w 10"/>
                <a:gd name="T31" fmla="*/ 3 h 16"/>
                <a:gd name="T32" fmla="*/ 1 w 10"/>
                <a:gd name="T33" fmla="*/ 4 h 16"/>
                <a:gd name="T34" fmla="*/ 0 w 10"/>
                <a:gd name="T35" fmla="*/ 4 h 16"/>
                <a:gd name="T36" fmla="*/ 1 w 10"/>
                <a:gd name="T37" fmla="*/ 3 h 16"/>
                <a:gd name="T38" fmla="*/ 1 w 10"/>
                <a:gd name="T39" fmla="*/ 2 h 16"/>
                <a:gd name="T40" fmla="*/ 2 w 10"/>
                <a:gd name="T41" fmla="*/ 1 h 16"/>
                <a:gd name="T42" fmla="*/ 3 w 10"/>
                <a:gd name="T43" fmla="*/ 0 h 16"/>
                <a:gd name="T44" fmla="*/ 4 w 10"/>
                <a:gd name="T45" fmla="*/ 0 h 16"/>
                <a:gd name="T46" fmla="*/ 6 w 10"/>
                <a:gd name="T47" fmla="*/ 0 h 16"/>
                <a:gd name="T48" fmla="*/ 7 w 10"/>
                <a:gd name="T49" fmla="*/ 1 h 16"/>
                <a:gd name="T50" fmla="*/ 8 w 10"/>
                <a:gd name="T51" fmla="*/ 1 h 16"/>
                <a:gd name="T52" fmla="*/ 8 w 10"/>
                <a:gd name="T53" fmla="*/ 2 h 16"/>
                <a:gd name="T54" fmla="*/ 9 w 10"/>
                <a:gd name="T55" fmla="*/ 4 h 16"/>
                <a:gd name="T56" fmla="*/ 9 w 10"/>
                <a:gd name="T57" fmla="*/ 5 h 16"/>
                <a:gd name="T58" fmla="*/ 9 w 10"/>
                <a:gd name="T59" fmla="*/ 6 h 16"/>
                <a:gd name="T60" fmla="*/ 8 w 10"/>
                <a:gd name="T61" fmla="*/ 7 h 16"/>
                <a:gd name="T62" fmla="*/ 8 w 10"/>
                <a:gd name="T63" fmla="*/ 8 h 16"/>
                <a:gd name="T64" fmla="*/ 7 w 10"/>
                <a:gd name="T65" fmla="*/ 9 h 16"/>
                <a:gd name="T66" fmla="*/ 6 w 10"/>
                <a:gd name="T67" fmla="*/ 10 h 16"/>
                <a:gd name="T68" fmla="*/ 4 w 10"/>
                <a:gd name="T69" fmla="*/ 12 h 16"/>
                <a:gd name="T70" fmla="*/ 2 w 10"/>
                <a:gd name="T71" fmla="*/ 14 h 16"/>
                <a:gd name="T72" fmla="*/ 6 w 10"/>
                <a:gd name="T73" fmla="*/ 14 h 16"/>
                <a:gd name="T74" fmla="*/ 7 w 10"/>
                <a:gd name="T75" fmla="*/ 14 h 16"/>
                <a:gd name="T76" fmla="*/ 8 w 10"/>
                <a:gd name="T77" fmla="*/ 14 h 16"/>
                <a:gd name="T78" fmla="*/ 9 w 10"/>
                <a:gd name="T79" fmla="*/ 14 h 16"/>
                <a:gd name="T80" fmla="*/ 9 w 10"/>
                <a:gd name="T81" fmla="*/ 14 h 16"/>
                <a:gd name="T82" fmla="*/ 9 w 10"/>
                <a:gd name="T83" fmla="*/ 13 h 16"/>
                <a:gd name="T84" fmla="*/ 10 w 10"/>
                <a:gd name="T85" fmla="*/ 13 h 16"/>
                <a:gd name="T86" fmla="*/ 9 w 10"/>
                <a:gd name="T87" fmla="*/ 14 h 16"/>
                <a:gd name="T88" fmla="*/ 9 w 10"/>
                <a:gd name="T89" fmla="*/ 15 h 16"/>
                <a:gd name="T90" fmla="*/ 9 w 10"/>
                <a:gd name="T91" fmla="*/ 16 h 16"/>
                <a:gd name="T92" fmla="*/ 0 w 10"/>
                <a:gd name="T9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 h="16">
                  <a:moveTo>
                    <a:pt x="0" y="16"/>
                  </a:moveTo>
                  <a:cubicBezTo>
                    <a:pt x="0" y="16"/>
                    <a:pt x="0" y="16"/>
                    <a:pt x="0" y="16"/>
                  </a:cubicBezTo>
                  <a:cubicBezTo>
                    <a:pt x="1" y="15"/>
                    <a:pt x="2" y="14"/>
                    <a:pt x="2" y="14"/>
                  </a:cubicBezTo>
                  <a:cubicBezTo>
                    <a:pt x="3" y="13"/>
                    <a:pt x="3" y="13"/>
                    <a:pt x="4" y="12"/>
                  </a:cubicBezTo>
                  <a:cubicBezTo>
                    <a:pt x="5" y="11"/>
                    <a:pt x="5" y="10"/>
                    <a:pt x="5" y="10"/>
                  </a:cubicBezTo>
                  <a:cubicBezTo>
                    <a:pt x="6" y="9"/>
                    <a:pt x="6" y="9"/>
                    <a:pt x="6" y="9"/>
                  </a:cubicBezTo>
                  <a:cubicBezTo>
                    <a:pt x="6" y="8"/>
                    <a:pt x="7" y="8"/>
                    <a:pt x="7" y="8"/>
                  </a:cubicBezTo>
                  <a:cubicBezTo>
                    <a:pt x="7" y="7"/>
                    <a:pt x="7" y="7"/>
                    <a:pt x="7" y="7"/>
                  </a:cubicBezTo>
                  <a:cubicBezTo>
                    <a:pt x="7" y="6"/>
                    <a:pt x="7" y="6"/>
                    <a:pt x="7" y="6"/>
                  </a:cubicBezTo>
                  <a:cubicBezTo>
                    <a:pt x="7" y="5"/>
                    <a:pt x="7" y="5"/>
                    <a:pt x="7" y="4"/>
                  </a:cubicBezTo>
                  <a:cubicBezTo>
                    <a:pt x="7" y="4"/>
                    <a:pt x="7" y="3"/>
                    <a:pt x="6" y="3"/>
                  </a:cubicBezTo>
                  <a:cubicBezTo>
                    <a:pt x="6" y="3"/>
                    <a:pt x="6" y="2"/>
                    <a:pt x="5" y="2"/>
                  </a:cubicBezTo>
                  <a:cubicBezTo>
                    <a:pt x="5" y="2"/>
                    <a:pt x="4" y="2"/>
                    <a:pt x="4" y="2"/>
                  </a:cubicBezTo>
                  <a:cubicBezTo>
                    <a:pt x="4" y="2"/>
                    <a:pt x="3" y="2"/>
                    <a:pt x="3" y="2"/>
                  </a:cubicBezTo>
                  <a:cubicBezTo>
                    <a:pt x="3" y="2"/>
                    <a:pt x="2" y="2"/>
                    <a:pt x="2" y="3"/>
                  </a:cubicBezTo>
                  <a:cubicBezTo>
                    <a:pt x="2" y="3"/>
                    <a:pt x="2" y="3"/>
                    <a:pt x="1" y="3"/>
                  </a:cubicBezTo>
                  <a:cubicBezTo>
                    <a:pt x="1" y="4"/>
                    <a:pt x="1" y="4"/>
                    <a:pt x="1" y="4"/>
                  </a:cubicBezTo>
                  <a:cubicBezTo>
                    <a:pt x="0" y="4"/>
                    <a:pt x="0" y="4"/>
                    <a:pt x="0" y="4"/>
                  </a:cubicBezTo>
                  <a:cubicBezTo>
                    <a:pt x="1" y="4"/>
                    <a:pt x="1" y="3"/>
                    <a:pt x="1" y="3"/>
                  </a:cubicBezTo>
                  <a:cubicBezTo>
                    <a:pt x="1" y="3"/>
                    <a:pt x="1" y="2"/>
                    <a:pt x="1" y="2"/>
                  </a:cubicBezTo>
                  <a:cubicBezTo>
                    <a:pt x="1" y="2"/>
                    <a:pt x="2" y="1"/>
                    <a:pt x="2" y="1"/>
                  </a:cubicBezTo>
                  <a:cubicBezTo>
                    <a:pt x="2" y="1"/>
                    <a:pt x="3" y="1"/>
                    <a:pt x="3" y="0"/>
                  </a:cubicBezTo>
                  <a:cubicBezTo>
                    <a:pt x="4" y="0"/>
                    <a:pt x="4" y="0"/>
                    <a:pt x="4" y="0"/>
                  </a:cubicBezTo>
                  <a:cubicBezTo>
                    <a:pt x="5" y="0"/>
                    <a:pt x="5" y="0"/>
                    <a:pt x="6" y="0"/>
                  </a:cubicBezTo>
                  <a:cubicBezTo>
                    <a:pt x="6" y="0"/>
                    <a:pt x="6" y="1"/>
                    <a:pt x="7" y="1"/>
                  </a:cubicBezTo>
                  <a:cubicBezTo>
                    <a:pt x="7" y="1"/>
                    <a:pt x="7" y="1"/>
                    <a:pt x="8" y="1"/>
                  </a:cubicBezTo>
                  <a:cubicBezTo>
                    <a:pt x="8" y="2"/>
                    <a:pt x="8" y="2"/>
                    <a:pt x="8" y="2"/>
                  </a:cubicBezTo>
                  <a:cubicBezTo>
                    <a:pt x="9" y="3"/>
                    <a:pt x="9" y="3"/>
                    <a:pt x="9" y="4"/>
                  </a:cubicBezTo>
                  <a:cubicBezTo>
                    <a:pt x="9" y="4"/>
                    <a:pt x="9" y="4"/>
                    <a:pt x="9" y="5"/>
                  </a:cubicBezTo>
                  <a:cubicBezTo>
                    <a:pt x="9" y="5"/>
                    <a:pt x="9" y="6"/>
                    <a:pt x="9" y="6"/>
                  </a:cubicBezTo>
                  <a:cubicBezTo>
                    <a:pt x="9" y="6"/>
                    <a:pt x="9" y="6"/>
                    <a:pt x="8" y="7"/>
                  </a:cubicBezTo>
                  <a:cubicBezTo>
                    <a:pt x="8" y="7"/>
                    <a:pt x="8" y="7"/>
                    <a:pt x="8" y="8"/>
                  </a:cubicBezTo>
                  <a:cubicBezTo>
                    <a:pt x="8" y="8"/>
                    <a:pt x="8" y="8"/>
                    <a:pt x="7" y="9"/>
                  </a:cubicBezTo>
                  <a:cubicBezTo>
                    <a:pt x="7" y="9"/>
                    <a:pt x="7" y="9"/>
                    <a:pt x="6" y="10"/>
                  </a:cubicBezTo>
                  <a:cubicBezTo>
                    <a:pt x="6" y="11"/>
                    <a:pt x="5" y="12"/>
                    <a:pt x="4" y="12"/>
                  </a:cubicBezTo>
                  <a:cubicBezTo>
                    <a:pt x="2" y="14"/>
                    <a:pt x="2" y="14"/>
                    <a:pt x="2" y="14"/>
                  </a:cubicBezTo>
                  <a:cubicBezTo>
                    <a:pt x="4" y="14"/>
                    <a:pt x="5" y="14"/>
                    <a:pt x="6" y="14"/>
                  </a:cubicBezTo>
                  <a:cubicBezTo>
                    <a:pt x="6" y="14"/>
                    <a:pt x="7" y="14"/>
                    <a:pt x="7" y="14"/>
                  </a:cubicBezTo>
                  <a:cubicBezTo>
                    <a:pt x="7" y="14"/>
                    <a:pt x="7" y="14"/>
                    <a:pt x="8" y="14"/>
                  </a:cubicBezTo>
                  <a:cubicBezTo>
                    <a:pt x="8" y="14"/>
                    <a:pt x="8" y="14"/>
                    <a:pt x="9" y="14"/>
                  </a:cubicBezTo>
                  <a:cubicBezTo>
                    <a:pt x="9" y="14"/>
                    <a:pt x="9" y="14"/>
                    <a:pt x="9" y="14"/>
                  </a:cubicBezTo>
                  <a:cubicBezTo>
                    <a:pt x="9" y="13"/>
                    <a:pt x="9" y="13"/>
                    <a:pt x="9" y="13"/>
                  </a:cubicBezTo>
                  <a:cubicBezTo>
                    <a:pt x="10" y="13"/>
                    <a:pt x="10" y="13"/>
                    <a:pt x="10" y="13"/>
                  </a:cubicBezTo>
                  <a:cubicBezTo>
                    <a:pt x="10" y="14"/>
                    <a:pt x="10" y="14"/>
                    <a:pt x="9" y="14"/>
                  </a:cubicBezTo>
                  <a:cubicBezTo>
                    <a:pt x="9" y="14"/>
                    <a:pt x="9" y="15"/>
                    <a:pt x="9" y="15"/>
                  </a:cubicBezTo>
                  <a:cubicBezTo>
                    <a:pt x="9" y="16"/>
                    <a:pt x="9" y="16"/>
                    <a:pt x="9" y="16"/>
                  </a:cubicBezTo>
                  <a:lnTo>
                    <a:pt x="0" y="1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26" name="îṧlíḑè">
              <a:extLst>
                <a:ext uri="{FF2B5EF4-FFF2-40B4-BE49-F238E27FC236}">
                  <a16:creationId xmlns:a16="http://schemas.microsoft.com/office/drawing/2014/main" id="{47DF529D-D5C9-481C-AA89-0506E77A7022}"/>
                </a:ext>
              </a:extLst>
            </p:cNvPr>
            <p:cNvSpPr/>
            <p:nvPr/>
          </p:nvSpPr>
          <p:spPr bwMode="auto">
            <a:xfrm>
              <a:off x="3367088" y="3563938"/>
              <a:ext cx="39688" cy="36513"/>
            </a:xfrm>
            <a:custGeom>
              <a:avLst/>
              <a:gdLst>
                <a:gd name="T0" fmla="*/ 10 w 12"/>
                <a:gd name="T1" fmla="*/ 1 h 11"/>
                <a:gd name="T2" fmla="*/ 10 w 12"/>
                <a:gd name="T3" fmla="*/ 1 h 11"/>
                <a:gd name="T4" fmla="*/ 10 w 12"/>
                <a:gd name="T5" fmla="*/ 0 h 11"/>
                <a:gd name="T6" fmla="*/ 11 w 12"/>
                <a:gd name="T7" fmla="*/ 1 h 11"/>
                <a:gd name="T8" fmla="*/ 12 w 12"/>
                <a:gd name="T9" fmla="*/ 5 h 11"/>
                <a:gd name="T10" fmla="*/ 12 w 12"/>
                <a:gd name="T11" fmla="*/ 7 h 11"/>
                <a:gd name="T12" fmla="*/ 12 w 12"/>
                <a:gd name="T13" fmla="*/ 8 h 11"/>
                <a:gd name="T14" fmla="*/ 11 w 12"/>
                <a:gd name="T15" fmla="*/ 9 h 11"/>
                <a:gd name="T16" fmla="*/ 10 w 12"/>
                <a:gd name="T17" fmla="*/ 9 h 11"/>
                <a:gd name="T18" fmla="*/ 9 w 12"/>
                <a:gd name="T19" fmla="*/ 9 h 11"/>
                <a:gd name="T20" fmla="*/ 8 w 12"/>
                <a:gd name="T21" fmla="*/ 8 h 11"/>
                <a:gd name="T22" fmla="*/ 7 w 12"/>
                <a:gd name="T23" fmla="*/ 8 h 11"/>
                <a:gd name="T24" fmla="*/ 8 w 12"/>
                <a:gd name="T25" fmla="*/ 9 h 11"/>
                <a:gd name="T26" fmla="*/ 7 w 12"/>
                <a:gd name="T27" fmla="*/ 10 h 11"/>
                <a:gd name="T28" fmla="*/ 7 w 12"/>
                <a:gd name="T29" fmla="*/ 11 h 11"/>
                <a:gd name="T30" fmla="*/ 6 w 12"/>
                <a:gd name="T31" fmla="*/ 11 h 11"/>
                <a:gd name="T32" fmla="*/ 4 w 12"/>
                <a:gd name="T33" fmla="*/ 11 h 11"/>
                <a:gd name="T34" fmla="*/ 3 w 12"/>
                <a:gd name="T35" fmla="*/ 11 h 11"/>
                <a:gd name="T36" fmla="*/ 2 w 12"/>
                <a:gd name="T37" fmla="*/ 10 h 11"/>
                <a:gd name="T38" fmla="*/ 2 w 12"/>
                <a:gd name="T39" fmla="*/ 9 h 11"/>
                <a:gd name="T40" fmla="*/ 0 w 12"/>
                <a:gd name="T41" fmla="*/ 4 h 11"/>
                <a:gd name="T42" fmla="*/ 0 w 12"/>
                <a:gd name="T43" fmla="*/ 4 h 11"/>
                <a:gd name="T44" fmla="*/ 1 w 12"/>
                <a:gd name="T45" fmla="*/ 4 h 11"/>
                <a:gd name="T46" fmla="*/ 1 w 12"/>
                <a:gd name="T47" fmla="*/ 4 h 11"/>
                <a:gd name="T48" fmla="*/ 1 w 12"/>
                <a:gd name="T49" fmla="*/ 5 h 11"/>
                <a:gd name="T50" fmla="*/ 2 w 12"/>
                <a:gd name="T51" fmla="*/ 5 h 11"/>
                <a:gd name="T52" fmla="*/ 10 w 12"/>
                <a:gd name="T53" fmla="*/ 2 h 11"/>
                <a:gd name="T54" fmla="*/ 10 w 12"/>
                <a:gd name="T55" fmla="*/ 2 h 11"/>
                <a:gd name="T56" fmla="*/ 10 w 12"/>
                <a:gd name="T57" fmla="*/ 1 h 11"/>
                <a:gd name="T58" fmla="*/ 6 w 12"/>
                <a:gd name="T59" fmla="*/ 4 h 11"/>
                <a:gd name="T60" fmla="*/ 2 w 12"/>
                <a:gd name="T61" fmla="*/ 6 h 11"/>
                <a:gd name="T62" fmla="*/ 2 w 12"/>
                <a:gd name="T63" fmla="*/ 6 h 11"/>
                <a:gd name="T64" fmla="*/ 1 w 12"/>
                <a:gd name="T65" fmla="*/ 7 h 11"/>
                <a:gd name="T66" fmla="*/ 2 w 12"/>
                <a:gd name="T67" fmla="*/ 8 h 11"/>
                <a:gd name="T68" fmla="*/ 3 w 12"/>
                <a:gd name="T69" fmla="*/ 9 h 11"/>
                <a:gd name="T70" fmla="*/ 4 w 12"/>
                <a:gd name="T71" fmla="*/ 10 h 11"/>
                <a:gd name="T72" fmla="*/ 5 w 12"/>
                <a:gd name="T73" fmla="*/ 10 h 11"/>
                <a:gd name="T74" fmla="*/ 6 w 12"/>
                <a:gd name="T75" fmla="*/ 9 h 11"/>
                <a:gd name="T76" fmla="*/ 7 w 12"/>
                <a:gd name="T77" fmla="*/ 8 h 11"/>
                <a:gd name="T78" fmla="*/ 7 w 12"/>
                <a:gd name="T79" fmla="*/ 7 h 11"/>
                <a:gd name="T80" fmla="*/ 6 w 12"/>
                <a:gd name="T81" fmla="*/ 4 h 11"/>
                <a:gd name="T82" fmla="*/ 12 w 12"/>
                <a:gd name="T83" fmla="*/ 5 h 11"/>
                <a:gd name="T84" fmla="*/ 11 w 12"/>
                <a:gd name="T85" fmla="*/ 4 h 11"/>
                <a:gd name="T86" fmla="*/ 11 w 12"/>
                <a:gd name="T87" fmla="*/ 3 h 11"/>
                <a:gd name="T88" fmla="*/ 10 w 12"/>
                <a:gd name="T89" fmla="*/ 3 h 11"/>
                <a:gd name="T90" fmla="*/ 7 w 12"/>
                <a:gd name="T91" fmla="*/ 4 h 11"/>
                <a:gd name="T92" fmla="*/ 7 w 12"/>
                <a:gd name="T93" fmla="*/ 6 h 11"/>
                <a:gd name="T94" fmla="*/ 8 w 12"/>
                <a:gd name="T95" fmla="*/ 7 h 11"/>
                <a:gd name="T96" fmla="*/ 9 w 12"/>
                <a:gd name="T97" fmla="*/ 8 h 11"/>
                <a:gd name="T98" fmla="*/ 10 w 12"/>
                <a:gd name="T99" fmla="*/ 8 h 11"/>
                <a:gd name="T100" fmla="*/ 11 w 12"/>
                <a:gd name="T101" fmla="*/ 7 h 11"/>
                <a:gd name="T102" fmla="*/ 12 w 12"/>
                <a:gd name="T103" fmla="*/ 6 h 11"/>
                <a:gd name="T104" fmla="*/ 12 w 12"/>
                <a:gd name="T10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 h="11">
                  <a:moveTo>
                    <a:pt x="10" y="1"/>
                  </a:moveTo>
                  <a:cubicBezTo>
                    <a:pt x="10" y="1"/>
                    <a:pt x="10" y="1"/>
                    <a:pt x="10" y="1"/>
                  </a:cubicBezTo>
                  <a:cubicBezTo>
                    <a:pt x="10" y="0"/>
                    <a:pt x="10" y="0"/>
                    <a:pt x="10" y="0"/>
                  </a:cubicBezTo>
                  <a:cubicBezTo>
                    <a:pt x="11" y="0"/>
                    <a:pt x="11" y="0"/>
                    <a:pt x="11" y="1"/>
                  </a:cubicBezTo>
                  <a:cubicBezTo>
                    <a:pt x="12" y="5"/>
                    <a:pt x="12" y="5"/>
                    <a:pt x="12" y="5"/>
                  </a:cubicBezTo>
                  <a:cubicBezTo>
                    <a:pt x="12" y="6"/>
                    <a:pt x="12" y="6"/>
                    <a:pt x="12" y="7"/>
                  </a:cubicBezTo>
                  <a:cubicBezTo>
                    <a:pt x="12" y="7"/>
                    <a:pt x="12" y="7"/>
                    <a:pt x="12" y="8"/>
                  </a:cubicBezTo>
                  <a:cubicBezTo>
                    <a:pt x="12" y="8"/>
                    <a:pt x="11" y="9"/>
                    <a:pt x="11" y="9"/>
                  </a:cubicBezTo>
                  <a:cubicBezTo>
                    <a:pt x="10" y="9"/>
                    <a:pt x="10" y="9"/>
                    <a:pt x="10" y="9"/>
                  </a:cubicBezTo>
                  <a:cubicBezTo>
                    <a:pt x="9" y="9"/>
                    <a:pt x="9" y="9"/>
                    <a:pt x="9" y="9"/>
                  </a:cubicBezTo>
                  <a:cubicBezTo>
                    <a:pt x="8" y="8"/>
                    <a:pt x="8" y="8"/>
                    <a:pt x="8" y="8"/>
                  </a:cubicBezTo>
                  <a:cubicBezTo>
                    <a:pt x="7" y="8"/>
                    <a:pt x="7" y="8"/>
                    <a:pt x="7" y="8"/>
                  </a:cubicBezTo>
                  <a:cubicBezTo>
                    <a:pt x="8" y="8"/>
                    <a:pt x="8" y="8"/>
                    <a:pt x="8" y="9"/>
                  </a:cubicBezTo>
                  <a:cubicBezTo>
                    <a:pt x="8" y="9"/>
                    <a:pt x="7" y="9"/>
                    <a:pt x="7" y="10"/>
                  </a:cubicBezTo>
                  <a:cubicBezTo>
                    <a:pt x="7" y="10"/>
                    <a:pt x="7" y="10"/>
                    <a:pt x="7" y="11"/>
                  </a:cubicBezTo>
                  <a:cubicBezTo>
                    <a:pt x="6" y="11"/>
                    <a:pt x="6" y="11"/>
                    <a:pt x="6" y="11"/>
                  </a:cubicBezTo>
                  <a:cubicBezTo>
                    <a:pt x="5" y="11"/>
                    <a:pt x="4" y="11"/>
                    <a:pt x="4" y="11"/>
                  </a:cubicBezTo>
                  <a:cubicBezTo>
                    <a:pt x="4" y="11"/>
                    <a:pt x="3" y="11"/>
                    <a:pt x="3" y="11"/>
                  </a:cubicBezTo>
                  <a:cubicBezTo>
                    <a:pt x="3" y="10"/>
                    <a:pt x="2" y="10"/>
                    <a:pt x="2" y="10"/>
                  </a:cubicBezTo>
                  <a:cubicBezTo>
                    <a:pt x="2" y="9"/>
                    <a:pt x="2" y="9"/>
                    <a:pt x="2" y="9"/>
                  </a:cubicBezTo>
                  <a:cubicBezTo>
                    <a:pt x="0" y="4"/>
                    <a:pt x="0" y="4"/>
                    <a:pt x="0" y="4"/>
                  </a:cubicBezTo>
                  <a:cubicBezTo>
                    <a:pt x="0" y="4"/>
                    <a:pt x="0" y="4"/>
                    <a:pt x="0" y="4"/>
                  </a:cubicBezTo>
                  <a:cubicBezTo>
                    <a:pt x="0" y="4"/>
                    <a:pt x="1" y="4"/>
                    <a:pt x="1" y="4"/>
                  </a:cubicBezTo>
                  <a:cubicBezTo>
                    <a:pt x="1" y="4"/>
                    <a:pt x="1" y="4"/>
                    <a:pt x="1" y="4"/>
                  </a:cubicBezTo>
                  <a:cubicBezTo>
                    <a:pt x="1" y="4"/>
                    <a:pt x="1" y="5"/>
                    <a:pt x="1" y="5"/>
                  </a:cubicBezTo>
                  <a:cubicBezTo>
                    <a:pt x="1" y="5"/>
                    <a:pt x="1" y="5"/>
                    <a:pt x="2" y="5"/>
                  </a:cubicBezTo>
                  <a:cubicBezTo>
                    <a:pt x="10" y="2"/>
                    <a:pt x="10" y="2"/>
                    <a:pt x="10" y="2"/>
                  </a:cubicBezTo>
                  <a:cubicBezTo>
                    <a:pt x="10" y="2"/>
                    <a:pt x="10" y="2"/>
                    <a:pt x="10" y="2"/>
                  </a:cubicBezTo>
                  <a:cubicBezTo>
                    <a:pt x="10" y="1"/>
                    <a:pt x="10" y="1"/>
                    <a:pt x="10" y="1"/>
                  </a:cubicBezTo>
                  <a:close/>
                  <a:moveTo>
                    <a:pt x="6" y="4"/>
                  </a:moveTo>
                  <a:cubicBezTo>
                    <a:pt x="2" y="6"/>
                    <a:pt x="2" y="6"/>
                    <a:pt x="2" y="6"/>
                  </a:cubicBezTo>
                  <a:cubicBezTo>
                    <a:pt x="2" y="6"/>
                    <a:pt x="2" y="6"/>
                    <a:pt x="2" y="6"/>
                  </a:cubicBezTo>
                  <a:cubicBezTo>
                    <a:pt x="1" y="6"/>
                    <a:pt x="1" y="7"/>
                    <a:pt x="1" y="7"/>
                  </a:cubicBezTo>
                  <a:cubicBezTo>
                    <a:pt x="2" y="8"/>
                    <a:pt x="2" y="8"/>
                    <a:pt x="2" y="8"/>
                  </a:cubicBezTo>
                  <a:cubicBezTo>
                    <a:pt x="2" y="9"/>
                    <a:pt x="2" y="9"/>
                    <a:pt x="3" y="9"/>
                  </a:cubicBezTo>
                  <a:cubicBezTo>
                    <a:pt x="3" y="10"/>
                    <a:pt x="3" y="10"/>
                    <a:pt x="4" y="10"/>
                  </a:cubicBezTo>
                  <a:cubicBezTo>
                    <a:pt x="4" y="10"/>
                    <a:pt x="5" y="10"/>
                    <a:pt x="5" y="10"/>
                  </a:cubicBezTo>
                  <a:cubicBezTo>
                    <a:pt x="6" y="9"/>
                    <a:pt x="6" y="9"/>
                    <a:pt x="6" y="9"/>
                  </a:cubicBezTo>
                  <a:cubicBezTo>
                    <a:pt x="7" y="9"/>
                    <a:pt x="7" y="8"/>
                    <a:pt x="7" y="8"/>
                  </a:cubicBezTo>
                  <a:cubicBezTo>
                    <a:pt x="7" y="7"/>
                    <a:pt x="7" y="7"/>
                    <a:pt x="7" y="7"/>
                  </a:cubicBezTo>
                  <a:cubicBezTo>
                    <a:pt x="6" y="4"/>
                    <a:pt x="6" y="4"/>
                    <a:pt x="6" y="4"/>
                  </a:cubicBezTo>
                  <a:close/>
                  <a:moveTo>
                    <a:pt x="12" y="5"/>
                  </a:moveTo>
                  <a:cubicBezTo>
                    <a:pt x="11" y="4"/>
                    <a:pt x="11" y="4"/>
                    <a:pt x="11" y="4"/>
                  </a:cubicBezTo>
                  <a:cubicBezTo>
                    <a:pt x="11" y="3"/>
                    <a:pt x="11" y="3"/>
                    <a:pt x="11" y="3"/>
                  </a:cubicBezTo>
                  <a:cubicBezTo>
                    <a:pt x="11" y="3"/>
                    <a:pt x="10" y="3"/>
                    <a:pt x="10" y="3"/>
                  </a:cubicBezTo>
                  <a:cubicBezTo>
                    <a:pt x="7" y="4"/>
                    <a:pt x="7" y="4"/>
                    <a:pt x="7" y="4"/>
                  </a:cubicBezTo>
                  <a:cubicBezTo>
                    <a:pt x="7" y="6"/>
                    <a:pt x="7" y="6"/>
                    <a:pt x="7" y="6"/>
                  </a:cubicBezTo>
                  <a:cubicBezTo>
                    <a:pt x="7" y="7"/>
                    <a:pt x="8" y="7"/>
                    <a:pt x="8" y="7"/>
                  </a:cubicBezTo>
                  <a:cubicBezTo>
                    <a:pt x="8" y="7"/>
                    <a:pt x="8" y="8"/>
                    <a:pt x="9" y="8"/>
                  </a:cubicBezTo>
                  <a:cubicBezTo>
                    <a:pt x="9" y="8"/>
                    <a:pt x="10" y="8"/>
                    <a:pt x="10" y="8"/>
                  </a:cubicBezTo>
                  <a:cubicBezTo>
                    <a:pt x="11" y="7"/>
                    <a:pt x="11" y="7"/>
                    <a:pt x="11" y="7"/>
                  </a:cubicBezTo>
                  <a:cubicBezTo>
                    <a:pt x="11" y="7"/>
                    <a:pt x="12" y="6"/>
                    <a:pt x="12" y="6"/>
                  </a:cubicBezTo>
                  <a:cubicBezTo>
                    <a:pt x="12" y="6"/>
                    <a:pt x="12" y="5"/>
                    <a:pt x="12" y="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27" name="îsḷíḍê">
              <a:extLst>
                <a:ext uri="{FF2B5EF4-FFF2-40B4-BE49-F238E27FC236}">
                  <a16:creationId xmlns:a16="http://schemas.microsoft.com/office/drawing/2014/main" id="{7F73D06D-B2F0-4E5E-9074-7A5111100BC9}"/>
                </a:ext>
              </a:extLst>
            </p:cNvPr>
            <p:cNvSpPr/>
            <p:nvPr/>
          </p:nvSpPr>
          <p:spPr bwMode="auto">
            <a:xfrm>
              <a:off x="3367088" y="3563938"/>
              <a:ext cx="39688" cy="36513"/>
            </a:xfrm>
            <a:custGeom>
              <a:avLst/>
              <a:gdLst>
                <a:gd name="T0" fmla="*/ 10 w 12"/>
                <a:gd name="T1" fmla="*/ 1 h 11"/>
                <a:gd name="T2" fmla="*/ 10 w 12"/>
                <a:gd name="T3" fmla="*/ 1 h 11"/>
                <a:gd name="T4" fmla="*/ 10 w 12"/>
                <a:gd name="T5" fmla="*/ 0 h 11"/>
                <a:gd name="T6" fmla="*/ 11 w 12"/>
                <a:gd name="T7" fmla="*/ 1 h 11"/>
                <a:gd name="T8" fmla="*/ 12 w 12"/>
                <a:gd name="T9" fmla="*/ 5 h 11"/>
                <a:gd name="T10" fmla="*/ 12 w 12"/>
                <a:gd name="T11" fmla="*/ 7 h 11"/>
                <a:gd name="T12" fmla="*/ 12 w 12"/>
                <a:gd name="T13" fmla="*/ 8 h 11"/>
                <a:gd name="T14" fmla="*/ 11 w 12"/>
                <a:gd name="T15" fmla="*/ 9 h 11"/>
                <a:gd name="T16" fmla="*/ 10 w 12"/>
                <a:gd name="T17" fmla="*/ 9 h 11"/>
                <a:gd name="T18" fmla="*/ 9 w 12"/>
                <a:gd name="T19" fmla="*/ 9 h 11"/>
                <a:gd name="T20" fmla="*/ 8 w 12"/>
                <a:gd name="T21" fmla="*/ 8 h 11"/>
                <a:gd name="T22" fmla="*/ 7 w 12"/>
                <a:gd name="T23" fmla="*/ 8 h 11"/>
                <a:gd name="T24" fmla="*/ 8 w 12"/>
                <a:gd name="T25" fmla="*/ 9 h 11"/>
                <a:gd name="T26" fmla="*/ 7 w 12"/>
                <a:gd name="T27" fmla="*/ 10 h 11"/>
                <a:gd name="T28" fmla="*/ 7 w 12"/>
                <a:gd name="T29" fmla="*/ 11 h 11"/>
                <a:gd name="T30" fmla="*/ 6 w 12"/>
                <a:gd name="T31" fmla="*/ 11 h 11"/>
                <a:gd name="T32" fmla="*/ 4 w 12"/>
                <a:gd name="T33" fmla="*/ 11 h 11"/>
                <a:gd name="T34" fmla="*/ 3 w 12"/>
                <a:gd name="T35" fmla="*/ 11 h 11"/>
                <a:gd name="T36" fmla="*/ 2 w 12"/>
                <a:gd name="T37" fmla="*/ 10 h 11"/>
                <a:gd name="T38" fmla="*/ 2 w 12"/>
                <a:gd name="T39" fmla="*/ 9 h 11"/>
                <a:gd name="T40" fmla="*/ 0 w 12"/>
                <a:gd name="T41" fmla="*/ 4 h 11"/>
                <a:gd name="T42" fmla="*/ 0 w 12"/>
                <a:gd name="T43" fmla="*/ 4 h 11"/>
                <a:gd name="T44" fmla="*/ 1 w 12"/>
                <a:gd name="T45" fmla="*/ 4 h 11"/>
                <a:gd name="T46" fmla="*/ 1 w 12"/>
                <a:gd name="T47" fmla="*/ 4 h 11"/>
                <a:gd name="T48" fmla="*/ 1 w 12"/>
                <a:gd name="T49" fmla="*/ 5 h 11"/>
                <a:gd name="T50" fmla="*/ 2 w 12"/>
                <a:gd name="T51" fmla="*/ 5 h 11"/>
                <a:gd name="T52" fmla="*/ 10 w 12"/>
                <a:gd name="T53" fmla="*/ 2 h 11"/>
                <a:gd name="T54" fmla="*/ 10 w 12"/>
                <a:gd name="T55" fmla="*/ 2 h 11"/>
                <a:gd name="T56" fmla="*/ 10 w 12"/>
                <a:gd name="T57" fmla="*/ 1 h 11"/>
                <a:gd name="T58" fmla="*/ 6 w 12"/>
                <a:gd name="T59" fmla="*/ 4 h 11"/>
                <a:gd name="T60" fmla="*/ 2 w 12"/>
                <a:gd name="T61" fmla="*/ 6 h 11"/>
                <a:gd name="T62" fmla="*/ 2 w 12"/>
                <a:gd name="T63" fmla="*/ 6 h 11"/>
                <a:gd name="T64" fmla="*/ 1 w 12"/>
                <a:gd name="T65" fmla="*/ 7 h 11"/>
                <a:gd name="T66" fmla="*/ 2 w 12"/>
                <a:gd name="T67" fmla="*/ 8 h 11"/>
                <a:gd name="T68" fmla="*/ 3 w 12"/>
                <a:gd name="T69" fmla="*/ 9 h 11"/>
                <a:gd name="T70" fmla="*/ 4 w 12"/>
                <a:gd name="T71" fmla="*/ 10 h 11"/>
                <a:gd name="T72" fmla="*/ 5 w 12"/>
                <a:gd name="T73" fmla="*/ 10 h 11"/>
                <a:gd name="T74" fmla="*/ 6 w 12"/>
                <a:gd name="T75" fmla="*/ 9 h 11"/>
                <a:gd name="T76" fmla="*/ 7 w 12"/>
                <a:gd name="T77" fmla="*/ 8 h 11"/>
                <a:gd name="T78" fmla="*/ 7 w 12"/>
                <a:gd name="T79" fmla="*/ 7 h 11"/>
                <a:gd name="T80" fmla="*/ 6 w 12"/>
                <a:gd name="T81" fmla="*/ 4 h 11"/>
                <a:gd name="T82" fmla="*/ 12 w 12"/>
                <a:gd name="T83" fmla="*/ 5 h 11"/>
                <a:gd name="T84" fmla="*/ 11 w 12"/>
                <a:gd name="T85" fmla="*/ 4 h 11"/>
                <a:gd name="T86" fmla="*/ 11 w 12"/>
                <a:gd name="T87" fmla="*/ 3 h 11"/>
                <a:gd name="T88" fmla="*/ 10 w 12"/>
                <a:gd name="T89" fmla="*/ 3 h 11"/>
                <a:gd name="T90" fmla="*/ 7 w 12"/>
                <a:gd name="T91" fmla="*/ 4 h 11"/>
                <a:gd name="T92" fmla="*/ 7 w 12"/>
                <a:gd name="T93" fmla="*/ 6 h 11"/>
                <a:gd name="T94" fmla="*/ 8 w 12"/>
                <a:gd name="T95" fmla="*/ 7 h 11"/>
                <a:gd name="T96" fmla="*/ 9 w 12"/>
                <a:gd name="T97" fmla="*/ 8 h 11"/>
                <a:gd name="T98" fmla="*/ 10 w 12"/>
                <a:gd name="T99" fmla="*/ 8 h 11"/>
                <a:gd name="T100" fmla="*/ 11 w 12"/>
                <a:gd name="T101" fmla="*/ 7 h 11"/>
                <a:gd name="T102" fmla="*/ 12 w 12"/>
                <a:gd name="T103" fmla="*/ 6 h 11"/>
                <a:gd name="T104" fmla="*/ 12 w 12"/>
                <a:gd name="T10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 h="11">
                  <a:moveTo>
                    <a:pt x="10" y="1"/>
                  </a:moveTo>
                  <a:cubicBezTo>
                    <a:pt x="10" y="1"/>
                    <a:pt x="10" y="1"/>
                    <a:pt x="10" y="1"/>
                  </a:cubicBezTo>
                  <a:cubicBezTo>
                    <a:pt x="10" y="0"/>
                    <a:pt x="10" y="0"/>
                    <a:pt x="10" y="0"/>
                  </a:cubicBezTo>
                  <a:cubicBezTo>
                    <a:pt x="11" y="0"/>
                    <a:pt x="11" y="0"/>
                    <a:pt x="11" y="1"/>
                  </a:cubicBezTo>
                  <a:cubicBezTo>
                    <a:pt x="12" y="5"/>
                    <a:pt x="12" y="5"/>
                    <a:pt x="12" y="5"/>
                  </a:cubicBezTo>
                  <a:cubicBezTo>
                    <a:pt x="12" y="6"/>
                    <a:pt x="12" y="6"/>
                    <a:pt x="12" y="7"/>
                  </a:cubicBezTo>
                  <a:cubicBezTo>
                    <a:pt x="12" y="7"/>
                    <a:pt x="12" y="7"/>
                    <a:pt x="12" y="8"/>
                  </a:cubicBezTo>
                  <a:cubicBezTo>
                    <a:pt x="12" y="8"/>
                    <a:pt x="11" y="9"/>
                    <a:pt x="11" y="9"/>
                  </a:cubicBezTo>
                  <a:cubicBezTo>
                    <a:pt x="10" y="9"/>
                    <a:pt x="10" y="9"/>
                    <a:pt x="10" y="9"/>
                  </a:cubicBezTo>
                  <a:cubicBezTo>
                    <a:pt x="9" y="9"/>
                    <a:pt x="9" y="9"/>
                    <a:pt x="9" y="9"/>
                  </a:cubicBezTo>
                  <a:cubicBezTo>
                    <a:pt x="8" y="8"/>
                    <a:pt x="8" y="8"/>
                    <a:pt x="8" y="8"/>
                  </a:cubicBezTo>
                  <a:cubicBezTo>
                    <a:pt x="7" y="8"/>
                    <a:pt x="7" y="8"/>
                    <a:pt x="7" y="8"/>
                  </a:cubicBezTo>
                  <a:cubicBezTo>
                    <a:pt x="7" y="8"/>
                    <a:pt x="8" y="8"/>
                    <a:pt x="8" y="9"/>
                  </a:cubicBezTo>
                  <a:cubicBezTo>
                    <a:pt x="8" y="9"/>
                    <a:pt x="7" y="9"/>
                    <a:pt x="7" y="10"/>
                  </a:cubicBezTo>
                  <a:cubicBezTo>
                    <a:pt x="7" y="10"/>
                    <a:pt x="7" y="10"/>
                    <a:pt x="7" y="11"/>
                  </a:cubicBezTo>
                  <a:cubicBezTo>
                    <a:pt x="6" y="11"/>
                    <a:pt x="6" y="11"/>
                    <a:pt x="6" y="11"/>
                  </a:cubicBezTo>
                  <a:cubicBezTo>
                    <a:pt x="5" y="11"/>
                    <a:pt x="4" y="11"/>
                    <a:pt x="4" y="11"/>
                  </a:cubicBezTo>
                  <a:cubicBezTo>
                    <a:pt x="4" y="11"/>
                    <a:pt x="3" y="11"/>
                    <a:pt x="3" y="11"/>
                  </a:cubicBezTo>
                  <a:cubicBezTo>
                    <a:pt x="3" y="10"/>
                    <a:pt x="2" y="10"/>
                    <a:pt x="2" y="10"/>
                  </a:cubicBezTo>
                  <a:cubicBezTo>
                    <a:pt x="2" y="9"/>
                    <a:pt x="2" y="9"/>
                    <a:pt x="2" y="9"/>
                  </a:cubicBezTo>
                  <a:cubicBezTo>
                    <a:pt x="0" y="4"/>
                    <a:pt x="0" y="4"/>
                    <a:pt x="0" y="4"/>
                  </a:cubicBezTo>
                  <a:cubicBezTo>
                    <a:pt x="0" y="4"/>
                    <a:pt x="0" y="4"/>
                    <a:pt x="0" y="4"/>
                  </a:cubicBezTo>
                  <a:cubicBezTo>
                    <a:pt x="0" y="4"/>
                    <a:pt x="1" y="4"/>
                    <a:pt x="1" y="4"/>
                  </a:cubicBezTo>
                  <a:cubicBezTo>
                    <a:pt x="1" y="4"/>
                    <a:pt x="1" y="4"/>
                    <a:pt x="1" y="4"/>
                  </a:cubicBezTo>
                  <a:cubicBezTo>
                    <a:pt x="1" y="4"/>
                    <a:pt x="1" y="5"/>
                    <a:pt x="1" y="5"/>
                  </a:cubicBezTo>
                  <a:cubicBezTo>
                    <a:pt x="1" y="5"/>
                    <a:pt x="1" y="5"/>
                    <a:pt x="2" y="5"/>
                  </a:cubicBezTo>
                  <a:cubicBezTo>
                    <a:pt x="10" y="2"/>
                    <a:pt x="10" y="2"/>
                    <a:pt x="10" y="2"/>
                  </a:cubicBezTo>
                  <a:cubicBezTo>
                    <a:pt x="10" y="2"/>
                    <a:pt x="10" y="2"/>
                    <a:pt x="10" y="2"/>
                  </a:cubicBezTo>
                  <a:cubicBezTo>
                    <a:pt x="10" y="1"/>
                    <a:pt x="10" y="1"/>
                    <a:pt x="10" y="1"/>
                  </a:cubicBezTo>
                  <a:close/>
                  <a:moveTo>
                    <a:pt x="6" y="4"/>
                  </a:moveTo>
                  <a:cubicBezTo>
                    <a:pt x="2" y="6"/>
                    <a:pt x="2" y="6"/>
                    <a:pt x="2" y="6"/>
                  </a:cubicBezTo>
                  <a:cubicBezTo>
                    <a:pt x="2" y="6"/>
                    <a:pt x="2" y="6"/>
                    <a:pt x="2" y="6"/>
                  </a:cubicBezTo>
                  <a:cubicBezTo>
                    <a:pt x="1" y="6"/>
                    <a:pt x="1" y="7"/>
                    <a:pt x="1" y="7"/>
                  </a:cubicBezTo>
                  <a:cubicBezTo>
                    <a:pt x="2" y="8"/>
                    <a:pt x="2" y="8"/>
                    <a:pt x="2" y="8"/>
                  </a:cubicBezTo>
                  <a:cubicBezTo>
                    <a:pt x="2" y="9"/>
                    <a:pt x="2" y="9"/>
                    <a:pt x="3" y="9"/>
                  </a:cubicBezTo>
                  <a:cubicBezTo>
                    <a:pt x="3" y="10"/>
                    <a:pt x="3" y="10"/>
                    <a:pt x="4" y="10"/>
                  </a:cubicBezTo>
                  <a:cubicBezTo>
                    <a:pt x="4" y="10"/>
                    <a:pt x="5" y="10"/>
                    <a:pt x="5" y="10"/>
                  </a:cubicBezTo>
                  <a:cubicBezTo>
                    <a:pt x="6" y="9"/>
                    <a:pt x="6" y="9"/>
                    <a:pt x="6" y="9"/>
                  </a:cubicBezTo>
                  <a:cubicBezTo>
                    <a:pt x="7" y="9"/>
                    <a:pt x="7" y="8"/>
                    <a:pt x="7" y="8"/>
                  </a:cubicBezTo>
                  <a:cubicBezTo>
                    <a:pt x="7" y="7"/>
                    <a:pt x="7" y="7"/>
                    <a:pt x="7" y="7"/>
                  </a:cubicBezTo>
                  <a:cubicBezTo>
                    <a:pt x="6" y="4"/>
                    <a:pt x="6" y="4"/>
                    <a:pt x="6" y="4"/>
                  </a:cubicBezTo>
                  <a:close/>
                  <a:moveTo>
                    <a:pt x="12" y="5"/>
                  </a:moveTo>
                  <a:cubicBezTo>
                    <a:pt x="11" y="4"/>
                    <a:pt x="11" y="4"/>
                    <a:pt x="11" y="4"/>
                  </a:cubicBezTo>
                  <a:cubicBezTo>
                    <a:pt x="11" y="3"/>
                    <a:pt x="11" y="3"/>
                    <a:pt x="11" y="3"/>
                  </a:cubicBezTo>
                  <a:cubicBezTo>
                    <a:pt x="11" y="3"/>
                    <a:pt x="10" y="3"/>
                    <a:pt x="10" y="3"/>
                  </a:cubicBezTo>
                  <a:cubicBezTo>
                    <a:pt x="7" y="4"/>
                    <a:pt x="7" y="4"/>
                    <a:pt x="7" y="4"/>
                  </a:cubicBezTo>
                  <a:cubicBezTo>
                    <a:pt x="7" y="6"/>
                    <a:pt x="7" y="6"/>
                    <a:pt x="7" y="6"/>
                  </a:cubicBezTo>
                  <a:cubicBezTo>
                    <a:pt x="7" y="7"/>
                    <a:pt x="8" y="7"/>
                    <a:pt x="8" y="7"/>
                  </a:cubicBezTo>
                  <a:cubicBezTo>
                    <a:pt x="8" y="7"/>
                    <a:pt x="8" y="8"/>
                    <a:pt x="9" y="8"/>
                  </a:cubicBezTo>
                  <a:cubicBezTo>
                    <a:pt x="9" y="8"/>
                    <a:pt x="10" y="8"/>
                    <a:pt x="10" y="8"/>
                  </a:cubicBezTo>
                  <a:cubicBezTo>
                    <a:pt x="11" y="7"/>
                    <a:pt x="11" y="7"/>
                    <a:pt x="11" y="7"/>
                  </a:cubicBezTo>
                  <a:cubicBezTo>
                    <a:pt x="11" y="7"/>
                    <a:pt x="12" y="6"/>
                    <a:pt x="12" y="6"/>
                  </a:cubicBezTo>
                  <a:cubicBezTo>
                    <a:pt x="12" y="6"/>
                    <a:pt x="12" y="5"/>
                    <a:pt x="12" y="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28" name="íšliďè">
              <a:extLst>
                <a:ext uri="{FF2B5EF4-FFF2-40B4-BE49-F238E27FC236}">
                  <a16:creationId xmlns:a16="http://schemas.microsoft.com/office/drawing/2014/main" id="{91AFE2EC-D58C-4BAD-9A02-24C327772DA6}"/>
                </a:ext>
              </a:extLst>
            </p:cNvPr>
            <p:cNvSpPr/>
            <p:nvPr/>
          </p:nvSpPr>
          <p:spPr bwMode="auto">
            <a:xfrm>
              <a:off x="3394076" y="3622675"/>
              <a:ext cx="46038" cy="44450"/>
            </a:xfrm>
            <a:custGeom>
              <a:avLst/>
              <a:gdLst>
                <a:gd name="T0" fmla="*/ 14 w 14"/>
                <a:gd name="T1" fmla="*/ 7 h 13"/>
                <a:gd name="T2" fmla="*/ 12 w 14"/>
                <a:gd name="T3" fmla="*/ 9 h 13"/>
                <a:gd name="T4" fmla="*/ 12 w 14"/>
                <a:gd name="T5" fmla="*/ 9 h 13"/>
                <a:gd name="T6" fmla="*/ 12 w 14"/>
                <a:gd name="T7" fmla="*/ 8 h 13"/>
                <a:gd name="T8" fmla="*/ 12 w 14"/>
                <a:gd name="T9" fmla="*/ 8 h 13"/>
                <a:gd name="T10" fmla="*/ 12 w 14"/>
                <a:gd name="T11" fmla="*/ 7 h 13"/>
                <a:gd name="T12" fmla="*/ 12 w 14"/>
                <a:gd name="T13" fmla="*/ 6 h 13"/>
                <a:gd name="T14" fmla="*/ 12 w 14"/>
                <a:gd name="T15" fmla="*/ 5 h 13"/>
                <a:gd name="T16" fmla="*/ 11 w 14"/>
                <a:gd name="T17" fmla="*/ 4 h 13"/>
                <a:gd name="T18" fmla="*/ 11 w 14"/>
                <a:gd name="T19" fmla="*/ 3 h 13"/>
                <a:gd name="T20" fmla="*/ 10 w 14"/>
                <a:gd name="T21" fmla="*/ 3 h 13"/>
                <a:gd name="T22" fmla="*/ 10 w 14"/>
                <a:gd name="T23" fmla="*/ 3 h 13"/>
                <a:gd name="T24" fmla="*/ 10 w 14"/>
                <a:gd name="T25" fmla="*/ 3 h 13"/>
                <a:gd name="T26" fmla="*/ 7 w 14"/>
                <a:gd name="T27" fmla="*/ 6 h 13"/>
                <a:gd name="T28" fmla="*/ 8 w 14"/>
                <a:gd name="T29" fmla="*/ 7 h 13"/>
                <a:gd name="T30" fmla="*/ 8 w 14"/>
                <a:gd name="T31" fmla="*/ 7 h 13"/>
                <a:gd name="T32" fmla="*/ 9 w 14"/>
                <a:gd name="T33" fmla="*/ 7 h 13"/>
                <a:gd name="T34" fmla="*/ 9 w 14"/>
                <a:gd name="T35" fmla="*/ 7 h 13"/>
                <a:gd name="T36" fmla="*/ 10 w 14"/>
                <a:gd name="T37" fmla="*/ 7 h 13"/>
                <a:gd name="T38" fmla="*/ 10 w 14"/>
                <a:gd name="T39" fmla="*/ 7 h 13"/>
                <a:gd name="T40" fmla="*/ 10 w 14"/>
                <a:gd name="T41" fmla="*/ 7 h 13"/>
                <a:gd name="T42" fmla="*/ 7 w 14"/>
                <a:gd name="T43" fmla="*/ 9 h 13"/>
                <a:gd name="T44" fmla="*/ 6 w 14"/>
                <a:gd name="T45" fmla="*/ 9 h 13"/>
                <a:gd name="T46" fmla="*/ 6 w 14"/>
                <a:gd name="T47" fmla="*/ 9 h 13"/>
                <a:gd name="T48" fmla="*/ 7 w 14"/>
                <a:gd name="T49" fmla="*/ 9 h 13"/>
                <a:gd name="T50" fmla="*/ 7 w 14"/>
                <a:gd name="T51" fmla="*/ 8 h 13"/>
                <a:gd name="T52" fmla="*/ 7 w 14"/>
                <a:gd name="T53" fmla="*/ 8 h 13"/>
                <a:gd name="T54" fmla="*/ 7 w 14"/>
                <a:gd name="T55" fmla="*/ 7 h 13"/>
                <a:gd name="T56" fmla="*/ 6 w 14"/>
                <a:gd name="T57" fmla="*/ 6 h 13"/>
                <a:gd name="T58" fmla="*/ 3 w 14"/>
                <a:gd name="T59" fmla="*/ 8 h 13"/>
                <a:gd name="T60" fmla="*/ 2 w 14"/>
                <a:gd name="T61" fmla="*/ 9 h 13"/>
                <a:gd name="T62" fmla="*/ 2 w 14"/>
                <a:gd name="T63" fmla="*/ 9 h 13"/>
                <a:gd name="T64" fmla="*/ 3 w 14"/>
                <a:gd name="T65" fmla="*/ 9 h 13"/>
                <a:gd name="T66" fmla="*/ 4 w 14"/>
                <a:gd name="T67" fmla="*/ 11 h 13"/>
                <a:gd name="T68" fmla="*/ 4 w 14"/>
                <a:gd name="T69" fmla="*/ 11 h 13"/>
                <a:gd name="T70" fmla="*/ 5 w 14"/>
                <a:gd name="T71" fmla="*/ 12 h 13"/>
                <a:gd name="T72" fmla="*/ 6 w 14"/>
                <a:gd name="T73" fmla="*/ 12 h 13"/>
                <a:gd name="T74" fmla="*/ 7 w 14"/>
                <a:gd name="T75" fmla="*/ 12 h 13"/>
                <a:gd name="T76" fmla="*/ 7 w 14"/>
                <a:gd name="T77" fmla="*/ 12 h 13"/>
                <a:gd name="T78" fmla="*/ 8 w 14"/>
                <a:gd name="T79" fmla="*/ 12 h 13"/>
                <a:gd name="T80" fmla="*/ 7 w 14"/>
                <a:gd name="T81" fmla="*/ 12 h 13"/>
                <a:gd name="T82" fmla="*/ 5 w 14"/>
                <a:gd name="T83" fmla="*/ 13 h 13"/>
                <a:gd name="T84" fmla="*/ 0 w 14"/>
                <a:gd name="T85" fmla="*/ 7 h 13"/>
                <a:gd name="T86" fmla="*/ 0 w 14"/>
                <a:gd name="T87" fmla="*/ 7 h 13"/>
                <a:gd name="T88" fmla="*/ 1 w 14"/>
                <a:gd name="T89" fmla="*/ 7 h 13"/>
                <a:gd name="T90" fmla="*/ 1 w 14"/>
                <a:gd name="T91" fmla="*/ 7 h 13"/>
                <a:gd name="T92" fmla="*/ 1 w 14"/>
                <a:gd name="T93" fmla="*/ 7 h 13"/>
                <a:gd name="T94" fmla="*/ 2 w 14"/>
                <a:gd name="T95" fmla="*/ 7 h 13"/>
                <a:gd name="T96" fmla="*/ 2 w 14"/>
                <a:gd name="T97" fmla="*/ 7 h 13"/>
                <a:gd name="T98" fmla="*/ 9 w 14"/>
                <a:gd name="T99" fmla="*/ 2 h 13"/>
                <a:gd name="T100" fmla="*/ 9 w 14"/>
                <a:gd name="T101" fmla="*/ 2 h 13"/>
                <a:gd name="T102" fmla="*/ 9 w 14"/>
                <a:gd name="T103" fmla="*/ 1 h 13"/>
                <a:gd name="T104" fmla="*/ 9 w 14"/>
                <a:gd name="T105" fmla="*/ 1 h 13"/>
                <a:gd name="T106" fmla="*/ 9 w 14"/>
                <a:gd name="T107" fmla="*/ 0 h 13"/>
                <a:gd name="T108" fmla="*/ 9 w 14"/>
                <a:gd name="T109" fmla="*/ 0 h 13"/>
                <a:gd name="T110" fmla="*/ 14 w 14"/>
                <a:gd name="T111"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 h="13">
                  <a:moveTo>
                    <a:pt x="14" y="7"/>
                  </a:moveTo>
                  <a:cubicBezTo>
                    <a:pt x="12" y="9"/>
                    <a:pt x="12" y="9"/>
                    <a:pt x="12" y="9"/>
                  </a:cubicBezTo>
                  <a:cubicBezTo>
                    <a:pt x="12" y="9"/>
                    <a:pt x="12" y="9"/>
                    <a:pt x="12" y="9"/>
                  </a:cubicBezTo>
                  <a:cubicBezTo>
                    <a:pt x="11" y="9"/>
                    <a:pt x="11" y="9"/>
                    <a:pt x="12" y="8"/>
                  </a:cubicBezTo>
                  <a:cubicBezTo>
                    <a:pt x="12" y="8"/>
                    <a:pt x="12" y="8"/>
                    <a:pt x="12" y="8"/>
                  </a:cubicBezTo>
                  <a:cubicBezTo>
                    <a:pt x="12" y="8"/>
                    <a:pt x="12" y="7"/>
                    <a:pt x="12" y="7"/>
                  </a:cubicBezTo>
                  <a:cubicBezTo>
                    <a:pt x="12" y="7"/>
                    <a:pt x="12" y="6"/>
                    <a:pt x="12" y="6"/>
                  </a:cubicBezTo>
                  <a:cubicBezTo>
                    <a:pt x="12" y="6"/>
                    <a:pt x="12" y="6"/>
                    <a:pt x="12" y="5"/>
                  </a:cubicBezTo>
                  <a:cubicBezTo>
                    <a:pt x="12" y="5"/>
                    <a:pt x="12" y="5"/>
                    <a:pt x="11" y="4"/>
                  </a:cubicBezTo>
                  <a:cubicBezTo>
                    <a:pt x="11" y="3"/>
                    <a:pt x="11" y="3"/>
                    <a:pt x="11" y="3"/>
                  </a:cubicBezTo>
                  <a:cubicBezTo>
                    <a:pt x="11" y="3"/>
                    <a:pt x="10" y="3"/>
                    <a:pt x="10" y="3"/>
                  </a:cubicBezTo>
                  <a:cubicBezTo>
                    <a:pt x="10" y="3"/>
                    <a:pt x="10" y="3"/>
                    <a:pt x="10" y="3"/>
                  </a:cubicBezTo>
                  <a:cubicBezTo>
                    <a:pt x="10" y="3"/>
                    <a:pt x="10" y="3"/>
                    <a:pt x="10" y="3"/>
                  </a:cubicBezTo>
                  <a:cubicBezTo>
                    <a:pt x="7" y="6"/>
                    <a:pt x="7" y="6"/>
                    <a:pt x="7" y="6"/>
                  </a:cubicBezTo>
                  <a:cubicBezTo>
                    <a:pt x="8" y="7"/>
                    <a:pt x="8" y="7"/>
                    <a:pt x="8" y="7"/>
                  </a:cubicBezTo>
                  <a:cubicBezTo>
                    <a:pt x="8" y="7"/>
                    <a:pt x="8" y="7"/>
                    <a:pt x="8" y="7"/>
                  </a:cubicBezTo>
                  <a:cubicBezTo>
                    <a:pt x="8" y="7"/>
                    <a:pt x="8" y="7"/>
                    <a:pt x="9" y="7"/>
                  </a:cubicBezTo>
                  <a:cubicBezTo>
                    <a:pt x="9" y="7"/>
                    <a:pt x="9" y="7"/>
                    <a:pt x="9" y="7"/>
                  </a:cubicBezTo>
                  <a:cubicBezTo>
                    <a:pt x="10" y="7"/>
                    <a:pt x="10" y="7"/>
                    <a:pt x="10" y="7"/>
                  </a:cubicBezTo>
                  <a:cubicBezTo>
                    <a:pt x="10" y="7"/>
                    <a:pt x="10" y="7"/>
                    <a:pt x="10" y="7"/>
                  </a:cubicBezTo>
                  <a:cubicBezTo>
                    <a:pt x="10" y="7"/>
                    <a:pt x="10" y="7"/>
                    <a:pt x="10" y="7"/>
                  </a:cubicBezTo>
                  <a:cubicBezTo>
                    <a:pt x="7" y="9"/>
                    <a:pt x="7" y="9"/>
                    <a:pt x="7" y="9"/>
                  </a:cubicBezTo>
                  <a:cubicBezTo>
                    <a:pt x="7" y="10"/>
                    <a:pt x="6" y="10"/>
                    <a:pt x="6" y="9"/>
                  </a:cubicBezTo>
                  <a:cubicBezTo>
                    <a:pt x="6" y="9"/>
                    <a:pt x="6" y="9"/>
                    <a:pt x="6" y="9"/>
                  </a:cubicBezTo>
                  <a:cubicBezTo>
                    <a:pt x="7" y="9"/>
                    <a:pt x="7" y="9"/>
                    <a:pt x="7" y="9"/>
                  </a:cubicBezTo>
                  <a:cubicBezTo>
                    <a:pt x="7" y="8"/>
                    <a:pt x="7" y="8"/>
                    <a:pt x="7" y="8"/>
                  </a:cubicBezTo>
                  <a:cubicBezTo>
                    <a:pt x="7" y="8"/>
                    <a:pt x="8" y="8"/>
                    <a:pt x="7" y="8"/>
                  </a:cubicBezTo>
                  <a:cubicBezTo>
                    <a:pt x="7" y="8"/>
                    <a:pt x="7" y="7"/>
                    <a:pt x="7" y="7"/>
                  </a:cubicBezTo>
                  <a:cubicBezTo>
                    <a:pt x="6" y="6"/>
                    <a:pt x="6" y="6"/>
                    <a:pt x="6" y="6"/>
                  </a:cubicBezTo>
                  <a:cubicBezTo>
                    <a:pt x="3" y="8"/>
                    <a:pt x="3" y="8"/>
                    <a:pt x="3" y="8"/>
                  </a:cubicBezTo>
                  <a:cubicBezTo>
                    <a:pt x="3" y="8"/>
                    <a:pt x="2" y="9"/>
                    <a:pt x="2" y="9"/>
                  </a:cubicBezTo>
                  <a:cubicBezTo>
                    <a:pt x="2" y="9"/>
                    <a:pt x="2" y="9"/>
                    <a:pt x="2" y="9"/>
                  </a:cubicBezTo>
                  <a:cubicBezTo>
                    <a:pt x="2" y="9"/>
                    <a:pt x="2" y="9"/>
                    <a:pt x="3" y="9"/>
                  </a:cubicBezTo>
                  <a:cubicBezTo>
                    <a:pt x="4" y="11"/>
                    <a:pt x="4" y="11"/>
                    <a:pt x="4" y="11"/>
                  </a:cubicBezTo>
                  <a:cubicBezTo>
                    <a:pt x="4" y="11"/>
                    <a:pt x="4" y="11"/>
                    <a:pt x="4" y="11"/>
                  </a:cubicBezTo>
                  <a:cubicBezTo>
                    <a:pt x="4" y="12"/>
                    <a:pt x="5" y="12"/>
                    <a:pt x="5" y="12"/>
                  </a:cubicBezTo>
                  <a:cubicBezTo>
                    <a:pt x="5" y="12"/>
                    <a:pt x="6" y="12"/>
                    <a:pt x="6" y="12"/>
                  </a:cubicBezTo>
                  <a:cubicBezTo>
                    <a:pt x="6" y="12"/>
                    <a:pt x="7" y="12"/>
                    <a:pt x="7" y="12"/>
                  </a:cubicBezTo>
                  <a:cubicBezTo>
                    <a:pt x="7" y="12"/>
                    <a:pt x="7" y="12"/>
                    <a:pt x="7" y="12"/>
                  </a:cubicBezTo>
                  <a:cubicBezTo>
                    <a:pt x="7" y="12"/>
                    <a:pt x="8" y="12"/>
                    <a:pt x="8" y="12"/>
                  </a:cubicBezTo>
                  <a:cubicBezTo>
                    <a:pt x="8" y="12"/>
                    <a:pt x="8" y="12"/>
                    <a:pt x="7" y="12"/>
                  </a:cubicBezTo>
                  <a:cubicBezTo>
                    <a:pt x="5" y="13"/>
                    <a:pt x="5" y="13"/>
                    <a:pt x="5" y="13"/>
                  </a:cubicBezTo>
                  <a:cubicBezTo>
                    <a:pt x="0" y="7"/>
                    <a:pt x="0" y="7"/>
                    <a:pt x="0" y="7"/>
                  </a:cubicBezTo>
                  <a:cubicBezTo>
                    <a:pt x="0" y="7"/>
                    <a:pt x="0" y="7"/>
                    <a:pt x="0" y="7"/>
                  </a:cubicBezTo>
                  <a:cubicBezTo>
                    <a:pt x="0" y="7"/>
                    <a:pt x="1" y="7"/>
                    <a:pt x="1" y="7"/>
                  </a:cubicBezTo>
                  <a:cubicBezTo>
                    <a:pt x="1" y="7"/>
                    <a:pt x="1" y="7"/>
                    <a:pt x="1" y="7"/>
                  </a:cubicBezTo>
                  <a:cubicBezTo>
                    <a:pt x="1" y="7"/>
                    <a:pt x="1" y="7"/>
                    <a:pt x="1" y="7"/>
                  </a:cubicBezTo>
                  <a:cubicBezTo>
                    <a:pt x="1" y="7"/>
                    <a:pt x="1" y="7"/>
                    <a:pt x="2" y="7"/>
                  </a:cubicBezTo>
                  <a:cubicBezTo>
                    <a:pt x="2" y="7"/>
                    <a:pt x="2" y="7"/>
                    <a:pt x="2" y="7"/>
                  </a:cubicBezTo>
                  <a:cubicBezTo>
                    <a:pt x="9" y="2"/>
                    <a:pt x="9" y="2"/>
                    <a:pt x="9" y="2"/>
                  </a:cubicBezTo>
                  <a:cubicBezTo>
                    <a:pt x="9" y="2"/>
                    <a:pt x="9" y="2"/>
                    <a:pt x="9" y="2"/>
                  </a:cubicBezTo>
                  <a:cubicBezTo>
                    <a:pt x="9" y="1"/>
                    <a:pt x="9" y="1"/>
                    <a:pt x="9" y="1"/>
                  </a:cubicBezTo>
                  <a:cubicBezTo>
                    <a:pt x="9" y="1"/>
                    <a:pt x="9" y="1"/>
                    <a:pt x="9" y="1"/>
                  </a:cubicBezTo>
                  <a:cubicBezTo>
                    <a:pt x="9" y="1"/>
                    <a:pt x="9" y="0"/>
                    <a:pt x="9" y="0"/>
                  </a:cubicBezTo>
                  <a:cubicBezTo>
                    <a:pt x="9" y="0"/>
                    <a:pt x="9" y="0"/>
                    <a:pt x="9" y="0"/>
                  </a:cubicBezTo>
                  <a:lnTo>
                    <a:pt x="14" y="7"/>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29" name="îṧlíďê">
              <a:extLst>
                <a:ext uri="{FF2B5EF4-FFF2-40B4-BE49-F238E27FC236}">
                  <a16:creationId xmlns:a16="http://schemas.microsoft.com/office/drawing/2014/main" id="{67F78963-84CE-4568-9751-A252174C0793}"/>
                </a:ext>
              </a:extLst>
            </p:cNvPr>
            <p:cNvSpPr/>
            <p:nvPr/>
          </p:nvSpPr>
          <p:spPr bwMode="auto">
            <a:xfrm>
              <a:off x="3394076" y="3622675"/>
              <a:ext cx="46038" cy="44450"/>
            </a:xfrm>
            <a:custGeom>
              <a:avLst/>
              <a:gdLst>
                <a:gd name="T0" fmla="*/ 14 w 14"/>
                <a:gd name="T1" fmla="*/ 7 h 13"/>
                <a:gd name="T2" fmla="*/ 12 w 14"/>
                <a:gd name="T3" fmla="*/ 9 h 13"/>
                <a:gd name="T4" fmla="*/ 12 w 14"/>
                <a:gd name="T5" fmla="*/ 9 h 13"/>
                <a:gd name="T6" fmla="*/ 12 w 14"/>
                <a:gd name="T7" fmla="*/ 8 h 13"/>
                <a:gd name="T8" fmla="*/ 12 w 14"/>
                <a:gd name="T9" fmla="*/ 8 h 13"/>
                <a:gd name="T10" fmla="*/ 12 w 14"/>
                <a:gd name="T11" fmla="*/ 7 h 13"/>
                <a:gd name="T12" fmla="*/ 12 w 14"/>
                <a:gd name="T13" fmla="*/ 6 h 13"/>
                <a:gd name="T14" fmla="*/ 12 w 14"/>
                <a:gd name="T15" fmla="*/ 5 h 13"/>
                <a:gd name="T16" fmla="*/ 11 w 14"/>
                <a:gd name="T17" fmla="*/ 4 h 13"/>
                <a:gd name="T18" fmla="*/ 11 w 14"/>
                <a:gd name="T19" fmla="*/ 3 h 13"/>
                <a:gd name="T20" fmla="*/ 10 w 14"/>
                <a:gd name="T21" fmla="*/ 3 h 13"/>
                <a:gd name="T22" fmla="*/ 10 w 14"/>
                <a:gd name="T23" fmla="*/ 3 h 13"/>
                <a:gd name="T24" fmla="*/ 10 w 14"/>
                <a:gd name="T25" fmla="*/ 3 h 13"/>
                <a:gd name="T26" fmla="*/ 7 w 14"/>
                <a:gd name="T27" fmla="*/ 6 h 13"/>
                <a:gd name="T28" fmla="*/ 8 w 14"/>
                <a:gd name="T29" fmla="*/ 7 h 13"/>
                <a:gd name="T30" fmla="*/ 8 w 14"/>
                <a:gd name="T31" fmla="*/ 7 h 13"/>
                <a:gd name="T32" fmla="*/ 9 w 14"/>
                <a:gd name="T33" fmla="*/ 7 h 13"/>
                <a:gd name="T34" fmla="*/ 9 w 14"/>
                <a:gd name="T35" fmla="*/ 7 h 13"/>
                <a:gd name="T36" fmla="*/ 10 w 14"/>
                <a:gd name="T37" fmla="*/ 7 h 13"/>
                <a:gd name="T38" fmla="*/ 10 w 14"/>
                <a:gd name="T39" fmla="*/ 7 h 13"/>
                <a:gd name="T40" fmla="*/ 10 w 14"/>
                <a:gd name="T41" fmla="*/ 7 h 13"/>
                <a:gd name="T42" fmla="*/ 7 w 14"/>
                <a:gd name="T43" fmla="*/ 9 h 13"/>
                <a:gd name="T44" fmla="*/ 6 w 14"/>
                <a:gd name="T45" fmla="*/ 9 h 13"/>
                <a:gd name="T46" fmla="*/ 6 w 14"/>
                <a:gd name="T47" fmla="*/ 9 h 13"/>
                <a:gd name="T48" fmla="*/ 7 w 14"/>
                <a:gd name="T49" fmla="*/ 9 h 13"/>
                <a:gd name="T50" fmla="*/ 7 w 14"/>
                <a:gd name="T51" fmla="*/ 8 h 13"/>
                <a:gd name="T52" fmla="*/ 7 w 14"/>
                <a:gd name="T53" fmla="*/ 8 h 13"/>
                <a:gd name="T54" fmla="*/ 7 w 14"/>
                <a:gd name="T55" fmla="*/ 7 h 13"/>
                <a:gd name="T56" fmla="*/ 6 w 14"/>
                <a:gd name="T57" fmla="*/ 6 h 13"/>
                <a:gd name="T58" fmla="*/ 3 w 14"/>
                <a:gd name="T59" fmla="*/ 8 h 13"/>
                <a:gd name="T60" fmla="*/ 2 w 14"/>
                <a:gd name="T61" fmla="*/ 9 h 13"/>
                <a:gd name="T62" fmla="*/ 2 w 14"/>
                <a:gd name="T63" fmla="*/ 9 h 13"/>
                <a:gd name="T64" fmla="*/ 3 w 14"/>
                <a:gd name="T65" fmla="*/ 9 h 13"/>
                <a:gd name="T66" fmla="*/ 4 w 14"/>
                <a:gd name="T67" fmla="*/ 11 h 13"/>
                <a:gd name="T68" fmla="*/ 4 w 14"/>
                <a:gd name="T69" fmla="*/ 11 h 13"/>
                <a:gd name="T70" fmla="*/ 5 w 14"/>
                <a:gd name="T71" fmla="*/ 12 h 13"/>
                <a:gd name="T72" fmla="*/ 6 w 14"/>
                <a:gd name="T73" fmla="*/ 12 h 13"/>
                <a:gd name="T74" fmla="*/ 7 w 14"/>
                <a:gd name="T75" fmla="*/ 12 h 13"/>
                <a:gd name="T76" fmla="*/ 7 w 14"/>
                <a:gd name="T77" fmla="*/ 12 h 13"/>
                <a:gd name="T78" fmla="*/ 8 w 14"/>
                <a:gd name="T79" fmla="*/ 12 h 13"/>
                <a:gd name="T80" fmla="*/ 7 w 14"/>
                <a:gd name="T81" fmla="*/ 12 h 13"/>
                <a:gd name="T82" fmla="*/ 5 w 14"/>
                <a:gd name="T83" fmla="*/ 13 h 13"/>
                <a:gd name="T84" fmla="*/ 0 w 14"/>
                <a:gd name="T85" fmla="*/ 7 h 13"/>
                <a:gd name="T86" fmla="*/ 0 w 14"/>
                <a:gd name="T87" fmla="*/ 7 h 13"/>
                <a:gd name="T88" fmla="*/ 1 w 14"/>
                <a:gd name="T89" fmla="*/ 7 h 13"/>
                <a:gd name="T90" fmla="*/ 1 w 14"/>
                <a:gd name="T91" fmla="*/ 7 h 13"/>
                <a:gd name="T92" fmla="*/ 1 w 14"/>
                <a:gd name="T93" fmla="*/ 7 h 13"/>
                <a:gd name="T94" fmla="*/ 2 w 14"/>
                <a:gd name="T95" fmla="*/ 7 h 13"/>
                <a:gd name="T96" fmla="*/ 2 w 14"/>
                <a:gd name="T97" fmla="*/ 7 h 13"/>
                <a:gd name="T98" fmla="*/ 9 w 14"/>
                <a:gd name="T99" fmla="*/ 2 h 13"/>
                <a:gd name="T100" fmla="*/ 9 w 14"/>
                <a:gd name="T101" fmla="*/ 2 h 13"/>
                <a:gd name="T102" fmla="*/ 9 w 14"/>
                <a:gd name="T103" fmla="*/ 1 h 13"/>
                <a:gd name="T104" fmla="*/ 9 w 14"/>
                <a:gd name="T105" fmla="*/ 1 h 13"/>
                <a:gd name="T106" fmla="*/ 9 w 14"/>
                <a:gd name="T107" fmla="*/ 0 h 13"/>
                <a:gd name="T108" fmla="*/ 9 w 14"/>
                <a:gd name="T109" fmla="*/ 0 h 13"/>
                <a:gd name="T110" fmla="*/ 14 w 14"/>
                <a:gd name="T111"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 h="13">
                  <a:moveTo>
                    <a:pt x="14" y="7"/>
                  </a:moveTo>
                  <a:cubicBezTo>
                    <a:pt x="12" y="9"/>
                    <a:pt x="12" y="9"/>
                    <a:pt x="12" y="9"/>
                  </a:cubicBezTo>
                  <a:cubicBezTo>
                    <a:pt x="12" y="9"/>
                    <a:pt x="12" y="9"/>
                    <a:pt x="12" y="9"/>
                  </a:cubicBezTo>
                  <a:cubicBezTo>
                    <a:pt x="11" y="9"/>
                    <a:pt x="11" y="9"/>
                    <a:pt x="12" y="8"/>
                  </a:cubicBezTo>
                  <a:cubicBezTo>
                    <a:pt x="12" y="8"/>
                    <a:pt x="12" y="8"/>
                    <a:pt x="12" y="8"/>
                  </a:cubicBezTo>
                  <a:cubicBezTo>
                    <a:pt x="12" y="8"/>
                    <a:pt x="12" y="7"/>
                    <a:pt x="12" y="7"/>
                  </a:cubicBezTo>
                  <a:cubicBezTo>
                    <a:pt x="12" y="7"/>
                    <a:pt x="12" y="6"/>
                    <a:pt x="12" y="6"/>
                  </a:cubicBezTo>
                  <a:cubicBezTo>
                    <a:pt x="12" y="6"/>
                    <a:pt x="12" y="6"/>
                    <a:pt x="12" y="5"/>
                  </a:cubicBezTo>
                  <a:cubicBezTo>
                    <a:pt x="12" y="5"/>
                    <a:pt x="12" y="5"/>
                    <a:pt x="11" y="4"/>
                  </a:cubicBezTo>
                  <a:cubicBezTo>
                    <a:pt x="11" y="3"/>
                    <a:pt x="11" y="3"/>
                    <a:pt x="11" y="3"/>
                  </a:cubicBezTo>
                  <a:cubicBezTo>
                    <a:pt x="11" y="3"/>
                    <a:pt x="10" y="3"/>
                    <a:pt x="10" y="3"/>
                  </a:cubicBezTo>
                  <a:cubicBezTo>
                    <a:pt x="10" y="3"/>
                    <a:pt x="10" y="3"/>
                    <a:pt x="10" y="3"/>
                  </a:cubicBezTo>
                  <a:cubicBezTo>
                    <a:pt x="10" y="3"/>
                    <a:pt x="10" y="3"/>
                    <a:pt x="10" y="3"/>
                  </a:cubicBezTo>
                  <a:cubicBezTo>
                    <a:pt x="7" y="6"/>
                    <a:pt x="7" y="6"/>
                    <a:pt x="7" y="6"/>
                  </a:cubicBezTo>
                  <a:cubicBezTo>
                    <a:pt x="8" y="7"/>
                    <a:pt x="8" y="7"/>
                    <a:pt x="8" y="7"/>
                  </a:cubicBezTo>
                  <a:cubicBezTo>
                    <a:pt x="8" y="7"/>
                    <a:pt x="8" y="7"/>
                    <a:pt x="8" y="7"/>
                  </a:cubicBezTo>
                  <a:cubicBezTo>
                    <a:pt x="8" y="7"/>
                    <a:pt x="9" y="7"/>
                    <a:pt x="9" y="7"/>
                  </a:cubicBezTo>
                  <a:cubicBezTo>
                    <a:pt x="9" y="7"/>
                    <a:pt x="9" y="7"/>
                    <a:pt x="9" y="7"/>
                  </a:cubicBezTo>
                  <a:cubicBezTo>
                    <a:pt x="10" y="7"/>
                    <a:pt x="10" y="7"/>
                    <a:pt x="10" y="7"/>
                  </a:cubicBezTo>
                  <a:cubicBezTo>
                    <a:pt x="10" y="7"/>
                    <a:pt x="10" y="7"/>
                    <a:pt x="10" y="7"/>
                  </a:cubicBezTo>
                  <a:cubicBezTo>
                    <a:pt x="10" y="7"/>
                    <a:pt x="10" y="7"/>
                    <a:pt x="10" y="7"/>
                  </a:cubicBezTo>
                  <a:cubicBezTo>
                    <a:pt x="7" y="9"/>
                    <a:pt x="7" y="9"/>
                    <a:pt x="7" y="9"/>
                  </a:cubicBezTo>
                  <a:cubicBezTo>
                    <a:pt x="7" y="10"/>
                    <a:pt x="6" y="10"/>
                    <a:pt x="6" y="9"/>
                  </a:cubicBezTo>
                  <a:cubicBezTo>
                    <a:pt x="6" y="9"/>
                    <a:pt x="6" y="9"/>
                    <a:pt x="6" y="9"/>
                  </a:cubicBezTo>
                  <a:cubicBezTo>
                    <a:pt x="7" y="9"/>
                    <a:pt x="7" y="9"/>
                    <a:pt x="7" y="9"/>
                  </a:cubicBezTo>
                  <a:cubicBezTo>
                    <a:pt x="7" y="8"/>
                    <a:pt x="7" y="8"/>
                    <a:pt x="7" y="8"/>
                  </a:cubicBezTo>
                  <a:cubicBezTo>
                    <a:pt x="7" y="8"/>
                    <a:pt x="7" y="8"/>
                    <a:pt x="7" y="8"/>
                  </a:cubicBezTo>
                  <a:cubicBezTo>
                    <a:pt x="7" y="8"/>
                    <a:pt x="7" y="7"/>
                    <a:pt x="7" y="7"/>
                  </a:cubicBezTo>
                  <a:cubicBezTo>
                    <a:pt x="6" y="6"/>
                    <a:pt x="6" y="6"/>
                    <a:pt x="6" y="6"/>
                  </a:cubicBezTo>
                  <a:cubicBezTo>
                    <a:pt x="3" y="8"/>
                    <a:pt x="3" y="8"/>
                    <a:pt x="3" y="8"/>
                  </a:cubicBezTo>
                  <a:cubicBezTo>
                    <a:pt x="3" y="8"/>
                    <a:pt x="2" y="9"/>
                    <a:pt x="2" y="9"/>
                  </a:cubicBezTo>
                  <a:cubicBezTo>
                    <a:pt x="2" y="9"/>
                    <a:pt x="2" y="9"/>
                    <a:pt x="2" y="9"/>
                  </a:cubicBezTo>
                  <a:cubicBezTo>
                    <a:pt x="2" y="9"/>
                    <a:pt x="2" y="9"/>
                    <a:pt x="3" y="9"/>
                  </a:cubicBezTo>
                  <a:cubicBezTo>
                    <a:pt x="4" y="11"/>
                    <a:pt x="4" y="11"/>
                    <a:pt x="4" y="11"/>
                  </a:cubicBezTo>
                  <a:cubicBezTo>
                    <a:pt x="4" y="11"/>
                    <a:pt x="4" y="11"/>
                    <a:pt x="4" y="11"/>
                  </a:cubicBezTo>
                  <a:cubicBezTo>
                    <a:pt x="4" y="12"/>
                    <a:pt x="5" y="12"/>
                    <a:pt x="5" y="12"/>
                  </a:cubicBezTo>
                  <a:cubicBezTo>
                    <a:pt x="5" y="12"/>
                    <a:pt x="6" y="12"/>
                    <a:pt x="6" y="12"/>
                  </a:cubicBezTo>
                  <a:cubicBezTo>
                    <a:pt x="6" y="12"/>
                    <a:pt x="7" y="12"/>
                    <a:pt x="7" y="12"/>
                  </a:cubicBezTo>
                  <a:cubicBezTo>
                    <a:pt x="7" y="12"/>
                    <a:pt x="7" y="12"/>
                    <a:pt x="7" y="12"/>
                  </a:cubicBezTo>
                  <a:cubicBezTo>
                    <a:pt x="8" y="12"/>
                    <a:pt x="8" y="12"/>
                    <a:pt x="8" y="12"/>
                  </a:cubicBezTo>
                  <a:cubicBezTo>
                    <a:pt x="8" y="12"/>
                    <a:pt x="8" y="12"/>
                    <a:pt x="7" y="12"/>
                  </a:cubicBezTo>
                  <a:cubicBezTo>
                    <a:pt x="5" y="13"/>
                    <a:pt x="5" y="13"/>
                    <a:pt x="5" y="13"/>
                  </a:cubicBezTo>
                  <a:cubicBezTo>
                    <a:pt x="0" y="7"/>
                    <a:pt x="0" y="7"/>
                    <a:pt x="0" y="7"/>
                  </a:cubicBezTo>
                  <a:cubicBezTo>
                    <a:pt x="0" y="7"/>
                    <a:pt x="0" y="7"/>
                    <a:pt x="0" y="7"/>
                  </a:cubicBezTo>
                  <a:cubicBezTo>
                    <a:pt x="0" y="7"/>
                    <a:pt x="1" y="7"/>
                    <a:pt x="1" y="7"/>
                  </a:cubicBezTo>
                  <a:cubicBezTo>
                    <a:pt x="1" y="7"/>
                    <a:pt x="1" y="7"/>
                    <a:pt x="1" y="7"/>
                  </a:cubicBezTo>
                  <a:cubicBezTo>
                    <a:pt x="1" y="7"/>
                    <a:pt x="1" y="7"/>
                    <a:pt x="1" y="7"/>
                  </a:cubicBezTo>
                  <a:cubicBezTo>
                    <a:pt x="1" y="7"/>
                    <a:pt x="2" y="7"/>
                    <a:pt x="2" y="7"/>
                  </a:cubicBezTo>
                  <a:cubicBezTo>
                    <a:pt x="2" y="7"/>
                    <a:pt x="2" y="7"/>
                    <a:pt x="2" y="7"/>
                  </a:cubicBezTo>
                  <a:cubicBezTo>
                    <a:pt x="9" y="2"/>
                    <a:pt x="9" y="2"/>
                    <a:pt x="9" y="2"/>
                  </a:cubicBezTo>
                  <a:cubicBezTo>
                    <a:pt x="9" y="2"/>
                    <a:pt x="9" y="2"/>
                    <a:pt x="9" y="2"/>
                  </a:cubicBezTo>
                  <a:cubicBezTo>
                    <a:pt x="9" y="1"/>
                    <a:pt x="9" y="1"/>
                    <a:pt x="9" y="1"/>
                  </a:cubicBezTo>
                  <a:cubicBezTo>
                    <a:pt x="9" y="1"/>
                    <a:pt x="9" y="1"/>
                    <a:pt x="9" y="1"/>
                  </a:cubicBezTo>
                  <a:cubicBezTo>
                    <a:pt x="9" y="1"/>
                    <a:pt x="9" y="0"/>
                    <a:pt x="9" y="0"/>
                  </a:cubicBezTo>
                  <a:cubicBezTo>
                    <a:pt x="9" y="0"/>
                    <a:pt x="9" y="0"/>
                    <a:pt x="9" y="0"/>
                  </a:cubicBezTo>
                  <a:lnTo>
                    <a:pt x="14" y="7"/>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0" name="iṡḷîḋé">
              <a:extLst>
                <a:ext uri="{FF2B5EF4-FFF2-40B4-BE49-F238E27FC236}">
                  <a16:creationId xmlns:a16="http://schemas.microsoft.com/office/drawing/2014/main" id="{D533D1DE-F6C8-4705-A132-16617074FB7A}"/>
                </a:ext>
              </a:extLst>
            </p:cNvPr>
            <p:cNvSpPr/>
            <p:nvPr/>
          </p:nvSpPr>
          <p:spPr bwMode="auto">
            <a:xfrm>
              <a:off x="3430588" y="3683000"/>
              <a:ext cx="36513" cy="33338"/>
            </a:xfrm>
            <a:custGeom>
              <a:avLst/>
              <a:gdLst>
                <a:gd name="T0" fmla="*/ 1 w 11"/>
                <a:gd name="T1" fmla="*/ 7 h 10"/>
                <a:gd name="T2" fmla="*/ 8 w 11"/>
                <a:gd name="T3" fmla="*/ 2 h 10"/>
                <a:gd name="T4" fmla="*/ 8 w 11"/>
                <a:gd name="T5" fmla="*/ 1 h 10"/>
                <a:gd name="T6" fmla="*/ 8 w 11"/>
                <a:gd name="T7" fmla="*/ 1 h 10"/>
                <a:gd name="T8" fmla="*/ 8 w 11"/>
                <a:gd name="T9" fmla="*/ 1 h 10"/>
                <a:gd name="T10" fmla="*/ 8 w 11"/>
                <a:gd name="T11" fmla="*/ 0 h 10"/>
                <a:gd name="T12" fmla="*/ 8 w 11"/>
                <a:gd name="T13" fmla="*/ 0 h 10"/>
                <a:gd name="T14" fmla="*/ 8 w 11"/>
                <a:gd name="T15" fmla="*/ 0 h 10"/>
                <a:gd name="T16" fmla="*/ 11 w 11"/>
                <a:gd name="T17" fmla="*/ 3 h 10"/>
                <a:gd name="T18" fmla="*/ 11 w 11"/>
                <a:gd name="T19" fmla="*/ 3 h 10"/>
                <a:gd name="T20" fmla="*/ 10 w 11"/>
                <a:gd name="T21" fmla="*/ 3 h 10"/>
                <a:gd name="T22" fmla="*/ 10 w 11"/>
                <a:gd name="T23" fmla="*/ 3 h 10"/>
                <a:gd name="T24" fmla="*/ 10 w 11"/>
                <a:gd name="T25" fmla="*/ 2 h 10"/>
                <a:gd name="T26" fmla="*/ 9 w 11"/>
                <a:gd name="T27" fmla="*/ 2 h 10"/>
                <a:gd name="T28" fmla="*/ 9 w 11"/>
                <a:gd name="T29" fmla="*/ 3 h 10"/>
                <a:gd name="T30" fmla="*/ 2 w 11"/>
                <a:gd name="T31" fmla="*/ 8 h 10"/>
                <a:gd name="T32" fmla="*/ 2 w 11"/>
                <a:gd name="T33" fmla="*/ 8 h 10"/>
                <a:gd name="T34" fmla="*/ 2 w 11"/>
                <a:gd name="T35" fmla="*/ 9 h 10"/>
                <a:gd name="T36" fmla="*/ 2 w 11"/>
                <a:gd name="T37" fmla="*/ 9 h 10"/>
                <a:gd name="T38" fmla="*/ 2 w 11"/>
                <a:gd name="T39" fmla="*/ 9 h 10"/>
                <a:gd name="T40" fmla="*/ 2 w 11"/>
                <a:gd name="T41" fmla="*/ 10 h 10"/>
                <a:gd name="T42" fmla="*/ 2 w 11"/>
                <a:gd name="T43" fmla="*/ 10 h 10"/>
                <a:gd name="T44" fmla="*/ 0 w 11"/>
                <a:gd name="T45" fmla="*/ 7 h 10"/>
                <a:gd name="T46" fmla="*/ 0 w 11"/>
                <a:gd name="T47" fmla="*/ 6 h 10"/>
                <a:gd name="T48" fmla="*/ 0 w 11"/>
                <a:gd name="T49" fmla="*/ 6 h 10"/>
                <a:gd name="T50" fmla="*/ 0 w 11"/>
                <a:gd name="T51" fmla="*/ 7 h 10"/>
                <a:gd name="T52" fmla="*/ 1 w 11"/>
                <a:gd name="T53" fmla="*/ 7 h 10"/>
                <a:gd name="T54" fmla="*/ 1 w 11"/>
                <a:gd name="T55" fmla="*/ 7 h 10"/>
                <a:gd name="T56" fmla="*/ 1 w 11"/>
                <a:gd name="T5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0">
                  <a:moveTo>
                    <a:pt x="1" y="7"/>
                  </a:moveTo>
                  <a:cubicBezTo>
                    <a:pt x="8" y="2"/>
                    <a:pt x="8" y="2"/>
                    <a:pt x="8" y="2"/>
                  </a:cubicBezTo>
                  <a:cubicBezTo>
                    <a:pt x="8" y="1"/>
                    <a:pt x="8" y="1"/>
                    <a:pt x="8" y="1"/>
                  </a:cubicBezTo>
                  <a:cubicBezTo>
                    <a:pt x="8" y="1"/>
                    <a:pt x="8" y="1"/>
                    <a:pt x="8" y="1"/>
                  </a:cubicBezTo>
                  <a:cubicBezTo>
                    <a:pt x="8" y="1"/>
                    <a:pt x="8" y="1"/>
                    <a:pt x="8" y="1"/>
                  </a:cubicBezTo>
                  <a:cubicBezTo>
                    <a:pt x="8" y="0"/>
                    <a:pt x="8" y="0"/>
                    <a:pt x="8" y="0"/>
                  </a:cubicBezTo>
                  <a:cubicBezTo>
                    <a:pt x="8" y="0"/>
                    <a:pt x="8" y="0"/>
                    <a:pt x="8" y="0"/>
                  </a:cubicBezTo>
                  <a:cubicBezTo>
                    <a:pt x="8" y="0"/>
                    <a:pt x="8" y="0"/>
                    <a:pt x="8" y="0"/>
                  </a:cubicBezTo>
                  <a:cubicBezTo>
                    <a:pt x="11" y="3"/>
                    <a:pt x="11" y="3"/>
                    <a:pt x="11" y="3"/>
                  </a:cubicBezTo>
                  <a:cubicBezTo>
                    <a:pt x="11" y="3"/>
                    <a:pt x="11" y="3"/>
                    <a:pt x="11" y="3"/>
                  </a:cubicBezTo>
                  <a:cubicBezTo>
                    <a:pt x="10" y="3"/>
                    <a:pt x="10" y="3"/>
                    <a:pt x="10" y="3"/>
                  </a:cubicBezTo>
                  <a:cubicBezTo>
                    <a:pt x="10" y="3"/>
                    <a:pt x="10" y="3"/>
                    <a:pt x="10" y="3"/>
                  </a:cubicBezTo>
                  <a:cubicBezTo>
                    <a:pt x="10" y="3"/>
                    <a:pt x="10" y="3"/>
                    <a:pt x="10" y="2"/>
                  </a:cubicBezTo>
                  <a:cubicBezTo>
                    <a:pt x="9" y="2"/>
                    <a:pt x="9" y="2"/>
                    <a:pt x="9" y="2"/>
                  </a:cubicBezTo>
                  <a:cubicBezTo>
                    <a:pt x="9" y="2"/>
                    <a:pt x="9" y="3"/>
                    <a:pt x="9" y="3"/>
                  </a:cubicBezTo>
                  <a:cubicBezTo>
                    <a:pt x="2" y="8"/>
                    <a:pt x="2" y="8"/>
                    <a:pt x="2" y="8"/>
                  </a:cubicBezTo>
                  <a:cubicBezTo>
                    <a:pt x="2" y="8"/>
                    <a:pt x="2" y="8"/>
                    <a:pt x="2" y="8"/>
                  </a:cubicBezTo>
                  <a:cubicBezTo>
                    <a:pt x="2" y="8"/>
                    <a:pt x="2" y="8"/>
                    <a:pt x="2" y="9"/>
                  </a:cubicBezTo>
                  <a:cubicBezTo>
                    <a:pt x="2" y="9"/>
                    <a:pt x="2" y="9"/>
                    <a:pt x="2" y="9"/>
                  </a:cubicBezTo>
                  <a:cubicBezTo>
                    <a:pt x="2" y="9"/>
                    <a:pt x="2" y="9"/>
                    <a:pt x="2" y="9"/>
                  </a:cubicBezTo>
                  <a:cubicBezTo>
                    <a:pt x="2" y="9"/>
                    <a:pt x="2" y="10"/>
                    <a:pt x="2" y="10"/>
                  </a:cubicBezTo>
                  <a:cubicBezTo>
                    <a:pt x="2" y="10"/>
                    <a:pt x="2" y="10"/>
                    <a:pt x="2" y="10"/>
                  </a:cubicBezTo>
                  <a:cubicBezTo>
                    <a:pt x="0" y="7"/>
                    <a:pt x="0" y="7"/>
                    <a:pt x="0" y="7"/>
                  </a:cubicBezTo>
                  <a:cubicBezTo>
                    <a:pt x="0" y="7"/>
                    <a:pt x="0" y="6"/>
                    <a:pt x="0" y="6"/>
                  </a:cubicBezTo>
                  <a:cubicBezTo>
                    <a:pt x="0" y="6"/>
                    <a:pt x="0" y="6"/>
                    <a:pt x="0" y="6"/>
                  </a:cubicBezTo>
                  <a:cubicBezTo>
                    <a:pt x="0" y="7"/>
                    <a:pt x="0" y="7"/>
                    <a:pt x="0" y="7"/>
                  </a:cubicBezTo>
                  <a:cubicBezTo>
                    <a:pt x="0" y="7"/>
                    <a:pt x="1" y="7"/>
                    <a:pt x="1" y="7"/>
                  </a:cubicBezTo>
                  <a:cubicBezTo>
                    <a:pt x="1" y="7"/>
                    <a:pt x="1" y="7"/>
                    <a:pt x="1" y="7"/>
                  </a:cubicBezTo>
                  <a:cubicBezTo>
                    <a:pt x="1" y="7"/>
                    <a:pt x="1" y="7"/>
                    <a:pt x="1"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1" name="iṩlïḓé">
              <a:extLst>
                <a:ext uri="{FF2B5EF4-FFF2-40B4-BE49-F238E27FC236}">
                  <a16:creationId xmlns:a16="http://schemas.microsoft.com/office/drawing/2014/main" id="{B71907BF-696E-410F-B0E3-288AACFE4B3C}"/>
                </a:ext>
              </a:extLst>
            </p:cNvPr>
            <p:cNvSpPr/>
            <p:nvPr/>
          </p:nvSpPr>
          <p:spPr bwMode="auto">
            <a:xfrm>
              <a:off x="3430588" y="3683000"/>
              <a:ext cx="36513" cy="33338"/>
            </a:xfrm>
            <a:custGeom>
              <a:avLst/>
              <a:gdLst>
                <a:gd name="T0" fmla="*/ 1 w 11"/>
                <a:gd name="T1" fmla="*/ 7 h 10"/>
                <a:gd name="T2" fmla="*/ 8 w 11"/>
                <a:gd name="T3" fmla="*/ 2 h 10"/>
                <a:gd name="T4" fmla="*/ 8 w 11"/>
                <a:gd name="T5" fmla="*/ 1 h 10"/>
                <a:gd name="T6" fmla="*/ 8 w 11"/>
                <a:gd name="T7" fmla="*/ 1 h 10"/>
                <a:gd name="T8" fmla="*/ 8 w 11"/>
                <a:gd name="T9" fmla="*/ 1 h 10"/>
                <a:gd name="T10" fmla="*/ 8 w 11"/>
                <a:gd name="T11" fmla="*/ 0 h 10"/>
                <a:gd name="T12" fmla="*/ 8 w 11"/>
                <a:gd name="T13" fmla="*/ 0 h 10"/>
                <a:gd name="T14" fmla="*/ 8 w 11"/>
                <a:gd name="T15" fmla="*/ 0 h 10"/>
                <a:gd name="T16" fmla="*/ 11 w 11"/>
                <a:gd name="T17" fmla="*/ 3 h 10"/>
                <a:gd name="T18" fmla="*/ 11 w 11"/>
                <a:gd name="T19" fmla="*/ 3 h 10"/>
                <a:gd name="T20" fmla="*/ 10 w 11"/>
                <a:gd name="T21" fmla="*/ 3 h 10"/>
                <a:gd name="T22" fmla="*/ 10 w 11"/>
                <a:gd name="T23" fmla="*/ 3 h 10"/>
                <a:gd name="T24" fmla="*/ 10 w 11"/>
                <a:gd name="T25" fmla="*/ 2 h 10"/>
                <a:gd name="T26" fmla="*/ 9 w 11"/>
                <a:gd name="T27" fmla="*/ 2 h 10"/>
                <a:gd name="T28" fmla="*/ 9 w 11"/>
                <a:gd name="T29" fmla="*/ 3 h 10"/>
                <a:gd name="T30" fmla="*/ 2 w 11"/>
                <a:gd name="T31" fmla="*/ 8 h 10"/>
                <a:gd name="T32" fmla="*/ 2 w 11"/>
                <a:gd name="T33" fmla="*/ 8 h 10"/>
                <a:gd name="T34" fmla="*/ 2 w 11"/>
                <a:gd name="T35" fmla="*/ 9 h 10"/>
                <a:gd name="T36" fmla="*/ 2 w 11"/>
                <a:gd name="T37" fmla="*/ 9 h 10"/>
                <a:gd name="T38" fmla="*/ 2 w 11"/>
                <a:gd name="T39" fmla="*/ 9 h 10"/>
                <a:gd name="T40" fmla="*/ 2 w 11"/>
                <a:gd name="T41" fmla="*/ 10 h 10"/>
                <a:gd name="T42" fmla="*/ 2 w 11"/>
                <a:gd name="T43" fmla="*/ 10 h 10"/>
                <a:gd name="T44" fmla="*/ 0 w 11"/>
                <a:gd name="T45" fmla="*/ 7 h 10"/>
                <a:gd name="T46" fmla="*/ 0 w 11"/>
                <a:gd name="T47" fmla="*/ 6 h 10"/>
                <a:gd name="T48" fmla="*/ 0 w 11"/>
                <a:gd name="T49" fmla="*/ 6 h 10"/>
                <a:gd name="T50" fmla="*/ 0 w 11"/>
                <a:gd name="T51" fmla="*/ 7 h 10"/>
                <a:gd name="T52" fmla="*/ 1 w 11"/>
                <a:gd name="T53" fmla="*/ 7 h 10"/>
                <a:gd name="T54" fmla="*/ 1 w 11"/>
                <a:gd name="T55" fmla="*/ 7 h 10"/>
                <a:gd name="T56" fmla="*/ 1 w 11"/>
                <a:gd name="T5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0">
                  <a:moveTo>
                    <a:pt x="1" y="7"/>
                  </a:moveTo>
                  <a:cubicBezTo>
                    <a:pt x="8" y="2"/>
                    <a:pt x="8" y="2"/>
                    <a:pt x="8" y="2"/>
                  </a:cubicBezTo>
                  <a:cubicBezTo>
                    <a:pt x="8" y="1"/>
                    <a:pt x="8" y="1"/>
                    <a:pt x="8" y="1"/>
                  </a:cubicBezTo>
                  <a:cubicBezTo>
                    <a:pt x="8" y="1"/>
                    <a:pt x="8" y="1"/>
                    <a:pt x="8" y="1"/>
                  </a:cubicBezTo>
                  <a:cubicBezTo>
                    <a:pt x="8" y="1"/>
                    <a:pt x="8" y="1"/>
                    <a:pt x="8" y="1"/>
                  </a:cubicBezTo>
                  <a:cubicBezTo>
                    <a:pt x="8" y="0"/>
                    <a:pt x="8" y="0"/>
                    <a:pt x="8" y="0"/>
                  </a:cubicBezTo>
                  <a:cubicBezTo>
                    <a:pt x="8" y="0"/>
                    <a:pt x="8" y="0"/>
                    <a:pt x="8" y="0"/>
                  </a:cubicBezTo>
                  <a:cubicBezTo>
                    <a:pt x="8" y="0"/>
                    <a:pt x="8" y="0"/>
                    <a:pt x="8" y="0"/>
                  </a:cubicBezTo>
                  <a:cubicBezTo>
                    <a:pt x="11" y="3"/>
                    <a:pt x="11" y="3"/>
                    <a:pt x="11" y="3"/>
                  </a:cubicBezTo>
                  <a:cubicBezTo>
                    <a:pt x="11" y="3"/>
                    <a:pt x="11" y="3"/>
                    <a:pt x="11" y="3"/>
                  </a:cubicBezTo>
                  <a:cubicBezTo>
                    <a:pt x="10" y="3"/>
                    <a:pt x="10" y="3"/>
                    <a:pt x="10" y="3"/>
                  </a:cubicBezTo>
                  <a:cubicBezTo>
                    <a:pt x="10" y="3"/>
                    <a:pt x="10" y="3"/>
                    <a:pt x="10" y="3"/>
                  </a:cubicBezTo>
                  <a:cubicBezTo>
                    <a:pt x="10" y="3"/>
                    <a:pt x="10" y="2"/>
                    <a:pt x="10" y="2"/>
                  </a:cubicBezTo>
                  <a:cubicBezTo>
                    <a:pt x="9" y="2"/>
                    <a:pt x="9" y="2"/>
                    <a:pt x="9" y="2"/>
                  </a:cubicBezTo>
                  <a:cubicBezTo>
                    <a:pt x="9" y="2"/>
                    <a:pt x="9" y="3"/>
                    <a:pt x="9" y="3"/>
                  </a:cubicBezTo>
                  <a:cubicBezTo>
                    <a:pt x="2" y="8"/>
                    <a:pt x="2" y="8"/>
                    <a:pt x="2" y="8"/>
                  </a:cubicBezTo>
                  <a:cubicBezTo>
                    <a:pt x="2" y="8"/>
                    <a:pt x="2" y="8"/>
                    <a:pt x="2" y="8"/>
                  </a:cubicBezTo>
                  <a:cubicBezTo>
                    <a:pt x="2" y="9"/>
                    <a:pt x="2" y="9"/>
                    <a:pt x="2" y="9"/>
                  </a:cubicBezTo>
                  <a:cubicBezTo>
                    <a:pt x="2" y="9"/>
                    <a:pt x="2" y="9"/>
                    <a:pt x="2" y="9"/>
                  </a:cubicBezTo>
                  <a:cubicBezTo>
                    <a:pt x="2" y="9"/>
                    <a:pt x="2" y="9"/>
                    <a:pt x="2" y="9"/>
                  </a:cubicBezTo>
                  <a:cubicBezTo>
                    <a:pt x="2" y="9"/>
                    <a:pt x="2" y="10"/>
                    <a:pt x="2" y="10"/>
                  </a:cubicBezTo>
                  <a:cubicBezTo>
                    <a:pt x="2" y="10"/>
                    <a:pt x="2" y="10"/>
                    <a:pt x="2" y="10"/>
                  </a:cubicBezTo>
                  <a:cubicBezTo>
                    <a:pt x="0" y="7"/>
                    <a:pt x="0" y="7"/>
                    <a:pt x="0" y="7"/>
                  </a:cubicBezTo>
                  <a:cubicBezTo>
                    <a:pt x="0" y="7"/>
                    <a:pt x="0" y="6"/>
                    <a:pt x="0" y="6"/>
                  </a:cubicBezTo>
                  <a:cubicBezTo>
                    <a:pt x="0" y="6"/>
                    <a:pt x="0" y="6"/>
                    <a:pt x="0" y="6"/>
                  </a:cubicBezTo>
                  <a:cubicBezTo>
                    <a:pt x="0" y="7"/>
                    <a:pt x="0" y="7"/>
                    <a:pt x="0" y="7"/>
                  </a:cubicBezTo>
                  <a:cubicBezTo>
                    <a:pt x="0" y="7"/>
                    <a:pt x="1" y="7"/>
                    <a:pt x="1" y="7"/>
                  </a:cubicBezTo>
                  <a:cubicBezTo>
                    <a:pt x="1" y="7"/>
                    <a:pt x="1" y="7"/>
                    <a:pt x="1" y="7"/>
                  </a:cubicBezTo>
                  <a:cubicBezTo>
                    <a:pt x="1" y="7"/>
                    <a:pt x="1" y="7"/>
                    <a:pt x="1"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2" name="iṥ1ïďé">
              <a:extLst>
                <a:ext uri="{FF2B5EF4-FFF2-40B4-BE49-F238E27FC236}">
                  <a16:creationId xmlns:a16="http://schemas.microsoft.com/office/drawing/2014/main" id="{B146EF79-C41B-4BF6-BF31-A017F4831219}"/>
                </a:ext>
              </a:extLst>
            </p:cNvPr>
            <p:cNvSpPr/>
            <p:nvPr/>
          </p:nvSpPr>
          <p:spPr bwMode="auto">
            <a:xfrm>
              <a:off x="3462338" y="3719513"/>
              <a:ext cx="50800" cy="49213"/>
            </a:xfrm>
            <a:custGeom>
              <a:avLst/>
              <a:gdLst>
                <a:gd name="T0" fmla="*/ 6 w 15"/>
                <a:gd name="T1" fmla="*/ 5 h 15"/>
                <a:gd name="T2" fmla="*/ 10 w 15"/>
                <a:gd name="T3" fmla="*/ 9 h 15"/>
                <a:gd name="T4" fmla="*/ 12 w 15"/>
                <a:gd name="T5" fmla="*/ 6 h 15"/>
                <a:gd name="T6" fmla="*/ 13 w 15"/>
                <a:gd name="T7" fmla="*/ 6 h 15"/>
                <a:gd name="T8" fmla="*/ 13 w 15"/>
                <a:gd name="T9" fmla="*/ 5 h 15"/>
                <a:gd name="T10" fmla="*/ 12 w 15"/>
                <a:gd name="T11" fmla="*/ 5 h 15"/>
                <a:gd name="T12" fmla="*/ 12 w 15"/>
                <a:gd name="T13" fmla="*/ 5 h 15"/>
                <a:gd name="T14" fmla="*/ 12 w 15"/>
                <a:gd name="T15" fmla="*/ 4 h 15"/>
                <a:gd name="T16" fmla="*/ 12 w 15"/>
                <a:gd name="T17" fmla="*/ 4 h 15"/>
                <a:gd name="T18" fmla="*/ 15 w 15"/>
                <a:gd name="T19" fmla="*/ 7 h 15"/>
                <a:gd name="T20" fmla="*/ 15 w 15"/>
                <a:gd name="T21" fmla="*/ 7 h 15"/>
                <a:gd name="T22" fmla="*/ 15 w 15"/>
                <a:gd name="T23" fmla="*/ 7 h 15"/>
                <a:gd name="T24" fmla="*/ 14 w 15"/>
                <a:gd name="T25" fmla="*/ 7 h 15"/>
                <a:gd name="T26" fmla="*/ 14 w 15"/>
                <a:gd name="T27" fmla="*/ 6 h 15"/>
                <a:gd name="T28" fmla="*/ 14 w 15"/>
                <a:gd name="T29" fmla="*/ 6 h 15"/>
                <a:gd name="T30" fmla="*/ 13 w 15"/>
                <a:gd name="T31" fmla="*/ 7 h 15"/>
                <a:gd name="T32" fmla="*/ 8 w 15"/>
                <a:gd name="T33" fmla="*/ 13 h 15"/>
                <a:gd name="T34" fmla="*/ 7 w 15"/>
                <a:gd name="T35" fmla="*/ 13 h 15"/>
                <a:gd name="T36" fmla="*/ 7 w 15"/>
                <a:gd name="T37" fmla="*/ 14 h 15"/>
                <a:gd name="T38" fmla="*/ 8 w 15"/>
                <a:gd name="T39" fmla="*/ 14 h 15"/>
                <a:gd name="T40" fmla="*/ 8 w 15"/>
                <a:gd name="T41" fmla="*/ 14 h 15"/>
                <a:gd name="T42" fmla="*/ 8 w 15"/>
                <a:gd name="T43" fmla="*/ 15 h 15"/>
                <a:gd name="T44" fmla="*/ 8 w 15"/>
                <a:gd name="T45" fmla="*/ 15 h 15"/>
                <a:gd name="T46" fmla="*/ 5 w 15"/>
                <a:gd name="T47" fmla="*/ 12 h 15"/>
                <a:gd name="T48" fmla="*/ 5 w 15"/>
                <a:gd name="T49" fmla="*/ 12 h 15"/>
                <a:gd name="T50" fmla="*/ 5 w 15"/>
                <a:gd name="T51" fmla="*/ 12 h 15"/>
                <a:gd name="T52" fmla="*/ 6 w 15"/>
                <a:gd name="T53" fmla="*/ 12 h 15"/>
                <a:gd name="T54" fmla="*/ 6 w 15"/>
                <a:gd name="T55" fmla="*/ 12 h 15"/>
                <a:gd name="T56" fmla="*/ 6 w 15"/>
                <a:gd name="T57" fmla="*/ 12 h 15"/>
                <a:gd name="T58" fmla="*/ 7 w 15"/>
                <a:gd name="T59" fmla="*/ 12 h 15"/>
                <a:gd name="T60" fmla="*/ 9 w 15"/>
                <a:gd name="T61" fmla="*/ 9 h 15"/>
                <a:gd name="T62" fmla="*/ 6 w 15"/>
                <a:gd name="T63" fmla="*/ 5 h 15"/>
                <a:gd name="T64" fmla="*/ 3 w 15"/>
                <a:gd name="T65" fmla="*/ 8 h 15"/>
                <a:gd name="T66" fmla="*/ 2 w 15"/>
                <a:gd name="T67" fmla="*/ 9 h 15"/>
                <a:gd name="T68" fmla="*/ 2 w 15"/>
                <a:gd name="T69" fmla="*/ 9 h 15"/>
                <a:gd name="T70" fmla="*/ 3 w 15"/>
                <a:gd name="T71" fmla="*/ 10 h 15"/>
                <a:gd name="T72" fmla="*/ 3 w 15"/>
                <a:gd name="T73" fmla="*/ 10 h 15"/>
                <a:gd name="T74" fmla="*/ 3 w 15"/>
                <a:gd name="T75" fmla="*/ 10 h 15"/>
                <a:gd name="T76" fmla="*/ 3 w 15"/>
                <a:gd name="T77" fmla="*/ 10 h 15"/>
                <a:gd name="T78" fmla="*/ 0 w 15"/>
                <a:gd name="T79" fmla="*/ 8 h 15"/>
                <a:gd name="T80" fmla="*/ 0 w 15"/>
                <a:gd name="T81" fmla="*/ 7 h 15"/>
                <a:gd name="T82" fmla="*/ 0 w 15"/>
                <a:gd name="T83" fmla="*/ 7 h 15"/>
                <a:gd name="T84" fmla="*/ 1 w 15"/>
                <a:gd name="T85" fmla="*/ 8 h 15"/>
                <a:gd name="T86" fmla="*/ 1 w 15"/>
                <a:gd name="T87" fmla="*/ 8 h 15"/>
                <a:gd name="T88" fmla="*/ 2 w 15"/>
                <a:gd name="T89" fmla="*/ 8 h 15"/>
                <a:gd name="T90" fmla="*/ 2 w 15"/>
                <a:gd name="T91" fmla="*/ 8 h 15"/>
                <a:gd name="T92" fmla="*/ 7 w 15"/>
                <a:gd name="T93" fmla="*/ 2 h 15"/>
                <a:gd name="T94" fmla="*/ 8 w 15"/>
                <a:gd name="T95" fmla="*/ 1 h 15"/>
                <a:gd name="T96" fmla="*/ 8 w 15"/>
                <a:gd name="T97" fmla="*/ 1 h 15"/>
                <a:gd name="T98" fmla="*/ 7 w 15"/>
                <a:gd name="T99" fmla="*/ 0 h 15"/>
                <a:gd name="T100" fmla="*/ 7 w 15"/>
                <a:gd name="T101" fmla="*/ 0 h 15"/>
                <a:gd name="T102" fmla="*/ 7 w 15"/>
                <a:gd name="T103" fmla="*/ 0 h 15"/>
                <a:gd name="T104" fmla="*/ 7 w 15"/>
                <a:gd name="T105" fmla="*/ 0 h 15"/>
                <a:gd name="T106" fmla="*/ 10 w 15"/>
                <a:gd name="T107" fmla="*/ 2 h 15"/>
                <a:gd name="T108" fmla="*/ 10 w 15"/>
                <a:gd name="T109" fmla="*/ 3 h 15"/>
                <a:gd name="T110" fmla="*/ 10 w 15"/>
                <a:gd name="T111" fmla="*/ 3 h 15"/>
                <a:gd name="T112" fmla="*/ 9 w 15"/>
                <a:gd name="T113" fmla="*/ 2 h 15"/>
                <a:gd name="T114" fmla="*/ 9 w 15"/>
                <a:gd name="T115" fmla="*/ 2 h 15"/>
                <a:gd name="T116" fmla="*/ 9 w 15"/>
                <a:gd name="T117" fmla="*/ 2 h 15"/>
                <a:gd name="T118" fmla="*/ 8 w 15"/>
                <a:gd name="T119" fmla="*/ 2 h 15"/>
                <a:gd name="T120" fmla="*/ 6 w 15"/>
                <a:gd name="T12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 h="15">
                  <a:moveTo>
                    <a:pt x="6" y="5"/>
                  </a:moveTo>
                  <a:cubicBezTo>
                    <a:pt x="10" y="9"/>
                    <a:pt x="10" y="9"/>
                    <a:pt x="10" y="9"/>
                  </a:cubicBezTo>
                  <a:cubicBezTo>
                    <a:pt x="12" y="6"/>
                    <a:pt x="12" y="6"/>
                    <a:pt x="12" y="6"/>
                  </a:cubicBezTo>
                  <a:cubicBezTo>
                    <a:pt x="12" y="6"/>
                    <a:pt x="13" y="6"/>
                    <a:pt x="13" y="6"/>
                  </a:cubicBezTo>
                  <a:cubicBezTo>
                    <a:pt x="13" y="5"/>
                    <a:pt x="13" y="5"/>
                    <a:pt x="13" y="5"/>
                  </a:cubicBezTo>
                  <a:cubicBezTo>
                    <a:pt x="13" y="5"/>
                    <a:pt x="13" y="5"/>
                    <a:pt x="12" y="5"/>
                  </a:cubicBezTo>
                  <a:cubicBezTo>
                    <a:pt x="12" y="5"/>
                    <a:pt x="12" y="5"/>
                    <a:pt x="12" y="5"/>
                  </a:cubicBezTo>
                  <a:cubicBezTo>
                    <a:pt x="12" y="4"/>
                    <a:pt x="12" y="4"/>
                    <a:pt x="12" y="4"/>
                  </a:cubicBezTo>
                  <a:cubicBezTo>
                    <a:pt x="12" y="4"/>
                    <a:pt x="12" y="4"/>
                    <a:pt x="12" y="4"/>
                  </a:cubicBezTo>
                  <a:cubicBezTo>
                    <a:pt x="15" y="7"/>
                    <a:pt x="15" y="7"/>
                    <a:pt x="15" y="7"/>
                  </a:cubicBezTo>
                  <a:cubicBezTo>
                    <a:pt x="15" y="7"/>
                    <a:pt x="15" y="7"/>
                    <a:pt x="15" y="7"/>
                  </a:cubicBezTo>
                  <a:cubicBezTo>
                    <a:pt x="15" y="7"/>
                    <a:pt x="15" y="7"/>
                    <a:pt x="15" y="7"/>
                  </a:cubicBezTo>
                  <a:cubicBezTo>
                    <a:pt x="14" y="7"/>
                    <a:pt x="14" y="7"/>
                    <a:pt x="14" y="7"/>
                  </a:cubicBezTo>
                  <a:cubicBezTo>
                    <a:pt x="14" y="7"/>
                    <a:pt x="14" y="6"/>
                    <a:pt x="14" y="6"/>
                  </a:cubicBezTo>
                  <a:cubicBezTo>
                    <a:pt x="14" y="6"/>
                    <a:pt x="14" y="6"/>
                    <a:pt x="14" y="6"/>
                  </a:cubicBezTo>
                  <a:cubicBezTo>
                    <a:pt x="13" y="6"/>
                    <a:pt x="13" y="7"/>
                    <a:pt x="13" y="7"/>
                  </a:cubicBezTo>
                  <a:cubicBezTo>
                    <a:pt x="8" y="13"/>
                    <a:pt x="8" y="13"/>
                    <a:pt x="8" y="13"/>
                  </a:cubicBezTo>
                  <a:cubicBezTo>
                    <a:pt x="7" y="13"/>
                    <a:pt x="7" y="13"/>
                    <a:pt x="7" y="13"/>
                  </a:cubicBezTo>
                  <a:cubicBezTo>
                    <a:pt x="7" y="13"/>
                    <a:pt x="7" y="14"/>
                    <a:pt x="7" y="14"/>
                  </a:cubicBezTo>
                  <a:cubicBezTo>
                    <a:pt x="7" y="14"/>
                    <a:pt x="8" y="14"/>
                    <a:pt x="8" y="14"/>
                  </a:cubicBezTo>
                  <a:cubicBezTo>
                    <a:pt x="8" y="14"/>
                    <a:pt x="8" y="14"/>
                    <a:pt x="8" y="14"/>
                  </a:cubicBezTo>
                  <a:cubicBezTo>
                    <a:pt x="8" y="14"/>
                    <a:pt x="8" y="15"/>
                    <a:pt x="8" y="15"/>
                  </a:cubicBezTo>
                  <a:cubicBezTo>
                    <a:pt x="8" y="15"/>
                    <a:pt x="8" y="15"/>
                    <a:pt x="8" y="15"/>
                  </a:cubicBezTo>
                  <a:cubicBezTo>
                    <a:pt x="5" y="12"/>
                    <a:pt x="5" y="12"/>
                    <a:pt x="5" y="12"/>
                  </a:cubicBezTo>
                  <a:cubicBezTo>
                    <a:pt x="5" y="12"/>
                    <a:pt x="5" y="12"/>
                    <a:pt x="5" y="12"/>
                  </a:cubicBezTo>
                  <a:cubicBezTo>
                    <a:pt x="5" y="12"/>
                    <a:pt x="5" y="12"/>
                    <a:pt x="5" y="12"/>
                  </a:cubicBezTo>
                  <a:cubicBezTo>
                    <a:pt x="6" y="12"/>
                    <a:pt x="6" y="12"/>
                    <a:pt x="6" y="12"/>
                  </a:cubicBezTo>
                  <a:cubicBezTo>
                    <a:pt x="6" y="12"/>
                    <a:pt x="6" y="12"/>
                    <a:pt x="6" y="12"/>
                  </a:cubicBezTo>
                  <a:cubicBezTo>
                    <a:pt x="6" y="12"/>
                    <a:pt x="6" y="12"/>
                    <a:pt x="6" y="12"/>
                  </a:cubicBezTo>
                  <a:cubicBezTo>
                    <a:pt x="6" y="12"/>
                    <a:pt x="7" y="12"/>
                    <a:pt x="7" y="12"/>
                  </a:cubicBezTo>
                  <a:cubicBezTo>
                    <a:pt x="9" y="9"/>
                    <a:pt x="9" y="9"/>
                    <a:pt x="9" y="9"/>
                  </a:cubicBezTo>
                  <a:cubicBezTo>
                    <a:pt x="6" y="5"/>
                    <a:pt x="6" y="5"/>
                    <a:pt x="6" y="5"/>
                  </a:cubicBezTo>
                  <a:cubicBezTo>
                    <a:pt x="3" y="8"/>
                    <a:pt x="3" y="8"/>
                    <a:pt x="3" y="8"/>
                  </a:cubicBezTo>
                  <a:cubicBezTo>
                    <a:pt x="2" y="9"/>
                    <a:pt x="2" y="9"/>
                    <a:pt x="2" y="9"/>
                  </a:cubicBezTo>
                  <a:cubicBezTo>
                    <a:pt x="2" y="9"/>
                    <a:pt x="2" y="9"/>
                    <a:pt x="2" y="9"/>
                  </a:cubicBezTo>
                  <a:cubicBezTo>
                    <a:pt x="2" y="9"/>
                    <a:pt x="3" y="9"/>
                    <a:pt x="3" y="10"/>
                  </a:cubicBezTo>
                  <a:cubicBezTo>
                    <a:pt x="3" y="10"/>
                    <a:pt x="3" y="10"/>
                    <a:pt x="3" y="10"/>
                  </a:cubicBezTo>
                  <a:cubicBezTo>
                    <a:pt x="3" y="10"/>
                    <a:pt x="3" y="10"/>
                    <a:pt x="3" y="10"/>
                  </a:cubicBezTo>
                  <a:cubicBezTo>
                    <a:pt x="3" y="10"/>
                    <a:pt x="3" y="10"/>
                    <a:pt x="3" y="10"/>
                  </a:cubicBezTo>
                  <a:cubicBezTo>
                    <a:pt x="0" y="8"/>
                    <a:pt x="0" y="8"/>
                    <a:pt x="0" y="8"/>
                  </a:cubicBezTo>
                  <a:cubicBezTo>
                    <a:pt x="0" y="8"/>
                    <a:pt x="0" y="8"/>
                    <a:pt x="0" y="7"/>
                  </a:cubicBezTo>
                  <a:cubicBezTo>
                    <a:pt x="0" y="7"/>
                    <a:pt x="0" y="7"/>
                    <a:pt x="0" y="7"/>
                  </a:cubicBezTo>
                  <a:cubicBezTo>
                    <a:pt x="1" y="8"/>
                    <a:pt x="1" y="8"/>
                    <a:pt x="1" y="8"/>
                  </a:cubicBezTo>
                  <a:cubicBezTo>
                    <a:pt x="1" y="8"/>
                    <a:pt x="1" y="8"/>
                    <a:pt x="1" y="8"/>
                  </a:cubicBezTo>
                  <a:cubicBezTo>
                    <a:pt x="1" y="8"/>
                    <a:pt x="1" y="8"/>
                    <a:pt x="2" y="8"/>
                  </a:cubicBezTo>
                  <a:cubicBezTo>
                    <a:pt x="2" y="8"/>
                    <a:pt x="2" y="8"/>
                    <a:pt x="2" y="8"/>
                  </a:cubicBezTo>
                  <a:cubicBezTo>
                    <a:pt x="7" y="2"/>
                    <a:pt x="7" y="2"/>
                    <a:pt x="7" y="2"/>
                  </a:cubicBezTo>
                  <a:cubicBezTo>
                    <a:pt x="8" y="1"/>
                    <a:pt x="8" y="1"/>
                    <a:pt x="8" y="1"/>
                  </a:cubicBezTo>
                  <a:cubicBezTo>
                    <a:pt x="8" y="1"/>
                    <a:pt x="8" y="1"/>
                    <a:pt x="8" y="1"/>
                  </a:cubicBezTo>
                  <a:cubicBezTo>
                    <a:pt x="8" y="1"/>
                    <a:pt x="8" y="0"/>
                    <a:pt x="7" y="0"/>
                  </a:cubicBezTo>
                  <a:cubicBezTo>
                    <a:pt x="7" y="0"/>
                    <a:pt x="7" y="0"/>
                    <a:pt x="7" y="0"/>
                  </a:cubicBezTo>
                  <a:cubicBezTo>
                    <a:pt x="7" y="0"/>
                    <a:pt x="7" y="0"/>
                    <a:pt x="7" y="0"/>
                  </a:cubicBezTo>
                  <a:cubicBezTo>
                    <a:pt x="7" y="0"/>
                    <a:pt x="7" y="0"/>
                    <a:pt x="7" y="0"/>
                  </a:cubicBezTo>
                  <a:cubicBezTo>
                    <a:pt x="10" y="2"/>
                    <a:pt x="10" y="2"/>
                    <a:pt x="10" y="2"/>
                  </a:cubicBezTo>
                  <a:cubicBezTo>
                    <a:pt x="10" y="2"/>
                    <a:pt x="10" y="2"/>
                    <a:pt x="10" y="3"/>
                  </a:cubicBezTo>
                  <a:cubicBezTo>
                    <a:pt x="10" y="3"/>
                    <a:pt x="10" y="3"/>
                    <a:pt x="10" y="3"/>
                  </a:cubicBezTo>
                  <a:cubicBezTo>
                    <a:pt x="9" y="2"/>
                    <a:pt x="9" y="2"/>
                    <a:pt x="9" y="2"/>
                  </a:cubicBezTo>
                  <a:cubicBezTo>
                    <a:pt x="9" y="2"/>
                    <a:pt x="9" y="2"/>
                    <a:pt x="9" y="2"/>
                  </a:cubicBezTo>
                  <a:cubicBezTo>
                    <a:pt x="9" y="2"/>
                    <a:pt x="9" y="2"/>
                    <a:pt x="9" y="2"/>
                  </a:cubicBezTo>
                  <a:cubicBezTo>
                    <a:pt x="9" y="2"/>
                    <a:pt x="9" y="2"/>
                    <a:pt x="8" y="2"/>
                  </a:cubicBezTo>
                  <a:lnTo>
                    <a:pt x="6"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3" name="ïŝḻîḍè">
              <a:extLst>
                <a:ext uri="{FF2B5EF4-FFF2-40B4-BE49-F238E27FC236}">
                  <a16:creationId xmlns:a16="http://schemas.microsoft.com/office/drawing/2014/main" id="{62D825D4-C9F2-4021-B2E5-8E4733A701B1}"/>
                </a:ext>
              </a:extLst>
            </p:cNvPr>
            <p:cNvSpPr/>
            <p:nvPr/>
          </p:nvSpPr>
          <p:spPr bwMode="auto">
            <a:xfrm>
              <a:off x="3462338" y="3719513"/>
              <a:ext cx="50800" cy="49213"/>
            </a:xfrm>
            <a:custGeom>
              <a:avLst/>
              <a:gdLst>
                <a:gd name="T0" fmla="*/ 6 w 15"/>
                <a:gd name="T1" fmla="*/ 5 h 15"/>
                <a:gd name="T2" fmla="*/ 10 w 15"/>
                <a:gd name="T3" fmla="*/ 9 h 15"/>
                <a:gd name="T4" fmla="*/ 12 w 15"/>
                <a:gd name="T5" fmla="*/ 6 h 15"/>
                <a:gd name="T6" fmla="*/ 13 w 15"/>
                <a:gd name="T7" fmla="*/ 6 h 15"/>
                <a:gd name="T8" fmla="*/ 13 w 15"/>
                <a:gd name="T9" fmla="*/ 5 h 15"/>
                <a:gd name="T10" fmla="*/ 12 w 15"/>
                <a:gd name="T11" fmla="*/ 5 h 15"/>
                <a:gd name="T12" fmla="*/ 12 w 15"/>
                <a:gd name="T13" fmla="*/ 5 h 15"/>
                <a:gd name="T14" fmla="*/ 12 w 15"/>
                <a:gd name="T15" fmla="*/ 4 h 15"/>
                <a:gd name="T16" fmla="*/ 12 w 15"/>
                <a:gd name="T17" fmla="*/ 4 h 15"/>
                <a:gd name="T18" fmla="*/ 15 w 15"/>
                <a:gd name="T19" fmla="*/ 7 h 15"/>
                <a:gd name="T20" fmla="*/ 15 w 15"/>
                <a:gd name="T21" fmla="*/ 7 h 15"/>
                <a:gd name="T22" fmla="*/ 15 w 15"/>
                <a:gd name="T23" fmla="*/ 7 h 15"/>
                <a:gd name="T24" fmla="*/ 14 w 15"/>
                <a:gd name="T25" fmla="*/ 7 h 15"/>
                <a:gd name="T26" fmla="*/ 14 w 15"/>
                <a:gd name="T27" fmla="*/ 6 h 15"/>
                <a:gd name="T28" fmla="*/ 14 w 15"/>
                <a:gd name="T29" fmla="*/ 6 h 15"/>
                <a:gd name="T30" fmla="*/ 13 w 15"/>
                <a:gd name="T31" fmla="*/ 7 h 15"/>
                <a:gd name="T32" fmla="*/ 8 w 15"/>
                <a:gd name="T33" fmla="*/ 13 h 15"/>
                <a:gd name="T34" fmla="*/ 7 w 15"/>
                <a:gd name="T35" fmla="*/ 13 h 15"/>
                <a:gd name="T36" fmla="*/ 7 w 15"/>
                <a:gd name="T37" fmla="*/ 14 h 15"/>
                <a:gd name="T38" fmla="*/ 8 w 15"/>
                <a:gd name="T39" fmla="*/ 14 h 15"/>
                <a:gd name="T40" fmla="*/ 8 w 15"/>
                <a:gd name="T41" fmla="*/ 14 h 15"/>
                <a:gd name="T42" fmla="*/ 8 w 15"/>
                <a:gd name="T43" fmla="*/ 15 h 15"/>
                <a:gd name="T44" fmla="*/ 8 w 15"/>
                <a:gd name="T45" fmla="*/ 15 h 15"/>
                <a:gd name="T46" fmla="*/ 5 w 15"/>
                <a:gd name="T47" fmla="*/ 12 h 15"/>
                <a:gd name="T48" fmla="*/ 5 w 15"/>
                <a:gd name="T49" fmla="*/ 12 h 15"/>
                <a:gd name="T50" fmla="*/ 5 w 15"/>
                <a:gd name="T51" fmla="*/ 12 h 15"/>
                <a:gd name="T52" fmla="*/ 6 w 15"/>
                <a:gd name="T53" fmla="*/ 12 h 15"/>
                <a:gd name="T54" fmla="*/ 6 w 15"/>
                <a:gd name="T55" fmla="*/ 12 h 15"/>
                <a:gd name="T56" fmla="*/ 6 w 15"/>
                <a:gd name="T57" fmla="*/ 12 h 15"/>
                <a:gd name="T58" fmla="*/ 7 w 15"/>
                <a:gd name="T59" fmla="*/ 12 h 15"/>
                <a:gd name="T60" fmla="*/ 9 w 15"/>
                <a:gd name="T61" fmla="*/ 9 h 15"/>
                <a:gd name="T62" fmla="*/ 6 w 15"/>
                <a:gd name="T63" fmla="*/ 5 h 15"/>
                <a:gd name="T64" fmla="*/ 3 w 15"/>
                <a:gd name="T65" fmla="*/ 8 h 15"/>
                <a:gd name="T66" fmla="*/ 2 w 15"/>
                <a:gd name="T67" fmla="*/ 9 h 15"/>
                <a:gd name="T68" fmla="*/ 2 w 15"/>
                <a:gd name="T69" fmla="*/ 9 h 15"/>
                <a:gd name="T70" fmla="*/ 3 w 15"/>
                <a:gd name="T71" fmla="*/ 10 h 15"/>
                <a:gd name="T72" fmla="*/ 3 w 15"/>
                <a:gd name="T73" fmla="*/ 10 h 15"/>
                <a:gd name="T74" fmla="*/ 3 w 15"/>
                <a:gd name="T75" fmla="*/ 10 h 15"/>
                <a:gd name="T76" fmla="*/ 3 w 15"/>
                <a:gd name="T77" fmla="*/ 10 h 15"/>
                <a:gd name="T78" fmla="*/ 0 w 15"/>
                <a:gd name="T79" fmla="*/ 8 h 15"/>
                <a:gd name="T80" fmla="*/ 0 w 15"/>
                <a:gd name="T81" fmla="*/ 7 h 15"/>
                <a:gd name="T82" fmla="*/ 0 w 15"/>
                <a:gd name="T83" fmla="*/ 7 h 15"/>
                <a:gd name="T84" fmla="*/ 1 w 15"/>
                <a:gd name="T85" fmla="*/ 8 h 15"/>
                <a:gd name="T86" fmla="*/ 1 w 15"/>
                <a:gd name="T87" fmla="*/ 8 h 15"/>
                <a:gd name="T88" fmla="*/ 2 w 15"/>
                <a:gd name="T89" fmla="*/ 8 h 15"/>
                <a:gd name="T90" fmla="*/ 2 w 15"/>
                <a:gd name="T91" fmla="*/ 8 h 15"/>
                <a:gd name="T92" fmla="*/ 7 w 15"/>
                <a:gd name="T93" fmla="*/ 2 h 15"/>
                <a:gd name="T94" fmla="*/ 8 w 15"/>
                <a:gd name="T95" fmla="*/ 1 h 15"/>
                <a:gd name="T96" fmla="*/ 8 w 15"/>
                <a:gd name="T97" fmla="*/ 1 h 15"/>
                <a:gd name="T98" fmla="*/ 7 w 15"/>
                <a:gd name="T99" fmla="*/ 0 h 15"/>
                <a:gd name="T100" fmla="*/ 7 w 15"/>
                <a:gd name="T101" fmla="*/ 0 h 15"/>
                <a:gd name="T102" fmla="*/ 7 w 15"/>
                <a:gd name="T103" fmla="*/ 0 h 15"/>
                <a:gd name="T104" fmla="*/ 7 w 15"/>
                <a:gd name="T105" fmla="*/ 0 h 15"/>
                <a:gd name="T106" fmla="*/ 10 w 15"/>
                <a:gd name="T107" fmla="*/ 2 h 15"/>
                <a:gd name="T108" fmla="*/ 10 w 15"/>
                <a:gd name="T109" fmla="*/ 3 h 15"/>
                <a:gd name="T110" fmla="*/ 10 w 15"/>
                <a:gd name="T111" fmla="*/ 3 h 15"/>
                <a:gd name="T112" fmla="*/ 9 w 15"/>
                <a:gd name="T113" fmla="*/ 2 h 15"/>
                <a:gd name="T114" fmla="*/ 9 w 15"/>
                <a:gd name="T115" fmla="*/ 2 h 15"/>
                <a:gd name="T116" fmla="*/ 9 w 15"/>
                <a:gd name="T117" fmla="*/ 2 h 15"/>
                <a:gd name="T118" fmla="*/ 8 w 15"/>
                <a:gd name="T119" fmla="*/ 2 h 15"/>
                <a:gd name="T120" fmla="*/ 6 w 15"/>
                <a:gd name="T12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 h="15">
                  <a:moveTo>
                    <a:pt x="6" y="5"/>
                  </a:moveTo>
                  <a:cubicBezTo>
                    <a:pt x="10" y="9"/>
                    <a:pt x="10" y="9"/>
                    <a:pt x="10" y="9"/>
                  </a:cubicBezTo>
                  <a:cubicBezTo>
                    <a:pt x="12" y="6"/>
                    <a:pt x="12" y="6"/>
                    <a:pt x="12" y="6"/>
                  </a:cubicBezTo>
                  <a:cubicBezTo>
                    <a:pt x="12" y="6"/>
                    <a:pt x="13" y="6"/>
                    <a:pt x="13" y="6"/>
                  </a:cubicBezTo>
                  <a:cubicBezTo>
                    <a:pt x="13" y="5"/>
                    <a:pt x="13" y="5"/>
                    <a:pt x="13" y="5"/>
                  </a:cubicBezTo>
                  <a:cubicBezTo>
                    <a:pt x="13" y="5"/>
                    <a:pt x="13" y="5"/>
                    <a:pt x="12" y="5"/>
                  </a:cubicBezTo>
                  <a:cubicBezTo>
                    <a:pt x="12" y="5"/>
                    <a:pt x="12" y="5"/>
                    <a:pt x="12" y="5"/>
                  </a:cubicBezTo>
                  <a:cubicBezTo>
                    <a:pt x="12" y="4"/>
                    <a:pt x="12" y="4"/>
                    <a:pt x="12" y="4"/>
                  </a:cubicBezTo>
                  <a:cubicBezTo>
                    <a:pt x="12" y="4"/>
                    <a:pt x="12" y="4"/>
                    <a:pt x="12" y="4"/>
                  </a:cubicBezTo>
                  <a:cubicBezTo>
                    <a:pt x="15" y="7"/>
                    <a:pt x="15" y="7"/>
                    <a:pt x="15" y="7"/>
                  </a:cubicBezTo>
                  <a:cubicBezTo>
                    <a:pt x="15" y="7"/>
                    <a:pt x="15" y="7"/>
                    <a:pt x="15" y="7"/>
                  </a:cubicBezTo>
                  <a:cubicBezTo>
                    <a:pt x="15" y="7"/>
                    <a:pt x="15" y="7"/>
                    <a:pt x="15" y="7"/>
                  </a:cubicBezTo>
                  <a:cubicBezTo>
                    <a:pt x="14" y="7"/>
                    <a:pt x="14" y="7"/>
                    <a:pt x="14" y="7"/>
                  </a:cubicBezTo>
                  <a:cubicBezTo>
                    <a:pt x="14" y="7"/>
                    <a:pt x="14" y="6"/>
                    <a:pt x="14" y="6"/>
                  </a:cubicBezTo>
                  <a:cubicBezTo>
                    <a:pt x="14" y="6"/>
                    <a:pt x="14" y="6"/>
                    <a:pt x="14" y="6"/>
                  </a:cubicBezTo>
                  <a:cubicBezTo>
                    <a:pt x="14" y="6"/>
                    <a:pt x="13" y="7"/>
                    <a:pt x="13" y="7"/>
                  </a:cubicBezTo>
                  <a:cubicBezTo>
                    <a:pt x="8" y="13"/>
                    <a:pt x="8" y="13"/>
                    <a:pt x="8" y="13"/>
                  </a:cubicBezTo>
                  <a:cubicBezTo>
                    <a:pt x="7" y="13"/>
                    <a:pt x="7" y="13"/>
                    <a:pt x="7" y="13"/>
                  </a:cubicBezTo>
                  <a:cubicBezTo>
                    <a:pt x="7" y="13"/>
                    <a:pt x="7" y="14"/>
                    <a:pt x="7" y="14"/>
                  </a:cubicBezTo>
                  <a:cubicBezTo>
                    <a:pt x="7" y="14"/>
                    <a:pt x="8" y="14"/>
                    <a:pt x="8" y="14"/>
                  </a:cubicBezTo>
                  <a:cubicBezTo>
                    <a:pt x="8" y="14"/>
                    <a:pt x="8" y="14"/>
                    <a:pt x="8" y="14"/>
                  </a:cubicBezTo>
                  <a:cubicBezTo>
                    <a:pt x="8" y="14"/>
                    <a:pt x="8" y="15"/>
                    <a:pt x="8" y="15"/>
                  </a:cubicBezTo>
                  <a:cubicBezTo>
                    <a:pt x="8" y="15"/>
                    <a:pt x="8" y="15"/>
                    <a:pt x="8" y="15"/>
                  </a:cubicBezTo>
                  <a:cubicBezTo>
                    <a:pt x="5" y="12"/>
                    <a:pt x="5" y="12"/>
                    <a:pt x="5" y="12"/>
                  </a:cubicBezTo>
                  <a:cubicBezTo>
                    <a:pt x="5" y="12"/>
                    <a:pt x="5" y="12"/>
                    <a:pt x="5" y="12"/>
                  </a:cubicBezTo>
                  <a:cubicBezTo>
                    <a:pt x="5" y="12"/>
                    <a:pt x="5" y="12"/>
                    <a:pt x="5" y="12"/>
                  </a:cubicBezTo>
                  <a:cubicBezTo>
                    <a:pt x="6" y="12"/>
                    <a:pt x="6" y="12"/>
                    <a:pt x="6" y="12"/>
                  </a:cubicBezTo>
                  <a:cubicBezTo>
                    <a:pt x="6" y="12"/>
                    <a:pt x="6" y="12"/>
                    <a:pt x="6" y="12"/>
                  </a:cubicBezTo>
                  <a:cubicBezTo>
                    <a:pt x="6" y="12"/>
                    <a:pt x="6" y="12"/>
                    <a:pt x="6" y="12"/>
                  </a:cubicBezTo>
                  <a:cubicBezTo>
                    <a:pt x="6" y="12"/>
                    <a:pt x="7" y="12"/>
                    <a:pt x="7" y="12"/>
                  </a:cubicBezTo>
                  <a:cubicBezTo>
                    <a:pt x="9" y="9"/>
                    <a:pt x="9" y="9"/>
                    <a:pt x="9" y="9"/>
                  </a:cubicBezTo>
                  <a:cubicBezTo>
                    <a:pt x="6" y="5"/>
                    <a:pt x="6" y="5"/>
                    <a:pt x="6" y="5"/>
                  </a:cubicBezTo>
                  <a:cubicBezTo>
                    <a:pt x="3" y="8"/>
                    <a:pt x="3" y="8"/>
                    <a:pt x="3" y="8"/>
                  </a:cubicBezTo>
                  <a:cubicBezTo>
                    <a:pt x="2" y="9"/>
                    <a:pt x="2" y="9"/>
                    <a:pt x="2" y="9"/>
                  </a:cubicBezTo>
                  <a:cubicBezTo>
                    <a:pt x="2" y="9"/>
                    <a:pt x="2" y="9"/>
                    <a:pt x="2" y="9"/>
                  </a:cubicBezTo>
                  <a:cubicBezTo>
                    <a:pt x="2" y="9"/>
                    <a:pt x="3" y="9"/>
                    <a:pt x="3" y="10"/>
                  </a:cubicBezTo>
                  <a:cubicBezTo>
                    <a:pt x="3" y="10"/>
                    <a:pt x="3" y="10"/>
                    <a:pt x="3" y="10"/>
                  </a:cubicBezTo>
                  <a:cubicBezTo>
                    <a:pt x="3" y="10"/>
                    <a:pt x="3" y="10"/>
                    <a:pt x="3" y="10"/>
                  </a:cubicBezTo>
                  <a:cubicBezTo>
                    <a:pt x="3" y="10"/>
                    <a:pt x="3" y="10"/>
                    <a:pt x="3" y="10"/>
                  </a:cubicBezTo>
                  <a:cubicBezTo>
                    <a:pt x="0" y="8"/>
                    <a:pt x="0" y="8"/>
                    <a:pt x="0" y="8"/>
                  </a:cubicBezTo>
                  <a:cubicBezTo>
                    <a:pt x="0" y="8"/>
                    <a:pt x="0" y="8"/>
                    <a:pt x="0" y="7"/>
                  </a:cubicBezTo>
                  <a:cubicBezTo>
                    <a:pt x="0" y="7"/>
                    <a:pt x="0" y="7"/>
                    <a:pt x="0" y="7"/>
                  </a:cubicBezTo>
                  <a:cubicBezTo>
                    <a:pt x="1" y="8"/>
                    <a:pt x="1" y="8"/>
                    <a:pt x="1" y="8"/>
                  </a:cubicBezTo>
                  <a:cubicBezTo>
                    <a:pt x="1" y="8"/>
                    <a:pt x="1" y="8"/>
                    <a:pt x="1" y="8"/>
                  </a:cubicBezTo>
                  <a:cubicBezTo>
                    <a:pt x="2" y="8"/>
                    <a:pt x="2" y="8"/>
                    <a:pt x="2" y="8"/>
                  </a:cubicBezTo>
                  <a:cubicBezTo>
                    <a:pt x="2" y="8"/>
                    <a:pt x="2" y="8"/>
                    <a:pt x="2" y="8"/>
                  </a:cubicBezTo>
                  <a:cubicBezTo>
                    <a:pt x="7" y="2"/>
                    <a:pt x="7" y="2"/>
                    <a:pt x="7" y="2"/>
                  </a:cubicBezTo>
                  <a:cubicBezTo>
                    <a:pt x="8" y="1"/>
                    <a:pt x="8" y="1"/>
                    <a:pt x="8" y="1"/>
                  </a:cubicBezTo>
                  <a:cubicBezTo>
                    <a:pt x="8" y="1"/>
                    <a:pt x="8" y="1"/>
                    <a:pt x="8" y="1"/>
                  </a:cubicBezTo>
                  <a:cubicBezTo>
                    <a:pt x="8" y="1"/>
                    <a:pt x="8" y="0"/>
                    <a:pt x="7" y="0"/>
                  </a:cubicBezTo>
                  <a:cubicBezTo>
                    <a:pt x="7" y="0"/>
                    <a:pt x="7" y="0"/>
                    <a:pt x="7" y="0"/>
                  </a:cubicBezTo>
                  <a:cubicBezTo>
                    <a:pt x="7" y="0"/>
                    <a:pt x="7" y="0"/>
                    <a:pt x="7" y="0"/>
                  </a:cubicBezTo>
                  <a:cubicBezTo>
                    <a:pt x="7" y="0"/>
                    <a:pt x="7" y="0"/>
                    <a:pt x="7" y="0"/>
                  </a:cubicBezTo>
                  <a:cubicBezTo>
                    <a:pt x="10" y="2"/>
                    <a:pt x="10" y="2"/>
                    <a:pt x="10" y="2"/>
                  </a:cubicBezTo>
                  <a:cubicBezTo>
                    <a:pt x="10" y="2"/>
                    <a:pt x="10" y="2"/>
                    <a:pt x="10" y="3"/>
                  </a:cubicBezTo>
                  <a:cubicBezTo>
                    <a:pt x="10" y="3"/>
                    <a:pt x="10" y="3"/>
                    <a:pt x="10" y="3"/>
                  </a:cubicBezTo>
                  <a:cubicBezTo>
                    <a:pt x="9" y="2"/>
                    <a:pt x="9" y="2"/>
                    <a:pt x="9" y="2"/>
                  </a:cubicBezTo>
                  <a:cubicBezTo>
                    <a:pt x="9" y="2"/>
                    <a:pt x="9" y="2"/>
                    <a:pt x="9" y="2"/>
                  </a:cubicBezTo>
                  <a:cubicBezTo>
                    <a:pt x="9" y="2"/>
                    <a:pt x="9" y="2"/>
                    <a:pt x="9" y="2"/>
                  </a:cubicBezTo>
                  <a:cubicBezTo>
                    <a:pt x="9" y="2"/>
                    <a:pt x="9" y="2"/>
                    <a:pt x="8" y="2"/>
                  </a:cubicBezTo>
                  <a:lnTo>
                    <a:pt x="6"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4" name="ïṥ1iḑê">
              <a:extLst>
                <a:ext uri="{FF2B5EF4-FFF2-40B4-BE49-F238E27FC236}">
                  <a16:creationId xmlns:a16="http://schemas.microsoft.com/office/drawing/2014/main" id="{8750A02A-435C-4CC9-9861-3D44CCE0AF03}"/>
                </a:ext>
              </a:extLst>
            </p:cNvPr>
            <p:cNvSpPr/>
            <p:nvPr/>
          </p:nvSpPr>
          <p:spPr bwMode="auto">
            <a:xfrm>
              <a:off x="3516313" y="3776663"/>
              <a:ext cx="31750" cy="42863"/>
            </a:xfrm>
            <a:custGeom>
              <a:avLst/>
              <a:gdLst>
                <a:gd name="T0" fmla="*/ 8 w 10"/>
                <a:gd name="T1" fmla="*/ 7 h 13"/>
                <a:gd name="T2" fmla="*/ 5 w 10"/>
                <a:gd name="T3" fmla="*/ 5 h 13"/>
                <a:gd name="T4" fmla="*/ 2 w 10"/>
                <a:gd name="T5" fmla="*/ 7 h 13"/>
                <a:gd name="T6" fmla="*/ 2 w 10"/>
                <a:gd name="T7" fmla="*/ 8 h 13"/>
                <a:gd name="T8" fmla="*/ 2 w 10"/>
                <a:gd name="T9" fmla="*/ 8 h 13"/>
                <a:gd name="T10" fmla="*/ 2 w 10"/>
                <a:gd name="T11" fmla="*/ 8 h 13"/>
                <a:gd name="T12" fmla="*/ 3 w 10"/>
                <a:gd name="T13" fmla="*/ 9 h 13"/>
                <a:gd name="T14" fmla="*/ 3 w 10"/>
                <a:gd name="T15" fmla="*/ 9 h 13"/>
                <a:gd name="T16" fmla="*/ 3 w 10"/>
                <a:gd name="T17" fmla="*/ 9 h 13"/>
                <a:gd name="T18" fmla="*/ 0 w 10"/>
                <a:gd name="T19" fmla="*/ 7 h 13"/>
                <a:gd name="T20" fmla="*/ 0 w 10"/>
                <a:gd name="T21" fmla="*/ 7 h 13"/>
                <a:gd name="T22" fmla="*/ 0 w 10"/>
                <a:gd name="T23" fmla="*/ 7 h 13"/>
                <a:gd name="T24" fmla="*/ 1 w 10"/>
                <a:gd name="T25" fmla="*/ 7 h 13"/>
                <a:gd name="T26" fmla="*/ 1 w 10"/>
                <a:gd name="T27" fmla="*/ 7 h 13"/>
                <a:gd name="T28" fmla="*/ 1 w 10"/>
                <a:gd name="T29" fmla="*/ 7 h 13"/>
                <a:gd name="T30" fmla="*/ 2 w 10"/>
                <a:gd name="T31" fmla="*/ 7 h 13"/>
                <a:gd name="T32" fmla="*/ 10 w 10"/>
                <a:gd name="T33" fmla="*/ 1 h 13"/>
                <a:gd name="T34" fmla="*/ 10 w 10"/>
                <a:gd name="T35" fmla="*/ 0 h 13"/>
                <a:gd name="T36" fmla="*/ 10 w 10"/>
                <a:gd name="T37" fmla="*/ 1 h 13"/>
                <a:gd name="T38" fmla="*/ 8 w 10"/>
                <a:gd name="T39" fmla="*/ 11 h 13"/>
                <a:gd name="T40" fmla="*/ 8 w 10"/>
                <a:gd name="T41" fmla="*/ 12 h 13"/>
                <a:gd name="T42" fmla="*/ 9 w 10"/>
                <a:gd name="T43" fmla="*/ 12 h 13"/>
                <a:gd name="T44" fmla="*/ 9 w 10"/>
                <a:gd name="T45" fmla="*/ 12 h 13"/>
                <a:gd name="T46" fmla="*/ 9 w 10"/>
                <a:gd name="T47" fmla="*/ 13 h 13"/>
                <a:gd name="T48" fmla="*/ 9 w 10"/>
                <a:gd name="T49" fmla="*/ 13 h 13"/>
                <a:gd name="T50" fmla="*/ 6 w 10"/>
                <a:gd name="T51" fmla="*/ 11 h 13"/>
                <a:gd name="T52" fmla="*/ 6 w 10"/>
                <a:gd name="T53" fmla="*/ 11 h 13"/>
                <a:gd name="T54" fmla="*/ 6 w 10"/>
                <a:gd name="T55" fmla="*/ 11 h 13"/>
                <a:gd name="T56" fmla="*/ 6 w 10"/>
                <a:gd name="T57" fmla="*/ 11 h 13"/>
                <a:gd name="T58" fmla="*/ 7 w 10"/>
                <a:gd name="T59" fmla="*/ 11 h 13"/>
                <a:gd name="T60" fmla="*/ 7 w 10"/>
                <a:gd name="T61" fmla="*/ 11 h 13"/>
                <a:gd name="T62" fmla="*/ 7 w 10"/>
                <a:gd name="T63" fmla="*/ 10 h 13"/>
                <a:gd name="T64" fmla="*/ 8 w 10"/>
                <a:gd name="T65" fmla="*/ 7 h 13"/>
                <a:gd name="T66" fmla="*/ 5 w 10"/>
                <a:gd name="T67" fmla="*/ 5 h 13"/>
                <a:gd name="T68" fmla="*/ 8 w 10"/>
                <a:gd name="T69" fmla="*/ 7 h 13"/>
                <a:gd name="T70" fmla="*/ 9 w 10"/>
                <a:gd name="T71" fmla="*/ 2 h 13"/>
                <a:gd name="T72" fmla="*/ 5 w 10"/>
                <a:gd name="T73"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3">
                  <a:moveTo>
                    <a:pt x="8" y="7"/>
                  </a:moveTo>
                  <a:cubicBezTo>
                    <a:pt x="5" y="5"/>
                    <a:pt x="5" y="5"/>
                    <a:pt x="5" y="5"/>
                  </a:cubicBezTo>
                  <a:cubicBezTo>
                    <a:pt x="2" y="7"/>
                    <a:pt x="2" y="7"/>
                    <a:pt x="2" y="7"/>
                  </a:cubicBezTo>
                  <a:cubicBezTo>
                    <a:pt x="2" y="7"/>
                    <a:pt x="2" y="7"/>
                    <a:pt x="2" y="8"/>
                  </a:cubicBezTo>
                  <a:cubicBezTo>
                    <a:pt x="2" y="8"/>
                    <a:pt x="2" y="8"/>
                    <a:pt x="2" y="8"/>
                  </a:cubicBezTo>
                  <a:cubicBezTo>
                    <a:pt x="2" y="8"/>
                    <a:pt x="2" y="8"/>
                    <a:pt x="2" y="8"/>
                  </a:cubicBezTo>
                  <a:cubicBezTo>
                    <a:pt x="3" y="9"/>
                    <a:pt x="3" y="9"/>
                    <a:pt x="3" y="9"/>
                  </a:cubicBezTo>
                  <a:cubicBezTo>
                    <a:pt x="3" y="9"/>
                    <a:pt x="3" y="9"/>
                    <a:pt x="3" y="9"/>
                  </a:cubicBezTo>
                  <a:cubicBezTo>
                    <a:pt x="3" y="9"/>
                    <a:pt x="3" y="9"/>
                    <a:pt x="3" y="9"/>
                  </a:cubicBezTo>
                  <a:cubicBezTo>
                    <a:pt x="0" y="7"/>
                    <a:pt x="0" y="7"/>
                    <a:pt x="0" y="7"/>
                  </a:cubicBezTo>
                  <a:cubicBezTo>
                    <a:pt x="0" y="7"/>
                    <a:pt x="0" y="7"/>
                    <a:pt x="0" y="7"/>
                  </a:cubicBezTo>
                  <a:cubicBezTo>
                    <a:pt x="0" y="7"/>
                    <a:pt x="0" y="7"/>
                    <a:pt x="0" y="7"/>
                  </a:cubicBezTo>
                  <a:cubicBezTo>
                    <a:pt x="1" y="7"/>
                    <a:pt x="1" y="7"/>
                    <a:pt x="1" y="7"/>
                  </a:cubicBezTo>
                  <a:cubicBezTo>
                    <a:pt x="1" y="7"/>
                    <a:pt x="1" y="7"/>
                    <a:pt x="1" y="7"/>
                  </a:cubicBezTo>
                  <a:cubicBezTo>
                    <a:pt x="1" y="7"/>
                    <a:pt x="1" y="7"/>
                    <a:pt x="1" y="7"/>
                  </a:cubicBezTo>
                  <a:cubicBezTo>
                    <a:pt x="1" y="7"/>
                    <a:pt x="2" y="7"/>
                    <a:pt x="2" y="7"/>
                  </a:cubicBezTo>
                  <a:cubicBezTo>
                    <a:pt x="10" y="1"/>
                    <a:pt x="10" y="1"/>
                    <a:pt x="10" y="1"/>
                  </a:cubicBezTo>
                  <a:cubicBezTo>
                    <a:pt x="10" y="0"/>
                    <a:pt x="10" y="0"/>
                    <a:pt x="10" y="0"/>
                  </a:cubicBezTo>
                  <a:cubicBezTo>
                    <a:pt x="10" y="1"/>
                    <a:pt x="10" y="1"/>
                    <a:pt x="10" y="1"/>
                  </a:cubicBezTo>
                  <a:cubicBezTo>
                    <a:pt x="8" y="11"/>
                    <a:pt x="8" y="11"/>
                    <a:pt x="8" y="11"/>
                  </a:cubicBezTo>
                  <a:cubicBezTo>
                    <a:pt x="8" y="11"/>
                    <a:pt x="8" y="12"/>
                    <a:pt x="8" y="12"/>
                  </a:cubicBezTo>
                  <a:cubicBezTo>
                    <a:pt x="8" y="12"/>
                    <a:pt x="8" y="12"/>
                    <a:pt x="9" y="12"/>
                  </a:cubicBezTo>
                  <a:cubicBezTo>
                    <a:pt x="9" y="12"/>
                    <a:pt x="9" y="12"/>
                    <a:pt x="9" y="12"/>
                  </a:cubicBezTo>
                  <a:cubicBezTo>
                    <a:pt x="9" y="12"/>
                    <a:pt x="9" y="13"/>
                    <a:pt x="9" y="13"/>
                  </a:cubicBezTo>
                  <a:cubicBezTo>
                    <a:pt x="9" y="13"/>
                    <a:pt x="9" y="13"/>
                    <a:pt x="9" y="13"/>
                  </a:cubicBezTo>
                  <a:cubicBezTo>
                    <a:pt x="6" y="11"/>
                    <a:pt x="6" y="11"/>
                    <a:pt x="6" y="11"/>
                  </a:cubicBezTo>
                  <a:cubicBezTo>
                    <a:pt x="6" y="11"/>
                    <a:pt x="5" y="11"/>
                    <a:pt x="6" y="11"/>
                  </a:cubicBezTo>
                  <a:cubicBezTo>
                    <a:pt x="6" y="10"/>
                    <a:pt x="6" y="10"/>
                    <a:pt x="6" y="11"/>
                  </a:cubicBezTo>
                  <a:cubicBezTo>
                    <a:pt x="6" y="11"/>
                    <a:pt x="6" y="11"/>
                    <a:pt x="6" y="11"/>
                  </a:cubicBezTo>
                  <a:cubicBezTo>
                    <a:pt x="6" y="11"/>
                    <a:pt x="7" y="11"/>
                    <a:pt x="7" y="11"/>
                  </a:cubicBezTo>
                  <a:cubicBezTo>
                    <a:pt x="7" y="11"/>
                    <a:pt x="7" y="11"/>
                    <a:pt x="7" y="11"/>
                  </a:cubicBezTo>
                  <a:cubicBezTo>
                    <a:pt x="7" y="11"/>
                    <a:pt x="7" y="11"/>
                    <a:pt x="7" y="10"/>
                  </a:cubicBezTo>
                  <a:cubicBezTo>
                    <a:pt x="8" y="7"/>
                    <a:pt x="8" y="7"/>
                    <a:pt x="8" y="7"/>
                  </a:cubicBezTo>
                  <a:close/>
                  <a:moveTo>
                    <a:pt x="5" y="5"/>
                  </a:moveTo>
                  <a:cubicBezTo>
                    <a:pt x="8" y="7"/>
                    <a:pt x="8" y="7"/>
                    <a:pt x="8" y="7"/>
                  </a:cubicBezTo>
                  <a:cubicBezTo>
                    <a:pt x="9" y="2"/>
                    <a:pt x="9" y="2"/>
                    <a:pt x="9" y="2"/>
                  </a:cubicBezTo>
                  <a:lnTo>
                    <a:pt x="5"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5" name="isḻíḋe">
              <a:extLst>
                <a:ext uri="{FF2B5EF4-FFF2-40B4-BE49-F238E27FC236}">
                  <a16:creationId xmlns:a16="http://schemas.microsoft.com/office/drawing/2014/main" id="{53658D5F-F10F-4602-9921-52A49E9A8677}"/>
                </a:ext>
              </a:extLst>
            </p:cNvPr>
            <p:cNvSpPr/>
            <p:nvPr/>
          </p:nvSpPr>
          <p:spPr bwMode="auto">
            <a:xfrm>
              <a:off x="3516313" y="3776663"/>
              <a:ext cx="31750" cy="42863"/>
            </a:xfrm>
            <a:custGeom>
              <a:avLst/>
              <a:gdLst>
                <a:gd name="T0" fmla="*/ 8 w 10"/>
                <a:gd name="T1" fmla="*/ 7 h 13"/>
                <a:gd name="T2" fmla="*/ 5 w 10"/>
                <a:gd name="T3" fmla="*/ 5 h 13"/>
                <a:gd name="T4" fmla="*/ 2 w 10"/>
                <a:gd name="T5" fmla="*/ 7 h 13"/>
                <a:gd name="T6" fmla="*/ 2 w 10"/>
                <a:gd name="T7" fmla="*/ 8 h 13"/>
                <a:gd name="T8" fmla="*/ 2 w 10"/>
                <a:gd name="T9" fmla="*/ 8 h 13"/>
                <a:gd name="T10" fmla="*/ 2 w 10"/>
                <a:gd name="T11" fmla="*/ 8 h 13"/>
                <a:gd name="T12" fmla="*/ 3 w 10"/>
                <a:gd name="T13" fmla="*/ 9 h 13"/>
                <a:gd name="T14" fmla="*/ 3 w 10"/>
                <a:gd name="T15" fmla="*/ 9 h 13"/>
                <a:gd name="T16" fmla="*/ 3 w 10"/>
                <a:gd name="T17" fmla="*/ 9 h 13"/>
                <a:gd name="T18" fmla="*/ 0 w 10"/>
                <a:gd name="T19" fmla="*/ 7 h 13"/>
                <a:gd name="T20" fmla="*/ 0 w 10"/>
                <a:gd name="T21" fmla="*/ 7 h 13"/>
                <a:gd name="T22" fmla="*/ 0 w 10"/>
                <a:gd name="T23" fmla="*/ 7 h 13"/>
                <a:gd name="T24" fmla="*/ 1 w 10"/>
                <a:gd name="T25" fmla="*/ 7 h 13"/>
                <a:gd name="T26" fmla="*/ 1 w 10"/>
                <a:gd name="T27" fmla="*/ 7 h 13"/>
                <a:gd name="T28" fmla="*/ 1 w 10"/>
                <a:gd name="T29" fmla="*/ 7 h 13"/>
                <a:gd name="T30" fmla="*/ 2 w 10"/>
                <a:gd name="T31" fmla="*/ 7 h 13"/>
                <a:gd name="T32" fmla="*/ 10 w 10"/>
                <a:gd name="T33" fmla="*/ 1 h 13"/>
                <a:gd name="T34" fmla="*/ 10 w 10"/>
                <a:gd name="T35" fmla="*/ 0 h 13"/>
                <a:gd name="T36" fmla="*/ 10 w 10"/>
                <a:gd name="T37" fmla="*/ 1 h 13"/>
                <a:gd name="T38" fmla="*/ 8 w 10"/>
                <a:gd name="T39" fmla="*/ 11 h 13"/>
                <a:gd name="T40" fmla="*/ 8 w 10"/>
                <a:gd name="T41" fmla="*/ 12 h 13"/>
                <a:gd name="T42" fmla="*/ 9 w 10"/>
                <a:gd name="T43" fmla="*/ 12 h 13"/>
                <a:gd name="T44" fmla="*/ 9 w 10"/>
                <a:gd name="T45" fmla="*/ 12 h 13"/>
                <a:gd name="T46" fmla="*/ 9 w 10"/>
                <a:gd name="T47" fmla="*/ 13 h 13"/>
                <a:gd name="T48" fmla="*/ 9 w 10"/>
                <a:gd name="T49" fmla="*/ 13 h 13"/>
                <a:gd name="T50" fmla="*/ 6 w 10"/>
                <a:gd name="T51" fmla="*/ 11 h 13"/>
                <a:gd name="T52" fmla="*/ 6 w 10"/>
                <a:gd name="T53" fmla="*/ 11 h 13"/>
                <a:gd name="T54" fmla="*/ 6 w 10"/>
                <a:gd name="T55" fmla="*/ 11 h 13"/>
                <a:gd name="T56" fmla="*/ 6 w 10"/>
                <a:gd name="T57" fmla="*/ 11 h 13"/>
                <a:gd name="T58" fmla="*/ 7 w 10"/>
                <a:gd name="T59" fmla="*/ 11 h 13"/>
                <a:gd name="T60" fmla="*/ 7 w 10"/>
                <a:gd name="T61" fmla="*/ 11 h 13"/>
                <a:gd name="T62" fmla="*/ 7 w 10"/>
                <a:gd name="T63" fmla="*/ 10 h 13"/>
                <a:gd name="T64" fmla="*/ 8 w 10"/>
                <a:gd name="T65" fmla="*/ 7 h 13"/>
                <a:gd name="T66" fmla="*/ 5 w 10"/>
                <a:gd name="T67" fmla="*/ 5 h 13"/>
                <a:gd name="T68" fmla="*/ 8 w 10"/>
                <a:gd name="T69" fmla="*/ 7 h 13"/>
                <a:gd name="T70" fmla="*/ 9 w 10"/>
                <a:gd name="T71" fmla="*/ 2 h 13"/>
                <a:gd name="T72" fmla="*/ 5 w 10"/>
                <a:gd name="T73"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3">
                  <a:moveTo>
                    <a:pt x="8" y="7"/>
                  </a:moveTo>
                  <a:cubicBezTo>
                    <a:pt x="5" y="5"/>
                    <a:pt x="5" y="5"/>
                    <a:pt x="5" y="5"/>
                  </a:cubicBezTo>
                  <a:cubicBezTo>
                    <a:pt x="2" y="7"/>
                    <a:pt x="2" y="7"/>
                    <a:pt x="2" y="7"/>
                  </a:cubicBezTo>
                  <a:cubicBezTo>
                    <a:pt x="2" y="7"/>
                    <a:pt x="2" y="7"/>
                    <a:pt x="2" y="8"/>
                  </a:cubicBezTo>
                  <a:cubicBezTo>
                    <a:pt x="2" y="8"/>
                    <a:pt x="2" y="8"/>
                    <a:pt x="2" y="8"/>
                  </a:cubicBezTo>
                  <a:cubicBezTo>
                    <a:pt x="2" y="8"/>
                    <a:pt x="2" y="8"/>
                    <a:pt x="2" y="8"/>
                  </a:cubicBezTo>
                  <a:cubicBezTo>
                    <a:pt x="3" y="9"/>
                    <a:pt x="3" y="9"/>
                    <a:pt x="3" y="9"/>
                  </a:cubicBezTo>
                  <a:cubicBezTo>
                    <a:pt x="3" y="9"/>
                    <a:pt x="3" y="9"/>
                    <a:pt x="3" y="9"/>
                  </a:cubicBezTo>
                  <a:cubicBezTo>
                    <a:pt x="3" y="9"/>
                    <a:pt x="3" y="9"/>
                    <a:pt x="3" y="9"/>
                  </a:cubicBezTo>
                  <a:cubicBezTo>
                    <a:pt x="0" y="7"/>
                    <a:pt x="0" y="7"/>
                    <a:pt x="0" y="7"/>
                  </a:cubicBezTo>
                  <a:cubicBezTo>
                    <a:pt x="0" y="7"/>
                    <a:pt x="0" y="7"/>
                    <a:pt x="0" y="7"/>
                  </a:cubicBezTo>
                  <a:cubicBezTo>
                    <a:pt x="0" y="7"/>
                    <a:pt x="0" y="7"/>
                    <a:pt x="0" y="7"/>
                  </a:cubicBezTo>
                  <a:cubicBezTo>
                    <a:pt x="1" y="7"/>
                    <a:pt x="1" y="7"/>
                    <a:pt x="1" y="7"/>
                  </a:cubicBezTo>
                  <a:cubicBezTo>
                    <a:pt x="1" y="7"/>
                    <a:pt x="1" y="7"/>
                    <a:pt x="1" y="7"/>
                  </a:cubicBezTo>
                  <a:cubicBezTo>
                    <a:pt x="1" y="7"/>
                    <a:pt x="1" y="7"/>
                    <a:pt x="1" y="7"/>
                  </a:cubicBezTo>
                  <a:cubicBezTo>
                    <a:pt x="1" y="7"/>
                    <a:pt x="2" y="7"/>
                    <a:pt x="2" y="7"/>
                  </a:cubicBezTo>
                  <a:cubicBezTo>
                    <a:pt x="10" y="1"/>
                    <a:pt x="10" y="1"/>
                    <a:pt x="10" y="1"/>
                  </a:cubicBezTo>
                  <a:cubicBezTo>
                    <a:pt x="10" y="0"/>
                    <a:pt x="10" y="0"/>
                    <a:pt x="10" y="0"/>
                  </a:cubicBezTo>
                  <a:cubicBezTo>
                    <a:pt x="10" y="1"/>
                    <a:pt x="10" y="1"/>
                    <a:pt x="10" y="1"/>
                  </a:cubicBezTo>
                  <a:cubicBezTo>
                    <a:pt x="8" y="11"/>
                    <a:pt x="8" y="11"/>
                    <a:pt x="8" y="11"/>
                  </a:cubicBezTo>
                  <a:cubicBezTo>
                    <a:pt x="8" y="11"/>
                    <a:pt x="8" y="12"/>
                    <a:pt x="8" y="12"/>
                  </a:cubicBezTo>
                  <a:cubicBezTo>
                    <a:pt x="8" y="12"/>
                    <a:pt x="8" y="12"/>
                    <a:pt x="9" y="12"/>
                  </a:cubicBezTo>
                  <a:cubicBezTo>
                    <a:pt x="9" y="12"/>
                    <a:pt x="9" y="12"/>
                    <a:pt x="9" y="12"/>
                  </a:cubicBezTo>
                  <a:cubicBezTo>
                    <a:pt x="9" y="12"/>
                    <a:pt x="9" y="13"/>
                    <a:pt x="9" y="13"/>
                  </a:cubicBezTo>
                  <a:cubicBezTo>
                    <a:pt x="9" y="13"/>
                    <a:pt x="9" y="13"/>
                    <a:pt x="9" y="13"/>
                  </a:cubicBezTo>
                  <a:cubicBezTo>
                    <a:pt x="6" y="11"/>
                    <a:pt x="6" y="11"/>
                    <a:pt x="6" y="11"/>
                  </a:cubicBezTo>
                  <a:cubicBezTo>
                    <a:pt x="6" y="11"/>
                    <a:pt x="5" y="11"/>
                    <a:pt x="6" y="11"/>
                  </a:cubicBezTo>
                  <a:cubicBezTo>
                    <a:pt x="6" y="10"/>
                    <a:pt x="6" y="10"/>
                    <a:pt x="6" y="11"/>
                  </a:cubicBezTo>
                  <a:cubicBezTo>
                    <a:pt x="6" y="11"/>
                    <a:pt x="6" y="11"/>
                    <a:pt x="6" y="11"/>
                  </a:cubicBezTo>
                  <a:cubicBezTo>
                    <a:pt x="6" y="11"/>
                    <a:pt x="7" y="11"/>
                    <a:pt x="7" y="11"/>
                  </a:cubicBezTo>
                  <a:cubicBezTo>
                    <a:pt x="7" y="11"/>
                    <a:pt x="7" y="11"/>
                    <a:pt x="7" y="11"/>
                  </a:cubicBezTo>
                  <a:cubicBezTo>
                    <a:pt x="7" y="11"/>
                    <a:pt x="7" y="11"/>
                    <a:pt x="7" y="10"/>
                  </a:cubicBezTo>
                  <a:cubicBezTo>
                    <a:pt x="8" y="7"/>
                    <a:pt x="8" y="7"/>
                    <a:pt x="8" y="7"/>
                  </a:cubicBezTo>
                  <a:close/>
                  <a:moveTo>
                    <a:pt x="5" y="5"/>
                  </a:moveTo>
                  <a:cubicBezTo>
                    <a:pt x="8" y="7"/>
                    <a:pt x="8" y="7"/>
                    <a:pt x="8" y="7"/>
                  </a:cubicBezTo>
                  <a:cubicBezTo>
                    <a:pt x="9" y="2"/>
                    <a:pt x="9" y="2"/>
                    <a:pt x="9" y="2"/>
                  </a:cubicBezTo>
                  <a:lnTo>
                    <a:pt x="5"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6" name="îṧḻïḋe">
              <a:extLst>
                <a:ext uri="{FF2B5EF4-FFF2-40B4-BE49-F238E27FC236}">
                  <a16:creationId xmlns:a16="http://schemas.microsoft.com/office/drawing/2014/main" id="{49E98323-0DA6-465F-A938-FA56E1D2CA0C}"/>
                </a:ext>
              </a:extLst>
            </p:cNvPr>
            <p:cNvSpPr/>
            <p:nvPr/>
          </p:nvSpPr>
          <p:spPr bwMode="auto">
            <a:xfrm>
              <a:off x="3575051" y="3810000"/>
              <a:ext cx="46038" cy="42863"/>
            </a:xfrm>
            <a:custGeom>
              <a:avLst/>
              <a:gdLst>
                <a:gd name="T0" fmla="*/ 7 w 14"/>
                <a:gd name="T1" fmla="*/ 1 h 13"/>
                <a:gd name="T2" fmla="*/ 9 w 14"/>
                <a:gd name="T3" fmla="*/ 11 h 13"/>
                <a:gd name="T4" fmla="*/ 12 w 14"/>
                <a:gd name="T5" fmla="*/ 4 h 13"/>
                <a:gd name="T6" fmla="*/ 12 w 14"/>
                <a:gd name="T7" fmla="*/ 4 h 13"/>
                <a:gd name="T8" fmla="*/ 12 w 14"/>
                <a:gd name="T9" fmla="*/ 3 h 13"/>
                <a:gd name="T10" fmla="*/ 12 w 14"/>
                <a:gd name="T11" fmla="*/ 3 h 13"/>
                <a:gd name="T12" fmla="*/ 11 w 14"/>
                <a:gd name="T13" fmla="*/ 3 h 13"/>
                <a:gd name="T14" fmla="*/ 11 w 14"/>
                <a:gd name="T15" fmla="*/ 3 h 13"/>
                <a:gd name="T16" fmla="*/ 11 w 14"/>
                <a:gd name="T17" fmla="*/ 2 h 13"/>
                <a:gd name="T18" fmla="*/ 14 w 14"/>
                <a:gd name="T19" fmla="*/ 4 h 13"/>
                <a:gd name="T20" fmla="*/ 14 w 14"/>
                <a:gd name="T21" fmla="*/ 4 h 13"/>
                <a:gd name="T22" fmla="*/ 14 w 14"/>
                <a:gd name="T23" fmla="*/ 4 h 13"/>
                <a:gd name="T24" fmla="*/ 13 w 14"/>
                <a:gd name="T25" fmla="*/ 4 h 13"/>
                <a:gd name="T26" fmla="*/ 13 w 14"/>
                <a:gd name="T27" fmla="*/ 4 h 13"/>
                <a:gd name="T28" fmla="*/ 13 w 14"/>
                <a:gd name="T29" fmla="*/ 4 h 13"/>
                <a:gd name="T30" fmla="*/ 13 w 14"/>
                <a:gd name="T31" fmla="*/ 4 h 13"/>
                <a:gd name="T32" fmla="*/ 9 w 14"/>
                <a:gd name="T33" fmla="*/ 13 h 13"/>
                <a:gd name="T34" fmla="*/ 9 w 14"/>
                <a:gd name="T35" fmla="*/ 13 h 13"/>
                <a:gd name="T36" fmla="*/ 8 w 14"/>
                <a:gd name="T37" fmla="*/ 13 h 13"/>
                <a:gd name="T38" fmla="*/ 6 w 14"/>
                <a:gd name="T39" fmla="*/ 1 h 13"/>
                <a:gd name="T40" fmla="*/ 2 w 14"/>
                <a:gd name="T41" fmla="*/ 9 h 13"/>
                <a:gd name="T42" fmla="*/ 2 w 14"/>
                <a:gd name="T43" fmla="*/ 10 h 13"/>
                <a:gd name="T44" fmla="*/ 2 w 14"/>
                <a:gd name="T45" fmla="*/ 10 h 13"/>
                <a:gd name="T46" fmla="*/ 3 w 14"/>
                <a:gd name="T47" fmla="*/ 10 h 13"/>
                <a:gd name="T48" fmla="*/ 3 w 14"/>
                <a:gd name="T49" fmla="*/ 11 h 13"/>
                <a:gd name="T50" fmla="*/ 3 w 14"/>
                <a:gd name="T51" fmla="*/ 11 h 13"/>
                <a:gd name="T52" fmla="*/ 3 w 14"/>
                <a:gd name="T53" fmla="*/ 11 h 13"/>
                <a:gd name="T54" fmla="*/ 0 w 14"/>
                <a:gd name="T55" fmla="*/ 10 h 13"/>
                <a:gd name="T56" fmla="*/ 0 w 14"/>
                <a:gd name="T57" fmla="*/ 10 h 13"/>
                <a:gd name="T58" fmla="*/ 1 w 14"/>
                <a:gd name="T59" fmla="*/ 10 h 13"/>
                <a:gd name="T60" fmla="*/ 1 w 14"/>
                <a:gd name="T61" fmla="*/ 10 h 13"/>
                <a:gd name="T62" fmla="*/ 1 w 14"/>
                <a:gd name="T63" fmla="*/ 10 h 13"/>
                <a:gd name="T64" fmla="*/ 2 w 14"/>
                <a:gd name="T65" fmla="*/ 10 h 13"/>
                <a:gd name="T66" fmla="*/ 2 w 14"/>
                <a:gd name="T67" fmla="*/ 9 h 13"/>
                <a:gd name="T68" fmla="*/ 5 w 14"/>
                <a:gd name="T69" fmla="*/ 1 h 13"/>
                <a:gd name="T70" fmla="*/ 5 w 14"/>
                <a:gd name="T71" fmla="*/ 1 h 13"/>
                <a:gd name="T72" fmla="*/ 5 w 14"/>
                <a:gd name="T73" fmla="*/ 1 h 13"/>
                <a:gd name="T74" fmla="*/ 5 w 14"/>
                <a:gd name="T75" fmla="*/ 0 h 13"/>
                <a:gd name="T76" fmla="*/ 4 w 14"/>
                <a:gd name="T77" fmla="*/ 0 h 13"/>
                <a:gd name="T78" fmla="*/ 4 w 14"/>
                <a:gd name="T79" fmla="*/ 0 h 13"/>
                <a:gd name="T80" fmla="*/ 5 w 14"/>
                <a:gd name="T81" fmla="*/ 0 h 13"/>
                <a:gd name="T82" fmla="*/ 7 w 14"/>
                <a:gd name="T8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 h="13">
                  <a:moveTo>
                    <a:pt x="7" y="1"/>
                  </a:moveTo>
                  <a:cubicBezTo>
                    <a:pt x="9" y="11"/>
                    <a:pt x="9" y="11"/>
                    <a:pt x="9" y="11"/>
                  </a:cubicBezTo>
                  <a:cubicBezTo>
                    <a:pt x="12" y="4"/>
                    <a:pt x="12" y="4"/>
                    <a:pt x="12" y="4"/>
                  </a:cubicBezTo>
                  <a:cubicBezTo>
                    <a:pt x="12" y="4"/>
                    <a:pt x="12" y="4"/>
                    <a:pt x="12" y="4"/>
                  </a:cubicBezTo>
                  <a:cubicBezTo>
                    <a:pt x="12" y="4"/>
                    <a:pt x="12" y="4"/>
                    <a:pt x="12" y="3"/>
                  </a:cubicBezTo>
                  <a:cubicBezTo>
                    <a:pt x="12" y="3"/>
                    <a:pt x="12" y="3"/>
                    <a:pt x="12" y="3"/>
                  </a:cubicBezTo>
                  <a:cubicBezTo>
                    <a:pt x="11" y="3"/>
                    <a:pt x="11" y="3"/>
                    <a:pt x="11" y="3"/>
                  </a:cubicBezTo>
                  <a:cubicBezTo>
                    <a:pt x="11" y="3"/>
                    <a:pt x="11" y="3"/>
                    <a:pt x="11" y="3"/>
                  </a:cubicBezTo>
                  <a:cubicBezTo>
                    <a:pt x="11" y="2"/>
                    <a:pt x="11" y="2"/>
                    <a:pt x="11" y="2"/>
                  </a:cubicBezTo>
                  <a:cubicBezTo>
                    <a:pt x="14" y="4"/>
                    <a:pt x="14" y="4"/>
                    <a:pt x="14" y="4"/>
                  </a:cubicBezTo>
                  <a:cubicBezTo>
                    <a:pt x="14" y="4"/>
                    <a:pt x="14" y="4"/>
                    <a:pt x="14" y="4"/>
                  </a:cubicBezTo>
                  <a:cubicBezTo>
                    <a:pt x="14" y="4"/>
                    <a:pt x="14" y="4"/>
                    <a:pt x="14" y="4"/>
                  </a:cubicBezTo>
                  <a:cubicBezTo>
                    <a:pt x="13" y="4"/>
                    <a:pt x="13" y="4"/>
                    <a:pt x="13" y="4"/>
                  </a:cubicBezTo>
                  <a:cubicBezTo>
                    <a:pt x="13" y="4"/>
                    <a:pt x="13" y="4"/>
                    <a:pt x="13" y="4"/>
                  </a:cubicBezTo>
                  <a:cubicBezTo>
                    <a:pt x="13" y="4"/>
                    <a:pt x="13" y="4"/>
                    <a:pt x="13" y="4"/>
                  </a:cubicBezTo>
                  <a:cubicBezTo>
                    <a:pt x="13" y="4"/>
                    <a:pt x="13" y="4"/>
                    <a:pt x="13" y="4"/>
                  </a:cubicBezTo>
                  <a:cubicBezTo>
                    <a:pt x="9" y="13"/>
                    <a:pt x="9" y="13"/>
                    <a:pt x="9" y="13"/>
                  </a:cubicBezTo>
                  <a:cubicBezTo>
                    <a:pt x="9" y="13"/>
                    <a:pt x="9" y="13"/>
                    <a:pt x="9" y="13"/>
                  </a:cubicBezTo>
                  <a:cubicBezTo>
                    <a:pt x="8" y="13"/>
                    <a:pt x="8" y="13"/>
                    <a:pt x="8" y="13"/>
                  </a:cubicBezTo>
                  <a:cubicBezTo>
                    <a:pt x="6" y="1"/>
                    <a:pt x="6" y="1"/>
                    <a:pt x="6" y="1"/>
                  </a:cubicBezTo>
                  <a:cubicBezTo>
                    <a:pt x="2" y="9"/>
                    <a:pt x="2" y="9"/>
                    <a:pt x="2" y="9"/>
                  </a:cubicBezTo>
                  <a:cubicBezTo>
                    <a:pt x="2" y="10"/>
                    <a:pt x="2" y="10"/>
                    <a:pt x="2" y="10"/>
                  </a:cubicBezTo>
                  <a:cubicBezTo>
                    <a:pt x="2" y="10"/>
                    <a:pt x="2" y="10"/>
                    <a:pt x="2" y="10"/>
                  </a:cubicBezTo>
                  <a:cubicBezTo>
                    <a:pt x="3" y="10"/>
                    <a:pt x="3" y="10"/>
                    <a:pt x="3" y="10"/>
                  </a:cubicBezTo>
                  <a:cubicBezTo>
                    <a:pt x="3" y="11"/>
                    <a:pt x="3" y="11"/>
                    <a:pt x="3" y="11"/>
                  </a:cubicBezTo>
                  <a:cubicBezTo>
                    <a:pt x="3" y="11"/>
                    <a:pt x="3" y="11"/>
                    <a:pt x="3" y="11"/>
                  </a:cubicBezTo>
                  <a:cubicBezTo>
                    <a:pt x="3" y="11"/>
                    <a:pt x="3" y="11"/>
                    <a:pt x="3" y="11"/>
                  </a:cubicBezTo>
                  <a:cubicBezTo>
                    <a:pt x="0" y="10"/>
                    <a:pt x="0" y="10"/>
                    <a:pt x="0" y="10"/>
                  </a:cubicBezTo>
                  <a:cubicBezTo>
                    <a:pt x="0" y="10"/>
                    <a:pt x="0" y="10"/>
                    <a:pt x="0" y="10"/>
                  </a:cubicBezTo>
                  <a:cubicBezTo>
                    <a:pt x="0" y="10"/>
                    <a:pt x="0" y="9"/>
                    <a:pt x="1" y="10"/>
                  </a:cubicBezTo>
                  <a:cubicBezTo>
                    <a:pt x="1" y="10"/>
                    <a:pt x="1" y="10"/>
                    <a:pt x="1" y="10"/>
                  </a:cubicBezTo>
                  <a:cubicBezTo>
                    <a:pt x="1" y="10"/>
                    <a:pt x="1" y="10"/>
                    <a:pt x="1" y="10"/>
                  </a:cubicBezTo>
                  <a:cubicBezTo>
                    <a:pt x="2" y="10"/>
                    <a:pt x="2" y="10"/>
                    <a:pt x="2" y="10"/>
                  </a:cubicBezTo>
                  <a:cubicBezTo>
                    <a:pt x="2" y="10"/>
                    <a:pt x="2" y="9"/>
                    <a:pt x="2" y="9"/>
                  </a:cubicBezTo>
                  <a:cubicBezTo>
                    <a:pt x="5" y="1"/>
                    <a:pt x="5" y="1"/>
                    <a:pt x="5" y="1"/>
                  </a:cubicBezTo>
                  <a:cubicBezTo>
                    <a:pt x="5" y="1"/>
                    <a:pt x="5" y="1"/>
                    <a:pt x="5" y="1"/>
                  </a:cubicBezTo>
                  <a:cubicBezTo>
                    <a:pt x="5" y="1"/>
                    <a:pt x="5" y="1"/>
                    <a:pt x="5" y="1"/>
                  </a:cubicBezTo>
                  <a:cubicBezTo>
                    <a:pt x="5" y="0"/>
                    <a:pt x="5" y="0"/>
                    <a:pt x="5" y="0"/>
                  </a:cubicBezTo>
                  <a:cubicBezTo>
                    <a:pt x="4" y="0"/>
                    <a:pt x="4" y="0"/>
                    <a:pt x="4" y="0"/>
                  </a:cubicBezTo>
                  <a:cubicBezTo>
                    <a:pt x="4" y="0"/>
                    <a:pt x="4" y="0"/>
                    <a:pt x="4" y="0"/>
                  </a:cubicBezTo>
                  <a:cubicBezTo>
                    <a:pt x="4" y="0"/>
                    <a:pt x="4" y="0"/>
                    <a:pt x="5" y="0"/>
                  </a:cubicBezTo>
                  <a:lnTo>
                    <a:pt x="7" y="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7" name="îṩ1îďè">
              <a:extLst>
                <a:ext uri="{FF2B5EF4-FFF2-40B4-BE49-F238E27FC236}">
                  <a16:creationId xmlns:a16="http://schemas.microsoft.com/office/drawing/2014/main" id="{1B3F619F-3DA6-4985-9544-E73DFB16ECB9}"/>
                </a:ext>
              </a:extLst>
            </p:cNvPr>
            <p:cNvSpPr/>
            <p:nvPr/>
          </p:nvSpPr>
          <p:spPr bwMode="auto">
            <a:xfrm>
              <a:off x="3575051" y="3810000"/>
              <a:ext cx="46038" cy="42863"/>
            </a:xfrm>
            <a:custGeom>
              <a:avLst/>
              <a:gdLst>
                <a:gd name="T0" fmla="*/ 7 w 14"/>
                <a:gd name="T1" fmla="*/ 1 h 13"/>
                <a:gd name="T2" fmla="*/ 9 w 14"/>
                <a:gd name="T3" fmla="*/ 11 h 13"/>
                <a:gd name="T4" fmla="*/ 12 w 14"/>
                <a:gd name="T5" fmla="*/ 4 h 13"/>
                <a:gd name="T6" fmla="*/ 12 w 14"/>
                <a:gd name="T7" fmla="*/ 4 h 13"/>
                <a:gd name="T8" fmla="*/ 12 w 14"/>
                <a:gd name="T9" fmla="*/ 3 h 13"/>
                <a:gd name="T10" fmla="*/ 12 w 14"/>
                <a:gd name="T11" fmla="*/ 3 h 13"/>
                <a:gd name="T12" fmla="*/ 11 w 14"/>
                <a:gd name="T13" fmla="*/ 3 h 13"/>
                <a:gd name="T14" fmla="*/ 11 w 14"/>
                <a:gd name="T15" fmla="*/ 3 h 13"/>
                <a:gd name="T16" fmla="*/ 11 w 14"/>
                <a:gd name="T17" fmla="*/ 2 h 13"/>
                <a:gd name="T18" fmla="*/ 14 w 14"/>
                <a:gd name="T19" fmla="*/ 4 h 13"/>
                <a:gd name="T20" fmla="*/ 14 w 14"/>
                <a:gd name="T21" fmla="*/ 4 h 13"/>
                <a:gd name="T22" fmla="*/ 14 w 14"/>
                <a:gd name="T23" fmla="*/ 4 h 13"/>
                <a:gd name="T24" fmla="*/ 13 w 14"/>
                <a:gd name="T25" fmla="*/ 4 h 13"/>
                <a:gd name="T26" fmla="*/ 13 w 14"/>
                <a:gd name="T27" fmla="*/ 4 h 13"/>
                <a:gd name="T28" fmla="*/ 13 w 14"/>
                <a:gd name="T29" fmla="*/ 4 h 13"/>
                <a:gd name="T30" fmla="*/ 13 w 14"/>
                <a:gd name="T31" fmla="*/ 4 h 13"/>
                <a:gd name="T32" fmla="*/ 9 w 14"/>
                <a:gd name="T33" fmla="*/ 13 h 13"/>
                <a:gd name="T34" fmla="*/ 9 w 14"/>
                <a:gd name="T35" fmla="*/ 13 h 13"/>
                <a:gd name="T36" fmla="*/ 8 w 14"/>
                <a:gd name="T37" fmla="*/ 13 h 13"/>
                <a:gd name="T38" fmla="*/ 6 w 14"/>
                <a:gd name="T39" fmla="*/ 1 h 13"/>
                <a:gd name="T40" fmla="*/ 2 w 14"/>
                <a:gd name="T41" fmla="*/ 9 h 13"/>
                <a:gd name="T42" fmla="*/ 2 w 14"/>
                <a:gd name="T43" fmla="*/ 10 h 13"/>
                <a:gd name="T44" fmla="*/ 2 w 14"/>
                <a:gd name="T45" fmla="*/ 10 h 13"/>
                <a:gd name="T46" fmla="*/ 3 w 14"/>
                <a:gd name="T47" fmla="*/ 10 h 13"/>
                <a:gd name="T48" fmla="*/ 3 w 14"/>
                <a:gd name="T49" fmla="*/ 11 h 13"/>
                <a:gd name="T50" fmla="*/ 3 w 14"/>
                <a:gd name="T51" fmla="*/ 11 h 13"/>
                <a:gd name="T52" fmla="*/ 3 w 14"/>
                <a:gd name="T53" fmla="*/ 11 h 13"/>
                <a:gd name="T54" fmla="*/ 0 w 14"/>
                <a:gd name="T55" fmla="*/ 10 h 13"/>
                <a:gd name="T56" fmla="*/ 0 w 14"/>
                <a:gd name="T57" fmla="*/ 10 h 13"/>
                <a:gd name="T58" fmla="*/ 1 w 14"/>
                <a:gd name="T59" fmla="*/ 10 h 13"/>
                <a:gd name="T60" fmla="*/ 1 w 14"/>
                <a:gd name="T61" fmla="*/ 10 h 13"/>
                <a:gd name="T62" fmla="*/ 1 w 14"/>
                <a:gd name="T63" fmla="*/ 10 h 13"/>
                <a:gd name="T64" fmla="*/ 2 w 14"/>
                <a:gd name="T65" fmla="*/ 10 h 13"/>
                <a:gd name="T66" fmla="*/ 2 w 14"/>
                <a:gd name="T67" fmla="*/ 9 h 13"/>
                <a:gd name="T68" fmla="*/ 5 w 14"/>
                <a:gd name="T69" fmla="*/ 1 h 13"/>
                <a:gd name="T70" fmla="*/ 5 w 14"/>
                <a:gd name="T71" fmla="*/ 1 h 13"/>
                <a:gd name="T72" fmla="*/ 5 w 14"/>
                <a:gd name="T73" fmla="*/ 1 h 13"/>
                <a:gd name="T74" fmla="*/ 5 w 14"/>
                <a:gd name="T75" fmla="*/ 0 h 13"/>
                <a:gd name="T76" fmla="*/ 4 w 14"/>
                <a:gd name="T77" fmla="*/ 0 h 13"/>
                <a:gd name="T78" fmla="*/ 4 w 14"/>
                <a:gd name="T79" fmla="*/ 0 h 13"/>
                <a:gd name="T80" fmla="*/ 5 w 14"/>
                <a:gd name="T81" fmla="*/ 0 h 13"/>
                <a:gd name="T82" fmla="*/ 7 w 14"/>
                <a:gd name="T8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 h="13">
                  <a:moveTo>
                    <a:pt x="7" y="1"/>
                  </a:moveTo>
                  <a:cubicBezTo>
                    <a:pt x="9" y="11"/>
                    <a:pt x="9" y="11"/>
                    <a:pt x="9" y="11"/>
                  </a:cubicBezTo>
                  <a:cubicBezTo>
                    <a:pt x="12" y="4"/>
                    <a:pt x="12" y="4"/>
                    <a:pt x="12" y="4"/>
                  </a:cubicBezTo>
                  <a:cubicBezTo>
                    <a:pt x="12" y="4"/>
                    <a:pt x="12" y="4"/>
                    <a:pt x="12" y="4"/>
                  </a:cubicBezTo>
                  <a:cubicBezTo>
                    <a:pt x="12" y="4"/>
                    <a:pt x="12" y="4"/>
                    <a:pt x="12" y="3"/>
                  </a:cubicBezTo>
                  <a:cubicBezTo>
                    <a:pt x="12" y="3"/>
                    <a:pt x="12" y="3"/>
                    <a:pt x="12" y="3"/>
                  </a:cubicBezTo>
                  <a:cubicBezTo>
                    <a:pt x="11" y="3"/>
                    <a:pt x="11" y="3"/>
                    <a:pt x="11" y="3"/>
                  </a:cubicBezTo>
                  <a:cubicBezTo>
                    <a:pt x="11" y="3"/>
                    <a:pt x="11" y="3"/>
                    <a:pt x="11" y="3"/>
                  </a:cubicBezTo>
                  <a:cubicBezTo>
                    <a:pt x="11" y="2"/>
                    <a:pt x="11" y="2"/>
                    <a:pt x="11" y="2"/>
                  </a:cubicBezTo>
                  <a:cubicBezTo>
                    <a:pt x="14" y="4"/>
                    <a:pt x="14" y="4"/>
                    <a:pt x="14" y="4"/>
                  </a:cubicBezTo>
                  <a:cubicBezTo>
                    <a:pt x="14" y="4"/>
                    <a:pt x="14" y="4"/>
                    <a:pt x="14" y="4"/>
                  </a:cubicBezTo>
                  <a:cubicBezTo>
                    <a:pt x="14" y="4"/>
                    <a:pt x="14" y="4"/>
                    <a:pt x="14" y="4"/>
                  </a:cubicBezTo>
                  <a:cubicBezTo>
                    <a:pt x="13" y="4"/>
                    <a:pt x="13" y="4"/>
                    <a:pt x="13" y="4"/>
                  </a:cubicBezTo>
                  <a:cubicBezTo>
                    <a:pt x="13" y="4"/>
                    <a:pt x="13" y="4"/>
                    <a:pt x="13" y="4"/>
                  </a:cubicBezTo>
                  <a:cubicBezTo>
                    <a:pt x="13" y="4"/>
                    <a:pt x="13" y="4"/>
                    <a:pt x="13" y="4"/>
                  </a:cubicBezTo>
                  <a:cubicBezTo>
                    <a:pt x="13" y="4"/>
                    <a:pt x="13" y="4"/>
                    <a:pt x="13" y="4"/>
                  </a:cubicBezTo>
                  <a:cubicBezTo>
                    <a:pt x="9" y="13"/>
                    <a:pt x="9" y="13"/>
                    <a:pt x="9" y="13"/>
                  </a:cubicBezTo>
                  <a:cubicBezTo>
                    <a:pt x="9" y="13"/>
                    <a:pt x="9" y="13"/>
                    <a:pt x="9" y="13"/>
                  </a:cubicBezTo>
                  <a:cubicBezTo>
                    <a:pt x="8" y="13"/>
                    <a:pt x="8" y="13"/>
                    <a:pt x="8" y="13"/>
                  </a:cubicBezTo>
                  <a:cubicBezTo>
                    <a:pt x="6" y="1"/>
                    <a:pt x="6" y="1"/>
                    <a:pt x="6" y="1"/>
                  </a:cubicBezTo>
                  <a:cubicBezTo>
                    <a:pt x="2" y="9"/>
                    <a:pt x="2" y="9"/>
                    <a:pt x="2" y="9"/>
                  </a:cubicBezTo>
                  <a:cubicBezTo>
                    <a:pt x="2" y="10"/>
                    <a:pt x="2" y="10"/>
                    <a:pt x="2" y="10"/>
                  </a:cubicBezTo>
                  <a:cubicBezTo>
                    <a:pt x="2" y="10"/>
                    <a:pt x="2" y="10"/>
                    <a:pt x="2" y="10"/>
                  </a:cubicBezTo>
                  <a:cubicBezTo>
                    <a:pt x="3" y="10"/>
                    <a:pt x="3" y="10"/>
                    <a:pt x="3" y="10"/>
                  </a:cubicBezTo>
                  <a:cubicBezTo>
                    <a:pt x="3" y="11"/>
                    <a:pt x="3" y="11"/>
                    <a:pt x="3" y="11"/>
                  </a:cubicBezTo>
                  <a:cubicBezTo>
                    <a:pt x="3" y="11"/>
                    <a:pt x="3" y="11"/>
                    <a:pt x="3" y="11"/>
                  </a:cubicBezTo>
                  <a:cubicBezTo>
                    <a:pt x="3" y="11"/>
                    <a:pt x="3" y="11"/>
                    <a:pt x="3" y="11"/>
                  </a:cubicBezTo>
                  <a:cubicBezTo>
                    <a:pt x="0" y="10"/>
                    <a:pt x="0" y="10"/>
                    <a:pt x="0" y="10"/>
                  </a:cubicBezTo>
                  <a:cubicBezTo>
                    <a:pt x="0" y="10"/>
                    <a:pt x="0" y="10"/>
                    <a:pt x="0" y="10"/>
                  </a:cubicBezTo>
                  <a:cubicBezTo>
                    <a:pt x="0" y="10"/>
                    <a:pt x="0" y="9"/>
                    <a:pt x="1" y="10"/>
                  </a:cubicBezTo>
                  <a:cubicBezTo>
                    <a:pt x="1" y="10"/>
                    <a:pt x="1" y="10"/>
                    <a:pt x="1" y="10"/>
                  </a:cubicBezTo>
                  <a:cubicBezTo>
                    <a:pt x="1" y="10"/>
                    <a:pt x="1" y="10"/>
                    <a:pt x="1" y="10"/>
                  </a:cubicBezTo>
                  <a:cubicBezTo>
                    <a:pt x="1" y="10"/>
                    <a:pt x="2" y="10"/>
                    <a:pt x="2" y="10"/>
                  </a:cubicBezTo>
                  <a:cubicBezTo>
                    <a:pt x="2" y="10"/>
                    <a:pt x="2" y="9"/>
                    <a:pt x="2" y="9"/>
                  </a:cubicBezTo>
                  <a:cubicBezTo>
                    <a:pt x="5" y="1"/>
                    <a:pt x="5" y="1"/>
                    <a:pt x="5" y="1"/>
                  </a:cubicBezTo>
                  <a:cubicBezTo>
                    <a:pt x="5" y="1"/>
                    <a:pt x="5" y="1"/>
                    <a:pt x="5" y="1"/>
                  </a:cubicBezTo>
                  <a:cubicBezTo>
                    <a:pt x="5" y="1"/>
                    <a:pt x="5" y="1"/>
                    <a:pt x="5" y="1"/>
                  </a:cubicBezTo>
                  <a:cubicBezTo>
                    <a:pt x="5" y="0"/>
                    <a:pt x="5" y="0"/>
                    <a:pt x="5" y="0"/>
                  </a:cubicBezTo>
                  <a:cubicBezTo>
                    <a:pt x="4" y="0"/>
                    <a:pt x="4" y="0"/>
                    <a:pt x="4" y="0"/>
                  </a:cubicBezTo>
                  <a:cubicBezTo>
                    <a:pt x="4" y="0"/>
                    <a:pt x="4" y="0"/>
                    <a:pt x="4" y="0"/>
                  </a:cubicBezTo>
                  <a:cubicBezTo>
                    <a:pt x="4" y="0"/>
                    <a:pt x="4" y="0"/>
                    <a:pt x="5" y="0"/>
                  </a:cubicBezTo>
                  <a:lnTo>
                    <a:pt x="7" y="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8" name="iŝḷîḑe">
              <a:extLst>
                <a:ext uri="{FF2B5EF4-FFF2-40B4-BE49-F238E27FC236}">
                  <a16:creationId xmlns:a16="http://schemas.microsoft.com/office/drawing/2014/main" id="{6F69BFB5-40A9-416E-A93B-52D51CA6833E}"/>
                </a:ext>
              </a:extLst>
            </p:cNvPr>
            <p:cNvSpPr/>
            <p:nvPr/>
          </p:nvSpPr>
          <p:spPr bwMode="auto">
            <a:xfrm>
              <a:off x="3651251" y="3843338"/>
              <a:ext cx="33338" cy="39688"/>
            </a:xfrm>
            <a:custGeom>
              <a:avLst/>
              <a:gdLst>
                <a:gd name="T0" fmla="*/ 6 w 10"/>
                <a:gd name="T1" fmla="*/ 7 h 12"/>
                <a:gd name="T2" fmla="*/ 6 w 10"/>
                <a:gd name="T3" fmla="*/ 7 h 12"/>
                <a:gd name="T4" fmla="*/ 6 w 10"/>
                <a:gd name="T5" fmla="*/ 7 h 12"/>
                <a:gd name="T6" fmla="*/ 6 w 10"/>
                <a:gd name="T7" fmla="*/ 7 h 12"/>
                <a:gd name="T8" fmla="*/ 10 w 10"/>
                <a:gd name="T9" fmla="*/ 8 h 12"/>
                <a:gd name="T10" fmla="*/ 10 w 10"/>
                <a:gd name="T11" fmla="*/ 8 h 12"/>
                <a:gd name="T12" fmla="*/ 10 w 10"/>
                <a:gd name="T13" fmla="*/ 8 h 12"/>
                <a:gd name="T14" fmla="*/ 9 w 10"/>
                <a:gd name="T15" fmla="*/ 8 h 12"/>
                <a:gd name="T16" fmla="*/ 9 w 10"/>
                <a:gd name="T17" fmla="*/ 8 h 12"/>
                <a:gd name="T18" fmla="*/ 9 w 10"/>
                <a:gd name="T19" fmla="*/ 8 h 12"/>
                <a:gd name="T20" fmla="*/ 8 w 10"/>
                <a:gd name="T21" fmla="*/ 9 h 12"/>
                <a:gd name="T22" fmla="*/ 8 w 10"/>
                <a:gd name="T23" fmla="*/ 12 h 12"/>
                <a:gd name="T24" fmla="*/ 7 w 10"/>
                <a:gd name="T25" fmla="*/ 12 h 12"/>
                <a:gd name="T26" fmla="*/ 7 w 10"/>
                <a:gd name="T27" fmla="*/ 12 h 12"/>
                <a:gd name="T28" fmla="*/ 7 w 10"/>
                <a:gd name="T29" fmla="*/ 12 h 12"/>
                <a:gd name="T30" fmla="*/ 7 w 10"/>
                <a:gd name="T31" fmla="*/ 12 h 12"/>
                <a:gd name="T32" fmla="*/ 6 w 10"/>
                <a:gd name="T33" fmla="*/ 12 h 12"/>
                <a:gd name="T34" fmla="*/ 5 w 10"/>
                <a:gd name="T35" fmla="*/ 12 h 12"/>
                <a:gd name="T36" fmla="*/ 4 w 10"/>
                <a:gd name="T37" fmla="*/ 11 h 12"/>
                <a:gd name="T38" fmla="*/ 3 w 10"/>
                <a:gd name="T39" fmla="*/ 11 h 12"/>
                <a:gd name="T40" fmla="*/ 1 w 10"/>
                <a:gd name="T41" fmla="*/ 10 h 12"/>
                <a:gd name="T42" fmla="*/ 0 w 10"/>
                <a:gd name="T43" fmla="*/ 8 h 12"/>
                <a:gd name="T44" fmla="*/ 0 w 10"/>
                <a:gd name="T45" fmla="*/ 6 h 12"/>
                <a:gd name="T46" fmla="*/ 1 w 10"/>
                <a:gd name="T47" fmla="*/ 4 h 12"/>
                <a:gd name="T48" fmla="*/ 2 w 10"/>
                <a:gd name="T49" fmla="*/ 2 h 12"/>
                <a:gd name="T50" fmla="*/ 3 w 10"/>
                <a:gd name="T51" fmla="*/ 1 h 12"/>
                <a:gd name="T52" fmla="*/ 5 w 10"/>
                <a:gd name="T53" fmla="*/ 0 h 12"/>
                <a:gd name="T54" fmla="*/ 7 w 10"/>
                <a:gd name="T55" fmla="*/ 1 h 12"/>
                <a:gd name="T56" fmla="*/ 7 w 10"/>
                <a:gd name="T57" fmla="*/ 1 h 12"/>
                <a:gd name="T58" fmla="*/ 8 w 10"/>
                <a:gd name="T59" fmla="*/ 1 h 12"/>
                <a:gd name="T60" fmla="*/ 8 w 10"/>
                <a:gd name="T61" fmla="*/ 1 h 12"/>
                <a:gd name="T62" fmla="*/ 9 w 10"/>
                <a:gd name="T63" fmla="*/ 1 h 12"/>
                <a:gd name="T64" fmla="*/ 9 w 10"/>
                <a:gd name="T65" fmla="*/ 1 h 12"/>
                <a:gd name="T66" fmla="*/ 9 w 10"/>
                <a:gd name="T67" fmla="*/ 1 h 12"/>
                <a:gd name="T68" fmla="*/ 10 w 10"/>
                <a:gd name="T69" fmla="*/ 1 h 12"/>
                <a:gd name="T70" fmla="*/ 10 w 10"/>
                <a:gd name="T71" fmla="*/ 1 h 12"/>
                <a:gd name="T72" fmla="*/ 10 w 10"/>
                <a:gd name="T73" fmla="*/ 4 h 12"/>
                <a:gd name="T74" fmla="*/ 10 w 10"/>
                <a:gd name="T75" fmla="*/ 4 h 12"/>
                <a:gd name="T76" fmla="*/ 9 w 10"/>
                <a:gd name="T77" fmla="*/ 4 h 12"/>
                <a:gd name="T78" fmla="*/ 9 w 10"/>
                <a:gd name="T79" fmla="*/ 4 h 12"/>
                <a:gd name="T80" fmla="*/ 9 w 10"/>
                <a:gd name="T81" fmla="*/ 3 h 12"/>
                <a:gd name="T82" fmla="*/ 8 w 10"/>
                <a:gd name="T83" fmla="*/ 2 h 12"/>
                <a:gd name="T84" fmla="*/ 7 w 10"/>
                <a:gd name="T85" fmla="*/ 1 h 12"/>
                <a:gd name="T86" fmla="*/ 6 w 10"/>
                <a:gd name="T87" fmla="*/ 1 h 12"/>
                <a:gd name="T88" fmla="*/ 5 w 10"/>
                <a:gd name="T89" fmla="*/ 1 h 12"/>
                <a:gd name="T90" fmla="*/ 4 w 10"/>
                <a:gd name="T91" fmla="*/ 2 h 12"/>
                <a:gd name="T92" fmla="*/ 3 w 10"/>
                <a:gd name="T93" fmla="*/ 3 h 12"/>
                <a:gd name="T94" fmla="*/ 2 w 10"/>
                <a:gd name="T95" fmla="*/ 5 h 12"/>
                <a:gd name="T96" fmla="*/ 2 w 10"/>
                <a:gd name="T97" fmla="*/ 6 h 12"/>
                <a:gd name="T98" fmla="*/ 2 w 10"/>
                <a:gd name="T99" fmla="*/ 8 h 12"/>
                <a:gd name="T100" fmla="*/ 3 w 10"/>
                <a:gd name="T101" fmla="*/ 10 h 12"/>
                <a:gd name="T102" fmla="*/ 4 w 10"/>
                <a:gd name="T103" fmla="*/ 11 h 12"/>
                <a:gd name="T104" fmla="*/ 6 w 10"/>
                <a:gd name="T105" fmla="*/ 11 h 12"/>
                <a:gd name="T106" fmla="*/ 7 w 10"/>
                <a:gd name="T107" fmla="*/ 10 h 12"/>
                <a:gd name="T108" fmla="*/ 7 w 10"/>
                <a:gd name="T109" fmla="*/ 10 h 12"/>
                <a:gd name="T110" fmla="*/ 7 w 10"/>
                <a:gd name="T111" fmla="*/ 8 h 12"/>
                <a:gd name="T112" fmla="*/ 7 w 10"/>
                <a:gd name="T113" fmla="*/ 8 h 12"/>
                <a:gd name="T114" fmla="*/ 7 w 10"/>
                <a:gd name="T115" fmla="*/ 8 h 12"/>
                <a:gd name="T116" fmla="*/ 6 w 10"/>
                <a:gd name="T1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 h="12">
                  <a:moveTo>
                    <a:pt x="6" y="7"/>
                  </a:moveTo>
                  <a:cubicBezTo>
                    <a:pt x="6" y="7"/>
                    <a:pt x="6" y="7"/>
                    <a:pt x="6" y="7"/>
                  </a:cubicBezTo>
                  <a:cubicBezTo>
                    <a:pt x="6" y="7"/>
                    <a:pt x="6" y="7"/>
                    <a:pt x="6" y="7"/>
                  </a:cubicBezTo>
                  <a:cubicBezTo>
                    <a:pt x="6" y="7"/>
                    <a:pt x="6" y="7"/>
                    <a:pt x="6" y="7"/>
                  </a:cubicBezTo>
                  <a:cubicBezTo>
                    <a:pt x="10" y="8"/>
                    <a:pt x="10" y="8"/>
                    <a:pt x="10" y="8"/>
                  </a:cubicBezTo>
                  <a:cubicBezTo>
                    <a:pt x="10" y="8"/>
                    <a:pt x="10" y="8"/>
                    <a:pt x="10" y="8"/>
                  </a:cubicBezTo>
                  <a:cubicBezTo>
                    <a:pt x="10" y="8"/>
                    <a:pt x="10" y="8"/>
                    <a:pt x="10" y="8"/>
                  </a:cubicBezTo>
                  <a:cubicBezTo>
                    <a:pt x="9" y="8"/>
                    <a:pt x="9" y="8"/>
                    <a:pt x="9" y="8"/>
                  </a:cubicBezTo>
                  <a:cubicBezTo>
                    <a:pt x="9" y="8"/>
                    <a:pt x="9" y="8"/>
                    <a:pt x="9" y="8"/>
                  </a:cubicBezTo>
                  <a:cubicBezTo>
                    <a:pt x="9" y="8"/>
                    <a:pt x="9" y="8"/>
                    <a:pt x="9" y="8"/>
                  </a:cubicBezTo>
                  <a:cubicBezTo>
                    <a:pt x="9" y="8"/>
                    <a:pt x="8" y="8"/>
                    <a:pt x="8" y="9"/>
                  </a:cubicBezTo>
                  <a:cubicBezTo>
                    <a:pt x="8" y="12"/>
                    <a:pt x="8" y="12"/>
                    <a:pt x="8" y="12"/>
                  </a:cubicBezTo>
                  <a:cubicBezTo>
                    <a:pt x="8" y="12"/>
                    <a:pt x="8" y="12"/>
                    <a:pt x="7" y="12"/>
                  </a:cubicBezTo>
                  <a:cubicBezTo>
                    <a:pt x="7" y="12"/>
                    <a:pt x="7" y="12"/>
                    <a:pt x="7" y="12"/>
                  </a:cubicBezTo>
                  <a:cubicBezTo>
                    <a:pt x="7" y="12"/>
                    <a:pt x="7" y="12"/>
                    <a:pt x="7" y="12"/>
                  </a:cubicBezTo>
                  <a:cubicBezTo>
                    <a:pt x="7" y="12"/>
                    <a:pt x="7" y="12"/>
                    <a:pt x="7" y="12"/>
                  </a:cubicBezTo>
                  <a:cubicBezTo>
                    <a:pt x="7" y="11"/>
                    <a:pt x="6" y="11"/>
                    <a:pt x="6" y="12"/>
                  </a:cubicBezTo>
                  <a:cubicBezTo>
                    <a:pt x="6" y="12"/>
                    <a:pt x="5" y="12"/>
                    <a:pt x="5" y="12"/>
                  </a:cubicBezTo>
                  <a:cubicBezTo>
                    <a:pt x="5" y="12"/>
                    <a:pt x="4" y="12"/>
                    <a:pt x="4" y="11"/>
                  </a:cubicBezTo>
                  <a:cubicBezTo>
                    <a:pt x="4" y="11"/>
                    <a:pt x="3" y="11"/>
                    <a:pt x="3" y="11"/>
                  </a:cubicBezTo>
                  <a:cubicBezTo>
                    <a:pt x="2" y="11"/>
                    <a:pt x="2" y="10"/>
                    <a:pt x="1" y="10"/>
                  </a:cubicBezTo>
                  <a:cubicBezTo>
                    <a:pt x="1" y="9"/>
                    <a:pt x="1" y="9"/>
                    <a:pt x="0" y="8"/>
                  </a:cubicBezTo>
                  <a:cubicBezTo>
                    <a:pt x="0" y="7"/>
                    <a:pt x="0" y="7"/>
                    <a:pt x="0" y="6"/>
                  </a:cubicBezTo>
                  <a:cubicBezTo>
                    <a:pt x="1" y="5"/>
                    <a:pt x="1" y="5"/>
                    <a:pt x="1" y="4"/>
                  </a:cubicBezTo>
                  <a:cubicBezTo>
                    <a:pt x="1" y="3"/>
                    <a:pt x="2" y="3"/>
                    <a:pt x="2" y="2"/>
                  </a:cubicBezTo>
                  <a:cubicBezTo>
                    <a:pt x="2" y="1"/>
                    <a:pt x="3" y="1"/>
                    <a:pt x="3" y="1"/>
                  </a:cubicBezTo>
                  <a:cubicBezTo>
                    <a:pt x="4" y="1"/>
                    <a:pt x="4" y="0"/>
                    <a:pt x="5" y="0"/>
                  </a:cubicBezTo>
                  <a:cubicBezTo>
                    <a:pt x="6" y="0"/>
                    <a:pt x="6" y="0"/>
                    <a:pt x="7" y="1"/>
                  </a:cubicBezTo>
                  <a:cubicBezTo>
                    <a:pt x="7" y="1"/>
                    <a:pt x="7" y="1"/>
                    <a:pt x="7" y="1"/>
                  </a:cubicBezTo>
                  <a:cubicBezTo>
                    <a:pt x="8" y="1"/>
                    <a:pt x="8" y="1"/>
                    <a:pt x="8" y="1"/>
                  </a:cubicBezTo>
                  <a:cubicBezTo>
                    <a:pt x="8" y="1"/>
                    <a:pt x="8" y="1"/>
                    <a:pt x="8" y="1"/>
                  </a:cubicBezTo>
                  <a:cubicBezTo>
                    <a:pt x="9" y="1"/>
                    <a:pt x="9" y="1"/>
                    <a:pt x="9" y="1"/>
                  </a:cubicBezTo>
                  <a:cubicBezTo>
                    <a:pt x="9" y="1"/>
                    <a:pt x="9" y="1"/>
                    <a:pt x="9" y="1"/>
                  </a:cubicBezTo>
                  <a:cubicBezTo>
                    <a:pt x="9" y="1"/>
                    <a:pt x="9" y="1"/>
                    <a:pt x="9" y="1"/>
                  </a:cubicBezTo>
                  <a:cubicBezTo>
                    <a:pt x="9" y="1"/>
                    <a:pt x="9" y="1"/>
                    <a:pt x="10" y="1"/>
                  </a:cubicBezTo>
                  <a:cubicBezTo>
                    <a:pt x="10" y="1"/>
                    <a:pt x="10" y="1"/>
                    <a:pt x="10" y="1"/>
                  </a:cubicBezTo>
                  <a:cubicBezTo>
                    <a:pt x="10" y="4"/>
                    <a:pt x="10" y="4"/>
                    <a:pt x="10" y="4"/>
                  </a:cubicBezTo>
                  <a:cubicBezTo>
                    <a:pt x="10" y="4"/>
                    <a:pt x="10" y="4"/>
                    <a:pt x="10" y="4"/>
                  </a:cubicBezTo>
                  <a:cubicBezTo>
                    <a:pt x="10" y="4"/>
                    <a:pt x="9" y="4"/>
                    <a:pt x="9" y="4"/>
                  </a:cubicBezTo>
                  <a:cubicBezTo>
                    <a:pt x="9" y="4"/>
                    <a:pt x="9" y="4"/>
                    <a:pt x="9" y="4"/>
                  </a:cubicBezTo>
                  <a:cubicBezTo>
                    <a:pt x="9" y="4"/>
                    <a:pt x="9" y="3"/>
                    <a:pt x="9" y="3"/>
                  </a:cubicBezTo>
                  <a:cubicBezTo>
                    <a:pt x="9" y="3"/>
                    <a:pt x="9" y="2"/>
                    <a:pt x="8" y="2"/>
                  </a:cubicBezTo>
                  <a:cubicBezTo>
                    <a:pt x="8" y="2"/>
                    <a:pt x="8" y="2"/>
                    <a:pt x="7" y="1"/>
                  </a:cubicBezTo>
                  <a:cubicBezTo>
                    <a:pt x="7" y="1"/>
                    <a:pt x="7" y="1"/>
                    <a:pt x="6" y="1"/>
                  </a:cubicBezTo>
                  <a:cubicBezTo>
                    <a:pt x="6" y="1"/>
                    <a:pt x="5" y="1"/>
                    <a:pt x="5" y="1"/>
                  </a:cubicBezTo>
                  <a:cubicBezTo>
                    <a:pt x="4" y="1"/>
                    <a:pt x="4" y="2"/>
                    <a:pt x="4" y="2"/>
                  </a:cubicBezTo>
                  <a:cubicBezTo>
                    <a:pt x="3" y="2"/>
                    <a:pt x="3" y="3"/>
                    <a:pt x="3" y="3"/>
                  </a:cubicBezTo>
                  <a:cubicBezTo>
                    <a:pt x="2" y="4"/>
                    <a:pt x="2" y="4"/>
                    <a:pt x="2" y="5"/>
                  </a:cubicBezTo>
                  <a:cubicBezTo>
                    <a:pt x="2" y="5"/>
                    <a:pt x="2" y="6"/>
                    <a:pt x="2" y="6"/>
                  </a:cubicBezTo>
                  <a:cubicBezTo>
                    <a:pt x="2" y="7"/>
                    <a:pt x="2" y="8"/>
                    <a:pt x="2" y="8"/>
                  </a:cubicBezTo>
                  <a:cubicBezTo>
                    <a:pt x="2" y="9"/>
                    <a:pt x="2" y="10"/>
                    <a:pt x="3" y="10"/>
                  </a:cubicBezTo>
                  <a:cubicBezTo>
                    <a:pt x="3" y="11"/>
                    <a:pt x="4" y="11"/>
                    <a:pt x="4" y="11"/>
                  </a:cubicBezTo>
                  <a:cubicBezTo>
                    <a:pt x="5" y="11"/>
                    <a:pt x="5" y="11"/>
                    <a:pt x="6" y="11"/>
                  </a:cubicBezTo>
                  <a:cubicBezTo>
                    <a:pt x="6" y="11"/>
                    <a:pt x="6" y="11"/>
                    <a:pt x="7" y="10"/>
                  </a:cubicBezTo>
                  <a:cubicBezTo>
                    <a:pt x="7" y="10"/>
                    <a:pt x="7" y="10"/>
                    <a:pt x="7" y="10"/>
                  </a:cubicBezTo>
                  <a:cubicBezTo>
                    <a:pt x="7" y="8"/>
                    <a:pt x="7" y="8"/>
                    <a:pt x="7" y="8"/>
                  </a:cubicBezTo>
                  <a:cubicBezTo>
                    <a:pt x="7" y="8"/>
                    <a:pt x="7" y="8"/>
                    <a:pt x="7" y="8"/>
                  </a:cubicBezTo>
                  <a:cubicBezTo>
                    <a:pt x="7" y="8"/>
                    <a:pt x="7" y="8"/>
                    <a:pt x="7" y="8"/>
                  </a:cubicBezTo>
                  <a:cubicBezTo>
                    <a:pt x="7" y="7"/>
                    <a:pt x="7" y="7"/>
                    <a:pt x="6"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39" name="ïṣ1íḓé">
              <a:extLst>
                <a:ext uri="{FF2B5EF4-FFF2-40B4-BE49-F238E27FC236}">
                  <a16:creationId xmlns:a16="http://schemas.microsoft.com/office/drawing/2014/main" id="{B6B9E567-4C9A-4832-B7E7-3780318C9D03}"/>
                </a:ext>
              </a:extLst>
            </p:cNvPr>
            <p:cNvSpPr/>
            <p:nvPr/>
          </p:nvSpPr>
          <p:spPr bwMode="auto">
            <a:xfrm>
              <a:off x="3651251" y="3843338"/>
              <a:ext cx="33338" cy="39688"/>
            </a:xfrm>
            <a:custGeom>
              <a:avLst/>
              <a:gdLst>
                <a:gd name="T0" fmla="*/ 6 w 10"/>
                <a:gd name="T1" fmla="*/ 7 h 12"/>
                <a:gd name="T2" fmla="*/ 6 w 10"/>
                <a:gd name="T3" fmla="*/ 7 h 12"/>
                <a:gd name="T4" fmla="*/ 6 w 10"/>
                <a:gd name="T5" fmla="*/ 7 h 12"/>
                <a:gd name="T6" fmla="*/ 6 w 10"/>
                <a:gd name="T7" fmla="*/ 7 h 12"/>
                <a:gd name="T8" fmla="*/ 10 w 10"/>
                <a:gd name="T9" fmla="*/ 8 h 12"/>
                <a:gd name="T10" fmla="*/ 10 w 10"/>
                <a:gd name="T11" fmla="*/ 8 h 12"/>
                <a:gd name="T12" fmla="*/ 10 w 10"/>
                <a:gd name="T13" fmla="*/ 8 h 12"/>
                <a:gd name="T14" fmla="*/ 9 w 10"/>
                <a:gd name="T15" fmla="*/ 8 h 12"/>
                <a:gd name="T16" fmla="*/ 9 w 10"/>
                <a:gd name="T17" fmla="*/ 8 h 12"/>
                <a:gd name="T18" fmla="*/ 9 w 10"/>
                <a:gd name="T19" fmla="*/ 8 h 12"/>
                <a:gd name="T20" fmla="*/ 8 w 10"/>
                <a:gd name="T21" fmla="*/ 9 h 12"/>
                <a:gd name="T22" fmla="*/ 8 w 10"/>
                <a:gd name="T23" fmla="*/ 12 h 12"/>
                <a:gd name="T24" fmla="*/ 7 w 10"/>
                <a:gd name="T25" fmla="*/ 12 h 12"/>
                <a:gd name="T26" fmla="*/ 7 w 10"/>
                <a:gd name="T27" fmla="*/ 12 h 12"/>
                <a:gd name="T28" fmla="*/ 7 w 10"/>
                <a:gd name="T29" fmla="*/ 12 h 12"/>
                <a:gd name="T30" fmla="*/ 7 w 10"/>
                <a:gd name="T31" fmla="*/ 12 h 12"/>
                <a:gd name="T32" fmla="*/ 6 w 10"/>
                <a:gd name="T33" fmla="*/ 12 h 12"/>
                <a:gd name="T34" fmla="*/ 5 w 10"/>
                <a:gd name="T35" fmla="*/ 12 h 12"/>
                <a:gd name="T36" fmla="*/ 4 w 10"/>
                <a:gd name="T37" fmla="*/ 11 h 12"/>
                <a:gd name="T38" fmla="*/ 3 w 10"/>
                <a:gd name="T39" fmla="*/ 11 h 12"/>
                <a:gd name="T40" fmla="*/ 1 w 10"/>
                <a:gd name="T41" fmla="*/ 10 h 12"/>
                <a:gd name="T42" fmla="*/ 0 w 10"/>
                <a:gd name="T43" fmla="*/ 8 h 12"/>
                <a:gd name="T44" fmla="*/ 0 w 10"/>
                <a:gd name="T45" fmla="*/ 6 h 12"/>
                <a:gd name="T46" fmla="*/ 1 w 10"/>
                <a:gd name="T47" fmla="*/ 4 h 12"/>
                <a:gd name="T48" fmla="*/ 2 w 10"/>
                <a:gd name="T49" fmla="*/ 2 h 12"/>
                <a:gd name="T50" fmla="*/ 3 w 10"/>
                <a:gd name="T51" fmla="*/ 1 h 12"/>
                <a:gd name="T52" fmla="*/ 5 w 10"/>
                <a:gd name="T53" fmla="*/ 0 h 12"/>
                <a:gd name="T54" fmla="*/ 7 w 10"/>
                <a:gd name="T55" fmla="*/ 1 h 12"/>
                <a:gd name="T56" fmla="*/ 7 w 10"/>
                <a:gd name="T57" fmla="*/ 1 h 12"/>
                <a:gd name="T58" fmla="*/ 8 w 10"/>
                <a:gd name="T59" fmla="*/ 1 h 12"/>
                <a:gd name="T60" fmla="*/ 8 w 10"/>
                <a:gd name="T61" fmla="*/ 1 h 12"/>
                <a:gd name="T62" fmla="*/ 9 w 10"/>
                <a:gd name="T63" fmla="*/ 1 h 12"/>
                <a:gd name="T64" fmla="*/ 9 w 10"/>
                <a:gd name="T65" fmla="*/ 1 h 12"/>
                <a:gd name="T66" fmla="*/ 9 w 10"/>
                <a:gd name="T67" fmla="*/ 1 h 12"/>
                <a:gd name="T68" fmla="*/ 10 w 10"/>
                <a:gd name="T69" fmla="*/ 1 h 12"/>
                <a:gd name="T70" fmla="*/ 10 w 10"/>
                <a:gd name="T71" fmla="*/ 1 h 12"/>
                <a:gd name="T72" fmla="*/ 10 w 10"/>
                <a:gd name="T73" fmla="*/ 4 h 12"/>
                <a:gd name="T74" fmla="*/ 10 w 10"/>
                <a:gd name="T75" fmla="*/ 4 h 12"/>
                <a:gd name="T76" fmla="*/ 9 w 10"/>
                <a:gd name="T77" fmla="*/ 4 h 12"/>
                <a:gd name="T78" fmla="*/ 9 w 10"/>
                <a:gd name="T79" fmla="*/ 4 h 12"/>
                <a:gd name="T80" fmla="*/ 9 w 10"/>
                <a:gd name="T81" fmla="*/ 3 h 12"/>
                <a:gd name="T82" fmla="*/ 8 w 10"/>
                <a:gd name="T83" fmla="*/ 2 h 12"/>
                <a:gd name="T84" fmla="*/ 7 w 10"/>
                <a:gd name="T85" fmla="*/ 1 h 12"/>
                <a:gd name="T86" fmla="*/ 6 w 10"/>
                <a:gd name="T87" fmla="*/ 1 h 12"/>
                <a:gd name="T88" fmla="*/ 5 w 10"/>
                <a:gd name="T89" fmla="*/ 1 h 12"/>
                <a:gd name="T90" fmla="*/ 4 w 10"/>
                <a:gd name="T91" fmla="*/ 2 h 12"/>
                <a:gd name="T92" fmla="*/ 3 w 10"/>
                <a:gd name="T93" fmla="*/ 3 h 12"/>
                <a:gd name="T94" fmla="*/ 2 w 10"/>
                <a:gd name="T95" fmla="*/ 5 h 12"/>
                <a:gd name="T96" fmla="*/ 2 w 10"/>
                <a:gd name="T97" fmla="*/ 6 h 12"/>
                <a:gd name="T98" fmla="*/ 2 w 10"/>
                <a:gd name="T99" fmla="*/ 8 h 12"/>
                <a:gd name="T100" fmla="*/ 3 w 10"/>
                <a:gd name="T101" fmla="*/ 10 h 12"/>
                <a:gd name="T102" fmla="*/ 4 w 10"/>
                <a:gd name="T103" fmla="*/ 11 h 12"/>
                <a:gd name="T104" fmla="*/ 6 w 10"/>
                <a:gd name="T105" fmla="*/ 11 h 12"/>
                <a:gd name="T106" fmla="*/ 7 w 10"/>
                <a:gd name="T107" fmla="*/ 10 h 12"/>
                <a:gd name="T108" fmla="*/ 7 w 10"/>
                <a:gd name="T109" fmla="*/ 10 h 12"/>
                <a:gd name="T110" fmla="*/ 7 w 10"/>
                <a:gd name="T111" fmla="*/ 8 h 12"/>
                <a:gd name="T112" fmla="*/ 7 w 10"/>
                <a:gd name="T113" fmla="*/ 8 h 12"/>
                <a:gd name="T114" fmla="*/ 7 w 10"/>
                <a:gd name="T115" fmla="*/ 8 h 12"/>
                <a:gd name="T116" fmla="*/ 6 w 10"/>
                <a:gd name="T1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 h="12">
                  <a:moveTo>
                    <a:pt x="6" y="7"/>
                  </a:moveTo>
                  <a:cubicBezTo>
                    <a:pt x="6" y="7"/>
                    <a:pt x="6" y="7"/>
                    <a:pt x="6" y="7"/>
                  </a:cubicBezTo>
                  <a:cubicBezTo>
                    <a:pt x="6" y="7"/>
                    <a:pt x="6" y="7"/>
                    <a:pt x="6" y="7"/>
                  </a:cubicBezTo>
                  <a:cubicBezTo>
                    <a:pt x="6" y="7"/>
                    <a:pt x="6" y="7"/>
                    <a:pt x="6" y="7"/>
                  </a:cubicBezTo>
                  <a:cubicBezTo>
                    <a:pt x="10" y="8"/>
                    <a:pt x="10" y="8"/>
                    <a:pt x="10" y="8"/>
                  </a:cubicBezTo>
                  <a:cubicBezTo>
                    <a:pt x="10" y="8"/>
                    <a:pt x="10" y="8"/>
                    <a:pt x="10" y="8"/>
                  </a:cubicBezTo>
                  <a:cubicBezTo>
                    <a:pt x="10" y="8"/>
                    <a:pt x="10" y="8"/>
                    <a:pt x="10" y="8"/>
                  </a:cubicBezTo>
                  <a:cubicBezTo>
                    <a:pt x="9" y="8"/>
                    <a:pt x="9" y="8"/>
                    <a:pt x="9" y="8"/>
                  </a:cubicBezTo>
                  <a:cubicBezTo>
                    <a:pt x="9" y="8"/>
                    <a:pt x="9" y="8"/>
                    <a:pt x="9" y="8"/>
                  </a:cubicBezTo>
                  <a:cubicBezTo>
                    <a:pt x="9" y="8"/>
                    <a:pt x="9" y="8"/>
                    <a:pt x="9" y="8"/>
                  </a:cubicBezTo>
                  <a:cubicBezTo>
                    <a:pt x="9" y="8"/>
                    <a:pt x="8" y="9"/>
                    <a:pt x="8" y="9"/>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6" y="11"/>
                    <a:pt x="6" y="12"/>
                  </a:cubicBezTo>
                  <a:cubicBezTo>
                    <a:pt x="6" y="12"/>
                    <a:pt x="5" y="12"/>
                    <a:pt x="5" y="12"/>
                  </a:cubicBezTo>
                  <a:cubicBezTo>
                    <a:pt x="5" y="12"/>
                    <a:pt x="4" y="12"/>
                    <a:pt x="4" y="11"/>
                  </a:cubicBezTo>
                  <a:cubicBezTo>
                    <a:pt x="4" y="11"/>
                    <a:pt x="3" y="11"/>
                    <a:pt x="3" y="11"/>
                  </a:cubicBezTo>
                  <a:cubicBezTo>
                    <a:pt x="2" y="11"/>
                    <a:pt x="2" y="10"/>
                    <a:pt x="1" y="10"/>
                  </a:cubicBezTo>
                  <a:cubicBezTo>
                    <a:pt x="1" y="9"/>
                    <a:pt x="1" y="9"/>
                    <a:pt x="0" y="8"/>
                  </a:cubicBezTo>
                  <a:cubicBezTo>
                    <a:pt x="0" y="7"/>
                    <a:pt x="0" y="7"/>
                    <a:pt x="0" y="6"/>
                  </a:cubicBezTo>
                  <a:cubicBezTo>
                    <a:pt x="1" y="5"/>
                    <a:pt x="1" y="5"/>
                    <a:pt x="1" y="4"/>
                  </a:cubicBezTo>
                  <a:cubicBezTo>
                    <a:pt x="1" y="3"/>
                    <a:pt x="2" y="3"/>
                    <a:pt x="2" y="2"/>
                  </a:cubicBezTo>
                  <a:cubicBezTo>
                    <a:pt x="2" y="1"/>
                    <a:pt x="3" y="1"/>
                    <a:pt x="3" y="1"/>
                  </a:cubicBezTo>
                  <a:cubicBezTo>
                    <a:pt x="4" y="1"/>
                    <a:pt x="4" y="0"/>
                    <a:pt x="5" y="0"/>
                  </a:cubicBezTo>
                  <a:cubicBezTo>
                    <a:pt x="6" y="0"/>
                    <a:pt x="6" y="0"/>
                    <a:pt x="7" y="1"/>
                  </a:cubicBezTo>
                  <a:cubicBezTo>
                    <a:pt x="7" y="1"/>
                    <a:pt x="7" y="1"/>
                    <a:pt x="7" y="1"/>
                  </a:cubicBezTo>
                  <a:cubicBezTo>
                    <a:pt x="8" y="1"/>
                    <a:pt x="8" y="1"/>
                    <a:pt x="8" y="1"/>
                  </a:cubicBezTo>
                  <a:cubicBezTo>
                    <a:pt x="8" y="1"/>
                    <a:pt x="8" y="1"/>
                    <a:pt x="8" y="1"/>
                  </a:cubicBezTo>
                  <a:cubicBezTo>
                    <a:pt x="9" y="1"/>
                    <a:pt x="9" y="1"/>
                    <a:pt x="9" y="1"/>
                  </a:cubicBezTo>
                  <a:cubicBezTo>
                    <a:pt x="9" y="1"/>
                    <a:pt x="9" y="1"/>
                    <a:pt x="9" y="1"/>
                  </a:cubicBezTo>
                  <a:cubicBezTo>
                    <a:pt x="9" y="1"/>
                    <a:pt x="9" y="1"/>
                    <a:pt x="9" y="1"/>
                  </a:cubicBezTo>
                  <a:cubicBezTo>
                    <a:pt x="10" y="1"/>
                    <a:pt x="10" y="1"/>
                    <a:pt x="10" y="1"/>
                  </a:cubicBezTo>
                  <a:cubicBezTo>
                    <a:pt x="10" y="1"/>
                    <a:pt x="10" y="1"/>
                    <a:pt x="10" y="1"/>
                  </a:cubicBezTo>
                  <a:cubicBezTo>
                    <a:pt x="10" y="4"/>
                    <a:pt x="10" y="4"/>
                    <a:pt x="10" y="4"/>
                  </a:cubicBezTo>
                  <a:cubicBezTo>
                    <a:pt x="10" y="4"/>
                    <a:pt x="10" y="4"/>
                    <a:pt x="10" y="4"/>
                  </a:cubicBezTo>
                  <a:cubicBezTo>
                    <a:pt x="10" y="4"/>
                    <a:pt x="9" y="4"/>
                    <a:pt x="9" y="4"/>
                  </a:cubicBezTo>
                  <a:cubicBezTo>
                    <a:pt x="9" y="4"/>
                    <a:pt x="9" y="4"/>
                    <a:pt x="9" y="4"/>
                  </a:cubicBezTo>
                  <a:cubicBezTo>
                    <a:pt x="9" y="4"/>
                    <a:pt x="9" y="3"/>
                    <a:pt x="9" y="3"/>
                  </a:cubicBezTo>
                  <a:cubicBezTo>
                    <a:pt x="9" y="3"/>
                    <a:pt x="9" y="2"/>
                    <a:pt x="8" y="2"/>
                  </a:cubicBezTo>
                  <a:cubicBezTo>
                    <a:pt x="8" y="2"/>
                    <a:pt x="8" y="2"/>
                    <a:pt x="7" y="1"/>
                  </a:cubicBezTo>
                  <a:cubicBezTo>
                    <a:pt x="7" y="1"/>
                    <a:pt x="7" y="1"/>
                    <a:pt x="6" y="1"/>
                  </a:cubicBezTo>
                  <a:cubicBezTo>
                    <a:pt x="6" y="1"/>
                    <a:pt x="5" y="1"/>
                    <a:pt x="5" y="1"/>
                  </a:cubicBezTo>
                  <a:cubicBezTo>
                    <a:pt x="4" y="1"/>
                    <a:pt x="4" y="2"/>
                    <a:pt x="4" y="2"/>
                  </a:cubicBezTo>
                  <a:cubicBezTo>
                    <a:pt x="3" y="2"/>
                    <a:pt x="3" y="3"/>
                    <a:pt x="3" y="3"/>
                  </a:cubicBezTo>
                  <a:cubicBezTo>
                    <a:pt x="2" y="4"/>
                    <a:pt x="2" y="4"/>
                    <a:pt x="2" y="5"/>
                  </a:cubicBezTo>
                  <a:cubicBezTo>
                    <a:pt x="2" y="5"/>
                    <a:pt x="2" y="6"/>
                    <a:pt x="2" y="6"/>
                  </a:cubicBezTo>
                  <a:cubicBezTo>
                    <a:pt x="2" y="7"/>
                    <a:pt x="2" y="8"/>
                    <a:pt x="2" y="8"/>
                  </a:cubicBezTo>
                  <a:cubicBezTo>
                    <a:pt x="2" y="9"/>
                    <a:pt x="2" y="10"/>
                    <a:pt x="3" y="10"/>
                  </a:cubicBezTo>
                  <a:cubicBezTo>
                    <a:pt x="3" y="11"/>
                    <a:pt x="4" y="11"/>
                    <a:pt x="4" y="11"/>
                  </a:cubicBezTo>
                  <a:cubicBezTo>
                    <a:pt x="5" y="11"/>
                    <a:pt x="5" y="11"/>
                    <a:pt x="6" y="11"/>
                  </a:cubicBezTo>
                  <a:cubicBezTo>
                    <a:pt x="6" y="11"/>
                    <a:pt x="6" y="11"/>
                    <a:pt x="7" y="10"/>
                  </a:cubicBezTo>
                  <a:cubicBezTo>
                    <a:pt x="7" y="10"/>
                    <a:pt x="7" y="10"/>
                    <a:pt x="7" y="10"/>
                  </a:cubicBezTo>
                  <a:cubicBezTo>
                    <a:pt x="7" y="8"/>
                    <a:pt x="7" y="8"/>
                    <a:pt x="7" y="8"/>
                  </a:cubicBezTo>
                  <a:cubicBezTo>
                    <a:pt x="7" y="8"/>
                    <a:pt x="7" y="8"/>
                    <a:pt x="7" y="8"/>
                  </a:cubicBezTo>
                  <a:cubicBezTo>
                    <a:pt x="7" y="8"/>
                    <a:pt x="7" y="8"/>
                    <a:pt x="7" y="8"/>
                  </a:cubicBezTo>
                  <a:cubicBezTo>
                    <a:pt x="7" y="7"/>
                    <a:pt x="7" y="7"/>
                    <a:pt x="6"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0" name="îsḻíḓé">
              <a:extLst>
                <a:ext uri="{FF2B5EF4-FFF2-40B4-BE49-F238E27FC236}">
                  <a16:creationId xmlns:a16="http://schemas.microsoft.com/office/drawing/2014/main" id="{D4E4F2F1-1289-4896-9AEC-F9F5D9C3B6E9}"/>
                </a:ext>
              </a:extLst>
            </p:cNvPr>
            <p:cNvSpPr/>
            <p:nvPr/>
          </p:nvSpPr>
          <p:spPr bwMode="auto">
            <a:xfrm>
              <a:off x="3773488" y="3865563"/>
              <a:ext cx="33338" cy="36513"/>
            </a:xfrm>
            <a:custGeom>
              <a:avLst/>
              <a:gdLst>
                <a:gd name="T0" fmla="*/ 2 w 10"/>
                <a:gd name="T1" fmla="*/ 8 h 11"/>
                <a:gd name="T2" fmla="*/ 2 w 10"/>
                <a:gd name="T3" fmla="*/ 1 h 11"/>
                <a:gd name="T4" fmla="*/ 1 w 10"/>
                <a:gd name="T5" fmla="*/ 1 h 11"/>
                <a:gd name="T6" fmla="*/ 1 w 10"/>
                <a:gd name="T7" fmla="*/ 1 h 11"/>
                <a:gd name="T8" fmla="*/ 1 w 10"/>
                <a:gd name="T9" fmla="*/ 0 h 11"/>
                <a:gd name="T10" fmla="*/ 0 w 10"/>
                <a:gd name="T11" fmla="*/ 0 h 11"/>
                <a:gd name="T12" fmla="*/ 0 w 10"/>
                <a:gd name="T13" fmla="*/ 0 h 11"/>
                <a:gd name="T14" fmla="*/ 0 w 10"/>
                <a:gd name="T15" fmla="*/ 0 h 11"/>
                <a:gd name="T16" fmla="*/ 4 w 10"/>
                <a:gd name="T17" fmla="*/ 0 h 11"/>
                <a:gd name="T18" fmla="*/ 4 w 10"/>
                <a:gd name="T19" fmla="*/ 0 h 11"/>
                <a:gd name="T20" fmla="*/ 4 w 10"/>
                <a:gd name="T21" fmla="*/ 0 h 11"/>
                <a:gd name="T22" fmla="*/ 4 w 10"/>
                <a:gd name="T23" fmla="*/ 0 h 11"/>
                <a:gd name="T24" fmla="*/ 3 w 10"/>
                <a:gd name="T25" fmla="*/ 1 h 11"/>
                <a:gd name="T26" fmla="*/ 3 w 10"/>
                <a:gd name="T27" fmla="*/ 1 h 11"/>
                <a:gd name="T28" fmla="*/ 3 w 10"/>
                <a:gd name="T29" fmla="*/ 2 h 11"/>
                <a:gd name="T30" fmla="*/ 3 w 10"/>
                <a:gd name="T31" fmla="*/ 7 h 11"/>
                <a:gd name="T32" fmla="*/ 3 w 10"/>
                <a:gd name="T33" fmla="*/ 9 h 11"/>
                <a:gd name="T34" fmla="*/ 4 w 10"/>
                <a:gd name="T35" fmla="*/ 10 h 11"/>
                <a:gd name="T36" fmla="*/ 6 w 10"/>
                <a:gd name="T37" fmla="*/ 10 h 11"/>
                <a:gd name="T38" fmla="*/ 7 w 10"/>
                <a:gd name="T39" fmla="*/ 10 h 11"/>
                <a:gd name="T40" fmla="*/ 8 w 10"/>
                <a:gd name="T41" fmla="*/ 9 h 11"/>
                <a:gd name="T42" fmla="*/ 8 w 10"/>
                <a:gd name="T43" fmla="*/ 8 h 11"/>
                <a:gd name="T44" fmla="*/ 8 w 10"/>
                <a:gd name="T45" fmla="*/ 1 h 11"/>
                <a:gd name="T46" fmla="*/ 8 w 10"/>
                <a:gd name="T47" fmla="*/ 1 h 11"/>
                <a:gd name="T48" fmla="*/ 8 w 10"/>
                <a:gd name="T49" fmla="*/ 0 h 11"/>
                <a:gd name="T50" fmla="*/ 7 w 10"/>
                <a:gd name="T51" fmla="*/ 0 h 11"/>
                <a:gd name="T52" fmla="*/ 7 w 10"/>
                <a:gd name="T53" fmla="*/ 0 h 11"/>
                <a:gd name="T54" fmla="*/ 7 w 10"/>
                <a:gd name="T55" fmla="*/ 0 h 11"/>
                <a:gd name="T56" fmla="*/ 7 w 10"/>
                <a:gd name="T57" fmla="*/ 0 h 11"/>
                <a:gd name="T58" fmla="*/ 10 w 10"/>
                <a:gd name="T59" fmla="*/ 0 h 11"/>
                <a:gd name="T60" fmla="*/ 10 w 10"/>
                <a:gd name="T61" fmla="*/ 0 h 11"/>
                <a:gd name="T62" fmla="*/ 10 w 10"/>
                <a:gd name="T63" fmla="*/ 0 h 11"/>
                <a:gd name="T64" fmla="*/ 9 w 10"/>
                <a:gd name="T65" fmla="*/ 0 h 11"/>
                <a:gd name="T66" fmla="*/ 9 w 10"/>
                <a:gd name="T67" fmla="*/ 0 h 11"/>
                <a:gd name="T68" fmla="*/ 9 w 10"/>
                <a:gd name="T69" fmla="*/ 1 h 11"/>
                <a:gd name="T70" fmla="*/ 9 w 10"/>
                <a:gd name="T71" fmla="*/ 1 h 11"/>
                <a:gd name="T72" fmla="*/ 9 w 10"/>
                <a:gd name="T73" fmla="*/ 8 h 11"/>
                <a:gd name="T74" fmla="*/ 9 w 10"/>
                <a:gd name="T75" fmla="*/ 9 h 11"/>
                <a:gd name="T76" fmla="*/ 8 w 10"/>
                <a:gd name="T77" fmla="*/ 10 h 11"/>
                <a:gd name="T78" fmla="*/ 7 w 10"/>
                <a:gd name="T79" fmla="*/ 11 h 11"/>
                <a:gd name="T80" fmla="*/ 6 w 10"/>
                <a:gd name="T81" fmla="*/ 11 h 11"/>
                <a:gd name="T82" fmla="*/ 4 w 10"/>
                <a:gd name="T83" fmla="*/ 11 h 11"/>
                <a:gd name="T84" fmla="*/ 3 w 10"/>
                <a:gd name="T85" fmla="*/ 11 h 11"/>
                <a:gd name="T86" fmla="*/ 2 w 10"/>
                <a:gd name="T87" fmla="*/ 9 h 11"/>
                <a:gd name="T88" fmla="*/ 2 w 10"/>
                <a:gd name="T8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 h="11">
                  <a:moveTo>
                    <a:pt x="2" y="8"/>
                  </a:moveTo>
                  <a:cubicBezTo>
                    <a:pt x="2" y="1"/>
                    <a:pt x="2" y="1"/>
                    <a:pt x="2" y="1"/>
                  </a:cubicBezTo>
                  <a:cubicBezTo>
                    <a:pt x="2" y="1"/>
                    <a:pt x="1" y="1"/>
                    <a:pt x="1" y="1"/>
                  </a:cubicBezTo>
                  <a:cubicBezTo>
                    <a:pt x="1" y="1"/>
                    <a:pt x="1" y="1"/>
                    <a:pt x="1" y="1"/>
                  </a:cubicBezTo>
                  <a:cubicBezTo>
                    <a:pt x="1" y="1"/>
                    <a:pt x="1" y="0"/>
                    <a:pt x="1" y="0"/>
                  </a:cubicBezTo>
                  <a:cubicBezTo>
                    <a:pt x="0" y="0"/>
                    <a:pt x="0" y="0"/>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0"/>
                    <a:pt x="4" y="0"/>
                    <a:pt x="4" y="0"/>
                  </a:cubicBezTo>
                  <a:cubicBezTo>
                    <a:pt x="3" y="0"/>
                    <a:pt x="3" y="0"/>
                    <a:pt x="3" y="1"/>
                  </a:cubicBezTo>
                  <a:cubicBezTo>
                    <a:pt x="3" y="1"/>
                    <a:pt x="3" y="1"/>
                    <a:pt x="3" y="1"/>
                  </a:cubicBezTo>
                  <a:cubicBezTo>
                    <a:pt x="3" y="1"/>
                    <a:pt x="3" y="1"/>
                    <a:pt x="3" y="2"/>
                  </a:cubicBezTo>
                  <a:cubicBezTo>
                    <a:pt x="3" y="7"/>
                    <a:pt x="3" y="7"/>
                    <a:pt x="3" y="7"/>
                  </a:cubicBezTo>
                  <a:cubicBezTo>
                    <a:pt x="3" y="8"/>
                    <a:pt x="3" y="9"/>
                    <a:pt x="3" y="9"/>
                  </a:cubicBezTo>
                  <a:cubicBezTo>
                    <a:pt x="3" y="10"/>
                    <a:pt x="4" y="10"/>
                    <a:pt x="4" y="10"/>
                  </a:cubicBezTo>
                  <a:cubicBezTo>
                    <a:pt x="4" y="10"/>
                    <a:pt x="5" y="10"/>
                    <a:pt x="6" y="10"/>
                  </a:cubicBezTo>
                  <a:cubicBezTo>
                    <a:pt x="6" y="10"/>
                    <a:pt x="7" y="10"/>
                    <a:pt x="7" y="10"/>
                  </a:cubicBezTo>
                  <a:cubicBezTo>
                    <a:pt x="8" y="10"/>
                    <a:pt x="8" y="9"/>
                    <a:pt x="8" y="9"/>
                  </a:cubicBezTo>
                  <a:cubicBezTo>
                    <a:pt x="8" y="9"/>
                    <a:pt x="8" y="8"/>
                    <a:pt x="8" y="8"/>
                  </a:cubicBezTo>
                  <a:cubicBezTo>
                    <a:pt x="8" y="1"/>
                    <a:pt x="8" y="1"/>
                    <a:pt x="8" y="1"/>
                  </a:cubicBezTo>
                  <a:cubicBezTo>
                    <a:pt x="8" y="1"/>
                    <a:pt x="8" y="1"/>
                    <a:pt x="8" y="1"/>
                  </a:cubicBezTo>
                  <a:cubicBezTo>
                    <a:pt x="8" y="1"/>
                    <a:pt x="8" y="1"/>
                    <a:pt x="8" y="0"/>
                  </a:cubicBezTo>
                  <a:cubicBezTo>
                    <a:pt x="8" y="0"/>
                    <a:pt x="8" y="0"/>
                    <a:pt x="7" y="0"/>
                  </a:cubicBezTo>
                  <a:cubicBezTo>
                    <a:pt x="7" y="0"/>
                    <a:pt x="7" y="0"/>
                    <a:pt x="7" y="0"/>
                  </a:cubicBezTo>
                  <a:cubicBezTo>
                    <a:pt x="7" y="0"/>
                    <a:pt x="7" y="0"/>
                    <a:pt x="7" y="0"/>
                  </a:cubicBezTo>
                  <a:cubicBezTo>
                    <a:pt x="7" y="0"/>
                    <a:pt x="7" y="0"/>
                    <a:pt x="7" y="0"/>
                  </a:cubicBezTo>
                  <a:cubicBezTo>
                    <a:pt x="10" y="0"/>
                    <a:pt x="10" y="0"/>
                    <a:pt x="10" y="0"/>
                  </a:cubicBezTo>
                  <a:cubicBezTo>
                    <a:pt x="10" y="0"/>
                    <a:pt x="10" y="0"/>
                    <a:pt x="10" y="0"/>
                  </a:cubicBezTo>
                  <a:cubicBezTo>
                    <a:pt x="10" y="0"/>
                    <a:pt x="10" y="0"/>
                    <a:pt x="10" y="0"/>
                  </a:cubicBezTo>
                  <a:cubicBezTo>
                    <a:pt x="9" y="0"/>
                    <a:pt x="9" y="0"/>
                    <a:pt x="9" y="0"/>
                  </a:cubicBezTo>
                  <a:cubicBezTo>
                    <a:pt x="9" y="0"/>
                    <a:pt x="9" y="0"/>
                    <a:pt x="9" y="0"/>
                  </a:cubicBezTo>
                  <a:cubicBezTo>
                    <a:pt x="9" y="1"/>
                    <a:pt x="9" y="1"/>
                    <a:pt x="9" y="1"/>
                  </a:cubicBezTo>
                  <a:cubicBezTo>
                    <a:pt x="9" y="1"/>
                    <a:pt x="9" y="1"/>
                    <a:pt x="9" y="1"/>
                  </a:cubicBezTo>
                  <a:cubicBezTo>
                    <a:pt x="9" y="8"/>
                    <a:pt x="9" y="8"/>
                    <a:pt x="9" y="8"/>
                  </a:cubicBezTo>
                  <a:cubicBezTo>
                    <a:pt x="9" y="8"/>
                    <a:pt x="9" y="9"/>
                    <a:pt x="9" y="9"/>
                  </a:cubicBezTo>
                  <a:cubicBezTo>
                    <a:pt x="8" y="10"/>
                    <a:pt x="8" y="10"/>
                    <a:pt x="8" y="10"/>
                  </a:cubicBezTo>
                  <a:cubicBezTo>
                    <a:pt x="8" y="11"/>
                    <a:pt x="7" y="11"/>
                    <a:pt x="7" y="11"/>
                  </a:cubicBezTo>
                  <a:cubicBezTo>
                    <a:pt x="7" y="11"/>
                    <a:pt x="6" y="11"/>
                    <a:pt x="6" y="11"/>
                  </a:cubicBezTo>
                  <a:cubicBezTo>
                    <a:pt x="5" y="11"/>
                    <a:pt x="5" y="11"/>
                    <a:pt x="4" y="11"/>
                  </a:cubicBezTo>
                  <a:cubicBezTo>
                    <a:pt x="4" y="11"/>
                    <a:pt x="3" y="11"/>
                    <a:pt x="3" y="11"/>
                  </a:cubicBezTo>
                  <a:cubicBezTo>
                    <a:pt x="2" y="10"/>
                    <a:pt x="2" y="10"/>
                    <a:pt x="2" y="9"/>
                  </a:cubicBezTo>
                  <a:cubicBezTo>
                    <a:pt x="2" y="9"/>
                    <a:pt x="2" y="8"/>
                    <a:pt x="2" y="8"/>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1" name="îŝlïde">
              <a:extLst>
                <a:ext uri="{FF2B5EF4-FFF2-40B4-BE49-F238E27FC236}">
                  <a16:creationId xmlns:a16="http://schemas.microsoft.com/office/drawing/2014/main" id="{8CC1AFEF-57EB-4621-86C5-8DCD0A4AC1E1}"/>
                </a:ext>
              </a:extLst>
            </p:cNvPr>
            <p:cNvSpPr/>
            <p:nvPr/>
          </p:nvSpPr>
          <p:spPr bwMode="auto">
            <a:xfrm>
              <a:off x="3773488" y="3865563"/>
              <a:ext cx="33338" cy="36513"/>
            </a:xfrm>
            <a:custGeom>
              <a:avLst/>
              <a:gdLst>
                <a:gd name="T0" fmla="*/ 2 w 10"/>
                <a:gd name="T1" fmla="*/ 8 h 11"/>
                <a:gd name="T2" fmla="*/ 2 w 10"/>
                <a:gd name="T3" fmla="*/ 1 h 11"/>
                <a:gd name="T4" fmla="*/ 1 w 10"/>
                <a:gd name="T5" fmla="*/ 1 h 11"/>
                <a:gd name="T6" fmla="*/ 1 w 10"/>
                <a:gd name="T7" fmla="*/ 1 h 11"/>
                <a:gd name="T8" fmla="*/ 1 w 10"/>
                <a:gd name="T9" fmla="*/ 0 h 11"/>
                <a:gd name="T10" fmla="*/ 0 w 10"/>
                <a:gd name="T11" fmla="*/ 0 h 11"/>
                <a:gd name="T12" fmla="*/ 0 w 10"/>
                <a:gd name="T13" fmla="*/ 0 h 11"/>
                <a:gd name="T14" fmla="*/ 0 w 10"/>
                <a:gd name="T15" fmla="*/ 0 h 11"/>
                <a:gd name="T16" fmla="*/ 4 w 10"/>
                <a:gd name="T17" fmla="*/ 0 h 11"/>
                <a:gd name="T18" fmla="*/ 4 w 10"/>
                <a:gd name="T19" fmla="*/ 0 h 11"/>
                <a:gd name="T20" fmla="*/ 4 w 10"/>
                <a:gd name="T21" fmla="*/ 0 h 11"/>
                <a:gd name="T22" fmla="*/ 4 w 10"/>
                <a:gd name="T23" fmla="*/ 0 h 11"/>
                <a:gd name="T24" fmla="*/ 3 w 10"/>
                <a:gd name="T25" fmla="*/ 1 h 11"/>
                <a:gd name="T26" fmla="*/ 3 w 10"/>
                <a:gd name="T27" fmla="*/ 1 h 11"/>
                <a:gd name="T28" fmla="*/ 3 w 10"/>
                <a:gd name="T29" fmla="*/ 2 h 11"/>
                <a:gd name="T30" fmla="*/ 3 w 10"/>
                <a:gd name="T31" fmla="*/ 7 h 11"/>
                <a:gd name="T32" fmla="*/ 3 w 10"/>
                <a:gd name="T33" fmla="*/ 9 h 11"/>
                <a:gd name="T34" fmla="*/ 4 w 10"/>
                <a:gd name="T35" fmla="*/ 10 h 11"/>
                <a:gd name="T36" fmla="*/ 6 w 10"/>
                <a:gd name="T37" fmla="*/ 10 h 11"/>
                <a:gd name="T38" fmla="*/ 7 w 10"/>
                <a:gd name="T39" fmla="*/ 10 h 11"/>
                <a:gd name="T40" fmla="*/ 8 w 10"/>
                <a:gd name="T41" fmla="*/ 9 h 11"/>
                <a:gd name="T42" fmla="*/ 8 w 10"/>
                <a:gd name="T43" fmla="*/ 8 h 11"/>
                <a:gd name="T44" fmla="*/ 8 w 10"/>
                <a:gd name="T45" fmla="*/ 1 h 11"/>
                <a:gd name="T46" fmla="*/ 8 w 10"/>
                <a:gd name="T47" fmla="*/ 1 h 11"/>
                <a:gd name="T48" fmla="*/ 8 w 10"/>
                <a:gd name="T49" fmla="*/ 0 h 11"/>
                <a:gd name="T50" fmla="*/ 7 w 10"/>
                <a:gd name="T51" fmla="*/ 0 h 11"/>
                <a:gd name="T52" fmla="*/ 7 w 10"/>
                <a:gd name="T53" fmla="*/ 0 h 11"/>
                <a:gd name="T54" fmla="*/ 7 w 10"/>
                <a:gd name="T55" fmla="*/ 0 h 11"/>
                <a:gd name="T56" fmla="*/ 7 w 10"/>
                <a:gd name="T57" fmla="*/ 0 h 11"/>
                <a:gd name="T58" fmla="*/ 10 w 10"/>
                <a:gd name="T59" fmla="*/ 0 h 11"/>
                <a:gd name="T60" fmla="*/ 10 w 10"/>
                <a:gd name="T61" fmla="*/ 0 h 11"/>
                <a:gd name="T62" fmla="*/ 10 w 10"/>
                <a:gd name="T63" fmla="*/ 0 h 11"/>
                <a:gd name="T64" fmla="*/ 9 w 10"/>
                <a:gd name="T65" fmla="*/ 0 h 11"/>
                <a:gd name="T66" fmla="*/ 9 w 10"/>
                <a:gd name="T67" fmla="*/ 0 h 11"/>
                <a:gd name="T68" fmla="*/ 9 w 10"/>
                <a:gd name="T69" fmla="*/ 1 h 11"/>
                <a:gd name="T70" fmla="*/ 9 w 10"/>
                <a:gd name="T71" fmla="*/ 1 h 11"/>
                <a:gd name="T72" fmla="*/ 9 w 10"/>
                <a:gd name="T73" fmla="*/ 8 h 11"/>
                <a:gd name="T74" fmla="*/ 9 w 10"/>
                <a:gd name="T75" fmla="*/ 9 h 11"/>
                <a:gd name="T76" fmla="*/ 8 w 10"/>
                <a:gd name="T77" fmla="*/ 10 h 11"/>
                <a:gd name="T78" fmla="*/ 7 w 10"/>
                <a:gd name="T79" fmla="*/ 11 h 11"/>
                <a:gd name="T80" fmla="*/ 6 w 10"/>
                <a:gd name="T81" fmla="*/ 11 h 11"/>
                <a:gd name="T82" fmla="*/ 4 w 10"/>
                <a:gd name="T83" fmla="*/ 11 h 11"/>
                <a:gd name="T84" fmla="*/ 3 w 10"/>
                <a:gd name="T85" fmla="*/ 11 h 11"/>
                <a:gd name="T86" fmla="*/ 2 w 10"/>
                <a:gd name="T87" fmla="*/ 9 h 11"/>
                <a:gd name="T88" fmla="*/ 2 w 10"/>
                <a:gd name="T8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 h="11">
                  <a:moveTo>
                    <a:pt x="2" y="8"/>
                  </a:moveTo>
                  <a:cubicBezTo>
                    <a:pt x="2" y="1"/>
                    <a:pt x="2" y="1"/>
                    <a:pt x="2" y="1"/>
                  </a:cubicBezTo>
                  <a:cubicBezTo>
                    <a:pt x="2" y="1"/>
                    <a:pt x="1" y="1"/>
                    <a:pt x="1" y="1"/>
                  </a:cubicBezTo>
                  <a:cubicBezTo>
                    <a:pt x="1" y="1"/>
                    <a:pt x="1" y="1"/>
                    <a:pt x="1" y="1"/>
                  </a:cubicBezTo>
                  <a:cubicBezTo>
                    <a:pt x="1" y="1"/>
                    <a:pt x="1" y="0"/>
                    <a:pt x="1" y="0"/>
                  </a:cubicBezTo>
                  <a:cubicBezTo>
                    <a:pt x="0" y="0"/>
                    <a:pt x="0" y="0"/>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0"/>
                    <a:pt x="4" y="0"/>
                    <a:pt x="4" y="0"/>
                  </a:cubicBezTo>
                  <a:cubicBezTo>
                    <a:pt x="3" y="0"/>
                    <a:pt x="3" y="0"/>
                    <a:pt x="3" y="1"/>
                  </a:cubicBezTo>
                  <a:cubicBezTo>
                    <a:pt x="3" y="1"/>
                    <a:pt x="3" y="1"/>
                    <a:pt x="3" y="1"/>
                  </a:cubicBezTo>
                  <a:cubicBezTo>
                    <a:pt x="3" y="1"/>
                    <a:pt x="3" y="1"/>
                    <a:pt x="3" y="2"/>
                  </a:cubicBezTo>
                  <a:cubicBezTo>
                    <a:pt x="3" y="7"/>
                    <a:pt x="3" y="7"/>
                    <a:pt x="3" y="7"/>
                  </a:cubicBezTo>
                  <a:cubicBezTo>
                    <a:pt x="3" y="8"/>
                    <a:pt x="3" y="9"/>
                    <a:pt x="3" y="9"/>
                  </a:cubicBezTo>
                  <a:cubicBezTo>
                    <a:pt x="3" y="10"/>
                    <a:pt x="4" y="10"/>
                    <a:pt x="4" y="10"/>
                  </a:cubicBezTo>
                  <a:cubicBezTo>
                    <a:pt x="4" y="10"/>
                    <a:pt x="5" y="10"/>
                    <a:pt x="6" y="10"/>
                  </a:cubicBezTo>
                  <a:cubicBezTo>
                    <a:pt x="6" y="10"/>
                    <a:pt x="7" y="10"/>
                    <a:pt x="7" y="10"/>
                  </a:cubicBezTo>
                  <a:cubicBezTo>
                    <a:pt x="8" y="10"/>
                    <a:pt x="8" y="9"/>
                    <a:pt x="8" y="9"/>
                  </a:cubicBezTo>
                  <a:cubicBezTo>
                    <a:pt x="8" y="9"/>
                    <a:pt x="8" y="8"/>
                    <a:pt x="8" y="8"/>
                  </a:cubicBezTo>
                  <a:cubicBezTo>
                    <a:pt x="8" y="1"/>
                    <a:pt x="8" y="1"/>
                    <a:pt x="8" y="1"/>
                  </a:cubicBezTo>
                  <a:cubicBezTo>
                    <a:pt x="8" y="1"/>
                    <a:pt x="8" y="1"/>
                    <a:pt x="8" y="1"/>
                  </a:cubicBezTo>
                  <a:cubicBezTo>
                    <a:pt x="8" y="1"/>
                    <a:pt x="8" y="1"/>
                    <a:pt x="8" y="0"/>
                  </a:cubicBezTo>
                  <a:cubicBezTo>
                    <a:pt x="8" y="0"/>
                    <a:pt x="8" y="0"/>
                    <a:pt x="7" y="0"/>
                  </a:cubicBezTo>
                  <a:cubicBezTo>
                    <a:pt x="7" y="0"/>
                    <a:pt x="7" y="0"/>
                    <a:pt x="7" y="0"/>
                  </a:cubicBezTo>
                  <a:cubicBezTo>
                    <a:pt x="7" y="0"/>
                    <a:pt x="7" y="0"/>
                    <a:pt x="7" y="0"/>
                  </a:cubicBezTo>
                  <a:cubicBezTo>
                    <a:pt x="7" y="0"/>
                    <a:pt x="7" y="0"/>
                    <a:pt x="7" y="0"/>
                  </a:cubicBezTo>
                  <a:cubicBezTo>
                    <a:pt x="10" y="0"/>
                    <a:pt x="10" y="0"/>
                    <a:pt x="10" y="0"/>
                  </a:cubicBezTo>
                  <a:cubicBezTo>
                    <a:pt x="10" y="0"/>
                    <a:pt x="10" y="0"/>
                    <a:pt x="10" y="0"/>
                  </a:cubicBezTo>
                  <a:cubicBezTo>
                    <a:pt x="10" y="0"/>
                    <a:pt x="10" y="0"/>
                    <a:pt x="10" y="0"/>
                  </a:cubicBezTo>
                  <a:cubicBezTo>
                    <a:pt x="9" y="0"/>
                    <a:pt x="9" y="0"/>
                    <a:pt x="9" y="0"/>
                  </a:cubicBezTo>
                  <a:cubicBezTo>
                    <a:pt x="9" y="0"/>
                    <a:pt x="9" y="0"/>
                    <a:pt x="9" y="0"/>
                  </a:cubicBezTo>
                  <a:cubicBezTo>
                    <a:pt x="9" y="1"/>
                    <a:pt x="9" y="1"/>
                    <a:pt x="9" y="1"/>
                  </a:cubicBezTo>
                  <a:cubicBezTo>
                    <a:pt x="9" y="1"/>
                    <a:pt x="9" y="1"/>
                    <a:pt x="9" y="1"/>
                  </a:cubicBezTo>
                  <a:cubicBezTo>
                    <a:pt x="9" y="8"/>
                    <a:pt x="9" y="8"/>
                    <a:pt x="9" y="8"/>
                  </a:cubicBezTo>
                  <a:cubicBezTo>
                    <a:pt x="9" y="8"/>
                    <a:pt x="9" y="9"/>
                    <a:pt x="9" y="9"/>
                  </a:cubicBezTo>
                  <a:cubicBezTo>
                    <a:pt x="8" y="10"/>
                    <a:pt x="8" y="10"/>
                    <a:pt x="8" y="10"/>
                  </a:cubicBezTo>
                  <a:cubicBezTo>
                    <a:pt x="8" y="11"/>
                    <a:pt x="7" y="11"/>
                    <a:pt x="7" y="11"/>
                  </a:cubicBezTo>
                  <a:cubicBezTo>
                    <a:pt x="7" y="11"/>
                    <a:pt x="6" y="11"/>
                    <a:pt x="6" y="11"/>
                  </a:cubicBezTo>
                  <a:cubicBezTo>
                    <a:pt x="5" y="11"/>
                    <a:pt x="5" y="11"/>
                    <a:pt x="4" y="11"/>
                  </a:cubicBezTo>
                  <a:cubicBezTo>
                    <a:pt x="4" y="11"/>
                    <a:pt x="3" y="11"/>
                    <a:pt x="3" y="11"/>
                  </a:cubicBezTo>
                  <a:cubicBezTo>
                    <a:pt x="2" y="10"/>
                    <a:pt x="2" y="10"/>
                    <a:pt x="2" y="9"/>
                  </a:cubicBezTo>
                  <a:cubicBezTo>
                    <a:pt x="2" y="9"/>
                    <a:pt x="2" y="8"/>
                    <a:pt x="2" y="8"/>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2" name="îšļïḓê">
              <a:extLst>
                <a:ext uri="{FF2B5EF4-FFF2-40B4-BE49-F238E27FC236}">
                  <a16:creationId xmlns:a16="http://schemas.microsoft.com/office/drawing/2014/main" id="{4257C7C1-EE57-4006-A262-DB3D16F4A34F}"/>
                </a:ext>
              </a:extLst>
            </p:cNvPr>
            <p:cNvSpPr/>
            <p:nvPr/>
          </p:nvSpPr>
          <p:spPr bwMode="auto">
            <a:xfrm>
              <a:off x="3846513" y="3862388"/>
              <a:ext cx="34925" cy="39688"/>
            </a:xfrm>
            <a:custGeom>
              <a:avLst/>
              <a:gdLst>
                <a:gd name="T0" fmla="*/ 2 w 11"/>
                <a:gd name="T1" fmla="*/ 1 h 12"/>
                <a:gd name="T2" fmla="*/ 9 w 11"/>
                <a:gd name="T3" fmla="*/ 9 h 12"/>
                <a:gd name="T4" fmla="*/ 9 w 11"/>
                <a:gd name="T5" fmla="*/ 2 h 12"/>
                <a:gd name="T6" fmla="*/ 9 w 11"/>
                <a:gd name="T7" fmla="*/ 1 h 12"/>
                <a:gd name="T8" fmla="*/ 8 w 11"/>
                <a:gd name="T9" fmla="*/ 1 h 12"/>
                <a:gd name="T10" fmla="*/ 8 w 11"/>
                <a:gd name="T11" fmla="*/ 1 h 12"/>
                <a:gd name="T12" fmla="*/ 7 w 11"/>
                <a:gd name="T13" fmla="*/ 1 h 12"/>
                <a:gd name="T14" fmla="*/ 7 w 11"/>
                <a:gd name="T15" fmla="*/ 1 h 12"/>
                <a:gd name="T16" fmla="*/ 7 w 11"/>
                <a:gd name="T17" fmla="*/ 0 h 12"/>
                <a:gd name="T18" fmla="*/ 10 w 11"/>
                <a:gd name="T19" fmla="*/ 0 h 12"/>
                <a:gd name="T20" fmla="*/ 11 w 11"/>
                <a:gd name="T21" fmla="*/ 0 h 12"/>
                <a:gd name="T22" fmla="*/ 10 w 11"/>
                <a:gd name="T23" fmla="*/ 1 h 12"/>
                <a:gd name="T24" fmla="*/ 10 w 11"/>
                <a:gd name="T25" fmla="*/ 1 h 12"/>
                <a:gd name="T26" fmla="*/ 9 w 11"/>
                <a:gd name="T27" fmla="*/ 1 h 12"/>
                <a:gd name="T28" fmla="*/ 9 w 11"/>
                <a:gd name="T29" fmla="*/ 1 h 12"/>
                <a:gd name="T30" fmla="*/ 9 w 11"/>
                <a:gd name="T31" fmla="*/ 1 h 12"/>
                <a:gd name="T32" fmla="*/ 10 w 11"/>
                <a:gd name="T33" fmla="*/ 11 h 12"/>
                <a:gd name="T34" fmla="*/ 10 w 11"/>
                <a:gd name="T35" fmla="*/ 11 h 12"/>
                <a:gd name="T36" fmla="*/ 9 w 11"/>
                <a:gd name="T37" fmla="*/ 11 h 12"/>
                <a:gd name="T38" fmla="*/ 2 w 11"/>
                <a:gd name="T39" fmla="*/ 2 h 12"/>
                <a:gd name="T40" fmla="*/ 2 w 11"/>
                <a:gd name="T41" fmla="*/ 11 h 12"/>
                <a:gd name="T42" fmla="*/ 2 w 11"/>
                <a:gd name="T43" fmla="*/ 11 h 12"/>
                <a:gd name="T44" fmla="*/ 3 w 11"/>
                <a:gd name="T45" fmla="*/ 11 h 12"/>
                <a:gd name="T46" fmla="*/ 3 w 11"/>
                <a:gd name="T47" fmla="*/ 11 h 12"/>
                <a:gd name="T48" fmla="*/ 4 w 11"/>
                <a:gd name="T49" fmla="*/ 11 h 12"/>
                <a:gd name="T50" fmla="*/ 4 w 11"/>
                <a:gd name="T51" fmla="*/ 11 h 12"/>
                <a:gd name="T52" fmla="*/ 4 w 11"/>
                <a:gd name="T53" fmla="*/ 12 h 12"/>
                <a:gd name="T54" fmla="*/ 1 w 11"/>
                <a:gd name="T55" fmla="*/ 12 h 12"/>
                <a:gd name="T56" fmla="*/ 0 w 11"/>
                <a:gd name="T57" fmla="*/ 12 h 12"/>
                <a:gd name="T58" fmla="*/ 1 w 11"/>
                <a:gd name="T59" fmla="*/ 11 h 12"/>
                <a:gd name="T60" fmla="*/ 1 w 11"/>
                <a:gd name="T61" fmla="*/ 11 h 12"/>
                <a:gd name="T62" fmla="*/ 2 w 11"/>
                <a:gd name="T63" fmla="*/ 11 h 12"/>
                <a:gd name="T64" fmla="*/ 2 w 11"/>
                <a:gd name="T65" fmla="*/ 11 h 12"/>
                <a:gd name="T66" fmla="*/ 2 w 11"/>
                <a:gd name="T67" fmla="*/ 11 h 12"/>
                <a:gd name="T68" fmla="*/ 1 w 11"/>
                <a:gd name="T69" fmla="*/ 2 h 12"/>
                <a:gd name="T70" fmla="*/ 1 w 11"/>
                <a:gd name="T71" fmla="*/ 2 h 12"/>
                <a:gd name="T72" fmla="*/ 1 w 11"/>
                <a:gd name="T73" fmla="*/ 1 h 12"/>
                <a:gd name="T74" fmla="*/ 0 w 11"/>
                <a:gd name="T75" fmla="*/ 1 h 12"/>
                <a:gd name="T76" fmla="*/ 0 w 11"/>
                <a:gd name="T77" fmla="*/ 1 h 12"/>
                <a:gd name="T78" fmla="*/ 0 w 11"/>
                <a:gd name="T79" fmla="*/ 1 h 12"/>
                <a:gd name="T80" fmla="*/ 0 w 11"/>
                <a:gd name="T81" fmla="*/ 1 h 12"/>
                <a:gd name="T82" fmla="*/ 2 w 11"/>
                <a:gd name="T8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 h="12">
                  <a:moveTo>
                    <a:pt x="2" y="1"/>
                  </a:moveTo>
                  <a:cubicBezTo>
                    <a:pt x="9" y="9"/>
                    <a:pt x="9" y="9"/>
                    <a:pt x="9" y="9"/>
                  </a:cubicBezTo>
                  <a:cubicBezTo>
                    <a:pt x="9" y="2"/>
                    <a:pt x="9" y="2"/>
                    <a:pt x="9" y="2"/>
                  </a:cubicBezTo>
                  <a:cubicBezTo>
                    <a:pt x="9" y="1"/>
                    <a:pt x="9" y="1"/>
                    <a:pt x="9" y="1"/>
                  </a:cubicBezTo>
                  <a:cubicBezTo>
                    <a:pt x="9" y="1"/>
                    <a:pt x="8" y="1"/>
                    <a:pt x="8" y="1"/>
                  </a:cubicBezTo>
                  <a:cubicBezTo>
                    <a:pt x="8" y="1"/>
                    <a:pt x="8" y="1"/>
                    <a:pt x="8" y="1"/>
                  </a:cubicBezTo>
                  <a:cubicBezTo>
                    <a:pt x="7" y="1"/>
                    <a:pt x="7" y="1"/>
                    <a:pt x="7" y="1"/>
                  </a:cubicBezTo>
                  <a:cubicBezTo>
                    <a:pt x="7" y="1"/>
                    <a:pt x="7" y="1"/>
                    <a:pt x="7" y="1"/>
                  </a:cubicBezTo>
                  <a:cubicBezTo>
                    <a:pt x="7" y="0"/>
                    <a:pt x="7" y="0"/>
                    <a:pt x="7" y="0"/>
                  </a:cubicBezTo>
                  <a:cubicBezTo>
                    <a:pt x="10" y="0"/>
                    <a:pt x="10" y="0"/>
                    <a:pt x="10" y="0"/>
                  </a:cubicBezTo>
                  <a:cubicBezTo>
                    <a:pt x="10" y="0"/>
                    <a:pt x="11" y="0"/>
                    <a:pt x="11" y="0"/>
                  </a:cubicBezTo>
                  <a:cubicBezTo>
                    <a:pt x="11" y="1"/>
                    <a:pt x="10" y="1"/>
                    <a:pt x="10" y="1"/>
                  </a:cubicBezTo>
                  <a:cubicBezTo>
                    <a:pt x="10" y="1"/>
                    <a:pt x="10" y="1"/>
                    <a:pt x="10" y="1"/>
                  </a:cubicBezTo>
                  <a:cubicBezTo>
                    <a:pt x="10" y="1"/>
                    <a:pt x="9" y="1"/>
                    <a:pt x="9" y="1"/>
                  </a:cubicBezTo>
                  <a:cubicBezTo>
                    <a:pt x="9" y="1"/>
                    <a:pt x="9" y="1"/>
                    <a:pt x="9" y="1"/>
                  </a:cubicBezTo>
                  <a:cubicBezTo>
                    <a:pt x="9" y="1"/>
                    <a:pt x="9" y="1"/>
                    <a:pt x="9" y="1"/>
                  </a:cubicBezTo>
                  <a:cubicBezTo>
                    <a:pt x="10" y="11"/>
                    <a:pt x="10" y="11"/>
                    <a:pt x="10" y="11"/>
                  </a:cubicBezTo>
                  <a:cubicBezTo>
                    <a:pt x="10" y="11"/>
                    <a:pt x="10" y="11"/>
                    <a:pt x="10" y="11"/>
                  </a:cubicBezTo>
                  <a:cubicBezTo>
                    <a:pt x="9" y="11"/>
                    <a:pt x="9" y="11"/>
                    <a:pt x="9" y="11"/>
                  </a:cubicBezTo>
                  <a:cubicBezTo>
                    <a:pt x="2" y="2"/>
                    <a:pt x="2" y="2"/>
                    <a:pt x="2" y="2"/>
                  </a:cubicBezTo>
                  <a:cubicBezTo>
                    <a:pt x="2" y="11"/>
                    <a:pt x="2" y="11"/>
                    <a:pt x="2" y="11"/>
                  </a:cubicBezTo>
                  <a:cubicBezTo>
                    <a:pt x="2" y="11"/>
                    <a:pt x="2" y="11"/>
                    <a:pt x="2" y="11"/>
                  </a:cubicBezTo>
                  <a:cubicBezTo>
                    <a:pt x="3" y="11"/>
                    <a:pt x="3" y="11"/>
                    <a:pt x="3" y="11"/>
                  </a:cubicBezTo>
                  <a:cubicBezTo>
                    <a:pt x="3" y="11"/>
                    <a:pt x="3" y="11"/>
                    <a:pt x="3" y="11"/>
                  </a:cubicBezTo>
                  <a:cubicBezTo>
                    <a:pt x="4" y="11"/>
                    <a:pt x="4" y="11"/>
                    <a:pt x="4" y="11"/>
                  </a:cubicBezTo>
                  <a:cubicBezTo>
                    <a:pt x="4" y="11"/>
                    <a:pt x="4" y="11"/>
                    <a:pt x="4" y="11"/>
                  </a:cubicBezTo>
                  <a:cubicBezTo>
                    <a:pt x="4" y="12"/>
                    <a:pt x="4" y="12"/>
                    <a:pt x="4" y="12"/>
                  </a:cubicBezTo>
                  <a:cubicBezTo>
                    <a:pt x="1" y="12"/>
                    <a:pt x="1" y="12"/>
                    <a:pt x="1" y="12"/>
                  </a:cubicBezTo>
                  <a:cubicBezTo>
                    <a:pt x="1" y="12"/>
                    <a:pt x="0" y="12"/>
                    <a:pt x="0" y="12"/>
                  </a:cubicBezTo>
                  <a:cubicBezTo>
                    <a:pt x="0" y="12"/>
                    <a:pt x="1" y="11"/>
                    <a:pt x="1" y="11"/>
                  </a:cubicBezTo>
                  <a:cubicBezTo>
                    <a:pt x="1" y="11"/>
                    <a:pt x="1" y="11"/>
                    <a:pt x="1" y="11"/>
                  </a:cubicBezTo>
                  <a:cubicBezTo>
                    <a:pt x="1" y="11"/>
                    <a:pt x="1" y="11"/>
                    <a:pt x="2" y="11"/>
                  </a:cubicBezTo>
                  <a:cubicBezTo>
                    <a:pt x="2" y="11"/>
                    <a:pt x="2" y="11"/>
                    <a:pt x="2" y="11"/>
                  </a:cubicBezTo>
                  <a:cubicBezTo>
                    <a:pt x="2" y="11"/>
                    <a:pt x="2" y="11"/>
                    <a:pt x="2" y="11"/>
                  </a:cubicBezTo>
                  <a:cubicBezTo>
                    <a:pt x="1" y="2"/>
                    <a:pt x="1" y="2"/>
                    <a:pt x="1" y="2"/>
                  </a:cubicBezTo>
                  <a:cubicBezTo>
                    <a:pt x="1" y="2"/>
                    <a:pt x="1" y="2"/>
                    <a:pt x="1" y="2"/>
                  </a:cubicBezTo>
                  <a:cubicBezTo>
                    <a:pt x="1" y="2"/>
                    <a:pt x="1" y="1"/>
                    <a:pt x="1" y="1"/>
                  </a:cubicBezTo>
                  <a:cubicBezTo>
                    <a:pt x="1" y="1"/>
                    <a:pt x="1" y="1"/>
                    <a:pt x="0" y="1"/>
                  </a:cubicBezTo>
                  <a:cubicBezTo>
                    <a:pt x="0" y="1"/>
                    <a:pt x="0" y="1"/>
                    <a:pt x="0" y="1"/>
                  </a:cubicBezTo>
                  <a:cubicBezTo>
                    <a:pt x="0" y="1"/>
                    <a:pt x="0" y="1"/>
                    <a:pt x="0" y="1"/>
                  </a:cubicBezTo>
                  <a:cubicBezTo>
                    <a:pt x="0" y="1"/>
                    <a:pt x="0" y="1"/>
                    <a:pt x="0" y="1"/>
                  </a:cubicBezTo>
                  <a:lnTo>
                    <a:pt x="2" y="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3" name="iśļîḓê">
              <a:extLst>
                <a:ext uri="{FF2B5EF4-FFF2-40B4-BE49-F238E27FC236}">
                  <a16:creationId xmlns:a16="http://schemas.microsoft.com/office/drawing/2014/main" id="{6B686F8F-69D0-4CE3-97C7-EAD562E9D1CF}"/>
                </a:ext>
              </a:extLst>
            </p:cNvPr>
            <p:cNvSpPr/>
            <p:nvPr/>
          </p:nvSpPr>
          <p:spPr bwMode="auto">
            <a:xfrm>
              <a:off x="3846513" y="3862388"/>
              <a:ext cx="34925" cy="39688"/>
            </a:xfrm>
            <a:custGeom>
              <a:avLst/>
              <a:gdLst>
                <a:gd name="T0" fmla="*/ 2 w 11"/>
                <a:gd name="T1" fmla="*/ 1 h 12"/>
                <a:gd name="T2" fmla="*/ 9 w 11"/>
                <a:gd name="T3" fmla="*/ 9 h 12"/>
                <a:gd name="T4" fmla="*/ 9 w 11"/>
                <a:gd name="T5" fmla="*/ 2 h 12"/>
                <a:gd name="T6" fmla="*/ 9 w 11"/>
                <a:gd name="T7" fmla="*/ 1 h 12"/>
                <a:gd name="T8" fmla="*/ 8 w 11"/>
                <a:gd name="T9" fmla="*/ 1 h 12"/>
                <a:gd name="T10" fmla="*/ 8 w 11"/>
                <a:gd name="T11" fmla="*/ 1 h 12"/>
                <a:gd name="T12" fmla="*/ 7 w 11"/>
                <a:gd name="T13" fmla="*/ 1 h 12"/>
                <a:gd name="T14" fmla="*/ 7 w 11"/>
                <a:gd name="T15" fmla="*/ 1 h 12"/>
                <a:gd name="T16" fmla="*/ 7 w 11"/>
                <a:gd name="T17" fmla="*/ 0 h 12"/>
                <a:gd name="T18" fmla="*/ 10 w 11"/>
                <a:gd name="T19" fmla="*/ 0 h 12"/>
                <a:gd name="T20" fmla="*/ 11 w 11"/>
                <a:gd name="T21" fmla="*/ 0 h 12"/>
                <a:gd name="T22" fmla="*/ 10 w 11"/>
                <a:gd name="T23" fmla="*/ 1 h 12"/>
                <a:gd name="T24" fmla="*/ 10 w 11"/>
                <a:gd name="T25" fmla="*/ 1 h 12"/>
                <a:gd name="T26" fmla="*/ 9 w 11"/>
                <a:gd name="T27" fmla="*/ 1 h 12"/>
                <a:gd name="T28" fmla="*/ 9 w 11"/>
                <a:gd name="T29" fmla="*/ 1 h 12"/>
                <a:gd name="T30" fmla="*/ 9 w 11"/>
                <a:gd name="T31" fmla="*/ 1 h 12"/>
                <a:gd name="T32" fmla="*/ 10 w 11"/>
                <a:gd name="T33" fmla="*/ 11 h 12"/>
                <a:gd name="T34" fmla="*/ 10 w 11"/>
                <a:gd name="T35" fmla="*/ 11 h 12"/>
                <a:gd name="T36" fmla="*/ 9 w 11"/>
                <a:gd name="T37" fmla="*/ 11 h 12"/>
                <a:gd name="T38" fmla="*/ 2 w 11"/>
                <a:gd name="T39" fmla="*/ 2 h 12"/>
                <a:gd name="T40" fmla="*/ 2 w 11"/>
                <a:gd name="T41" fmla="*/ 11 h 12"/>
                <a:gd name="T42" fmla="*/ 2 w 11"/>
                <a:gd name="T43" fmla="*/ 11 h 12"/>
                <a:gd name="T44" fmla="*/ 3 w 11"/>
                <a:gd name="T45" fmla="*/ 11 h 12"/>
                <a:gd name="T46" fmla="*/ 3 w 11"/>
                <a:gd name="T47" fmla="*/ 11 h 12"/>
                <a:gd name="T48" fmla="*/ 4 w 11"/>
                <a:gd name="T49" fmla="*/ 11 h 12"/>
                <a:gd name="T50" fmla="*/ 4 w 11"/>
                <a:gd name="T51" fmla="*/ 11 h 12"/>
                <a:gd name="T52" fmla="*/ 4 w 11"/>
                <a:gd name="T53" fmla="*/ 12 h 12"/>
                <a:gd name="T54" fmla="*/ 1 w 11"/>
                <a:gd name="T55" fmla="*/ 12 h 12"/>
                <a:gd name="T56" fmla="*/ 0 w 11"/>
                <a:gd name="T57" fmla="*/ 12 h 12"/>
                <a:gd name="T58" fmla="*/ 1 w 11"/>
                <a:gd name="T59" fmla="*/ 11 h 12"/>
                <a:gd name="T60" fmla="*/ 1 w 11"/>
                <a:gd name="T61" fmla="*/ 11 h 12"/>
                <a:gd name="T62" fmla="*/ 2 w 11"/>
                <a:gd name="T63" fmla="*/ 11 h 12"/>
                <a:gd name="T64" fmla="*/ 2 w 11"/>
                <a:gd name="T65" fmla="*/ 11 h 12"/>
                <a:gd name="T66" fmla="*/ 2 w 11"/>
                <a:gd name="T67" fmla="*/ 11 h 12"/>
                <a:gd name="T68" fmla="*/ 1 w 11"/>
                <a:gd name="T69" fmla="*/ 2 h 12"/>
                <a:gd name="T70" fmla="*/ 1 w 11"/>
                <a:gd name="T71" fmla="*/ 2 h 12"/>
                <a:gd name="T72" fmla="*/ 1 w 11"/>
                <a:gd name="T73" fmla="*/ 1 h 12"/>
                <a:gd name="T74" fmla="*/ 0 w 11"/>
                <a:gd name="T75" fmla="*/ 1 h 12"/>
                <a:gd name="T76" fmla="*/ 0 w 11"/>
                <a:gd name="T77" fmla="*/ 1 h 12"/>
                <a:gd name="T78" fmla="*/ 0 w 11"/>
                <a:gd name="T79" fmla="*/ 1 h 12"/>
                <a:gd name="T80" fmla="*/ 0 w 11"/>
                <a:gd name="T81" fmla="*/ 1 h 12"/>
                <a:gd name="T82" fmla="*/ 2 w 11"/>
                <a:gd name="T8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 h="12">
                  <a:moveTo>
                    <a:pt x="2" y="1"/>
                  </a:moveTo>
                  <a:cubicBezTo>
                    <a:pt x="9" y="9"/>
                    <a:pt x="9" y="9"/>
                    <a:pt x="9" y="9"/>
                  </a:cubicBezTo>
                  <a:cubicBezTo>
                    <a:pt x="9" y="2"/>
                    <a:pt x="9" y="2"/>
                    <a:pt x="9" y="2"/>
                  </a:cubicBezTo>
                  <a:cubicBezTo>
                    <a:pt x="9" y="1"/>
                    <a:pt x="9" y="1"/>
                    <a:pt x="9" y="1"/>
                  </a:cubicBezTo>
                  <a:cubicBezTo>
                    <a:pt x="9" y="1"/>
                    <a:pt x="8" y="1"/>
                    <a:pt x="8" y="1"/>
                  </a:cubicBezTo>
                  <a:cubicBezTo>
                    <a:pt x="8" y="1"/>
                    <a:pt x="8" y="1"/>
                    <a:pt x="8" y="1"/>
                  </a:cubicBezTo>
                  <a:cubicBezTo>
                    <a:pt x="7" y="1"/>
                    <a:pt x="7" y="1"/>
                    <a:pt x="7" y="1"/>
                  </a:cubicBezTo>
                  <a:cubicBezTo>
                    <a:pt x="7" y="1"/>
                    <a:pt x="7" y="1"/>
                    <a:pt x="7" y="1"/>
                  </a:cubicBezTo>
                  <a:cubicBezTo>
                    <a:pt x="7" y="0"/>
                    <a:pt x="7" y="0"/>
                    <a:pt x="7" y="0"/>
                  </a:cubicBezTo>
                  <a:cubicBezTo>
                    <a:pt x="10" y="0"/>
                    <a:pt x="10" y="0"/>
                    <a:pt x="10" y="0"/>
                  </a:cubicBezTo>
                  <a:cubicBezTo>
                    <a:pt x="10" y="0"/>
                    <a:pt x="11" y="0"/>
                    <a:pt x="11" y="0"/>
                  </a:cubicBezTo>
                  <a:cubicBezTo>
                    <a:pt x="11" y="0"/>
                    <a:pt x="10" y="1"/>
                    <a:pt x="10" y="1"/>
                  </a:cubicBezTo>
                  <a:cubicBezTo>
                    <a:pt x="10" y="1"/>
                    <a:pt x="10" y="1"/>
                    <a:pt x="10" y="1"/>
                  </a:cubicBezTo>
                  <a:cubicBezTo>
                    <a:pt x="10" y="1"/>
                    <a:pt x="9" y="1"/>
                    <a:pt x="9" y="1"/>
                  </a:cubicBezTo>
                  <a:cubicBezTo>
                    <a:pt x="9" y="1"/>
                    <a:pt x="9" y="1"/>
                    <a:pt x="9" y="1"/>
                  </a:cubicBezTo>
                  <a:cubicBezTo>
                    <a:pt x="9" y="1"/>
                    <a:pt x="9" y="1"/>
                    <a:pt x="9" y="1"/>
                  </a:cubicBezTo>
                  <a:cubicBezTo>
                    <a:pt x="10" y="11"/>
                    <a:pt x="10" y="11"/>
                    <a:pt x="10" y="11"/>
                  </a:cubicBezTo>
                  <a:cubicBezTo>
                    <a:pt x="10" y="11"/>
                    <a:pt x="10" y="11"/>
                    <a:pt x="10" y="11"/>
                  </a:cubicBezTo>
                  <a:cubicBezTo>
                    <a:pt x="9" y="11"/>
                    <a:pt x="9" y="11"/>
                    <a:pt x="9" y="11"/>
                  </a:cubicBezTo>
                  <a:cubicBezTo>
                    <a:pt x="2" y="2"/>
                    <a:pt x="2" y="2"/>
                    <a:pt x="2" y="2"/>
                  </a:cubicBezTo>
                  <a:cubicBezTo>
                    <a:pt x="2" y="11"/>
                    <a:pt x="2" y="11"/>
                    <a:pt x="2" y="11"/>
                  </a:cubicBezTo>
                  <a:cubicBezTo>
                    <a:pt x="2" y="11"/>
                    <a:pt x="2" y="11"/>
                    <a:pt x="2" y="11"/>
                  </a:cubicBezTo>
                  <a:cubicBezTo>
                    <a:pt x="3" y="11"/>
                    <a:pt x="3" y="11"/>
                    <a:pt x="3" y="11"/>
                  </a:cubicBezTo>
                  <a:cubicBezTo>
                    <a:pt x="3" y="11"/>
                    <a:pt x="3" y="11"/>
                    <a:pt x="3" y="11"/>
                  </a:cubicBezTo>
                  <a:cubicBezTo>
                    <a:pt x="4" y="11"/>
                    <a:pt x="4" y="11"/>
                    <a:pt x="4" y="11"/>
                  </a:cubicBezTo>
                  <a:cubicBezTo>
                    <a:pt x="4" y="11"/>
                    <a:pt x="4" y="11"/>
                    <a:pt x="4" y="11"/>
                  </a:cubicBezTo>
                  <a:cubicBezTo>
                    <a:pt x="4" y="11"/>
                    <a:pt x="4" y="12"/>
                    <a:pt x="4" y="12"/>
                  </a:cubicBezTo>
                  <a:cubicBezTo>
                    <a:pt x="1" y="12"/>
                    <a:pt x="1" y="12"/>
                    <a:pt x="1" y="12"/>
                  </a:cubicBezTo>
                  <a:cubicBezTo>
                    <a:pt x="0" y="12"/>
                    <a:pt x="0" y="12"/>
                    <a:pt x="0" y="12"/>
                  </a:cubicBezTo>
                  <a:cubicBezTo>
                    <a:pt x="1" y="11"/>
                    <a:pt x="1" y="11"/>
                    <a:pt x="1" y="11"/>
                  </a:cubicBezTo>
                  <a:cubicBezTo>
                    <a:pt x="1" y="11"/>
                    <a:pt x="1" y="11"/>
                    <a:pt x="1" y="11"/>
                  </a:cubicBezTo>
                  <a:cubicBezTo>
                    <a:pt x="1" y="11"/>
                    <a:pt x="1" y="11"/>
                    <a:pt x="2" y="11"/>
                  </a:cubicBezTo>
                  <a:cubicBezTo>
                    <a:pt x="2" y="11"/>
                    <a:pt x="2" y="11"/>
                    <a:pt x="2" y="11"/>
                  </a:cubicBezTo>
                  <a:cubicBezTo>
                    <a:pt x="2" y="11"/>
                    <a:pt x="2" y="11"/>
                    <a:pt x="2" y="11"/>
                  </a:cubicBezTo>
                  <a:cubicBezTo>
                    <a:pt x="1" y="2"/>
                    <a:pt x="1" y="2"/>
                    <a:pt x="1" y="2"/>
                  </a:cubicBezTo>
                  <a:cubicBezTo>
                    <a:pt x="1" y="2"/>
                    <a:pt x="1" y="2"/>
                    <a:pt x="1" y="2"/>
                  </a:cubicBezTo>
                  <a:cubicBezTo>
                    <a:pt x="1" y="2"/>
                    <a:pt x="1" y="1"/>
                    <a:pt x="1" y="1"/>
                  </a:cubicBezTo>
                  <a:cubicBezTo>
                    <a:pt x="1" y="1"/>
                    <a:pt x="1" y="1"/>
                    <a:pt x="0" y="1"/>
                  </a:cubicBezTo>
                  <a:cubicBezTo>
                    <a:pt x="0" y="1"/>
                    <a:pt x="0" y="1"/>
                    <a:pt x="0" y="1"/>
                  </a:cubicBezTo>
                  <a:cubicBezTo>
                    <a:pt x="0" y="1"/>
                    <a:pt x="0" y="1"/>
                    <a:pt x="0" y="1"/>
                  </a:cubicBezTo>
                  <a:cubicBezTo>
                    <a:pt x="0" y="1"/>
                    <a:pt x="0" y="1"/>
                    <a:pt x="0" y="1"/>
                  </a:cubicBezTo>
                  <a:lnTo>
                    <a:pt x="2" y="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4" name="ïṩļïḑé">
              <a:extLst>
                <a:ext uri="{FF2B5EF4-FFF2-40B4-BE49-F238E27FC236}">
                  <a16:creationId xmlns:a16="http://schemas.microsoft.com/office/drawing/2014/main" id="{A2836485-CAC9-4498-9B92-D2EED4C1357B}"/>
                </a:ext>
              </a:extLst>
            </p:cNvPr>
            <p:cNvSpPr/>
            <p:nvPr/>
          </p:nvSpPr>
          <p:spPr bwMode="auto">
            <a:xfrm>
              <a:off x="3911601" y="3852863"/>
              <a:ext cx="23813" cy="39688"/>
            </a:xfrm>
            <a:custGeom>
              <a:avLst/>
              <a:gdLst>
                <a:gd name="T0" fmla="*/ 4 w 7"/>
                <a:gd name="T1" fmla="*/ 11 h 12"/>
                <a:gd name="T2" fmla="*/ 2 w 7"/>
                <a:gd name="T3" fmla="*/ 2 h 12"/>
                <a:gd name="T4" fmla="*/ 2 w 7"/>
                <a:gd name="T5" fmla="*/ 2 h 12"/>
                <a:gd name="T6" fmla="*/ 2 w 7"/>
                <a:gd name="T7" fmla="*/ 2 h 12"/>
                <a:gd name="T8" fmla="*/ 1 w 7"/>
                <a:gd name="T9" fmla="*/ 2 h 12"/>
                <a:gd name="T10" fmla="*/ 1 w 7"/>
                <a:gd name="T11" fmla="*/ 2 h 12"/>
                <a:gd name="T12" fmla="*/ 0 w 7"/>
                <a:gd name="T13" fmla="*/ 2 h 12"/>
                <a:gd name="T14" fmla="*/ 0 w 7"/>
                <a:gd name="T15" fmla="*/ 1 h 12"/>
                <a:gd name="T16" fmla="*/ 4 w 7"/>
                <a:gd name="T17" fmla="*/ 0 h 12"/>
                <a:gd name="T18" fmla="*/ 4 w 7"/>
                <a:gd name="T19" fmla="*/ 1 h 12"/>
                <a:gd name="T20" fmla="*/ 4 w 7"/>
                <a:gd name="T21" fmla="*/ 1 h 12"/>
                <a:gd name="T22" fmla="*/ 4 w 7"/>
                <a:gd name="T23" fmla="*/ 1 h 12"/>
                <a:gd name="T24" fmla="*/ 3 w 7"/>
                <a:gd name="T25" fmla="*/ 1 h 12"/>
                <a:gd name="T26" fmla="*/ 3 w 7"/>
                <a:gd name="T27" fmla="*/ 2 h 12"/>
                <a:gd name="T28" fmla="*/ 3 w 7"/>
                <a:gd name="T29" fmla="*/ 2 h 12"/>
                <a:gd name="T30" fmla="*/ 5 w 7"/>
                <a:gd name="T31" fmla="*/ 10 h 12"/>
                <a:gd name="T32" fmla="*/ 5 w 7"/>
                <a:gd name="T33" fmla="*/ 11 h 12"/>
                <a:gd name="T34" fmla="*/ 5 w 7"/>
                <a:gd name="T35" fmla="*/ 11 h 12"/>
                <a:gd name="T36" fmla="*/ 6 w 7"/>
                <a:gd name="T37" fmla="*/ 11 h 12"/>
                <a:gd name="T38" fmla="*/ 6 w 7"/>
                <a:gd name="T39" fmla="*/ 11 h 12"/>
                <a:gd name="T40" fmla="*/ 7 w 7"/>
                <a:gd name="T41" fmla="*/ 11 h 12"/>
                <a:gd name="T42" fmla="*/ 7 w 7"/>
                <a:gd name="T43" fmla="*/ 11 h 12"/>
                <a:gd name="T44" fmla="*/ 3 w 7"/>
                <a:gd name="T45" fmla="*/ 12 h 12"/>
                <a:gd name="T46" fmla="*/ 3 w 7"/>
                <a:gd name="T47" fmla="*/ 12 h 12"/>
                <a:gd name="T48" fmla="*/ 3 w 7"/>
                <a:gd name="T49" fmla="*/ 12 h 12"/>
                <a:gd name="T50" fmla="*/ 3 w 7"/>
                <a:gd name="T51" fmla="*/ 12 h 12"/>
                <a:gd name="T52" fmla="*/ 4 w 7"/>
                <a:gd name="T53" fmla="*/ 11 h 12"/>
                <a:gd name="T54" fmla="*/ 4 w 7"/>
                <a:gd name="T55" fmla="*/ 11 h 12"/>
                <a:gd name="T56" fmla="*/ 4 w 7"/>
                <a:gd name="T5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 h="12">
                  <a:moveTo>
                    <a:pt x="4" y="11"/>
                  </a:move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0" y="2"/>
                    <a:pt x="0" y="2"/>
                    <a:pt x="0" y="2"/>
                  </a:cubicBezTo>
                  <a:cubicBezTo>
                    <a:pt x="0" y="1"/>
                    <a:pt x="0" y="1"/>
                    <a:pt x="0" y="1"/>
                  </a:cubicBezTo>
                  <a:cubicBezTo>
                    <a:pt x="4" y="0"/>
                    <a:pt x="4" y="0"/>
                    <a:pt x="4" y="0"/>
                  </a:cubicBezTo>
                  <a:cubicBezTo>
                    <a:pt x="4" y="0"/>
                    <a:pt x="4" y="1"/>
                    <a:pt x="4" y="1"/>
                  </a:cubicBezTo>
                  <a:cubicBezTo>
                    <a:pt x="4" y="1"/>
                    <a:pt x="4" y="1"/>
                    <a:pt x="4" y="1"/>
                  </a:cubicBezTo>
                  <a:cubicBezTo>
                    <a:pt x="4" y="1"/>
                    <a:pt x="4" y="1"/>
                    <a:pt x="4" y="1"/>
                  </a:cubicBezTo>
                  <a:cubicBezTo>
                    <a:pt x="4" y="1"/>
                    <a:pt x="3" y="1"/>
                    <a:pt x="3" y="1"/>
                  </a:cubicBezTo>
                  <a:cubicBezTo>
                    <a:pt x="3" y="1"/>
                    <a:pt x="3" y="1"/>
                    <a:pt x="3" y="2"/>
                  </a:cubicBezTo>
                  <a:cubicBezTo>
                    <a:pt x="3" y="2"/>
                    <a:pt x="3" y="2"/>
                    <a:pt x="3" y="2"/>
                  </a:cubicBezTo>
                  <a:cubicBezTo>
                    <a:pt x="5" y="10"/>
                    <a:pt x="5" y="10"/>
                    <a:pt x="5" y="10"/>
                  </a:cubicBezTo>
                  <a:cubicBezTo>
                    <a:pt x="5" y="10"/>
                    <a:pt x="5" y="11"/>
                    <a:pt x="5" y="11"/>
                  </a:cubicBezTo>
                  <a:cubicBezTo>
                    <a:pt x="5" y="11"/>
                    <a:pt x="5" y="11"/>
                    <a:pt x="5" y="11"/>
                  </a:cubicBezTo>
                  <a:cubicBezTo>
                    <a:pt x="6" y="11"/>
                    <a:pt x="6" y="11"/>
                    <a:pt x="6" y="11"/>
                  </a:cubicBezTo>
                  <a:cubicBezTo>
                    <a:pt x="6" y="11"/>
                    <a:pt x="6" y="11"/>
                    <a:pt x="6" y="11"/>
                  </a:cubicBezTo>
                  <a:cubicBezTo>
                    <a:pt x="7" y="11"/>
                    <a:pt x="7" y="11"/>
                    <a:pt x="7" y="11"/>
                  </a:cubicBezTo>
                  <a:cubicBezTo>
                    <a:pt x="7" y="11"/>
                    <a:pt x="7" y="11"/>
                    <a:pt x="7" y="11"/>
                  </a:cubicBezTo>
                  <a:cubicBezTo>
                    <a:pt x="3" y="12"/>
                    <a:pt x="3" y="12"/>
                    <a:pt x="3" y="12"/>
                  </a:cubicBezTo>
                  <a:cubicBezTo>
                    <a:pt x="3" y="12"/>
                    <a:pt x="3" y="12"/>
                    <a:pt x="3" y="12"/>
                  </a:cubicBezTo>
                  <a:cubicBezTo>
                    <a:pt x="3" y="12"/>
                    <a:pt x="3" y="12"/>
                    <a:pt x="3" y="12"/>
                  </a:cubicBezTo>
                  <a:cubicBezTo>
                    <a:pt x="3" y="12"/>
                    <a:pt x="3" y="12"/>
                    <a:pt x="3" y="12"/>
                  </a:cubicBezTo>
                  <a:cubicBezTo>
                    <a:pt x="3" y="11"/>
                    <a:pt x="4" y="11"/>
                    <a:pt x="4" y="11"/>
                  </a:cubicBezTo>
                  <a:cubicBezTo>
                    <a:pt x="4" y="11"/>
                    <a:pt x="4" y="11"/>
                    <a:pt x="4" y="11"/>
                  </a:cubicBezTo>
                  <a:cubicBezTo>
                    <a:pt x="4" y="11"/>
                    <a:pt x="4" y="11"/>
                    <a:pt x="4" y="1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5" name="i$1iḋe">
              <a:extLst>
                <a:ext uri="{FF2B5EF4-FFF2-40B4-BE49-F238E27FC236}">
                  <a16:creationId xmlns:a16="http://schemas.microsoft.com/office/drawing/2014/main" id="{6D1EBE36-5334-490F-A7DB-00267435014A}"/>
                </a:ext>
              </a:extLst>
            </p:cNvPr>
            <p:cNvSpPr/>
            <p:nvPr/>
          </p:nvSpPr>
          <p:spPr bwMode="auto">
            <a:xfrm>
              <a:off x="3911601" y="3852863"/>
              <a:ext cx="23813" cy="39688"/>
            </a:xfrm>
            <a:custGeom>
              <a:avLst/>
              <a:gdLst>
                <a:gd name="T0" fmla="*/ 4 w 7"/>
                <a:gd name="T1" fmla="*/ 11 h 12"/>
                <a:gd name="T2" fmla="*/ 2 w 7"/>
                <a:gd name="T3" fmla="*/ 2 h 12"/>
                <a:gd name="T4" fmla="*/ 2 w 7"/>
                <a:gd name="T5" fmla="*/ 2 h 12"/>
                <a:gd name="T6" fmla="*/ 2 w 7"/>
                <a:gd name="T7" fmla="*/ 2 h 12"/>
                <a:gd name="T8" fmla="*/ 1 w 7"/>
                <a:gd name="T9" fmla="*/ 2 h 12"/>
                <a:gd name="T10" fmla="*/ 1 w 7"/>
                <a:gd name="T11" fmla="*/ 2 h 12"/>
                <a:gd name="T12" fmla="*/ 0 w 7"/>
                <a:gd name="T13" fmla="*/ 2 h 12"/>
                <a:gd name="T14" fmla="*/ 0 w 7"/>
                <a:gd name="T15" fmla="*/ 1 h 12"/>
                <a:gd name="T16" fmla="*/ 4 w 7"/>
                <a:gd name="T17" fmla="*/ 0 h 12"/>
                <a:gd name="T18" fmla="*/ 4 w 7"/>
                <a:gd name="T19" fmla="*/ 1 h 12"/>
                <a:gd name="T20" fmla="*/ 4 w 7"/>
                <a:gd name="T21" fmla="*/ 1 h 12"/>
                <a:gd name="T22" fmla="*/ 4 w 7"/>
                <a:gd name="T23" fmla="*/ 1 h 12"/>
                <a:gd name="T24" fmla="*/ 3 w 7"/>
                <a:gd name="T25" fmla="*/ 1 h 12"/>
                <a:gd name="T26" fmla="*/ 3 w 7"/>
                <a:gd name="T27" fmla="*/ 2 h 12"/>
                <a:gd name="T28" fmla="*/ 3 w 7"/>
                <a:gd name="T29" fmla="*/ 2 h 12"/>
                <a:gd name="T30" fmla="*/ 5 w 7"/>
                <a:gd name="T31" fmla="*/ 10 h 12"/>
                <a:gd name="T32" fmla="*/ 5 w 7"/>
                <a:gd name="T33" fmla="*/ 11 h 12"/>
                <a:gd name="T34" fmla="*/ 5 w 7"/>
                <a:gd name="T35" fmla="*/ 11 h 12"/>
                <a:gd name="T36" fmla="*/ 6 w 7"/>
                <a:gd name="T37" fmla="*/ 11 h 12"/>
                <a:gd name="T38" fmla="*/ 6 w 7"/>
                <a:gd name="T39" fmla="*/ 11 h 12"/>
                <a:gd name="T40" fmla="*/ 7 w 7"/>
                <a:gd name="T41" fmla="*/ 11 h 12"/>
                <a:gd name="T42" fmla="*/ 7 w 7"/>
                <a:gd name="T43" fmla="*/ 11 h 12"/>
                <a:gd name="T44" fmla="*/ 3 w 7"/>
                <a:gd name="T45" fmla="*/ 12 h 12"/>
                <a:gd name="T46" fmla="*/ 3 w 7"/>
                <a:gd name="T47" fmla="*/ 12 h 12"/>
                <a:gd name="T48" fmla="*/ 3 w 7"/>
                <a:gd name="T49" fmla="*/ 12 h 12"/>
                <a:gd name="T50" fmla="*/ 3 w 7"/>
                <a:gd name="T51" fmla="*/ 12 h 12"/>
                <a:gd name="T52" fmla="*/ 4 w 7"/>
                <a:gd name="T53" fmla="*/ 11 h 12"/>
                <a:gd name="T54" fmla="*/ 4 w 7"/>
                <a:gd name="T55" fmla="*/ 11 h 12"/>
                <a:gd name="T56" fmla="*/ 4 w 7"/>
                <a:gd name="T5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 h="12">
                  <a:moveTo>
                    <a:pt x="4" y="11"/>
                  </a:move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0" y="2"/>
                    <a:pt x="0" y="2"/>
                    <a:pt x="0" y="2"/>
                  </a:cubicBezTo>
                  <a:cubicBezTo>
                    <a:pt x="0" y="1"/>
                    <a:pt x="0" y="1"/>
                    <a:pt x="0" y="1"/>
                  </a:cubicBezTo>
                  <a:cubicBezTo>
                    <a:pt x="4" y="0"/>
                    <a:pt x="4" y="0"/>
                    <a:pt x="4" y="0"/>
                  </a:cubicBezTo>
                  <a:cubicBezTo>
                    <a:pt x="4" y="1"/>
                    <a:pt x="4" y="1"/>
                    <a:pt x="4" y="1"/>
                  </a:cubicBezTo>
                  <a:cubicBezTo>
                    <a:pt x="4" y="1"/>
                    <a:pt x="4" y="1"/>
                    <a:pt x="4" y="1"/>
                  </a:cubicBezTo>
                  <a:cubicBezTo>
                    <a:pt x="4" y="1"/>
                    <a:pt x="4" y="1"/>
                    <a:pt x="4" y="1"/>
                  </a:cubicBezTo>
                  <a:cubicBezTo>
                    <a:pt x="4" y="1"/>
                    <a:pt x="3" y="1"/>
                    <a:pt x="3" y="1"/>
                  </a:cubicBezTo>
                  <a:cubicBezTo>
                    <a:pt x="3" y="1"/>
                    <a:pt x="3" y="2"/>
                    <a:pt x="3" y="2"/>
                  </a:cubicBezTo>
                  <a:cubicBezTo>
                    <a:pt x="3" y="2"/>
                    <a:pt x="3" y="2"/>
                    <a:pt x="3" y="2"/>
                  </a:cubicBezTo>
                  <a:cubicBezTo>
                    <a:pt x="5" y="10"/>
                    <a:pt x="5" y="10"/>
                    <a:pt x="5" y="10"/>
                  </a:cubicBezTo>
                  <a:cubicBezTo>
                    <a:pt x="5" y="10"/>
                    <a:pt x="5" y="11"/>
                    <a:pt x="5" y="11"/>
                  </a:cubicBezTo>
                  <a:cubicBezTo>
                    <a:pt x="5" y="11"/>
                    <a:pt x="5" y="11"/>
                    <a:pt x="5" y="11"/>
                  </a:cubicBezTo>
                  <a:cubicBezTo>
                    <a:pt x="5" y="11"/>
                    <a:pt x="6" y="11"/>
                    <a:pt x="6" y="11"/>
                  </a:cubicBezTo>
                  <a:cubicBezTo>
                    <a:pt x="6" y="11"/>
                    <a:pt x="6" y="11"/>
                    <a:pt x="6" y="11"/>
                  </a:cubicBezTo>
                  <a:cubicBezTo>
                    <a:pt x="7" y="11"/>
                    <a:pt x="7" y="11"/>
                    <a:pt x="7" y="11"/>
                  </a:cubicBezTo>
                  <a:cubicBezTo>
                    <a:pt x="7" y="11"/>
                    <a:pt x="7" y="11"/>
                    <a:pt x="7" y="11"/>
                  </a:cubicBezTo>
                  <a:cubicBezTo>
                    <a:pt x="3" y="12"/>
                    <a:pt x="3" y="12"/>
                    <a:pt x="3" y="12"/>
                  </a:cubicBezTo>
                  <a:cubicBezTo>
                    <a:pt x="3" y="12"/>
                    <a:pt x="3" y="12"/>
                    <a:pt x="3" y="12"/>
                  </a:cubicBezTo>
                  <a:cubicBezTo>
                    <a:pt x="3" y="12"/>
                    <a:pt x="3" y="12"/>
                    <a:pt x="3" y="12"/>
                  </a:cubicBezTo>
                  <a:cubicBezTo>
                    <a:pt x="3" y="12"/>
                    <a:pt x="3" y="12"/>
                    <a:pt x="3" y="12"/>
                  </a:cubicBezTo>
                  <a:cubicBezTo>
                    <a:pt x="3" y="12"/>
                    <a:pt x="4" y="11"/>
                    <a:pt x="4" y="11"/>
                  </a:cubicBezTo>
                  <a:cubicBezTo>
                    <a:pt x="4" y="11"/>
                    <a:pt x="4" y="11"/>
                    <a:pt x="4" y="11"/>
                  </a:cubicBezTo>
                  <a:cubicBezTo>
                    <a:pt x="4" y="11"/>
                    <a:pt x="4" y="11"/>
                    <a:pt x="4" y="1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6" name="i$ļîde">
              <a:extLst>
                <a:ext uri="{FF2B5EF4-FFF2-40B4-BE49-F238E27FC236}">
                  <a16:creationId xmlns:a16="http://schemas.microsoft.com/office/drawing/2014/main" id="{9A2C26B6-7E40-423A-9E66-AA52A1B1821B}"/>
                </a:ext>
              </a:extLst>
            </p:cNvPr>
            <p:cNvSpPr/>
            <p:nvPr/>
          </p:nvSpPr>
          <p:spPr bwMode="auto">
            <a:xfrm>
              <a:off x="3957638" y="3825875"/>
              <a:ext cx="33338" cy="42863"/>
            </a:xfrm>
            <a:custGeom>
              <a:avLst/>
              <a:gdLst>
                <a:gd name="T0" fmla="*/ 9 w 10"/>
                <a:gd name="T1" fmla="*/ 11 h 13"/>
                <a:gd name="T2" fmla="*/ 9 w 10"/>
                <a:gd name="T3" fmla="*/ 3 h 13"/>
                <a:gd name="T4" fmla="*/ 8 w 10"/>
                <a:gd name="T5" fmla="*/ 2 h 13"/>
                <a:gd name="T6" fmla="*/ 8 w 10"/>
                <a:gd name="T7" fmla="*/ 2 h 13"/>
                <a:gd name="T8" fmla="*/ 8 w 10"/>
                <a:gd name="T9" fmla="*/ 2 h 13"/>
                <a:gd name="T10" fmla="*/ 7 w 10"/>
                <a:gd name="T11" fmla="*/ 2 h 13"/>
                <a:gd name="T12" fmla="*/ 7 w 10"/>
                <a:gd name="T13" fmla="*/ 2 h 13"/>
                <a:gd name="T14" fmla="*/ 7 w 10"/>
                <a:gd name="T15" fmla="*/ 2 h 13"/>
                <a:gd name="T16" fmla="*/ 10 w 10"/>
                <a:gd name="T17" fmla="*/ 1 h 13"/>
                <a:gd name="T18" fmla="*/ 10 w 10"/>
                <a:gd name="T19" fmla="*/ 1 h 13"/>
                <a:gd name="T20" fmla="*/ 10 w 10"/>
                <a:gd name="T21" fmla="*/ 1 h 13"/>
                <a:gd name="T22" fmla="*/ 10 w 10"/>
                <a:gd name="T23" fmla="*/ 1 h 13"/>
                <a:gd name="T24" fmla="*/ 9 w 10"/>
                <a:gd name="T25" fmla="*/ 2 h 13"/>
                <a:gd name="T26" fmla="*/ 9 w 10"/>
                <a:gd name="T27" fmla="*/ 2 h 13"/>
                <a:gd name="T28" fmla="*/ 9 w 10"/>
                <a:gd name="T29" fmla="*/ 2 h 13"/>
                <a:gd name="T30" fmla="*/ 10 w 10"/>
                <a:gd name="T31" fmla="*/ 12 h 13"/>
                <a:gd name="T32" fmla="*/ 10 w 10"/>
                <a:gd name="T33" fmla="*/ 13 h 13"/>
                <a:gd name="T34" fmla="*/ 9 w 10"/>
                <a:gd name="T35" fmla="*/ 12 h 13"/>
                <a:gd name="T36" fmla="*/ 2 w 10"/>
                <a:gd name="T37" fmla="*/ 5 h 13"/>
                <a:gd name="T38" fmla="*/ 2 w 10"/>
                <a:gd name="T39" fmla="*/ 5 h 13"/>
                <a:gd name="T40" fmla="*/ 2 w 10"/>
                <a:gd name="T41" fmla="*/ 5 h 13"/>
                <a:gd name="T42" fmla="*/ 1 w 10"/>
                <a:gd name="T43" fmla="*/ 5 h 13"/>
                <a:gd name="T44" fmla="*/ 1 w 10"/>
                <a:gd name="T45" fmla="*/ 5 h 13"/>
                <a:gd name="T46" fmla="*/ 1 w 10"/>
                <a:gd name="T47" fmla="*/ 5 h 13"/>
                <a:gd name="T48" fmla="*/ 1 w 10"/>
                <a:gd name="T49" fmla="*/ 5 h 13"/>
                <a:gd name="T50" fmla="*/ 4 w 10"/>
                <a:gd name="T51" fmla="*/ 3 h 13"/>
                <a:gd name="T52" fmla="*/ 4 w 10"/>
                <a:gd name="T53" fmla="*/ 3 h 13"/>
                <a:gd name="T54" fmla="*/ 4 w 10"/>
                <a:gd name="T55" fmla="*/ 4 h 13"/>
                <a:gd name="T56" fmla="*/ 4 w 10"/>
                <a:gd name="T57" fmla="*/ 4 h 13"/>
                <a:gd name="T58" fmla="*/ 3 w 10"/>
                <a:gd name="T59" fmla="*/ 4 h 13"/>
                <a:gd name="T60" fmla="*/ 3 w 10"/>
                <a:gd name="T61" fmla="*/ 5 h 13"/>
                <a:gd name="T62" fmla="*/ 3 w 10"/>
                <a:gd name="T63" fmla="*/ 5 h 13"/>
                <a:gd name="T64" fmla="*/ 9 w 10"/>
                <a:gd name="T65"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3">
                  <a:moveTo>
                    <a:pt x="9" y="11"/>
                  </a:moveTo>
                  <a:cubicBezTo>
                    <a:pt x="9" y="3"/>
                    <a:pt x="9" y="3"/>
                    <a:pt x="9" y="3"/>
                  </a:cubicBezTo>
                  <a:cubicBezTo>
                    <a:pt x="8" y="3"/>
                    <a:pt x="8" y="2"/>
                    <a:pt x="8" y="2"/>
                  </a:cubicBezTo>
                  <a:cubicBezTo>
                    <a:pt x="8" y="2"/>
                    <a:pt x="8" y="2"/>
                    <a:pt x="8" y="2"/>
                  </a:cubicBezTo>
                  <a:cubicBezTo>
                    <a:pt x="8" y="2"/>
                    <a:pt x="8" y="2"/>
                    <a:pt x="8" y="2"/>
                  </a:cubicBezTo>
                  <a:cubicBezTo>
                    <a:pt x="7" y="2"/>
                    <a:pt x="7" y="2"/>
                    <a:pt x="7" y="2"/>
                  </a:cubicBezTo>
                  <a:cubicBezTo>
                    <a:pt x="7" y="2"/>
                    <a:pt x="7" y="2"/>
                    <a:pt x="7" y="2"/>
                  </a:cubicBezTo>
                  <a:cubicBezTo>
                    <a:pt x="7" y="2"/>
                    <a:pt x="7" y="2"/>
                    <a:pt x="7" y="2"/>
                  </a:cubicBezTo>
                  <a:cubicBezTo>
                    <a:pt x="10" y="1"/>
                    <a:pt x="10" y="1"/>
                    <a:pt x="10" y="1"/>
                  </a:cubicBezTo>
                  <a:cubicBezTo>
                    <a:pt x="10" y="0"/>
                    <a:pt x="10" y="1"/>
                    <a:pt x="10" y="1"/>
                  </a:cubicBezTo>
                  <a:cubicBezTo>
                    <a:pt x="10" y="1"/>
                    <a:pt x="10" y="1"/>
                    <a:pt x="10" y="1"/>
                  </a:cubicBezTo>
                  <a:cubicBezTo>
                    <a:pt x="10" y="1"/>
                    <a:pt x="10" y="1"/>
                    <a:pt x="10" y="1"/>
                  </a:cubicBezTo>
                  <a:cubicBezTo>
                    <a:pt x="9" y="1"/>
                    <a:pt x="9" y="1"/>
                    <a:pt x="9" y="2"/>
                  </a:cubicBezTo>
                  <a:cubicBezTo>
                    <a:pt x="9" y="2"/>
                    <a:pt x="9" y="2"/>
                    <a:pt x="9" y="2"/>
                  </a:cubicBezTo>
                  <a:cubicBezTo>
                    <a:pt x="9" y="2"/>
                    <a:pt x="9" y="2"/>
                    <a:pt x="9" y="2"/>
                  </a:cubicBezTo>
                  <a:cubicBezTo>
                    <a:pt x="10" y="12"/>
                    <a:pt x="10" y="12"/>
                    <a:pt x="10" y="12"/>
                  </a:cubicBezTo>
                  <a:cubicBezTo>
                    <a:pt x="10" y="13"/>
                    <a:pt x="10" y="13"/>
                    <a:pt x="10" y="13"/>
                  </a:cubicBezTo>
                  <a:cubicBezTo>
                    <a:pt x="10" y="13"/>
                    <a:pt x="9" y="13"/>
                    <a:pt x="9" y="12"/>
                  </a:cubicBezTo>
                  <a:cubicBezTo>
                    <a:pt x="2" y="5"/>
                    <a:pt x="2" y="5"/>
                    <a:pt x="2" y="5"/>
                  </a:cubicBezTo>
                  <a:cubicBezTo>
                    <a:pt x="2" y="5"/>
                    <a:pt x="2" y="5"/>
                    <a:pt x="2" y="5"/>
                  </a:cubicBezTo>
                  <a:cubicBezTo>
                    <a:pt x="2" y="5"/>
                    <a:pt x="2" y="5"/>
                    <a:pt x="2" y="5"/>
                  </a:cubicBezTo>
                  <a:cubicBezTo>
                    <a:pt x="1" y="5"/>
                    <a:pt x="1" y="5"/>
                    <a:pt x="1" y="5"/>
                  </a:cubicBezTo>
                  <a:cubicBezTo>
                    <a:pt x="1" y="5"/>
                    <a:pt x="1" y="5"/>
                    <a:pt x="1" y="5"/>
                  </a:cubicBezTo>
                  <a:cubicBezTo>
                    <a:pt x="1" y="5"/>
                    <a:pt x="1" y="5"/>
                    <a:pt x="1" y="5"/>
                  </a:cubicBezTo>
                  <a:cubicBezTo>
                    <a:pt x="0" y="5"/>
                    <a:pt x="0" y="5"/>
                    <a:pt x="1" y="5"/>
                  </a:cubicBezTo>
                  <a:cubicBezTo>
                    <a:pt x="4" y="3"/>
                    <a:pt x="4" y="3"/>
                    <a:pt x="4" y="3"/>
                  </a:cubicBezTo>
                  <a:cubicBezTo>
                    <a:pt x="4" y="3"/>
                    <a:pt x="4" y="3"/>
                    <a:pt x="4" y="3"/>
                  </a:cubicBezTo>
                  <a:cubicBezTo>
                    <a:pt x="5" y="3"/>
                    <a:pt x="4" y="4"/>
                    <a:pt x="4" y="4"/>
                  </a:cubicBezTo>
                  <a:cubicBezTo>
                    <a:pt x="4" y="4"/>
                    <a:pt x="4" y="4"/>
                    <a:pt x="4" y="4"/>
                  </a:cubicBezTo>
                  <a:cubicBezTo>
                    <a:pt x="3" y="4"/>
                    <a:pt x="3" y="4"/>
                    <a:pt x="3" y="4"/>
                  </a:cubicBezTo>
                  <a:cubicBezTo>
                    <a:pt x="3" y="4"/>
                    <a:pt x="3" y="4"/>
                    <a:pt x="3" y="5"/>
                  </a:cubicBezTo>
                  <a:cubicBezTo>
                    <a:pt x="3" y="5"/>
                    <a:pt x="3" y="5"/>
                    <a:pt x="3" y="5"/>
                  </a:cubicBezTo>
                  <a:lnTo>
                    <a:pt x="9" y="1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7" name="iṡļîďê">
              <a:extLst>
                <a:ext uri="{FF2B5EF4-FFF2-40B4-BE49-F238E27FC236}">
                  <a16:creationId xmlns:a16="http://schemas.microsoft.com/office/drawing/2014/main" id="{3089104C-F32F-4C0C-ACAE-60B1BA998933}"/>
                </a:ext>
              </a:extLst>
            </p:cNvPr>
            <p:cNvSpPr/>
            <p:nvPr/>
          </p:nvSpPr>
          <p:spPr bwMode="auto">
            <a:xfrm>
              <a:off x="3957638" y="3825875"/>
              <a:ext cx="33338" cy="42863"/>
            </a:xfrm>
            <a:custGeom>
              <a:avLst/>
              <a:gdLst>
                <a:gd name="T0" fmla="*/ 9 w 10"/>
                <a:gd name="T1" fmla="*/ 11 h 13"/>
                <a:gd name="T2" fmla="*/ 9 w 10"/>
                <a:gd name="T3" fmla="*/ 3 h 13"/>
                <a:gd name="T4" fmla="*/ 8 w 10"/>
                <a:gd name="T5" fmla="*/ 2 h 13"/>
                <a:gd name="T6" fmla="*/ 8 w 10"/>
                <a:gd name="T7" fmla="*/ 2 h 13"/>
                <a:gd name="T8" fmla="*/ 8 w 10"/>
                <a:gd name="T9" fmla="*/ 2 h 13"/>
                <a:gd name="T10" fmla="*/ 7 w 10"/>
                <a:gd name="T11" fmla="*/ 2 h 13"/>
                <a:gd name="T12" fmla="*/ 7 w 10"/>
                <a:gd name="T13" fmla="*/ 2 h 13"/>
                <a:gd name="T14" fmla="*/ 7 w 10"/>
                <a:gd name="T15" fmla="*/ 2 h 13"/>
                <a:gd name="T16" fmla="*/ 10 w 10"/>
                <a:gd name="T17" fmla="*/ 1 h 13"/>
                <a:gd name="T18" fmla="*/ 10 w 10"/>
                <a:gd name="T19" fmla="*/ 1 h 13"/>
                <a:gd name="T20" fmla="*/ 10 w 10"/>
                <a:gd name="T21" fmla="*/ 1 h 13"/>
                <a:gd name="T22" fmla="*/ 10 w 10"/>
                <a:gd name="T23" fmla="*/ 1 h 13"/>
                <a:gd name="T24" fmla="*/ 9 w 10"/>
                <a:gd name="T25" fmla="*/ 2 h 13"/>
                <a:gd name="T26" fmla="*/ 9 w 10"/>
                <a:gd name="T27" fmla="*/ 2 h 13"/>
                <a:gd name="T28" fmla="*/ 9 w 10"/>
                <a:gd name="T29" fmla="*/ 2 h 13"/>
                <a:gd name="T30" fmla="*/ 10 w 10"/>
                <a:gd name="T31" fmla="*/ 12 h 13"/>
                <a:gd name="T32" fmla="*/ 10 w 10"/>
                <a:gd name="T33" fmla="*/ 13 h 13"/>
                <a:gd name="T34" fmla="*/ 9 w 10"/>
                <a:gd name="T35" fmla="*/ 12 h 13"/>
                <a:gd name="T36" fmla="*/ 2 w 10"/>
                <a:gd name="T37" fmla="*/ 5 h 13"/>
                <a:gd name="T38" fmla="*/ 2 w 10"/>
                <a:gd name="T39" fmla="*/ 5 h 13"/>
                <a:gd name="T40" fmla="*/ 2 w 10"/>
                <a:gd name="T41" fmla="*/ 5 h 13"/>
                <a:gd name="T42" fmla="*/ 1 w 10"/>
                <a:gd name="T43" fmla="*/ 5 h 13"/>
                <a:gd name="T44" fmla="*/ 1 w 10"/>
                <a:gd name="T45" fmla="*/ 5 h 13"/>
                <a:gd name="T46" fmla="*/ 1 w 10"/>
                <a:gd name="T47" fmla="*/ 5 h 13"/>
                <a:gd name="T48" fmla="*/ 1 w 10"/>
                <a:gd name="T49" fmla="*/ 5 h 13"/>
                <a:gd name="T50" fmla="*/ 4 w 10"/>
                <a:gd name="T51" fmla="*/ 3 h 13"/>
                <a:gd name="T52" fmla="*/ 4 w 10"/>
                <a:gd name="T53" fmla="*/ 3 h 13"/>
                <a:gd name="T54" fmla="*/ 4 w 10"/>
                <a:gd name="T55" fmla="*/ 4 h 13"/>
                <a:gd name="T56" fmla="*/ 4 w 10"/>
                <a:gd name="T57" fmla="*/ 4 h 13"/>
                <a:gd name="T58" fmla="*/ 3 w 10"/>
                <a:gd name="T59" fmla="*/ 4 h 13"/>
                <a:gd name="T60" fmla="*/ 3 w 10"/>
                <a:gd name="T61" fmla="*/ 5 h 13"/>
                <a:gd name="T62" fmla="*/ 3 w 10"/>
                <a:gd name="T63" fmla="*/ 5 h 13"/>
                <a:gd name="T64" fmla="*/ 9 w 10"/>
                <a:gd name="T65"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3">
                  <a:moveTo>
                    <a:pt x="9" y="11"/>
                  </a:moveTo>
                  <a:cubicBezTo>
                    <a:pt x="9" y="3"/>
                    <a:pt x="9" y="3"/>
                    <a:pt x="9" y="3"/>
                  </a:cubicBezTo>
                  <a:cubicBezTo>
                    <a:pt x="9" y="3"/>
                    <a:pt x="8" y="2"/>
                    <a:pt x="8" y="2"/>
                  </a:cubicBezTo>
                  <a:cubicBezTo>
                    <a:pt x="8" y="2"/>
                    <a:pt x="8" y="2"/>
                    <a:pt x="8" y="2"/>
                  </a:cubicBezTo>
                  <a:cubicBezTo>
                    <a:pt x="8" y="2"/>
                    <a:pt x="8" y="2"/>
                    <a:pt x="8" y="2"/>
                  </a:cubicBezTo>
                  <a:cubicBezTo>
                    <a:pt x="7" y="2"/>
                    <a:pt x="7" y="2"/>
                    <a:pt x="7" y="2"/>
                  </a:cubicBezTo>
                  <a:cubicBezTo>
                    <a:pt x="7" y="2"/>
                    <a:pt x="7" y="2"/>
                    <a:pt x="7" y="2"/>
                  </a:cubicBezTo>
                  <a:cubicBezTo>
                    <a:pt x="7" y="2"/>
                    <a:pt x="7" y="2"/>
                    <a:pt x="7" y="2"/>
                  </a:cubicBezTo>
                  <a:cubicBezTo>
                    <a:pt x="10" y="1"/>
                    <a:pt x="10" y="1"/>
                    <a:pt x="10" y="1"/>
                  </a:cubicBezTo>
                  <a:cubicBezTo>
                    <a:pt x="10" y="0"/>
                    <a:pt x="10" y="1"/>
                    <a:pt x="10" y="1"/>
                  </a:cubicBezTo>
                  <a:cubicBezTo>
                    <a:pt x="10" y="1"/>
                    <a:pt x="10" y="1"/>
                    <a:pt x="10" y="1"/>
                  </a:cubicBezTo>
                  <a:cubicBezTo>
                    <a:pt x="10" y="1"/>
                    <a:pt x="10" y="1"/>
                    <a:pt x="10" y="1"/>
                  </a:cubicBezTo>
                  <a:cubicBezTo>
                    <a:pt x="9" y="1"/>
                    <a:pt x="9" y="1"/>
                    <a:pt x="9" y="2"/>
                  </a:cubicBezTo>
                  <a:cubicBezTo>
                    <a:pt x="9" y="2"/>
                    <a:pt x="9" y="2"/>
                    <a:pt x="9" y="2"/>
                  </a:cubicBezTo>
                  <a:cubicBezTo>
                    <a:pt x="9" y="2"/>
                    <a:pt x="9" y="2"/>
                    <a:pt x="9" y="2"/>
                  </a:cubicBezTo>
                  <a:cubicBezTo>
                    <a:pt x="10" y="12"/>
                    <a:pt x="10" y="12"/>
                    <a:pt x="10" y="12"/>
                  </a:cubicBezTo>
                  <a:cubicBezTo>
                    <a:pt x="10" y="13"/>
                    <a:pt x="10" y="13"/>
                    <a:pt x="10" y="13"/>
                  </a:cubicBezTo>
                  <a:cubicBezTo>
                    <a:pt x="10" y="13"/>
                    <a:pt x="9" y="13"/>
                    <a:pt x="9" y="12"/>
                  </a:cubicBezTo>
                  <a:cubicBezTo>
                    <a:pt x="2" y="5"/>
                    <a:pt x="2" y="5"/>
                    <a:pt x="2" y="5"/>
                  </a:cubicBezTo>
                  <a:cubicBezTo>
                    <a:pt x="2" y="5"/>
                    <a:pt x="2" y="5"/>
                    <a:pt x="2" y="5"/>
                  </a:cubicBezTo>
                  <a:cubicBezTo>
                    <a:pt x="2" y="5"/>
                    <a:pt x="2" y="5"/>
                    <a:pt x="2" y="5"/>
                  </a:cubicBezTo>
                  <a:cubicBezTo>
                    <a:pt x="2" y="5"/>
                    <a:pt x="1" y="5"/>
                    <a:pt x="1" y="5"/>
                  </a:cubicBezTo>
                  <a:cubicBezTo>
                    <a:pt x="1" y="5"/>
                    <a:pt x="1" y="5"/>
                    <a:pt x="1" y="5"/>
                  </a:cubicBezTo>
                  <a:cubicBezTo>
                    <a:pt x="1" y="5"/>
                    <a:pt x="1" y="5"/>
                    <a:pt x="1" y="5"/>
                  </a:cubicBezTo>
                  <a:cubicBezTo>
                    <a:pt x="0" y="5"/>
                    <a:pt x="0" y="5"/>
                    <a:pt x="1" y="5"/>
                  </a:cubicBezTo>
                  <a:cubicBezTo>
                    <a:pt x="4" y="3"/>
                    <a:pt x="4" y="3"/>
                    <a:pt x="4" y="3"/>
                  </a:cubicBezTo>
                  <a:cubicBezTo>
                    <a:pt x="4" y="3"/>
                    <a:pt x="4" y="3"/>
                    <a:pt x="4" y="3"/>
                  </a:cubicBezTo>
                  <a:cubicBezTo>
                    <a:pt x="5" y="3"/>
                    <a:pt x="4" y="4"/>
                    <a:pt x="4" y="4"/>
                  </a:cubicBezTo>
                  <a:cubicBezTo>
                    <a:pt x="4" y="4"/>
                    <a:pt x="4" y="4"/>
                    <a:pt x="4" y="4"/>
                  </a:cubicBezTo>
                  <a:cubicBezTo>
                    <a:pt x="3" y="4"/>
                    <a:pt x="3" y="4"/>
                    <a:pt x="3" y="4"/>
                  </a:cubicBezTo>
                  <a:cubicBezTo>
                    <a:pt x="3" y="5"/>
                    <a:pt x="3" y="5"/>
                    <a:pt x="3" y="5"/>
                  </a:cubicBezTo>
                  <a:cubicBezTo>
                    <a:pt x="3" y="5"/>
                    <a:pt x="3" y="5"/>
                    <a:pt x="3" y="5"/>
                  </a:cubicBezTo>
                  <a:lnTo>
                    <a:pt x="9" y="1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8" name="îşḷiḋé">
              <a:extLst>
                <a:ext uri="{FF2B5EF4-FFF2-40B4-BE49-F238E27FC236}">
                  <a16:creationId xmlns:a16="http://schemas.microsoft.com/office/drawing/2014/main" id="{4D9D9928-8D40-4A34-BEB9-35EE1E7AB31F}"/>
                </a:ext>
              </a:extLst>
            </p:cNvPr>
            <p:cNvSpPr/>
            <p:nvPr/>
          </p:nvSpPr>
          <p:spPr bwMode="auto">
            <a:xfrm>
              <a:off x="4021138" y="3795713"/>
              <a:ext cx="42863" cy="47625"/>
            </a:xfrm>
            <a:custGeom>
              <a:avLst/>
              <a:gdLst>
                <a:gd name="T0" fmla="*/ 6 w 13"/>
                <a:gd name="T1" fmla="*/ 0 h 14"/>
                <a:gd name="T2" fmla="*/ 8 w 13"/>
                <a:gd name="T3" fmla="*/ 2 h 14"/>
                <a:gd name="T4" fmla="*/ 8 w 13"/>
                <a:gd name="T5" fmla="*/ 2 h 14"/>
                <a:gd name="T6" fmla="*/ 8 w 13"/>
                <a:gd name="T7" fmla="*/ 2 h 14"/>
                <a:gd name="T8" fmla="*/ 7 w 13"/>
                <a:gd name="T9" fmla="*/ 2 h 14"/>
                <a:gd name="T10" fmla="*/ 7 w 13"/>
                <a:gd name="T11" fmla="*/ 2 h 14"/>
                <a:gd name="T12" fmla="*/ 6 w 13"/>
                <a:gd name="T13" fmla="*/ 2 h 14"/>
                <a:gd name="T14" fmla="*/ 5 w 13"/>
                <a:gd name="T15" fmla="*/ 2 h 14"/>
                <a:gd name="T16" fmla="*/ 4 w 13"/>
                <a:gd name="T17" fmla="*/ 2 h 14"/>
                <a:gd name="T18" fmla="*/ 3 w 13"/>
                <a:gd name="T19" fmla="*/ 3 h 14"/>
                <a:gd name="T20" fmla="*/ 2 w 13"/>
                <a:gd name="T21" fmla="*/ 3 h 14"/>
                <a:gd name="T22" fmla="*/ 2 w 13"/>
                <a:gd name="T23" fmla="*/ 4 h 14"/>
                <a:gd name="T24" fmla="*/ 3 w 13"/>
                <a:gd name="T25" fmla="*/ 4 h 14"/>
                <a:gd name="T26" fmla="*/ 5 w 13"/>
                <a:gd name="T27" fmla="*/ 7 h 14"/>
                <a:gd name="T28" fmla="*/ 6 w 13"/>
                <a:gd name="T29" fmla="*/ 6 h 14"/>
                <a:gd name="T30" fmla="*/ 7 w 13"/>
                <a:gd name="T31" fmla="*/ 6 h 14"/>
                <a:gd name="T32" fmla="*/ 7 w 13"/>
                <a:gd name="T33" fmla="*/ 5 h 14"/>
                <a:gd name="T34" fmla="*/ 6 w 13"/>
                <a:gd name="T35" fmla="*/ 5 h 14"/>
                <a:gd name="T36" fmla="*/ 6 w 13"/>
                <a:gd name="T37" fmla="*/ 4 h 14"/>
                <a:gd name="T38" fmla="*/ 6 w 13"/>
                <a:gd name="T39" fmla="*/ 4 h 14"/>
                <a:gd name="T40" fmla="*/ 6 w 13"/>
                <a:gd name="T41" fmla="*/ 4 h 14"/>
                <a:gd name="T42" fmla="*/ 9 w 13"/>
                <a:gd name="T43" fmla="*/ 7 h 14"/>
                <a:gd name="T44" fmla="*/ 9 w 13"/>
                <a:gd name="T45" fmla="*/ 8 h 14"/>
                <a:gd name="T46" fmla="*/ 8 w 13"/>
                <a:gd name="T47" fmla="*/ 8 h 14"/>
                <a:gd name="T48" fmla="*/ 8 w 13"/>
                <a:gd name="T49" fmla="*/ 7 h 14"/>
                <a:gd name="T50" fmla="*/ 8 w 13"/>
                <a:gd name="T51" fmla="*/ 7 h 14"/>
                <a:gd name="T52" fmla="*/ 7 w 13"/>
                <a:gd name="T53" fmla="*/ 6 h 14"/>
                <a:gd name="T54" fmla="*/ 7 w 13"/>
                <a:gd name="T55" fmla="*/ 7 h 14"/>
                <a:gd name="T56" fmla="*/ 5 w 13"/>
                <a:gd name="T57" fmla="*/ 8 h 14"/>
                <a:gd name="T58" fmla="*/ 7 w 13"/>
                <a:gd name="T59" fmla="*/ 11 h 14"/>
                <a:gd name="T60" fmla="*/ 8 w 13"/>
                <a:gd name="T61" fmla="*/ 12 h 14"/>
                <a:gd name="T62" fmla="*/ 8 w 13"/>
                <a:gd name="T63" fmla="*/ 12 h 14"/>
                <a:gd name="T64" fmla="*/ 9 w 13"/>
                <a:gd name="T65" fmla="*/ 11 h 14"/>
                <a:gd name="T66" fmla="*/ 10 w 13"/>
                <a:gd name="T67" fmla="*/ 10 h 14"/>
                <a:gd name="T68" fmla="*/ 11 w 13"/>
                <a:gd name="T69" fmla="*/ 10 h 14"/>
                <a:gd name="T70" fmla="*/ 11 w 13"/>
                <a:gd name="T71" fmla="*/ 9 h 14"/>
                <a:gd name="T72" fmla="*/ 11 w 13"/>
                <a:gd name="T73" fmla="*/ 8 h 14"/>
                <a:gd name="T74" fmla="*/ 11 w 13"/>
                <a:gd name="T75" fmla="*/ 7 h 14"/>
                <a:gd name="T76" fmla="*/ 11 w 13"/>
                <a:gd name="T77" fmla="*/ 7 h 14"/>
                <a:gd name="T78" fmla="*/ 11 w 13"/>
                <a:gd name="T79" fmla="*/ 6 h 14"/>
                <a:gd name="T80" fmla="*/ 11 w 13"/>
                <a:gd name="T81" fmla="*/ 7 h 14"/>
                <a:gd name="T82" fmla="*/ 13 w 13"/>
                <a:gd name="T83" fmla="*/ 9 h 14"/>
                <a:gd name="T84" fmla="*/ 6 w 13"/>
                <a:gd name="T85" fmla="*/ 14 h 14"/>
                <a:gd name="T86" fmla="*/ 6 w 13"/>
                <a:gd name="T87" fmla="*/ 14 h 14"/>
                <a:gd name="T88" fmla="*/ 6 w 13"/>
                <a:gd name="T89" fmla="*/ 13 h 14"/>
                <a:gd name="T90" fmla="*/ 6 w 13"/>
                <a:gd name="T91" fmla="*/ 13 h 14"/>
                <a:gd name="T92" fmla="*/ 6 w 13"/>
                <a:gd name="T93" fmla="*/ 13 h 14"/>
                <a:gd name="T94" fmla="*/ 7 w 13"/>
                <a:gd name="T95" fmla="*/ 12 h 14"/>
                <a:gd name="T96" fmla="*/ 6 w 13"/>
                <a:gd name="T97" fmla="*/ 12 h 14"/>
                <a:gd name="T98" fmla="*/ 2 w 13"/>
                <a:gd name="T99" fmla="*/ 5 h 14"/>
                <a:gd name="T100" fmla="*/ 1 w 13"/>
                <a:gd name="T101" fmla="*/ 5 h 14"/>
                <a:gd name="T102" fmla="*/ 0 w 13"/>
                <a:gd name="T103" fmla="*/ 5 h 14"/>
                <a:gd name="T104" fmla="*/ 0 w 13"/>
                <a:gd name="T105" fmla="*/ 5 h 14"/>
                <a:gd name="T106" fmla="*/ 0 w 13"/>
                <a:gd name="T107" fmla="*/ 5 h 14"/>
                <a:gd name="T108" fmla="*/ 0 w 13"/>
                <a:gd name="T109" fmla="*/ 5 h 14"/>
                <a:gd name="T110" fmla="*/ 6 w 13"/>
                <a:gd name="T11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6" y="0"/>
                  </a:moveTo>
                  <a:cubicBezTo>
                    <a:pt x="8" y="2"/>
                    <a:pt x="8" y="2"/>
                    <a:pt x="8" y="2"/>
                  </a:cubicBezTo>
                  <a:cubicBezTo>
                    <a:pt x="8" y="2"/>
                    <a:pt x="8" y="2"/>
                    <a:pt x="8" y="2"/>
                  </a:cubicBezTo>
                  <a:cubicBezTo>
                    <a:pt x="8" y="3"/>
                    <a:pt x="8" y="3"/>
                    <a:pt x="8" y="2"/>
                  </a:cubicBezTo>
                  <a:cubicBezTo>
                    <a:pt x="7" y="2"/>
                    <a:pt x="7" y="2"/>
                    <a:pt x="7" y="2"/>
                  </a:cubicBezTo>
                  <a:cubicBezTo>
                    <a:pt x="7" y="2"/>
                    <a:pt x="7" y="2"/>
                    <a:pt x="7" y="2"/>
                  </a:cubicBezTo>
                  <a:cubicBezTo>
                    <a:pt x="6" y="2"/>
                    <a:pt x="6" y="2"/>
                    <a:pt x="6" y="2"/>
                  </a:cubicBezTo>
                  <a:cubicBezTo>
                    <a:pt x="5" y="2"/>
                    <a:pt x="5" y="2"/>
                    <a:pt x="5" y="2"/>
                  </a:cubicBezTo>
                  <a:cubicBezTo>
                    <a:pt x="5" y="2"/>
                    <a:pt x="4" y="2"/>
                    <a:pt x="4" y="2"/>
                  </a:cubicBezTo>
                  <a:cubicBezTo>
                    <a:pt x="3" y="3"/>
                    <a:pt x="3" y="3"/>
                    <a:pt x="3" y="3"/>
                  </a:cubicBezTo>
                  <a:cubicBezTo>
                    <a:pt x="3" y="3"/>
                    <a:pt x="2" y="3"/>
                    <a:pt x="2" y="3"/>
                  </a:cubicBezTo>
                  <a:cubicBezTo>
                    <a:pt x="2" y="4"/>
                    <a:pt x="2" y="4"/>
                    <a:pt x="2" y="4"/>
                  </a:cubicBezTo>
                  <a:cubicBezTo>
                    <a:pt x="3" y="4"/>
                    <a:pt x="3" y="4"/>
                    <a:pt x="3" y="4"/>
                  </a:cubicBezTo>
                  <a:cubicBezTo>
                    <a:pt x="5" y="7"/>
                    <a:pt x="5" y="7"/>
                    <a:pt x="5" y="7"/>
                  </a:cubicBezTo>
                  <a:cubicBezTo>
                    <a:pt x="6" y="6"/>
                    <a:pt x="6" y="6"/>
                    <a:pt x="6" y="6"/>
                  </a:cubicBezTo>
                  <a:cubicBezTo>
                    <a:pt x="6" y="6"/>
                    <a:pt x="7" y="6"/>
                    <a:pt x="7" y="6"/>
                  </a:cubicBezTo>
                  <a:cubicBezTo>
                    <a:pt x="7" y="6"/>
                    <a:pt x="7" y="6"/>
                    <a:pt x="7" y="5"/>
                  </a:cubicBezTo>
                  <a:cubicBezTo>
                    <a:pt x="7" y="5"/>
                    <a:pt x="7" y="5"/>
                    <a:pt x="6" y="5"/>
                  </a:cubicBezTo>
                  <a:cubicBezTo>
                    <a:pt x="6" y="4"/>
                    <a:pt x="6" y="4"/>
                    <a:pt x="6" y="4"/>
                  </a:cubicBezTo>
                  <a:cubicBezTo>
                    <a:pt x="6" y="4"/>
                    <a:pt x="6" y="4"/>
                    <a:pt x="6" y="4"/>
                  </a:cubicBezTo>
                  <a:cubicBezTo>
                    <a:pt x="6" y="4"/>
                    <a:pt x="6" y="4"/>
                    <a:pt x="6" y="4"/>
                  </a:cubicBezTo>
                  <a:cubicBezTo>
                    <a:pt x="9" y="7"/>
                    <a:pt x="9" y="7"/>
                    <a:pt x="9" y="7"/>
                  </a:cubicBezTo>
                  <a:cubicBezTo>
                    <a:pt x="9" y="7"/>
                    <a:pt x="9" y="8"/>
                    <a:pt x="9" y="8"/>
                  </a:cubicBezTo>
                  <a:cubicBezTo>
                    <a:pt x="9" y="8"/>
                    <a:pt x="8" y="8"/>
                    <a:pt x="8" y="8"/>
                  </a:cubicBezTo>
                  <a:cubicBezTo>
                    <a:pt x="8" y="7"/>
                    <a:pt x="8" y="7"/>
                    <a:pt x="8" y="7"/>
                  </a:cubicBezTo>
                  <a:cubicBezTo>
                    <a:pt x="8" y="7"/>
                    <a:pt x="8" y="7"/>
                    <a:pt x="8" y="7"/>
                  </a:cubicBezTo>
                  <a:cubicBezTo>
                    <a:pt x="7" y="6"/>
                    <a:pt x="7" y="6"/>
                    <a:pt x="7" y="6"/>
                  </a:cubicBezTo>
                  <a:cubicBezTo>
                    <a:pt x="7" y="6"/>
                    <a:pt x="7" y="7"/>
                    <a:pt x="7" y="7"/>
                  </a:cubicBezTo>
                  <a:cubicBezTo>
                    <a:pt x="5" y="8"/>
                    <a:pt x="5" y="8"/>
                    <a:pt x="5" y="8"/>
                  </a:cubicBezTo>
                  <a:cubicBezTo>
                    <a:pt x="7" y="11"/>
                    <a:pt x="7" y="11"/>
                    <a:pt x="7" y="11"/>
                  </a:cubicBezTo>
                  <a:cubicBezTo>
                    <a:pt x="8" y="11"/>
                    <a:pt x="8" y="12"/>
                    <a:pt x="8" y="12"/>
                  </a:cubicBezTo>
                  <a:cubicBezTo>
                    <a:pt x="8" y="12"/>
                    <a:pt x="8" y="12"/>
                    <a:pt x="8" y="12"/>
                  </a:cubicBezTo>
                  <a:cubicBezTo>
                    <a:pt x="8" y="12"/>
                    <a:pt x="8" y="12"/>
                    <a:pt x="9" y="11"/>
                  </a:cubicBezTo>
                  <a:cubicBezTo>
                    <a:pt x="10" y="10"/>
                    <a:pt x="10" y="10"/>
                    <a:pt x="10" y="10"/>
                  </a:cubicBezTo>
                  <a:cubicBezTo>
                    <a:pt x="10" y="10"/>
                    <a:pt x="10" y="10"/>
                    <a:pt x="11" y="10"/>
                  </a:cubicBezTo>
                  <a:cubicBezTo>
                    <a:pt x="11" y="10"/>
                    <a:pt x="11" y="9"/>
                    <a:pt x="11" y="9"/>
                  </a:cubicBezTo>
                  <a:cubicBezTo>
                    <a:pt x="11" y="9"/>
                    <a:pt x="11" y="8"/>
                    <a:pt x="11" y="8"/>
                  </a:cubicBezTo>
                  <a:cubicBezTo>
                    <a:pt x="11" y="8"/>
                    <a:pt x="11" y="8"/>
                    <a:pt x="11" y="7"/>
                  </a:cubicBezTo>
                  <a:cubicBezTo>
                    <a:pt x="11" y="7"/>
                    <a:pt x="11" y="7"/>
                    <a:pt x="11" y="7"/>
                  </a:cubicBezTo>
                  <a:cubicBezTo>
                    <a:pt x="11" y="7"/>
                    <a:pt x="11" y="6"/>
                    <a:pt x="11" y="6"/>
                  </a:cubicBezTo>
                  <a:cubicBezTo>
                    <a:pt x="11" y="6"/>
                    <a:pt x="11" y="6"/>
                    <a:pt x="11" y="7"/>
                  </a:cubicBezTo>
                  <a:cubicBezTo>
                    <a:pt x="13" y="9"/>
                    <a:pt x="13" y="9"/>
                    <a:pt x="13" y="9"/>
                  </a:cubicBezTo>
                  <a:cubicBezTo>
                    <a:pt x="6" y="14"/>
                    <a:pt x="6" y="14"/>
                    <a:pt x="6" y="14"/>
                  </a:cubicBezTo>
                  <a:cubicBezTo>
                    <a:pt x="6" y="14"/>
                    <a:pt x="6" y="14"/>
                    <a:pt x="6" y="14"/>
                  </a:cubicBezTo>
                  <a:cubicBezTo>
                    <a:pt x="6" y="13"/>
                    <a:pt x="6" y="13"/>
                    <a:pt x="6" y="13"/>
                  </a:cubicBezTo>
                  <a:cubicBezTo>
                    <a:pt x="6" y="13"/>
                    <a:pt x="6" y="13"/>
                    <a:pt x="6" y="13"/>
                  </a:cubicBezTo>
                  <a:cubicBezTo>
                    <a:pt x="6" y="13"/>
                    <a:pt x="6" y="13"/>
                    <a:pt x="6" y="13"/>
                  </a:cubicBezTo>
                  <a:cubicBezTo>
                    <a:pt x="7" y="13"/>
                    <a:pt x="7" y="12"/>
                    <a:pt x="7" y="12"/>
                  </a:cubicBezTo>
                  <a:cubicBezTo>
                    <a:pt x="7" y="12"/>
                    <a:pt x="6" y="12"/>
                    <a:pt x="6" y="12"/>
                  </a:cubicBezTo>
                  <a:cubicBezTo>
                    <a:pt x="2" y="5"/>
                    <a:pt x="2" y="5"/>
                    <a:pt x="2" y="5"/>
                  </a:cubicBezTo>
                  <a:cubicBezTo>
                    <a:pt x="2" y="5"/>
                    <a:pt x="1" y="5"/>
                    <a:pt x="1" y="5"/>
                  </a:cubicBezTo>
                  <a:cubicBezTo>
                    <a:pt x="1" y="5"/>
                    <a:pt x="1" y="5"/>
                    <a:pt x="0" y="5"/>
                  </a:cubicBezTo>
                  <a:cubicBezTo>
                    <a:pt x="0" y="5"/>
                    <a:pt x="0" y="5"/>
                    <a:pt x="0" y="5"/>
                  </a:cubicBezTo>
                  <a:cubicBezTo>
                    <a:pt x="0" y="5"/>
                    <a:pt x="0" y="5"/>
                    <a:pt x="0" y="5"/>
                  </a:cubicBezTo>
                  <a:cubicBezTo>
                    <a:pt x="0" y="5"/>
                    <a:pt x="0" y="5"/>
                    <a:pt x="0" y="5"/>
                  </a:cubicBezTo>
                  <a:lnTo>
                    <a:pt x="6"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49" name="isliḑè">
              <a:extLst>
                <a:ext uri="{FF2B5EF4-FFF2-40B4-BE49-F238E27FC236}">
                  <a16:creationId xmlns:a16="http://schemas.microsoft.com/office/drawing/2014/main" id="{6D2A7C71-2A06-430A-8688-E663AFFF4AD4}"/>
                </a:ext>
              </a:extLst>
            </p:cNvPr>
            <p:cNvSpPr/>
            <p:nvPr/>
          </p:nvSpPr>
          <p:spPr bwMode="auto">
            <a:xfrm>
              <a:off x="4021138" y="3795713"/>
              <a:ext cx="42863" cy="47625"/>
            </a:xfrm>
            <a:custGeom>
              <a:avLst/>
              <a:gdLst>
                <a:gd name="T0" fmla="*/ 6 w 13"/>
                <a:gd name="T1" fmla="*/ 0 h 14"/>
                <a:gd name="T2" fmla="*/ 8 w 13"/>
                <a:gd name="T3" fmla="*/ 2 h 14"/>
                <a:gd name="T4" fmla="*/ 8 w 13"/>
                <a:gd name="T5" fmla="*/ 2 h 14"/>
                <a:gd name="T6" fmla="*/ 8 w 13"/>
                <a:gd name="T7" fmla="*/ 2 h 14"/>
                <a:gd name="T8" fmla="*/ 7 w 13"/>
                <a:gd name="T9" fmla="*/ 2 h 14"/>
                <a:gd name="T10" fmla="*/ 7 w 13"/>
                <a:gd name="T11" fmla="*/ 2 h 14"/>
                <a:gd name="T12" fmla="*/ 6 w 13"/>
                <a:gd name="T13" fmla="*/ 2 h 14"/>
                <a:gd name="T14" fmla="*/ 5 w 13"/>
                <a:gd name="T15" fmla="*/ 2 h 14"/>
                <a:gd name="T16" fmla="*/ 4 w 13"/>
                <a:gd name="T17" fmla="*/ 2 h 14"/>
                <a:gd name="T18" fmla="*/ 3 w 13"/>
                <a:gd name="T19" fmla="*/ 3 h 14"/>
                <a:gd name="T20" fmla="*/ 2 w 13"/>
                <a:gd name="T21" fmla="*/ 3 h 14"/>
                <a:gd name="T22" fmla="*/ 2 w 13"/>
                <a:gd name="T23" fmla="*/ 4 h 14"/>
                <a:gd name="T24" fmla="*/ 3 w 13"/>
                <a:gd name="T25" fmla="*/ 4 h 14"/>
                <a:gd name="T26" fmla="*/ 5 w 13"/>
                <a:gd name="T27" fmla="*/ 7 h 14"/>
                <a:gd name="T28" fmla="*/ 6 w 13"/>
                <a:gd name="T29" fmla="*/ 6 h 14"/>
                <a:gd name="T30" fmla="*/ 7 w 13"/>
                <a:gd name="T31" fmla="*/ 6 h 14"/>
                <a:gd name="T32" fmla="*/ 7 w 13"/>
                <a:gd name="T33" fmla="*/ 5 h 14"/>
                <a:gd name="T34" fmla="*/ 6 w 13"/>
                <a:gd name="T35" fmla="*/ 5 h 14"/>
                <a:gd name="T36" fmla="*/ 6 w 13"/>
                <a:gd name="T37" fmla="*/ 4 h 14"/>
                <a:gd name="T38" fmla="*/ 6 w 13"/>
                <a:gd name="T39" fmla="*/ 4 h 14"/>
                <a:gd name="T40" fmla="*/ 6 w 13"/>
                <a:gd name="T41" fmla="*/ 4 h 14"/>
                <a:gd name="T42" fmla="*/ 9 w 13"/>
                <a:gd name="T43" fmla="*/ 7 h 14"/>
                <a:gd name="T44" fmla="*/ 9 w 13"/>
                <a:gd name="T45" fmla="*/ 8 h 14"/>
                <a:gd name="T46" fmla="*/ 8 w 13"/>
                <a:gd name="T47" fmla="*/ 8 h 14"/>
                <a:gd name="T48" fmla="*/ 8 w 13"/>
                <a:gd name="T49" fmla="*/ 7 h 14"/>
                <a:gd name="T50" fmla="*/ 8 w 13"/>
                <a:gd name="T51" fmla="*/ 7 h 14"/>
                <a:gd name="T52" fmla="*/ 7 w 13"/>
                <a:gd name="T53" fmla="*/ 6 h 14"/>
                <a:gd name="T54" fmla="*/ 7 w 13"/>
                <a:gd name="T55" fmla="*/ 7 h 14"/>
                <a:gd name="T56" fmla="*/ 5 w 13"/>
                <a:gd name="T57" fmla="*/ 8 h 14"/>
                <a:gd name="T58" fmla="*/ 7 w 13"/>
                <a:gd name="T59" fmla="*/ 11 h 14"/>
                <a:gd name="T60" fmla="*/ 8 w 13"/>
                <a:gd name="T61" fmla="*/ 12 h 14"/>
                <a:gd name="T62" fmla="*/ 8 w 13"/>
                <a:gd name="T63" fmla="*/ 12 h 14"/>
                <a:gd name="T64" fmla="*/ 9 w 13"/>
                <a:gd name="T65" fmla="*/ 11 h 14"/>
                <a:gd name="T66" fmla="*/ 10 w 13"/>
                <a:gd name="T67" fmla="*/ 10 h 14"/>
                <a:gd name="T68" fmla="*/ 11 w 13"/>
                <a:gd name="T69" fmla="*/ 10 h 14"/>
                <a:gd name="T70" fmla="*/ 11 w 13"/>
                <a:gd name="T71" fmla="*/ 9 h 14"/>
                <a:gd name="T72" fmla="*/ 11 w 13"/>
                <a:gd name="T73" fmla="*/ 8 h 14"/>
                <a:gd name="T74" fmla="*/ 11 w 13"/>
                <a:gd name="T75" fmla="*/ 7 h 14"/>
                <a:gd name="T76" fmla="*/ 11 w 13"/>
                <a:gd name="T77" fmla="*/ 7 h 14"/>
                <a:gd name="T78" fmla="*/ 11 w 13"/>
                <a:gd name="T79" fmla="*/ 6 h 14"/>
                <a:gd name="T80" fmla="*/ 11 w 13"/>
                <a:gd name="T81" fmla="*/ 7 h 14"/>
                <a:gd name="T82" fmla="*/ 13 w 13"/>
                <a:gd name="T83" fmla="*/ 9 h 14"/>
                <a:gd name="T84" fmla="*/ 6 w 13"/>
                <a:gd name="T85" fmla="*/ 14 h 14"/>
                <a:gd name="T86" fmla="*/ 6 w 13"/>
                <a:gd name="T87" fmla="*/ 14 h 14"/>
                <a:gd name="T88" fmla="*/ 6 w 13"/>
                <a:gd name="T89" fmla="*/ 13 h 14"/>
                <a:gd name="T90" fmla="*/ 6 w 13"/>
                <a:gd name="T91" fmla="*/ 13 h 14"/>
                <a:gd name="T92" fmla="*/ 6 w 13"/>
                <a:gd name="T93" fmla="*/ 13 h 14"/>
                <a:gd name="T94" fmla="*/ 7 w 13"/>
                <a:gd name="T95" fmla="*/ 12 h 14"/>
                <a:gd name="T96" fmla="*/ 6 w 13"/>
                <a:gd name="T97" fmla="*/ 12 h 14"/>
                <a:gd name="T98" fmla="*/ 2 w 13"/>
                <a:gd name="T99" fmla="*/ 5 h 14"/>
                <a:gd name="T100" fmla="*/ 1 w 13"/>
                <a:gd name="T101" fmla="*/ 5 h 14"/>
                <a:gd name="T102" fmla="*/ 0 w 13"/>
                <a:gd name="T103" fmla="*/ 5 h 14"/>
                <a:gd name="T104" fmla="*/ 0 w 13"/>
                <a:gd name="T105" fmla="*/ 5 h 14"/>
                <a:gd name="T106" fmla="*/ 0 w 13"/>
                <a:gd name="T107" fmla="*/ 5 h 14"/>
                <a:gd name="T108" fmla="*/ 0 w 13"/>
                <a:gd name="T109" fmla="*/ 5 h 14"/>
                <a:gd name="T110" fmla="*/ 6 w 13"/>
                <a:gd name="T11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6" y="0"/>
                  </a:moveTo>
                  <a:cubicBezTo>
                    <a:pt x="8" y="2"/>
                    <a:pt x="8" y="2"/>
                    <a:pt x="8" y="2"/>
                  </a:cubicBezTo>
                  <a:cubicBezTo>
                    <a:pt x="8" y="2"/>
                    <a:pt x="8" y="2"/>
                    <a:pt x="8" y="2"/>
                  </a:cubicBezTo>
                  <a:cubicBezTo>
                    <a:pt x="8" y="3"/>
                    <a:pt x="8" y="3"/>
                    <a:pt x="8" y="2"/>
                  </a:cubicBezTo>
                  <a:cubicBezTo>
                    <a:pt x="7" y="2"/>
                    <a:pt x="7" y="2"/>
                    <a:pt x="7" y="2"/>
                  </a:cubicBezTo>
                  <a:cubicBezTo>
                    <a:pt x="7" y="2"/>
                    <a:pt x="7" y="2"/>
                    <a:pt x="7" y="2"/>
                  </a:cubicBezTo>
                  <a:cubicBezTo>
                    <a:pt x="6" y="2"/>
                    <a:pt x="6" y="2"/>
                    <a:pt x="6" y="2"/>
                  </a:cubicBezTo>
                  <a:cubicBezTo>
                    <a:pt x="5" y="2"/>
                    <a:pt x="5" y="2"/>
                    <a:pt x="5" y="2"/>
                  </a:cubicBezTo>
                  <a:cubicBezTo>
                    <a:pt x="5" y="2"/>
                    <a:pt x="4" y="2"/>
                    <a:pt x="4" y="2"/>
                  </a:cubicBezTo>
                  <a:cubicBezTo>
                    <a:pt x="3" y="3"/>
                    <a:pt x="3" y="3"/>
                    <a:pt x="3" y="3"/>
                  </a:cubicBezTo>
                  <a:cubicBezTo>
                    <a:pt x="3" y="3"/>
                    <a:pt x="2" y="3"/>
                    <a:pt x="2" y="3"/>
                  </a:cubicBezTo>
                  <a:cubicBezTo>
                    <a:pt x="2" y="4"/>
                    <a:pt x="2" y="4"/>
                    <a:pt x="2" y="4"/>
                  </a:cubicBezTo>
                  <a:cubicBezTo>
                    <a:pt x="3" y="4"/>
                    <a:pt x="3" y="4"/>
                    <a:pt x="3" y="4"/>
                  </a:cubicBezTo>
                  <a:cubicBezTo>
                    <a:pt x="5" y="7"/>
                    <a:pt x="5" y="7"/>
                    <a:pt x="5" y="7"/>
                  </a:cubicBezTo>
                  <a:cubicBezTo>
                    <a:pt x="6" y="6"/>
                    <a:pt x="6" y="6"/>
                    <a:pt x="6" y="6"/>
                  </a:cubicBezTo>
                  <a:cubicBezTo>
                    <a:pt x="6" y="6"/>
                    <a:pt x="7" y="6"/>
                    <a:pt x="7" y="6"/>
                  </a:cubicBezTo>
                  <a:cubicBezTo>
                    <a:pt x="7" y="6"/>
                    <a:pt x="7" y="5"/>
                    <a:pt x="7" y="5"/>
                  </a:cubicBezTo>
                  <a:cubicBezTo>
                    <a:pt x="7" y="5"/>
                    <a:pt x="7" y="5"/>
                    <a:pt x="6" y="5"/>
                  </a:cubicBezTo>
                  <a:cubicBezTo>
                    <a:pt x="6" y="4"/>
                    <a:pt x="6" y="4"/>
                    <a:pt x="6" y="4"/>
                  </a:cubicBezTo>
                  <a:cubicBezTo>
                    <a:pt x="6" y="4"/>
                    <a:pt x="6" y="4"/>
                    <a:pt x="6" y="4"/>
                  </a:cubicBezTo>
                  <a:cubicBezTo>
                    <a:pt x="6" y="4"/>
                    <a:pt x="6" y="4"/>
                    <a:pt x="6" y="4"/>
                  </a:cubicBezTo>
                  <a:cubicBezTo>
                    <a:pt x="9" y="7"/>
                    <a:pt x="9" y="7"/>
                    <a:pt x="9" y="7"/>
                  </a:cubicBezTo>
                  <a:cubicBezTo>
                    <a:pt x="9" y="7"/>
                    <a:pt x="9" y="8"/>
                    <a:pt x="9" y="8"/>
                  </a:cubicBezTo>
                  <a:cubicBezTo>
                    <a:pt x="9" y="8"/>
                    <a:pt x="8" y="8"/>
                    <a:pt x="8" y="8"/>
                  </a:cubicBezTo>
                  <a:cubicBezTo>
                    <a:pt x="8" y="7"/>
                    <a:pt x="8" y="7"/>
                    <a:pt x="8" y="7"/>
                  </a:cubicBezTo>
                  <a:cubicBezTo>
                    <a:pt x="8" y="7"/>
                    <a:pt x="8" y="7"/>
                    <a:pt x="8" y="7"/>
                  </a:cubicBezTo>
                  <a:cubicBezTo>
                    <a:pt x="7" y="6"/>
                    <a:pt x="7" y="6"/>
                    <a:pt x="7" y="6"/>
                  </a:cubicBezTo>
                  <a:cubicBezTo>
                    <a:pt x="7" y="6"/>
                    <a:pt x="7" y="7"/>
                    <a:pt x="7" y="7"/>
                  </a:cubicBezTo>
                  <a:cubicBezTo>
                    <a:pt x="5" y="8"/>
                    <a:pt x="5" y="8"/>
                    <a:pt x="5" y="8"/>
                  </a:cubicBezTo>
                  <a:cubicBezTo>
                    <a:pt x="7" y="11"/>
                    <a:pt x="7" y="11"/>
                    <a:pt x="7" y="11"/>
                  </a:cubicBezTo>
                  <a:cubicBezTo>
                    <a:pt x="8" y="11"/>
                    <a:pt x="8" y="12"/>
                    <a:pt x="8" y="12"/>
                  </a:cubicBezTo>
                  <a:cubicBezTo>
                    <a:pt x="8" y="12"/>
                    <a:pt x="8" y="12"/>
                    <a:pt x="8" y="12"/>
                  </a:cubicBezTo>
                  <a:cubicBezTo>
                    <a:pt x="8" y="12"/>
                    <a:pt x="8" y="12"/>
                    <a:pt x="9" y="11"/>
                  </a:cubicBezTo>
                  <a:cubicBezTo>
                    <a:pt x="10" y="10"/>
                    <a:pt x="10" y="10"/>
                    <a:pt x="10" y="10"/>
                  </a:cubicBezTo>
                  <a:cubicBezTo>
                    <a:pt x="10" y="10"/>
                    <a:pt x="10" y="10"/>
                    <a:pt x="11" y="10"/>
                  </a:cubicBezTo>
                  <a:cubicBezTo>
                    <a:pt x="11" y="10"/>
                    <a:pt x="11" y="9"/>
                    <a:pt x="11" y="9"/>
                  </a:cubicBezTo>
                  <a:cubicBezTo>
                    <a:pt x="11" y="9"/>
                    <a:pt x="11" y="8"/>
                    <a:pt x="11" y="8"/>
                  </a:cubicBezTo>
                  <a:cubicBezTo>
                    <a:pt x="11" y="8"/>
                    <a:pt x="11" y="8"/>
                    <a:pt x="11" y="7"/>
                  </a:cubicBezTo>
                  <a:cubicBezTo>
                    <a:pt x="11" y="7"/>
                    <a:pt x="11" y="7"/>
                    <a:pt x="11" y="7"/>
                  </a:cubicBezTo>
                  <a:cubicBezTo>
                    <a:pt x="11" y="6"/>
                    <a:pt x="11" y="6"/>
                    <a:pt x="11" y="6"/>
                  </a:cubicBezTo>
                  <a:cubicBezTo>
                    <a:pt x="11" y="6"/>
                    <a:pt x="11" y="6"/>
                    <a:pt x="11" y="7"/>
                  </a:cubicBezTo>
                  <a:cubicBezTo>
                    <a:pt x="13" y="9"/>
                    <a:pt x="13" y="9"/>
                    <a:pt x="13" y="9"/>
                  </a:cubicBezTo>
                  <a:cubicBezTo>
                    <a:pt x="6" y="14"/>
                    <a:pt x="6" y="14"/>
                    <a:pt x="6" y="14"/>
                  </a:cubicBezTo>
                  <a:cubicBezTo>
                    <a:pt x="6" y="14"/>
                    <a:pt x="6" y="14"/>
                    <a:pt x="6" y="14"/>
                  </a:cubicBezTo>
                  <a:cubicBezTo>
                    <a:pt x="6" y="13"/>
                    <a:pt x="6" y="13"/>
                    <a:pt x="6" y="13"/>
                  </a:cubicBezTo>
                  <a:cubicBezTo>
                    <a:pt x="6" y="13"/>
                    <a:pt x="6" y="13"/>
                    <a:pt x="6" y="13"/>
                  </a:cubicBezTo>
                  <a:cubicBezTo>
                    <a:pt x="6" y="13"/>
                    <a:pt x="6" y="13"/>
                    <a:pt x="6" y="13"/>
                  </a:cubicBezTo>
                  <a:cubicBezTo>
                    <a:pt x="7" y="13"/>
                    <a:pt x="7" y="12"/>
                    <a:pt x="7" y="12"/>
                  </a:cubicBezTo>
                  <a:cubicBezTo>
                    <a:pt x="7" y="12"/>
                    <a:pt x="6" y="12"/>
                    <a:pt x="6" y="12"/>
                  </a:cubicBezTo>
                  <a:cubicBezTo>
                    <a:pt x="2" y="5"/>
                    <a:pt x="2" y="5"/>
                    <a:pt x="2" y="5"/>
                  </a:cubicBezTo>
                  <a:cubicBezTo>
                    <a:pt x="2" y="5"/>
                    <a:pt x="1" y="5"/>
                    <a:pt x="1" y="5"/>
                  </a:cubicBezTo>
                  <a:cubicBezTo>
                    <a:pt x="1" y="5"/>
                    <a:pt x="1" y="5"/>
                    <a:pt x="0" y="5"/>
                  </a:cubicBezTo>
                  <a:cubicBezTo>
                    <a:pt x="0" y="5"/>
                    <a:pt x="0" y="5"/>
                    <a:pt x="0" y="5"/>
                  </a:cubicBezTo>
                  <a:cubicBezTo>
                    <a:pt x="0" y="5"/>
                    <a:pt x="0" y="5"/>
                    <a:pt x="0" y="5"/>
                  </a:cubicBezTo>
                  <a:cubicBezTo>
                    <a:pt x="0" y="5"/>
                    <a:pt x="0" y="5"/>
                    <a:pt x="0" y="5"/>
                  </a:cubicBezTo>
                  <a:lnTo>
                    <a:pt x="6"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0" name="iṧlîḓê">
              <a:extLst>
                <a:ext uri="{FF2B5EF4-FFF2-40B4-BE49-F238E27FC236}">
                  <a16:creationId xmlns:a16="http://schemas.microsoft.com/office/drawing/2014/main" id="{D33A46B6-4CC5-44BF-93E5-662291EA322F}"/>
                </a:ext>
              </a:extLst>
            </p:cNvPr>
            <p:cNvSpPr/>
            <p:nvPr/>
          </p:nvSpPr>
          <p:spPr bwMode="auto">
            <a:xfrm>
              <a:off x="4122738" y="3719513"/>
              <a:ext cx="36513" cy="36513"/>
            </a:xfrm>
            <a:custGeom>
              <a:avLst/>
              <a:gdLst>
                <a:gd name="T0" fmla="*/ 3 w 11"/>
                <a:gd name="T1" fmla="*/ 0 h 11"/>
                <a:gd name="T2" fmla="*/ 5 w 11"/>
                <a:gd name="T3" fmla="*/ 1 h 11"/>
                <a:gd name="T4" fmla="*/ 6 w 11"/>
                <a:gd name="T5" fmla="*/ 1 h 11"/>
                <a:gd name="T6" fmla="*/ 5 w 11"/>
                <a:gd name="T7" fmla="*/ 1 h 11"/>
                <a:gd name="T8" fmla="*/ 5 w 11"/>
                <a:gd name="T9" fmla="*/ 1 h 11"/>
                <a:gd name="T10" fmla="*/ 4 w 11"/>
                <a:gd name="T11" fmla="*/ 1 h 11"/>
                <a:gd name="T12" fmla="*/ 2 w 11"/>
                <a:gd name="T13" fmla="*/ 1 h 11"/>
                <a:gd name="T14" fmla="*/ 1 w 11"/>
                <a:gd name="T15" fmla="*/ 2 h 11"/>
                <a:gd name="T16" fmla="*/ 1 w 11"/>
                <a:gd name="T17" fmla="*/ 4 h 11"/>
                <a:gd name="T18" fmla="*/ 1 w 11"/>
                <a:gd name="T19" fmla="*/ 5 h 11"/>
                <a:gd name="T20" fmla="*/ 3 w 11"/>
                <a:gd name="T21" fmla="*/ 5 h 11"/>
                <a:gd name="T22" fmla="*/ 4 w 11"/>
                <a:gd name="T23" fmla="*/ 5 h 11"/>
                <a:gd name="T24" fmla="*/ 5 w 11"/>
                <a:gd name="T25" fmla="*/ 4 h 11"/>
                <a:gd name="T26" fmla="*/ 7 w 11"/>
                <a:gd name="T27" fmla="*/ 3 h 11"/>
                <a:gd name="T28" fmla="*/ 8 w 11"/>
                <a:gd name="T29" fmla="*/ 3 h 11"/>
                <a:gd name="T30" fmla="*/ 10 w 11"/>
                <a:gd name="T31" fmla="*/ 3 h 11"/>
                <a:gd name="T32" fmla="*/ 11 w 11"/>
                <a:gd name="T33" fmla="*/ 5 h 11"/>
                <a:gd name="T34" fmla="*/ 11 w 11"/>
                <a:gd name="T35" fmla="*/ 6 h 11"/>
                <a:gd name="T36" fmla="*/ 10 w 11"/>
                <a:gd name="T37" fmla="*/ 8 h 11"/>
                <a:gd name="T38" fmla="*/ 10 w 11"/>
                <a:gd name="T39" fmla="*/ 9 h 11"/>
                <a:gd name="T40" fmla="*/ 9 w 11"/>
                <a:gd name="T41" fmla="*/ 9 h 11"/>
                <a:gd name="T42" fmla="*/ 8 w 11"/>
                <a:gd name="T43" fmla="*/ 10 h 11"/>
                <a:gd name="T44" fmla="*/ 8 w 11"/>
                <a:gd name="T45" fmla="*/ 10 h 11"/>
                <a:gd name="T46" fmla="*/ 8 w 11"/>
                <a:gd name="T47" fmla="*/ 10 h 11"/>
                <a:gd name="T48" fmla="*/ 8 w 11"/>
                <a:gd name="T49" fmla="*/ 10 h 11"/>
                <a:gd name="T50" fmla="*/ 8 w 11"/>
                <a:gd name="T51" fmla="*/ 11 h 11"/>
                <a:gd name="T52" fmla="*/ 8 w 11"/>
                <a:gd name="T53" fmla="*/ 11 h 11"/>
                <a:gd name="T54" fmla="*/ 5 w 11"/>
                <a:gd name="T55" fmla="*/ 10 h 11"/>
                <a:gd name="T56" fmla="*/ 5 w 11"/>
                <a:gd name="T57" fmla="*/ 9 h 11"/>
                <a:gd name="T58" fmla="*/ 5 w 11"/>
                <a:gd name="T59" fmla="*/ 9 h 11"/>
                <a:gd name="T60" fmla="*/ 6 w 11"/>
                <a:gd name="T61" fmla="*/ 9 h 11"/>
                <a:gd name="T62" fmla="*/ 7 w 11"/>
                <a:gd name="T63" fmla="*/ 9 h 11"/>
                <a:gd name="T64" fmla="*/ 8 w 11"/>
                <a:gd name="T65" fmla="*/ 9 h 11"/>
                <a:gd name="T66" fmla="*/ 10 w 11"/>
                <a:gd name="T67" fmla="*/ 8 h 11"/>
                <a:gd name="T68" fmla="*/ 10 w 11"/>
                <a:gd name="T69" fmla="*/ 7 h 11"/>
                <a:gd name="T70" fmla="*/ 10 w 11"/>
                <a:gd name="T71" fmla="*/ 6 h 11"/>
                <a:gd name="T72" fmla="*/ 9 w 11"/>
                <a:gd name="T73" fmla="*/ 5 h 11"/>
                <a:gd name="T74" fmla="*/ 8 w 11"/>
                <a:gd name="T75" fmla="*/ 4 h 11"/>
                <a:gd name="T76" fmla="*/ 7 w 11"/>
                <a:gd name="T77" fmla="*/ 5 h 11"/>
                <a:gd name="T78" fmla="*/ 6 w 11"/>
                <a:gd name="T79" fmla="*/ 5 h 11"/>
                <a:gd name="T80" fmla="*/ 4 w 11"/>
                <a:gd name="T81" fmla="*/ 6 h 11"/>
                <a:gd name="T82" fmla="*/ 3 w 11"/>
                <a:gd name="T83" fmla="*/ 7 h 11"/>
                <a:gd name="T84" fmla="*/ 1 w 11"/>
                <a:gd name="T85" fmla="*/ 6 h 11"/>
                <a:gd name="T86" fmla="*/ 0 w 11"/>
                <a:gd name="T87" fmla="*/ 5 h 11"/>
                <a:gd name="T88" fmla="*/ 0 w 11"/>
                <a:gd name="T89" fmla="*/ 3 h 11"/>
                <a:gd name="T90" fmla="*/ 1 w 11"/>
                <a:gd name="T91" fmla="*/ 2 h 11"/>
                <a:gd name="T92" fmla="*/ 1 w 11"/>
                <a:gd name="T93" fmla="*/ 1 h 11"/>
                <a:gd name="T94" fmla="*/ 2 w 11"/>
                <a:gd name="T95" fmla="*/ 1 h 11"/>
                <a:gd name="T96" fmla="*/ 2 w 11"/>
                <a:gd name="T97" fmla="*/ 1 h 11"/>
                <a:gd name="T98" fmla="*/ 2 w 11"/>
                <a:gd name="T99" fmla="*/ 0 h 11"/>
                <a:gd name="T100" fmla="*/ 2 w 11"/>
                <a:gd name="T101" fmla="*/ 0 h 11"/>
                <a:gd name="T102" fmla="*/ 2 w 11"/>
                <a:gd name="T103" fmla="*/ 0 h 11"/>
                <a:gd name="T104" fmla="*/ 3 w 11"/>
                <a:gd name="T10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11">
                  <a:moveTo>
                    <a:pt x="3" y="0"/>
                  </a:moveTo>
                  <a:cubicBezTo>
                    <a:pt x="5" y="1"/>
                    <a:pt x="5" y="1"/>
                    <a:pt x="5" y="1"/>
                  </a:cubicBezTo>
                  <a:cubicBezTo>
                    <a:pt x="5" y="1"/>
                    <a:pt x="6" y="1"/>
                    <a:pt x="6" y="1"/>
                  </a:cubicBezTo>
                  <a:cubicBezTo>
                    <a:pt x="6" y="1"/>
                    <a:pt x="5" y="1"/>
                    <a:pt x="5" y="1"/>
                  </a:cubicBezTo>
                  <a:cubicBezTo>
                    <a:pt x="5" y="1"/>
                    <a:pt x="5" y="1"/>
                    <a:pt x="5" y="1"/>
                  </a:cubicBezTo>
                  <a:cubicBezTo>
                    <a:pt x="5" y="1"/>
                    <a:pt x="4" y="1"/>
                    <a:pt x="4" y="1"/>
                  </a:cubicBezTo>
                  <a:cubicBezTo>
                    <a:pt x="3" y="1"/>
                    <a:pt x="3" y="1"/>
                    <a:pt x="2" y="1"/>
                  </a:cubicBezTo>
                  <a:cubicBezTo>
                    <a:pt x="2" y="1"/>
                    <a:pt x="1" y="2"/>
                    <a:pt x="1" y="2"/>
                  </a:cubicBezTo>
                  <a:cubicBezTo>
                    <a:pt x="1" y="3"/>
                    <a:pt x="1" y="3"/>
                    <a:pt x="1" y="4"/>
                  </a:cubicBezTo>
                  <a:cubicBezTo>
                    <a:pt x="1" y="4"/>
                    <a:pt x="1" y="4"/>
                    <a:pt x="1" y="5"/>
                  </a:cubicBezTo>
                  <a:cubicBezTo>
                    <a:pt x="2" y="5"/>
                    <a:pt x="2" y="5"/>
                    <a:pt x="3" y="5"/>
                  </a:cubicBezTo>
                  <a:cubicBezTo>
                    <a:pt x="3" y="5"/>
                    <a:pt x="3" y="5"/>
                    <a:pt x="4" y="5"/>
                  </a:cubicBezTo>
                  <a:cubicBezTo>
                    <a:pt x="4" y="5"/>
                    <a:pt x="5" y="5"/>
                    <a:pt x="5" y="4"/>
                  </a:cubicBezTo>
                  <a:cubicBezTo>
                    <a:pt x="6" y="4"/>
                    <a:pt x="6" y="3"/>
                    <a:pt x="7" y="3"/>
                  </a:cubicBezTo>
                  <a:cubicBezTo>
                    <a:pt x="7" y="3"/>
                    <a:pt x="8" y="3"/>
                    <a:pt x="8" y="3"/>
                  </a:cubicBezTo>
                  <a:cubicBezTo>
                    <a:pt x="9" y="3"/>
                    <a:pt x="9" y="3"/>
                    <a:pt x="10" y="3"/>
                  </a:cubicBezTo>
                  <a:cubicBezTo>
                    <a:pt x="10" y="4"/>
                    <a:pt x="11" y="4"/>
                    <a:pt x="11" y="5"/>
                  </a:cubicBezTo>
                  <a:cubicBezTo>
                    <a:pt x="11" y="5"/>
                    <a:pt x="11" y="6"/>
                    <a:pt x="11" y="6"/>
                  </a:cubicBezTo>
                  <a:cubicBezTo>
                    <a:pt x="11" y="7"/>
                    <a:pt x="11" y="7"/>
                    <a:pt x="10" y="8"/>
                  </a:cubicBezTo>
                  <a:cubicBezTo>
                    <a:pt x="10" y="8"/>
                    <a:pt x="10" y="8"/>
                    <a:pt x="10" y="9"/>
                  </a:cubicBezTo>
                  <a:cubicBezTo>
                    <a:pt x="10" y="9"/>
                    <a:pt x="9" y="9"/>
                    <a:pt x="9" y="9"/>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1"/>
                  </a:cubicBezTo>
                  <a:cubicBezTo>
                    <a:pt x="8" y="11"/>
                    <a:pt x="8" y="11"/>
                    <a:pt x="8" y="11"/>
                  </a:cubicBezTo>
                  <a:cubicBezTo>
                    <a:pt x="5" y="10"/>
                    <a:pt x="5" y="10"/>
                    <a:pt x="5" y="10"/>
                  </a:cubicBezTo>
                  <a:cubicBezTo>
                    <a:pt x="5" y="10"/>
                    <a:pt x="5" y="10"/>
                    <a:pt x="5" y="9"/>
                  </a:cubicBezTo>
                  <a:cubicBezTo>
                    <a:pt x="5" y="9"/>
                    <a:pt x="5" y="9"/>
                    <a:pt x="5" y="9"/>
                  </a:cubicBezTo>
                  <a:cubicBezTo>
                    <a:pt x="6" y="9"/>
                    <a:pt x="6" y="9"/>
                    <a:pt x="6" y="9"/>
                  </a:cubicBezTo>
                  <a:cubicBezTo>
                    <a:pt x="6" y="9"/>
                    <a:pt x="6" y="9"/>
                    <a:pt x="7" y="9"/>
                  </a:cubicBezTo>
                  <a:cubicBezTo>
                    <a:pt x="7" y="9"/>
                    <a:pt x="8" y="9"/>
                    <a:pt x="8" y="9"/>
                  </a:cubicBezTo>
                  <a:cubicBezTo>
                    <a:pt x="9" y="9"/>
                    <a:pt x="9" y="8"/>
                    <a:pt x="10" y="8"/>
                  </a:cubicBezTo>
                  <a:cubicBezTo>
                    <a:pt x="10" y="8"/>
                    <a:pt x="10" y="7"/>
                    <a:pt x="10" y="7"/>
                  </a:cubicBezTo>
                  <a:cubicBezTo>
                    <a:pt x="10" y="7"/>
                    <a:pt x="10" y="6"/>
                    <a:pt x="10" y="6"/>
                  </a:cubicBezTo>
                  <a:cubicBezTo>
                    <a:pt x="10" y="5"/>
                    <a:pt x="10" y="5"/>
                    <a:pt x="9" y="5"/>
                  </a:cubicBezTo>
                  <a:cubicBezTo>
                    <a:pt x="9" y="4"/>
                    <a:pt x="9" y="4"/>
                    <a:pt x="8" y="4"/>
                  </a:cubicBezTo>
                  <a:cubicBezTo>
                    <a:pt x="8" y="4"/>
                    <a:pt x="8" y="4"/>
                    <a:pt x="7" y="5"/>
                  </a:cubicBezTo>
                  <a:cubicBezTo>
                    <a:pt x="7" y="5"/>
                    <a:pt x="6" y="5"/>
                    <a:pt x="6" y="5"/>
                  </a:cubicBezTo>
                  <a:cubicBezTo>
                    <a:pt x="5" y="6"/>
                    <a:pt x="5" y="6"/>
                    <a:pt x="4" y="6"/>
                  </a:cubicBezTo>
                  <a:cubicBezTo>
                    <a:pt x="4" y="7"/>
                    <a:pt x="3" y="7"/>
                    <a:pt x="3" y="7"/>
                  </a:cubicBezTo>
                  <a:cubicBezTo>
                    <a:pt x="2" y="7"/>
                    <a:pt x="2" y="7"/>
                    <a:pt x="1" y="6"/>
                  </a:cubicBezTo>
                  <a:cubicBezTo>
                    <a:pt x="1" y="6"/>
                    <a:pt x="0" y="6"/>
                    <a:pt x="0" y="5"/>
                  </a:cubicBezTo>
                  <a:cubicBezTo>
                    <a:pt x="0" y="5"/>
                    <a:pt x="0" y="4"/>
                    <a:pt x="0" y="3"/>
                  </a:cubicBezTo>
                  <a:cubicBezTo>
                    <a:pt x="0" y="3"/>
                    <a:pt x="0" y="2"/>
                    <a:pt x="1" y="2"/>
                  </a:cubicBezTo>
                  <a:cubicBezTo>
                    <a:pt x="1" y="2"/>
                    <a:pt x="1" y="1"/>
                    <a:pt x="1" y="1"/>
                  </a:cubicBezTo>
                  <a:cubicBezTo>
                    <a:pt x="1" y="1"/>
                    <a:pt x="2" y="1"/>
                    <a:pt x="2" y="1"/>
                  </a:cubicBezTo>
                  <a:cubicBezTo>
                    <a:pt x="2" y="1"/>
                    <a:pt x="2" y="1"/>
                    <a:pt x="2" y="1"/>
                  </a:cubicBezTo>
                  <a:cubicBezTo>
                    <a:pt x="2" y="1"/>
                    <a:pt x="2" y="0"/>
                    <a:pt x="2" y="0"/>
                  </a:cubicBezTo>
                  <a:cubicBezTo>
                    <a:pt x="2" y="0"/>
                    <a:pt x="2" y="0"/>
                    <a:pt x="2" y="0"/>
                  </a:cubicBezTo>
                  <a:cubicBezTo>
                    <a:pt x="2" y="0"/>
                    <a:pt x="2" y="0"/>
                    <a:pt x="2" y="0"/>
                  </a:cubicBezTo>
                  <a:cubicBezTo>
                    <a:pt x="2" y="0"/>
                    <a:pt x="3" y="0"/>
                    <a:pt x="3"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1" name="iṣļíďé">
              <a:extLst>
                <a:ext uri="{FF2B5EF4-FFF2-40B4-BE49-F238E27FC236}">
                  <a16:creationId xmlns:a16="http://schemas.microsoft.com/office/drawing/2014/main" id="{519A3650-87FB-44A2-BECD-6F773A798C4F}"/>
                </a:ext>
              </a:extLst>
            </p:cNvPr>
            <p:cNvSpPr/>
            <p:nvPr/>
          </p:nvSpPr>
          <p:spPr bwMode="auto">
            <a:xfrm>
              <a:off x="4122738" y="3719513"/>
              <a:ext cx="36513" cy="36513"/>
            </a:xfrm>
            <a:custGeom>
              <a:avLst/>
              <a:gdLst>
                <a:gd name="T0" fmla="*/ 3 w 11"/>
                <a:gd name="T1" fmla="*/ 0 h 11"/>
                <a:gd name="T2" fmla="*/ 5 w 11"/>
                <a:gd name="T3" fmla="*/ 1 h 11"/>
                <a:gd name="T4" fmla="*/ 6 w 11"/>
                <a:gd name="T5" fmla="*/ 1 h 11"/>
                <a:gd name="T6" fmla="*/ 5 w 11"/>
                <a:gd name="T7" fmla="*/ 1 h 11"/>
                <a:gd name="T8" fmla="*/ 5 w 11"/>
                <a:gd name="T9" fmla="*/ 1 h 11"/>
                <a:gd name="T10" fmla="*/ 4 w 11"/>
                <a:gd name="T11" fmla="*/ 1 h 11"/>
                <a:gd name="T12" fmla="*/ 2 w 11"/>
                <a:gd name="T13" fmla="*/ 1 h 11"/>
                <a:gd name="T14" fmla="*/ 1 w 11"/>
                <a:gd name="T15" fmla="*/ 2 h 11"/>
                <a:gd name="T16" fmla="*/ 1 w 11"/>
                <a:gd name="T17" fmla="*/ 4 h 11"/>
                <a:gd name="T18" fmla="*/ 1 w 11"/>
                <a:gd name="T19" fmla="*/ 5 h 11"/>
                <a:gd name="T20" fmla="*/ 3 w 11"/>
                <a:gd name="T21" fmla="*/ 5 h 11"/>
                <a:gd name="T22" fmla="*/ 4 w 11"/>
                <a:gd name="T23" fmla="*/ 5 h 11"/>
                <a:gd name="T24" fmla="*/ 5 w 11"/>
                <a:gd name="T25" fmla="*/ 4 h 11"/>
                <a:gd name="T26" fmla="*/ 7 w 11"/>
                <a:gd name="T27" fmla="*/ 3 h 11"/>
                <a:gd name="T28" fmla="*/ 8 w 11"/>
                <a:gd name="T29" fmla="*/ 3 h 11"/>
                <a:gd name="T30" fmla="*/ 10 w 11"/>
                <a:gd name="T31" fmla="*/ 3 h 11"/>
                <a:gd name="T32" fmla="*/ 11 w 11"/>
                <a:gd name="T33" fmla="*/ 5 h 11"/>
                <a:gd name="T34" fmla="*/ 11 w 11"/>
                <a:gd name="T35" fmla="*/ 6 h 11"/>
                <a:gd name="T36" fmla="*/ 10 w 11"/>
                <a:gd name="T37" fmla="*/ 8 h 11"/>
                <a:gd name="T38" fmla="*/ 10 w 11"/>
                <a:gd name="T39" fmla="*/ 9 h 11"/>
                <a:gd name="T40" fmla="*/ 9 w 11"/>
                <a:gd name="T41" fmla="*/ 9 h 11"/>
                <a:gd name="T42" fmla="*/ 8 w 11"/>
                <a:gd name="T43" fmla="*/ 10 h 11"/>
                <a:gd name="T44" fmla="*/ 8 w 11"/>
                <a:gd name="T45" fmla="*/ 10 h 11"/>
                <a:gd name="T46" fmla="*/ 8 w 11"/>
                <a:gd name="T47" fmla="*/ 10 h 11"/>
                <a:gd name="T48" fmla="*/ 8 w 11"/>
                <a:gd name="T49" fmla="*/ 10 h 11"/>
                <a:gd name="T50" fmla="*/ 8 w 11"/>
                <a:gd name="T51" fmla="*/ 11 h 11"/>
                <a:gd name="T52" fmla="*/ 8 w 11"/>
                <a:gd name="T53" fmla="*/ 11 h 11"/>
                <a:gd name="T54" fmla="*/ 5 w 11"/>
                <a:gd name="T55" fmla="*/ 10 h 11"/>
                <a:gd name="T56" fmla="*/ 5 w 11"/>
                <a:gd name="T57" fmla="*/ 9 h 11"/>
                <a:gd name="T58" fmla="*/ 5 w 11"/>
                <a:gd name="T59" fmla="*/ 9 h 11"/>
                <a:gd name="T60" fmla="*/ 6 w 11"/>
                <a:gd name="T61" fmla="*/ 9 h 11"/>
                <a:gd name="T62" fmla="*/ 7 w 11"/>
                <a:gd name="T63" fmla="*/ 9 h 11"/>
                <a:gd name="T64" fmla="*/ 8 w 11"/>
                <a:gd name="T65" fmla="*/ 9 h 11"/>
                <a:gd name="T66" fmla="*/ 10 w 11"/>
                <a:gd name="T67" fmla="*/ 8 h 11"/>
                <a:gd name="T68" fmla="*/ 10 w 11"/>
                <a:gd name="T69" fmla="*/ 7 h 11"/>
                <a:gd name="T70" fmla="*/ 10 w 11"/>
                <a:gd name="T71" fmla="*/ 6 h 11"/>
                <a:gd name="T72" fmla="*/ 9 w 11"/>
                <a:gd name="T73" fmla="*/ 5 h 11"/>
                <a:gd name="T74" fmla="*/ 8 w 11"/>
                <a:gd name="T75" fmla="*/ 4 h 11"/>
                <a:gd name="T76" fmla="*/ 7 w 11"/>
                <a:gd name="T77" fmla="*/ 5 h 11"/>
                <a:gd name="T78" fmla="*/ 6 w 11"/>
                <a:gd name="T79" fmla="*/ 5 h 11"/>
                <a:gd name="T80" fmla="*/ 4 w 11"/>
                <a:gd name="T81" fmla="*/ 6 h 11"/>
                <a:gd name="T82" fmla="*/ 3 w 11"/>
                <a:gd name="T83" fmla="*/ 7 h 11"/>
                <a:gd name="T84" fmla="*/ 1 w 11"/>
                <a:gd name="T85" fmla="*/ 6 h 11"/>
                <a:gd name="T86" fmla="*/ 0 w 11"/>
                <a:gd name="T87" fmla="*/ 5 h 11"/>
                <a:gd name="T88" fmla="*/ 0 w 11"/>
                <a:gd name="T89" fmla="*/ 3 h 11"/>
                <a:gd name="T90" fmla="*/ 1 w 11"/>
                <a:gd name="T91" fmla="*/ 2 h 11"/>
                <a:gd name="T92" fmla="*/ 1 w 11"/>
                <a:gd name="T93" fmla="*/ 1 h 11"/>
                <a:gd name="T94" fmla="*/ 2 w 11"/>
                <a:gd name="T95" fmla="*/ 1 h 11"/>
                <a:gd name="T96" fmla="*/ 2 w 11"/>
                <a:gd name="T97" fmla="*/ 1 h 11"/>
                <a:gd name="T98" fmla="*/ 2 w 11"/>
                <a:gd name="T99" fmla="*/ 0 h 11"/>
                <a:gd name="T100" fmla="*/ 2 w 11"/>
                <a:gd name="T101" fmla="*/ 0 h 11"/>
                <a:gd name="T102" fmla="*/ 2 w 11"/>
                <a:gd name="T103" fmla="*/ 0 h 11"/>
                <a:gd name="T104" fmla="*/ 3 w 11"/>
                <a:gd name="T10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11">
                  <a:moveTo>
                    <a:pt x="3" y="0"/>
                  </a:moveTo>
                  <a:cubicBezTo>
                    <a:pt x="5" y="1"/>
                    <a:pt x="5" y="1"/>
                    <a:pt x="5" y="1"/>
                  </a:cubicBezTo>
                  <a:cubicBezTo>
                    <a:pt x="5" y="1"/>
                    <a:pt x="6" y="1"/>
                    <a:pt x="6" y="1"/>
                  </a:cubicBezTo>
                  <a:cubicBezTo>
                    <a:pt x="5" y="1"/>
                    <a:pt x="5" y="1"/>
                    <a:pt x="5" y="1"/>
                  </a:cubicBezTo>
                  <a:cubicBezTo>
                    <a:pt x="5" y="1"/>
                    <a:pt x="5" y="1"/>
                    <a:pt x="5" y="1"/>
                  </a:cubicBezTo>
                  <a:cubicBezTo>
                    <a:pt x="5" y="1"/>
                    <a:pt x="4" y="1"/>
                    <a:pt x="4" y="1"/>
                  </a:cubicBezTo>
                  <a:cubicBezTo>
                    <a:pt x="3" y="1"/>
                    <a:pt x="3" y="1"/>
                    <a:pt x="2" y="1"/>
                  </a:cubicBezTo>
                  <a:cubicBezTo>
                    <a:pt x="2" y="1"/>
                    <a:pt x="1" y="2"/>
                    <a:pt x="1" y="2"/>
                  </a:cubicBezTo>
                  <a:cubicBezTo>
                    <a:pt x="1" y="3"/>
                    <a:pt x="1" y="3"/>
                    <a:pt x="1" y="4"/>
                  </a:cubicBezTo>
                  <a:cubicBezTo>
                    <a:pt x="1" y="4"/>
                    <a:pt x="1" y="4"/>
                    <a:pt x="1" y="5"/>
                  </a:cubicBezTo>
                  <a:cubicBezTo>
                    <a:pt x="2" y="5"/>
                    <a:pt x="2" y="5"/>
                    <a:pt x="3" y="5"/>
                  </a:cubicBezTo>
                  <a:cubicBezTo>
                    <a:pt x="3" y="5"/>
                    <a:pt x="3" y="5"/>
                    <a:pt x="4" y="5"/>
                  </a:cubicBezTo>
                  <a:cubicBezTo>
                    <a:pt x="4" y="5"/>
                    <a:pt x="5" y="5"/>
                    <a:pt x="5" y="4"/>
                  </a:cubicBezTo>
                  <a:cubicBezTo>
                    <a:pt x="6" y="4"/>
                    <a:pt x="6" y="3"/>
                    <a:pt x="7" y="3"/>
                  </a:cubicBezTo>
                  <a:cubicBezTo>
                    <a:pt x="7" y="3"/>
                    <a:pt x="8" y="3"/>
                    <a:pt x="8" y="3"/>
                  </a:cubicBezTo>
                  <a:cubicBezTo>
                    <a:pt x="9" y="3"/>
                    <a:pt x="9" y="3"/>
                    <a:pt x="10" y="3"/>
                  </a:cubicBezTo>
                  <a:cubicBezTo>
                    <a:pt x="10" y="4"/>
                    <a:pt x="11" y="4"/>
                    <a:pt x="11" y="5"/>
                  </a:cubicBezTo>
                  <a:cubicBezTo>
                    <a:pt x="11" y="5"/>
                    <a:pt x="11" y="6"/>
                    <a:pt x="11" y="6"/>
                  </a:cubicBezTo>
                  <a:cubicBezTo>
                    <a:pt x="11" y="7"/>
                    <a:pt x="11" y="7"/>
                    <a:pt x="10" y="8"/>
                  </a:cubicBezTo>
                  <a:cubicBezTo>
                    <a:pt x="10" y="8"/>
                    <a:pt x="10" y="8"/>
                    <a:pt x="10" y="9"/>
                  </a:cubicBezTo>
                  <a:cubicBezTo>
                    <a:pt x="10" y="9"/>
                    <a:pt x="9" y="9"/>
                    <a:pt x="9" y="9"/>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1"/>
                  </a:cubicBezTo>
                  <a:cubicBezTo>
                    <a:pt x="8" y="11"/>
                    <a:pt x="8" y="11"/>
                    <a:pt x="8" y="11"/>
                  </a:cubicBezTo>
                  <a:cubicBezTo>
                    <a:pt x="5" y="10"/>
                    <a:pt x="5" y="10"/>
                    <a:pt x="5" y="10"/>
                  </a:cubicBezTo>
                  <a:cubicBezTo>
                    <a:pt x="5" y="10"/>
                    <a:pt x="5" y="9"/>
                    <a:pt x="5" y="9"/>
                  </a:cubicBezTo>
                  <a:cubicBezTo>
                    <a:pt x="5" y="9"/>
                    <a:pt x="5" y="9"/>
                    <a:pt x="5" y="9"/>
                  </a:cubicBezTo>
                  <a:cubicBezTo>
                    <a:pt x="6" y="9"/>
                    <a:pt x="6" y="9"/>
                    <a:pt x="6" y="9"/>
                  </a:cubicBezTo>
                  <a:cubicBezTo>
                    <a:pt x="6" y="9"/>
                    <a:pt x="6" y="9"/>
                    <a:pt x="7" y="9"/>
                  </a:cubicBezTo>
                  <a:cubicBezTo>
                    <a:pt x="7" y="9"/>
                    <a:pt x="8" y="9"/>
                    <a:pt x="8" y="9"/>
                  </a:cubicBezTo>
                  <a:cubicBezTo>
                    <a:pt x="9" y="9"/>
                    <a:pt x="9" y="8"/>
                    <a:pt x="10" y="8"/>
                  </a:cubicBezTo>
                  <a:cubicBezTo>
                    <a:pt x="10" y="8"/>
                    <a:pt x="10" y="7"/>
                    <a:pt x="10" y="7"/>
                  </a:cubicBezTo>
                  <a:cubicBezTo>
                    <a:pt x="10" y="7"/>
                    <a:pt x="10" y="6"/>
                    <a:pt x="10" y="6"/>
                  </a:cubicBezTo>
                  <a:cubicBezTo>
                    <a:pt x="10" y="5"/>
                    <a:pt x="10" y="5"/>
                    <a:pt x="9" y="5"/>
                  </a:cubicBezTo>
                  <a:cubicBezTo>
                    <a:pt x="9" y="4"/>
                    <a:pt x="9" y="4"/>
                    <a:pt x="8" y="4"/>
                  </a:cubicBezTo>
                  <a:cubicBezTo>
                    <a:pt x="8" y="4"/>
                    <a:pt x="8" y="4"/>
                    <a:pt x="7" y="5"/>
                  </a:cubicBezTo>
                  <a:cubicBezTo>
                    <a:pt x="7" y="5"/>
                    <a:pt x="6" y="5"/>
                    <a:pt x="6" y="5"/>
                  </a:cubicBezTo>
                  <a:cubicBezTo>
                    <a:pt x="5" y="6"/>
                    <a:pt x="5" y="6"/>
                    <a:pt x="4" y="6"/>
                  </a:cubicBezTo>
                  <a:cubicBezTo>
                    <a:pt x="4" y="7"/>
                    <a:pt x="3" y="7"/>
                    <a:pt x="3" y="7"/>
                  </a:cubicBezTo>
                  <a:cubicBezTo>
                    <a:pt x="2" y="7"/>
                    <a:pt x="2" y="7"/>
                    <a:pt x="1" y="6"/>
                  </a:cubicBezTo>
                  <a:cubicBezTo>
                    <a:pt x="1" y="6"/>
                    <a:pt x="0" y="6"/>
                    <a:pt x="0" y="5"/>
                  </a:cubicBezTo>
                  <a:cubicBezTo>
                    <a:pt x="0" y="5"/>
                    <a:pt x="0" y="4"/>
                    <a:pt x="0" y="3"/>
                  </a:cubicBezTo>
                  <a:cubicBezTo>
                    <a:pt x="0" y="3"/>
                    <a:pt x="0" y="2"/>
                    <a:pt x="1" y="2"/>
                  </a:cubicBezTo>
                  <a:cubicBezTo>
                    <a:pt x="1" y="2"/>
                    <a:pt x="1" y="1"/>
                    <a:pt x="1" y="1"/>
                  </a:cubicBezTo>
                  <a:cubicBezTo>
                    <a:pt x="1" y="1"/>
                    <a:pt x="2" y="1"/>
                    <a:pt x="2" y="1"/>
                  </a:cubicBezTo>
                  <a:cubicBezTo>
                    <a:pt x="2" y="1"/>
                    <a:pt x="2" y="1"/>
                    <a:pt x="2" y="1"/>
                  </a:cubicBezTo>
                  <a:cubicBezTo>
                    <a:pt x="2" y="0"/>
                    <a:pt x="2" y="0"/>
                    <a:pt x="2" y="0"/>
                  </a:cubicBezTo>
                  <a:cubicBezTo>
                    <a:pt x="2" y="0"/>
                    <a:pt x="2" y="0"/>
                    <a:pt x="2" y="0"/>
                  </a:cubicBezTo>
                  <a:cubicBezTo>
                    <a:pt x="2" y="0"/>
                    <a:pt x="2" y="0"/>
                    <a:pt x="2" y="0"/>
                  </a:cubicBezTo>
                  <a:lnTo>
                    <a:pt x="3"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2" name="iŝlíḍè">
              <a:extLst>
                <a:ext uri="{FF2B5EF4-FFF2-40B4-BE49-F238E27FC236}">
                  <a16:creationId xmlns:a16="http://schemas.microsoft.com/office/drawing/2014/main" id="{81C918AB-F152-4B39-B76F-BAA62D8921CC}"/>
                </a:ext>
              </a:extLst>
            </p:cNvPr>
            <p:cNvSpPr/>
            <p:nvPr/>
          </p:nvSpPr>
          <p:spPr bwMode="auto">
            <a:xfrm>
              <a:off x="4073526" y="3762375"/>
              <a:ext cx="52388" cy="44450"/>
            </a:xfrm>
            <a:custGeom>
              <a:avLst/>
              <a:gdLst>
                <a:gd name="T0" fmla="*/ 13 w 16"/>
                <a:gd name="T1" fmla="*/ 6 h 13"/>
                <a:gd name="T2" fmla="*/ 14 w 16"/>
                <a:gd name="T3" fmla="*/ 6 h 13"/>
                <a:gd name="T4" fmla="*/ 14 w 16"/>
                <a:gd name="T5" fmla="*/ 6 h 13"/>
                <a:gd name="T6" fmla="*/ 15 w 16"/>
                <a:gd name="T7" fmla="*/ 6 h 13"/>
                <a:gd name="T8" fmla="*/ 15 w 16"/>
                <a:gd name="T9" fmla="*/ 5 h 13"/>
                <a:gd name="T10" fmla="*/ 16 w 16"/>
                <a:gd name="T11" fmla="*/ 5 h 13"/>
                <a:gd name="T12" fmla="*/ 15 w 16"/>
                <a:gd name="T13" fmla="*/ 6 h 13"/>
                <a:gd name="T14" fmla="*/ 14 w 16"/>
                <a:gd name="T15" fmla="*/ 7 h 13"/>
                <a:gd name="T16" fmla="*/ 7 w 16"/>
                <a:gd name="T17" fmla="*/ 6 h 13"/>
                <a:gd name="T18" fmla="*/ 6 w 16"/>
                <a:gd name="T19" fmla="*/ 7 h 13"/>
                <a:gd name="T20" fmla="*/ 9 w 16"/>
                <a:gd name="T21" fmla="*/ 10 h 13"/>
                <a:gd name="T22" fmla="*/ 9 w 16"/>
                <a:gd name="T23" fmla="*/ 10 h 13"/>
                <a:gd name="T24" fmla="*/ 10 w 16"/>
                <a:gd name="T25" fmla="*/ 10 h 13"/>
                <a:gd name="T26" fmla="*/ 10 w 16"/>
                <a:gd name="T27" fmla="*/ 10 h 13"/>
                <a:gd name="T28" fmla="*/ 11 w 16"/>
                <a:gd name="T29" fmla="*/ 10 h 13"/>
                <a:gd name="T30" fmla="*/ 11 w 16"/>
                <a:gd name="T31" fmla="*/ 10 h 13"/>
                <a:gd name="T32" fmla="*/ 11 w 16"/>
                <a:gd name="T33" fmla="*/ 10 h 13"/>
                <a:gd name="T34" fmla="*/ 8 w 16"/>
                <a:gd name="T35" fmla="*/ 12 h 13"/>
                <a:gd name="T36" fmla="*/ 8 w 16"/>
                <a:gd name="T37" fmla="*/ 12 h 13"/>
                <a:gd name="T38" fmla="*/ 8 w 16"/>
                <a:gd name="T39" fmla="*/ 12 h 13"/>
                <a:gd name="T40" fmla="*/ 8 w 16"/>
                <a:gd name="T41" fmla="*/ 12 h 13"/>
                <a:gd name="T42" fmla="*/ 8 w 16"/>
                <a:gd name="T43" fmla="*/ 11 h 13"/>
                <a:gd name="T44" fmla="*/ 8 w 16"/>
                <a:gd name="T45" fmla="*/ 11 h 13"/>
                <a:gd name="T46" fmla="*/ 8 w 16"/>
                <a:gd name="T47" fmla="*/ 10 h 13"/>
                <a:gd name="T48" fmla="*/ 2 w 16"/>
                <a:gd name="T49" fmla="*/ 4 h 13"/>
                <a:gd name="T50" fmla="*/ 2 w 16"/>
                <a:gd name="T51" fmla="*/ 4 h 13"/>
                <a:gd name="T52" fmla="*/ 2 w 16"/>
                <a:gd name="T53" fmla="*/ 4 h 13"/>
                <a:gd name="T54" fmla="*/ 1 w 16"/>
                <a:gd name="T55" fmla="*/ 4 h 13"/>
                <a:gd name="T56" fmla="*/ 1 w 16"/>
                <a:gd name="T57" fmla="*/ 5 h 13"/>
                <a:gd name="T58" fmla="*/ 0 w 16"/>
                <a:gd name="T59" fmla="*/ 5 h 13"/>
                <a:gd name="T60" fmla="*/ 1 w 16"/>
                <a:gd name="T61" fmla="*/ 4 h 13"/>
                <a:gd name="T62" fmla="*/ 4 w 16"/>
                <a:gd name="T63" fmla="*/ 1 h 13"/>
                <a:gd name="T64" fmla="*/ 6 w 16"/>
                <a:gd name="T65" fmla="*/ 0 h 13"/>
                <a:gd name="T66" fmla="*/ 7 w 16"/>
                <a:gd name="T67" fmla="*/ 0 h 13"/>
                <a:gd name="T68" fmla="*/ 9 w 16"/>
                <a:gd name="T69" fmla="*/ 0 h 13"/>
                <a:gd name="T70" fmla="*/ 10 w 16"/>
                <a:gd name="T71" fmla="*/ 2 h 13"/>
                <a:gd name="T72" fmla="*/ 9 w 16"/>
                <a:gd name="T73" fmla="*/ 3 h 13"/>
                <a:gd name="T74" fmla="*/ 9 w 16"/>
                <a:gd name="T75" fmla="*/ 4 h 13"/>
                <a:gd name="T76" fmla="*/ 8 w 16"/>
                <a:gd name="T77" fmla="*/ 5 h 13"/>
                <a:gd name="T78" fmla="*/ 13 w 16"/>
                <a:gd name="T79" fmla="*/ 6 h 13"/>
                <a:gd name="T80" fmla="*/ 6 w 16"/>
                <a:gd name="T81" fmla="*/ 6 h 13"/>
                <a:gd name="T82" fmla="*/ 8 w 16"/>
                <a:gd name="T83" fmla="*/ 5 h 13"/>
                <a:gd name="T84" fmla="*/ 8 w 16"/>
                <a:gd name="T85" fmla="*/ 4 h 13"/>
                <a:gd name="T86" fmla="*/ 8 w 16"/>
                <a:gd name="T87" fmla="*/ 3 h 13"/>
                <a:gd name="T88" fmla="*/ 8 w 16"/>
                <a:gd name="T89" fmla="*/ 1 h 13"/>
                <a:gd name="T90" fmla="*/ 7 w 16"/>
                <a:gd name="T91" fmla="*/ 1 h 13"/>
                <a:gd name="T92" fmla="*/ 5 w 16"/>
                <a:gd name="T93" fmla="*/ 1 h 13"/>
                <a:gd name="T94" fmla="*/ 4 w 16"/>
                <a:gd name="T95" fmla="*/ 1 h 13"/>
                <a:gd name="T96" fmla="*/ 4 w 16"/>
                <a:gd name="T97" fmla="*/ 2 h 13"/>
                <a:gd name="T98" fmla="*/ 3 w 16"/>
                <a:gd name="T99" fmla="*/ 3 h 13"/>
                <a:gd name="T100" fmla="*/ 3 w 16"/>
                <a:gd name="T101" fmla="*/ 3 h 13"/>
                <a:gd name="T102" fmla="*/ 3 w 16"/>
                <a:gd name="T103" fmla="*/ 4 h 13"/>
                <a:gd name="T104" fmla="*/ 6 w 16"/>
                <a:gd name="T10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13">
                  <a:moveTo>
                    <a:pt x="13" y="6"/>
                  </a:moveTo>
                  <a:cubicBezTo>
                    <a:pt x="13" y="6"/>
                    <a:pt x="14" y="6"/>
                    <a:pt x="14" y="6"/>
                  </a:cubicBezTo>
                  <a:cubicBezTo>
                    <a:pt x="14" y="6"/>
                    <a:pt x="14" y="6"/>
                    <a:pt x="14" y="6"/>
                  </a:cubicBezTo>
                  <a:cubicBezTo>
                    <a:pt x="14" y="6"/>
                    <a:pt x="15" y="6"/>
                    <a:pt x="15" y="6"/>
                  </a:cubicBezTo>
                  <a:cubicBezTo>
                    <a:pt x="15" y="5"/>
                    <a:pt x="15" y="5"/>
                    <a:pt x="15" y="5"/>
                  </a:cubicBezTo>
                  <a:cubicBezTo>
                    <a:pt x="15" y="5"/>
                    <a:pt x="15" y="5"/>
                    <a:pt x="16" y="5"/>
                  </a:cubicBezTo>
                  <a:cubicBezTo>
                    <a:pt x="16" y="5"/>
                    <a:pt x="16" y="6"/>
                    <a:pt x="15" y="6"/>
                  </a:cubicBezTo>
                  <a:cubicBezTo>
                    <a:pt x="14" y="7"/>
                    <a:pt x="14" y="7"/>
                    <a:pt x="14" y="7"/>
                  </a:cubicBezTo>
                  <a:cubicBezTo>
                    <a:pt x="7" y="6"/>
                    <a:pt x="7" y="6"/>
                    <a:pt x="7" y="6"/>
                  </a:cubicBezTo>
                  <a:cubicBezTo>
                    <a:pt x="6" y="7"/>
                    <a:pt x="6" y="7"/>
                    <a:pt x="6" y="7"/>
                  </a:cubicBezTo>
                  <a:cubicBezTo>
                    <a:pt x="9" y="10"/>
                    <a:pt x="9" y="10"/>
                    <a:pt x="9" y="10"/>
                  </a:cubicBezTo>
                  <a:cubicBezTo>
                    <a:pt x="9" y="10"/>
                    <a:pt x="9" y="10"/>
                    <a:pt x="9" y="10"/>
                  </a:cubicBezTo>
                  <a:cubicBezTo>
                    <a:pt x="10" y="10"/>
                    <a:pt x="10" y="10"/>
                    <a:pt x="10" y="10"/>
                  </a:cubicBezTo>
                  <a:cubicBezTo>
                    <a:pt x="10" y="10"/>
                    <a:pt x="10" y="10"/>
                    <a:pt x="10" y="10"/>
                  </a:cubicBezTo>
                  <a:cubicBezTo>
                    <a:pt x="11" y="10"/>
                    <a:pt x="11" y="10"/>
                    <a:pt x="11" y="10"/>
                  </a:cubicBezTo>
                  <a:cubicBezTo>
                    <a:pt x="11" y="9"/>
                    <a:pt x="11" y="9"/>
                    <a:pt x="11" y="10"/>
                  </a:cubicBezTo>
                  <a:cubicBezTo>
                    <a:pt x="11" y="10"/>
                    <a:pt x="11" y="10"/>
                    <a:pt x="11" y="10"/>
                  </a:cubicBezTo>
                  <a:cubicBezTo>
                    <a:pt x="8" y="12"/>
                    <a:pt x="8" y="12"/>
                    <a:pt x="8" y="12"/>
                  </a:cubicBezTo>
                  <a:cubicBezTo>
                    <a:pt x="8" y="13"/>
                    <a:pt x="8" y="13"/>
                    <a:pt x="8" y="12"/>
                  </a:cubicBezTo>
                  <a:cubicBezTo>
                    <a:pt x="8" y="12"/>
                    <a:pt x="8" y="12"/>
                    <a:pt x="8" y="12"/>
                  </a:cubicBezTo>
                  <a:cubicBezTo>
                    <a:pt x="8" y="12"/>
                    <a:pt x="8" y="12"/>
                    <a:pt x="8" y="12"/>
                  </a:cubicBezTo>
                  <a:cubicBezTo>
                    <a:pt x="8" y="12"/>
                    <a:pt x="8" y="11"/>
                    <a:pt x="8" y="11"/>
                  </a:cubicBezTo>
                  <a:cubicBezTo>
                    <a:pt x="9" y="11"/>
                    <a:pt x="9" y="11"/>
                    <a:pt x="8" y="11"/>
                  </a:cubicBezTo>
                  <a:cubicBezTo>
                    <a:pt x="8" y="11"/>
                    <a:pt x="8" y="11"/>
                    <a:pt x="8" y="10"/>
                  </a:cubicBezTo>
                  <a:cubicBezTo>
                    <a:pt x="2" y="4"/>
                    <a:pt x="2" y="4"/>
                    <a:pt x="2" y="4"/>
                  </a:cubicBezTo>
                  <a:cubicBezTo>
                    <a:pt x="2" y="4"/>
                    <a:pt x="2" y="4"/>
                    <a:pt x="2" y="4"/>
                  </a:cubicBezTo>
                  <a:cubicBezTo>
                    <a:pt x="2" y="4"/>
                    <a:pt x="2" y="4"/>
                    <a:pt x="2" y="4"/>
                  </a:cubicBezTo>
                  <a:cubicBezTo>
                    <a:pt x="2" y="4"/>
                    <a:pt x="1" y="4"/>
                    <a:pt x="1" y="4"/>
                  </a:cubicBezTo>
                  <a:cubicBezTo>
                    <a:pt x="1" y="5"/>
                    <a:pt x="1" y="5"/>
                    <a:pt x="1" y="5"/>
                  </a:cubicBezTo>
                  <a:cubicBezTo>
                    <a:pt x="1" y="5"/>
                    <a:pt x="1" y="5"/>
                    <a:pt x="0" y="5"/>
                  </a:cubicBezTo>
                  <a:cubicBezTo>
                    <a:pt x="0" y="5"/>
                    <a:pt x="0" y="4"/>
                    <a:pt x="1" y="4"/>
                  </a:cubicBezTo>
                  <a:cubicBezTo>
                    <a:pt x="4" y="1"/>
                    <a:pt x="4" y="1"/>
                    <a:pt x="4" y="1"/>
                  </a:cubicBezTo>
                  <a:cubicBezTo>
                    <a:pt x="5" y="0"/>
                    <a:pt x="5" y="0"/>
                    <a:pt x="6" y="0"/>
                  </a:cubicBezTo>
                  <a:cubicBezTo>
                    <a:pt x="6" y="0"/>
                    <a:pt x="7" y="0"/>
                    <a:pt x="7" y="0"/>
                  </a:cubicBezTo>
                  <a:cubicBezTo>
                    <a:pt x="8" y="0"/>
                    <a:pt x="8" y="0"/>
                    <a:pt x="9" y="0"/>
                  </a:cubicBezTo>
                  <a:cubicBezTo>
                    <a:pt x="9" y="1"/>
                    <a:pt x="9" y="1"/>
                    <a:pt x="10" y="2"/>
                  </a:cubicBezTo>
                  <a:cubicBezTo>
                    <a:pt x="10" y="2"/>
                    <a:pt x="10" y="3"/>
                    <a:pt x="9" y="3"/>
                  </a:cubicBezTo>
                  <a:cubicBezTo>
                    <a:pt x="9" y="4"/>
                    <a:pt x="9" y="4"/>
                    <a:pt x="9" y="4"/>
                  </a:cubicBezTo>
                  <a:cubicBezTo>
                    <a:pt x="8" y="5"/>
                    <a:pt x="8" y="5"/>
                    <a:pt x="8" y="5"/>
                  </a:cubicBezTo>
                  <a:cubicBezTo>
                    <a:pt x="13" y="6"/>
                    <a:pt x="13" y="6"/>
                    <a:pt x="13" y="6"/>
                  </a:cubicBezTo>
                  <a:close/>
                  <a:moveTo>
                    <a:pt x="6" y="6"/>
                  </a:moveTo>
                  <a:cubicBezTo>
                    <a:pt x="8" y="5"/>
                    <a:pt x="8" y="5"/>
                    <a:pt x="8" y="5"/>
                  </a:cubicBezTo>
                  <a:cubicBezTo>
                    <a:pt x="8" y="4"/>
                    <a:pt x="8" y="4"/>
                    <a:pt x="8" y="4"/>
                  </a:cubicBezTo>
                  <a:cubicBezTo>
                    <a:pt x="8" y="3"/>
                    <a:pt x="9" y="3"/>
                    <a:pt x="8" y="3"/>
                  </a:cubicBezTo>
                  <a:cubicBezTo>
                    <a:pt x="8" y="2"/>
                    <a:pt x="8" y="2"/>
                    <a:pt x="8" y="1"/>
                  </a:cubicBezTo>
                  <a:cubicBezTo>
                    <a:pt x="7" y="1"/>
                    <a:pt x="7" y="1"/>
                    <a:pt x="7" y="1"/>
                  </a:cubicBezTo>
                  <a:cubicBezTo>
                    <a:pt x="6" y="1"/>
                    <a:pt x="6" y="1"/>
                    <a:pt x="5" y="1"/>
                  </a:cubicBezTo>
                  <a:cubicBezTo>
                    <a:pt x="5" y="1"/>
                    <a:pt x="5" y="1"/>
                    <a:pt x="4" y="1"/>
                  </a:cubicBezTo>
                  <a:cubicBezTo>
                    <a:pt x="4" y="2"/>
                    <a:pt x="4" y="2"/>
                    <a:pt x="4" y="2"/>
                  </a:cubicBezTo>
                  <a:cubicBezTo>
                    <a:pt x="3" y="2"/>
                    <a:pt x="3" y="3"/>
                    <a:pt x="3" y="3"/>
                  </a:cubicBezTo>
                  <a:cubicBezTo>
                    <a:pt x="3" y="3"/>
                    <a:pt x="3" y="3"/>
                    <a:pt x="3" y="3"/>
                  </a:cubicBezTo>
                  <a:cubicBezTo>
                    <a:pt x="3" y="3"/>
                    <a:pt x="3" y="3"/>
                    <a:pt x="3" y="4"/>
                  </a:cubicBezTo>
                  <a:lnTo>
                    <a:pt x="6"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3" name="iśļïḋé">
              <a:extLst>
                <a:ext uri="{FF2B5EF4-FFF2-40B4-BE49-F238E27FC236}">
                  <a16:creationId xmlns:a16="http://schemas.microsoft.com/office/drawing/2014/main" id="{59110FDC-5E08-42E5-9B84-3FC5854BD0E8}"/>
                </a:ext>
              </a:extLst>
            </p:cNvPr>
            <p:cNvSpPr/>
            <p:nvPr/>
          </p:nvSpPr>
          <p:spPr bwMode="auto">
            <a:xfrm>
              <a:off x="4073526" y="3762375"/>
              <a:ext cx="52388" cy="44450"/>
            </a:xfrm>
            <a:custGeom>
              <a:avLst/>
              <a:gdLst>
                <a:gd name="T0" fmla="*/ 13 w 16"/>
                <a:gd name="T1" fmla="*/ 6 h 13"/>
                <a:gd name="T2" fmla="*/ 14 w 16"/>
                <a:gd name="T3" fmla="*/ 6 h 13"/>
                <a:gd name="T4" fmla="*/ 14 w 16"/>
                <a:gd name="T5" fmla="*/ 6 h 13"/>
                <a:gd name="T6" fmla="*/ 15 w 16"/>
                <a:gd name="T7" fmla="*/ 6 h 13"/>
                <a:gd name="T8" fmla="*/ 15 w 16"/>
                <a:gd name="T9" fmla="*/ 5 h 13"/>
                <a:gd name="T10" fmla="*/ 16 w 16"/>
                <a:gd name="T11" fmla="*/ 5 h 13"/>
                <a:gd name="T12" fmla="*/ 15 w 16"/>
                <a:gd name="T13" fmla="*/ 6 h 13"/>
                <a:gd name="T14" fmla="*/ 14 w 16"/>
                <a:gd name="T15" fmla="*/ 7 h 13"/>
                <a:gd name="T16" fmla="*/ 7 w 16"/>
                <a:gd name="T17" fmla="*/ 6 h 13"/>
                <a:gd name="T18" fmla="*/ 6 w 16"/>
                <a:gd name="T19" fmla="*/ 7 h 13"/>
                <a:gd name="T20" fmla="*/ 9 w 16"/>
                <a:gd name="T21" fmla="*/ 10 h 13"/>
                <a:gd name="T22" fmla="*/ 9 w 16"/>
                <a:gd name="T23" fmla="*/ 10 h 13"/>
                <a:gd name="T24" fmla="*/ 10 w 16"/>
                <a:gd name="T25" fmla="*/ 10 h 13"/>
                <a:gd name="T26" fmla="*/ 10 w 16"/>
                <a:gd name="T27" fmla="*/ 10 h 13"/>
                <a:gd name="T28" fmla="*/ 11 w 16"/>
                <a:gd name="T29" fmla="*/ 10 h 13"/>
                <a:gd name="T30" fmla="*/ 11 w 16"/>
                <a:gd name="T31" fmla="*/ 10 h 13"/>
                <a:gd name="T32" fmla="*/ 11 w 16"/>
                <a:gd name="T33" fmla="*/ 10 h 13"/>
                <a:gd name="T34" fmla="*/ 8 w 16"/>
                <a:gd name="T35" fmla="*/ 12 h 13"/>
                <a:gd name="T36" fmla="*/ 8 w 16"/>
                <a:gd name="T37" fmla="*/ 12 h 13"/>
                <a:gd name="T38" fmla="*/ 8 w 16"/>
                <a:gd name="T39" fmla="*/ 12 h 13"/>
                <a:gd name="T40" fmla="*/ 8 w 16"/>
                <a:gd name="T41" fmla="*/ 12 h 13"/>
                <a:gd name="T42" fmla="*/ 8 w 16"/>
                <a:gd name="T43" fmla="*/ 11 h 13"/>
                <a:gd name="T44" fmla="*/ 8 w 16"/>
                <a:gd name="T45" fmla="*/ 11 h 13"/>
                <a:gd name="T46" fmla="*/ 8 w 16"/>
                <a:gd name="T47" fmla="*/ 10 h 13"/>
                <a:gd name="T48" fmla="*/ 2 w 16"/>
                <a:gd name="T49" fmla="*/ 4 h 13"/>
                <a:gd name="T50" fmla="*/ 2 w 16"/>
                <a:gd name="T51" fmla="*/ 4 h 13"/>
                <a:gd name="T52" fmla="*/ 2 w 16"/>
                <a:gd name="T53" fmla="*/ 4 h 13"/>
                <a:gd name="T54" fmla="*/ 1 w 16"/>
                <a:gd name="T55" fmla="*/ 4 h 13"/>
                <a:gd name="T56" fmla="*/ 1 w 16"/>
                <a:gd name="T57" fmla="*/ 5 h 13"/>
                <a:gd name="T58" fmla="*/ 0 w 16"/>
                <a:gd name="T59" fmla="*/ 5 h 13"/>
                <a:gd name="T60" fmla="*/ 1 w 16"/>
                <a:gd name="T61" fmla="*/ 4 h 13"/>
                <a:gd name="T62" fmla="*/ 4 w 16"/>
                <a:gd name="T63" fmla="*/ 1 h 13"/>
                <a:gd name="T64" fmla="*/ 6 w 16"/>
                <a:gd name="T65" fmla="*/ 0 h 13"/>
                <a:gd name="T66" fmla="*/ 7 w 16"/>
                <a:gd name="T67" fmla="*/ 0 h 13"/>
                <a:gd name="T68" fmla="*/ 9 w 16"/>
                <a:gd name="T69" fmla="*/ 0 h 13"/>
                <a:gd name="T70" fmla="*/ 10 w 16"/>
                <a:gd name="T71" fmla="*/ 2 h 13"/>
                <a:gd name="T72" fmla="*/ 9 w 16"/>
                <a:gd name="T73" fmla="*/ 3 h 13"/>
                <a:gd name="T74" fmla="*/ 9 w 16"/>
                <a:gd name="T75" fmla="*/ 4 h 13"/>
                <a:gd name="T76" fmla="*/ 8 w 16"/>
                <a:gd name="T77" fmla="*/ 5 h 13"/>
                <a:gd name="T78" fmla="*/ 13 w 16"/>
                <a:gd name="T79" fmla="*/ 6 h 13"/>
                <a:gd name="T80" fmla="*/ 6 w 16"/>
                <a:gd name="T81" fmla="*/ 6 h 13"/>
                <a:gd name="T82" fmla="*/ 8 w 16"/>
                <a:gd name="T83" fmla="*/ 5 h 13"/>
                <a:gd name="T84" fmla="*/ 8 w 16"/>
                <a:gd name="T85" fmla="*/ 4 h 13"/>
                <a:gd name="T86" fmla="*/ 8 w 16"/>
                <a:gd name="T87" fmla="*/ 3 h 13"/>
                <a:gd name="T88" fmla="*/ 8 w 16"/>
                <a:gd name="T89" fmla="*/ 1 h 13"/>
                <a:gd name="T90" fmla="*/ 7 w 16"/>
                <a:gd name="T91" fmla="*/ 1 h 13"/>
                <a:gd name="T92" fmla="*/ 5 w 16"/>
                <a:gd name="T93" fmla="*/ 1 h 13"/>
                <a:gd name="T94" fmla="*/ 4 w 16"/>
                <a:gd name="T95" fmla="*/ 1 h 13"/>
                <a:gd name="T96" fmla="*/ 4 w 16"/>
                <a:gd name="T97" fmla="*/ 2 h 13"/>
                <a:gd name="T98" fmla="*/ 3 w 16"/>
                <a:gd name="T99" fmla="*/ 3 h 13"/>
                <a:gd name="T100" fmla="*/ 3 w 16"/>
                <a:gd name="T101" fmla="*/ 3 h 13"/>
                <a:gd name="T102" fmla="*/ 3 w 16"/>
                <a:gd name="T103" fmla="*/ 4 h 13"/>
                <a:gd name="T104" fmla="*/ 6 w 16"/>
                <a:gd name="T10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13">
                  <a:moveTo>
                    <a:pt x="13" y="6"/>
                  </a:moveTo>
                  <a:cubicBezTo>
                    <a:pt x="13" y="6"/>
                    <a:pt x="14" y="6"/>
                    <a:pt x="14" y="6"/>
                  </a:cubicBezTo>
                  <a:cubicBezTo>
                    <a:pt x="14" y="6"/>
                    <a:pt x="14" y="6"/>
                    <a:pt x="14" y="6"/>
                  </a:cubicBezTo>
                  <a:cubicBezTo>
                    <a:pt x="14" y="6"/>
                    <a:pt x="15" y="6"/>
                    <a:pt x="15" y="6"/>
                  </a:cubicBezTo>
                  <a:cubicBezTo>
                    <a:pt x="15" y="5"/>
                    <a:pt x="15" y="5"/>
                    <a:pt x="15" y="5"/>
                  </a:cubicBezTo>
                  <a:cubicBezTo>
                    <a:pt x="15" y="5"/>
                    <a:pt x="15" y="5"/>
                    <a:pt x="16" y="5"/>
                  </a:cubicBezTo>
                  <a:cubicBezTo>
                    <a:pt x="16" y="5"/>
                    <a:pt x="16" y="6"/>
                    <a:pt x="15" y="6"/>
                  </a:cubicBezTo>
                  <a:cubicBezTo>
                    <a:pt x="14" y="7"/>
                    <a:pt x="14" y="7"/>
                    <a:pt x="14" y="7"/>
                  </a:cubicBezTo>
                  <a:cubicBezTo>
                    <a:pt x="7" y="6"/>
                    <a:pt x="7" y="6"/>
                    <a:pt x="7" y="6"/>
                  </a:cubicBezTo>
                  <a:cubicBezTo>
                    <a:pt x="6" y="7"/>
                    <a:pt x="6" y="7"/>
                    <a:pt x="6" y="7"/>
                  </a:cubicBezTo>
                  <a:cubicBezTo>
                    <a:pt x="9" y="10"/>
                    <a:pt x="9" y="10"/>
                    <a:pt x="9" y="10"/>
                  </a:cubicBezTo>
                  <a:cubicBezTo>
                    <a:pt x="9" y="10"/>
                    <a:pt x="9" y="10"/>
                    <a:pt x="9" y="10"/>
                  </a:cubicBezTo>
                  <a:cubicBezTo>
                    <a:pt x="10" y="10"/>
                    <a:pt x="10" y="10"/>
                    <a:pt x="10" y="10"/>
                  </a:cubicBezTo>
                  <a:cubicBezTo>
                    <a:pt x="10" y="10"/>
                    <a:pt x="10" y="10"/>
                    <a:pt x="10" y="10"/>
                  </a:cubicBezTo>
                  <a:cubicBezTo>
                    <a:pt x="11" y="10"/>
                    <a:pt x="11" y="10"/>
                    <a:pt x="11" y="10"/>
                  </a:cubicBezTo>
                  <a:cubicBezTo>
                    <a:pt x="11" y="9"/>
                    <a:pt x="11" y="9"/>
                    <a:pt x="11" y="10"/>
                  </a:cubicBezTo>
                  <a:cubicBezTo>
                    <a:pt x="11" y="10"/>
                    <a:pt x="11" y="10"/>
                    <a:pt x="11" y="10"/>
                  </a:cubicBezTo>
                  <a:cubicBezTo>
                    <a:pt x="8" y="12"/>
                    <a:pt x="8" y="12"/>
                    <a:pt x="8" y="12"/>
                  </a:cubicBezTo>
                  <a:cubicBezTo>
                    <a:pt x="8" y="13"/>
                    <a:pt x="8" y="13"/>
                    <a:pt x="8" y="12"/>
                  </a:cubicBezTo>
                  <a:cubicBezTo>
                    <a:pt x="8" y="12"/>
                    <a:pt x="8" y="12"/>
                    <a:pt x="8" y="12"/>
                  </a:cubicBezTo>
                  <a:cubicBezTo>
                    <a:pt x="8" y="12"/>
                    <a:pt x="8" y="12"/>
                    <a:pt x="8" y="12"/>
                  </a:cubicBezTo>
                  <a:cubicBezTo>
                    <a:pt x="8" y="12"/>
                    <a:pt x="8" y="11"/>
                    <a:pt x="8" y="11"/>
                  </a:cubicBezTo>
                  <a:cubicBezTo>
                    <a:pt x="8" y="11"/>
                    <a:pt x="8" y="11"/>
                    <a:pt x="8" y="11"/>
                  </a:cubicBezTo>
                  <a:cubicBezTo>
                    <a:pt x="8" y="11"/>
                    <a:pt x="8" y="11"/>
                    <a:pt x="8" y="10"/>
                  </a:cubicBezTo>
                  <a:cubicBezTo>
                    <a:pt x="2" y="4"/>
                    <a:pt x="2" y="4"/>
                    <a:pt x="2" y="4"/>
                  </a:cubicBezTo>
                  <a:cubicBezTo>
                    <a:pt x="2" y="4"/>
                    <a:pt x="2" y="4"/>
                    <a:pt x="2" y="4"/>
                  </a:cubicBezTo>
                  <a:cubicBezTo>
                    <a:pt x="2" y="4"/>
                    <a:pt x="2" y="4"/>
                    <a:pt x="2" y="4"/>
                  </a:cubicBezTo>
                  <a:cubicBezTo>
                    <a:pt x="2" y="4"/>
                    <a:pt x="1" y="4"/>
                    <a:pt x="1" y="4"/>
                  </a:cubicBezTo>
                  <a:cubicBezTo>
                    <a:pt x="1" y="5"/>
                    <a:pt x="1" y="5"/>
                    <a:pt x="1" y="5"/>
                  </a:cubicBezTo>
                  <a:cubicBezTo>
                    <a:pt x="1" y="5"/>
                    <a:pt x="1" y="5"/>
                    <a:pt x="0" y="5"/>
                  </a:cubicBezTo>
                  <a:cubicBezTo>
                    <a:pt x="0" y="5"/>
                    <a:pt x="0" y="4"/>
                    <a:pt x="1" y="4"/>
                  </a:cubicBezTo>
                  <a:cubicBezTo>
                    <a:pt x="4" y="1"/>
                    <a:pt x="4" y="1"/>
                    <a:pt x="4" y="1"/>
                  </a:cubicBezTo>
                  <a:cubicBezTo>
                    <a:pt x="5" y="0"/>
                    <a:pt x="5" y="0"/>
                    <a:pt x="6" y="0"/>
                  </a:cubicBezTo>
                  <a:cubicBezTo>
                    <a:pt x="6" y="0"/>
                    <a:pt x="7" y="0"/>
                    <a:pt x="7" y="0"/>
                  </a:cubicBezTo>
                  <a:cubicBezTo>
                    <a:pt x="8" y="0"/>
                    <a:pt x="8" y="0"/>
                    <a:pt x="9" y="0"/>
                  </a:cubicBezTo>
                  <a:cubicBezTo>
                    <a:pt x="9" y="1"/>
                    <a:pt x="9" y="1"/>
                    <a:pt x="10" y="2"/>
                  </a:cubicBezTo>
                  <a:cubicBezTo>
                    <a:pt x="10" y="2"/>
                    <a:pt x="10" y="3"/>
                    <a:pt x="9" y="3"/>
                  </a:cubicBezTo>
                  <a:cubicBezTo>
                    <a:pt x="9" y="4"/>
                    <a:pt x="9" y="4"/>
                    <a:pt x="9" y="4"/>
                  </a:cubicBezTo>
                  <a:cubicBezTo>
                    <a:pt x="8" y="5"/>
                    <a:pt x="8" y="5"/>
                    <a:pt x="8" y="5"/>
                  </a:cubicBezTo>
                  <a:cubicBezTo>
                    <a:pt x="13" y="6"/>
                    <a:pt x="13" y="6"/>
                    <a:pt x="13" y="6"/>
                  </a:cubicBezTo>
                  <a:close/>
                  <a:moveTo>
                    <a:pt x="6" y="6"/>
                  </a:moveTo>
                  <a:cubicBezTo>
                    <a:pt x="8" y="5"/>
                    <a:pt x="8" y="5"/>
                    <a:pt x="8" y="5"/>
                  </a:cubicBezTo>
                  <a:cubicBezTo>
                    <a:pt x="8" y="4"/>
                    <a:pt x="8" y="4"/>
                    <a:pt x="8" y="4"/>
                  </a:cubicBezTo>
                  <a:cubicBezTo>
                    <a:pt x="8" y="3"/>
                    <a:pt x="9" y="3"/>
                    <a:pt x="8" y="3"/>
                  </a:cubicBezTo>
                  <a:cubicBezTo>
                    <a:pt x="8" y="2"/>
                    <a:pt x="8" y="2"/>
                    <a:pt x="8" y="1"/>
                  </a:cubicBezTo>
                  <a:cubicBezTo>
                    <a:pt x="7" y="1"/>
                    <a:pt x="7" y="1"/>
                    <a:pt x="7" y="1"/>
                  </a:cubicBezTo>
                  <a:cubicBezTo>
                    <a:pt x="6" y="1"/>
                    <a:pt x="6" y="1"/>
                    <a:pt x="5" y="1"/>
                  </a:cubicBezTo>
                  <a:cubicBezTo>
                    <a:pt x="5" y="1"/>
                    <a:pt x="5" y="1"/>
                    <a:pt x="4" y="1"/>
                  </a:cubicBezTo>
                  <a:cubicBezTo>
                    <a:pt x="4" y="2"/>
                    <a:pt x="4" y="2"/>
                    <a:pt x="4" y="2"/>
                  </a:cubicBezTo>
                  <a:cubicBezTo>
                    <a:pt x="3" y="2"/>
                    <a:pt x="3" y="3"/>
                    <a:pt x="3" y="3"/>
                  </a:cubicBezTo>
                  <a:cubicBezTo>
                    <a:pt x="3" y="3"/>
                    <a:pt x="3" y="3"/>
                    <a:pt x="3" y="3"/>
                  </a:cubicBezTo>
                  <a:cubicBezTo>
                    <a:pt x="3" y="3"/>
                    <a:pt x="3" y="3"/>
                    <a:pt x="3" y="4"/>
                  </a:cubicBezTo>
                  <a:lnTo>
                    <a:pt x="6"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4" name="ïşḻîde">
              <a:extLst>
                <a:ext uri="{FF2B5EF4-FFF2-40B4-BE49-F238E27FC236}">
                  <a16:creationId xmlns:a16="http://schemas.microsoft.com/office/drawing/2014/main" id="{FE425DE4-2180-439F-98AC-ADBCC857A77A}"/>
                </a:ext>
              </a:extLst>
            </p:cNvPr>
            <p:cNvSpPr/>
            <p:nvPr/>
          </p:nvSpPr>
          <p:spPr bwMode="auto">
            <a:xfrm>
              <a:off x="4156076" y="3673475"/>
              <a:ext cx="39688" cy="30163"/>
            </a:xfrm>
            <a:custGeom>
              <a:avLst/>
              <a:gdLst>
                <a:gd name="T0" fmla="*/ 10 w 12"/>
                <a:gd name="T1" fmla="*/ 7 h 9"/>
                <a:gd name="T2" fmla="*/ 2 w 12"/>
                <a:gd name="T3" fmla="*/ 3 h 9"/>
                <a:gd name="T4" fmla="*/ 2 w 12"/>
                <a:gd name="T5" fmla="*/ 3 h 9"/>
                <a:gd name="T6" fmla="*/ 1 w 12"/>
                <a:gd name="T7" fmla="*/ 3 h 9"/>
                <a:gd name="T8" fmla="*/ 1 w 12"/>
                <a:gd name="T9" fmla="*/ 3 h 9"/>
                <a:gd name="T10" fmla="*/ 1 w 12"/>
                <a:gd name="T11" fmla="*/ 3 h 9"/>
                <a:gd name="T12" fmla="*/ 1 w 12"/>
                <a:gd name="T13" fmla="*/ 3 h 9"/>
                <a:gd name="T14" fmla="*/ 0 w 12"/>
                <a:gd name="T15" fmla="*/ 3 h 9"/>
                <a:gd name="T16" fmla="*/ 2 w 12"/>
                <a:gd name="T17" fmla="*/ 0 h 9"/>
                <a:gd name="T18" fmla="*/ 3 w 12"/>
                <a:gd name="T19" fmla="*/ 0 h 9"/>
                <a:gd name="T20" fmla="*/ 3 w 12"/>
                <a:gd name="T21" fmla="*/ 0 h 9"/>
                <a:gd name="T22" fmla="*/ 3 w 12"/>
                <a:gd name="T23" fmla="*/ 0 h 9"/>
                <a:gd name="T24" fmla="*/ 2 w 12"/>
                <a:gd name="T25" fmla="*/ 1 h 9"/>
                <a:gd name="T26" fmla="*/ 2 w 12"/>
                <a:gd name="T27" fmla="*/ 1 h 9"/>
                <a:gd name="T28" fmla="*/ 3 w 12"/>
                <a:gd name="T29" fmla="*/ 2 h 9"/>
                <a:gd name="T30" fmla="*/ 10 w 12"/>
                <a:gd name="T31" fmla="*/ 6 h 9"/>
                <a:gd name="T32" fmla="*/ 11 w 12"/>
                <a:gd name="T33" fmla="*/ 6 h 9"/>
                <a:gd name="T34" fmla="*/ 11 w 12"/>
                <a:gd name="T35" fmla="*/ 6 h 9"/>
                <a:gd name="T36" fmla="*/ 11 w 12"/>
                <a:gd name="T37" fmla="*/ 5 h 9"/>
                <a:gd name="T38" fmla="*/ 12 w 12"/>
                <a:gd name="T39" fmla="*/ 5 h 9"/>
                <a:gd name="T40" fmla="*/ 12 w 12"/>
                <a:gd name="T41" fmla="*/ 5 h 9"/>
                <a:gd name="T42" fmla="*/ 12 w 12"/>
                <a:gd name="T43" fmla="*/ 5 h 9"/>
                <a:gd name="T44" fmla="*/ 10 w 12"/>
                <a:gd name="T45" fmla="*/ 9 h 9"/>
                <a:gd name="T46" fmla="*/ 10 w 12"/>
                <a:gd name="T47" fmla="*/ 9 h 9"/>
                <a:gd name="T48" fmla="*/ 10 w 12"/>
                <a:gd name="T49" fmla="*/ 8 h 9"/>
                <a:gd name="T50" fmla="*/ 10 w 12"/>
                <a:gd name="T51" fmla="*/ 8 h 9"/>
                <a:gd name="T52" fmla="*/ 10 w 12"/>
                <a:gd name="T53" fmla="*/ 8 h 9"/>
                <a:gd name="T54" fmla="*/ 10 w 12"/>
                <a:gd name="T55" fmla="*/ 7 h 9"/>
                <a:gd name="T56" fmla="*/ 10 w 12"/>
                <a:gd name="T5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9">
                  <a:moveTo>
                    <a:pt x="10" y="7"/>
                  </a:moveTo>
                  <a:cubicBezTo>
                    <a:pt x="2" y="3"/>
                    <a:pt x="2" y="3"/>
                    <a:pt x="2" y="3"/>
                  </a:cubicBezTo>
                  <a:cubicBezTo>
                    <a:pt x="2" y="3"/>
                    <a:pt x="2" y="3"/>
                    <a:pt x="2" y="3"/>
                  </a:cubicBezTo>
                  <a:cubicBezTo>
                    <a:pt x="2" y="3"/>
                    <a:pt x="2" y="3"/>
                    <a:pt x="1" y="3"/>
                  </a:cubicBezTo>
                  <a:cubicBezTo>
                    <a:pt x="1" y="3"/>
                    <a:pt x="1" y="3"/>
                    <a:pt x="1" y="3"/>
                  </a:cubicBezTo>
                  <a:cubicBezTo>
                    <a:pt x="1" y="3"/>
                    <a:pt x="1" y="3"/>
                    <a:pt x="1" y="3"/>
                  </a:cubicBezTo>
                  <a:cubicBezTo>
                    <a:pt x="1" y="4"/>
                    <a:pt x="1" y="4"/>
                    <a:pt x="1" y="3"/>
                  </a:cubicBezTo>
                  <a:cubicBezTo>
                    <a:pt x="0" y="3"/>
                    <a:pt x="0" y="3"/>
                    <a:pt x="0" y="3"/>
                  </a:cubicBezTo>
                  <a:cubicBezTo>
                    <a:pt x="2" y="0"/>
                    <a:pt x="2" y="0"/>
                    <a:pt x="2" y="0"/>
                  </a:cubicBezTo>
                  <a:cubicBezTo>
                    <a:pt x="2" y="0"/>
                    <a:pt x="3" y="0"/>
                    <a:pt x="3" y="0"/>
                  </a:cubicBezTo>
                  <a:cubicBezTo>
                    <a:pt x="3" y="0"/>
                    <a:pt x="3" y="0"/>
                    <a:pt x="3" y="0"/>
                  </a:cubicBezTo>
                  <a:cubicBezTo>
                    <a:pt x="3" y="0"/>
                    <a:pt x="3" y="0"/>
                    <a:pt x="3" y="0"/>
                  </a:cubicBezTo>
                  <a:cubicBezTo>
                    <a:pt x="2" y="1"/>
                    <a:pt x="2" y="1"/>
                    <a:pt x="2" y="1"/>
                  </a:cubicBezTo>
                  <a:cubicBezTo>
                    <a:pt x="2" y="1"/>
                    <a:pt x="2" y="1"/>
                    <a:pt x="2" y="1"/>
                  </a:cubicBezTo>
                  <a:cubicBezTo>
                    <a:pt x="3" y="1"/>
                    <a:pt x="3" y="1"/>
                    <a:pt x="3" y="2"/>
                  </a:cubicBezTo>
                  <a:cubicBezTo>
                    <a:pt x="10" y="6"/>
                    <a:pt x="10" y="6"/>
                    <a:pt x="10" y="6"/>
                  </a:cubicBezTo>
                  <a:cubicBezTo>
                    <a:pt x="10" y="6"/>
                    <a:pt x="11" y="6"/>
                    <a:pt x="11" y="6"/>
                  </a:cubicBezTo>
                  <a:cubicBezTo>
                    <a:pt x="11" y="6"/>
                    <a:pt x="11" y="6"/>
                    <a:pt x="11" y="6"/>
                  </a:cubicBezTo>
                  <a:cubicBezTo>
                    <a:pt x="11" y="6"/>
                    <a:pt x="11" y="6"/>
                    <a:pt x="11" y="5"/>
                  </a:cubicBezTo>
                  <a:cubicBezTo>
                    <a:pt x="12" y="5"/>
                    <a:pt x="12" y="5"/>
                    <a:pt x="12" y="5"/>
                  </a:cubicBezTo>
                  <a:cubicBezTo>
                    <a:pt x="12" y="5"/>
                    <a:pt x="12" y="5"/>
                    <a:pt x="12" y="5"/>
                  </a:cubicBezTo>
                  <a:cubicBezTo>
                    <a:pt x="12" y="5"/>
                    <a:pt x="12" y="5"/>
                    <a:pt x="12" y="5"/>
                  </a:cubicBezTo>
                  <a:cubicBezTo>
                    <a:pt x="10" y="9"/>
                    <a:pt x="10" y="9"/>
                    <a:pt x="10" y="9"/>
                  </a:cubicBezTo>
                  <a:cubicBezTo>
                    <a:pt x="10" y="9"/>
                    <a:pt x="10" y="9"/>
                    <a:pt x="10" y="9"/>
                  </a:cubicBezTo>
                  <a:cubicBezTo>
                    <a:pt x="10" y="9"/>
                    <a:pt x="10" y="8"/>
                    <a:pt x="10" y="8"/>
                  </a:cubicBezTo>
                  <a:cubicBezTo>
                    <a:pt x="10" y="8"/>
                    <a:pt x="10" y="8"/>
                    <a:pt x="10" y="8"/>
                  </a:cubicBezTo>
                  <a:cubicBezTo>
                    <a:pt x="10" y="8"/>
                    <a:pt x="10" y="8"/>
                    <a:pt x="10" y="8"/>
                  </a:cubicBezTo>
                  <a:cubicBezTo>
                    <a:pt x="10" y="7"/>
                    <a:pt x="10" y="7"/>
                    <a:pt x="10" y="7"/>
                  </a:cubicBezTo>
                  <a:cubicBezTo>
                    <a:pt x="10" y="7"/>
                    <a:pt x="10" y="7"/>
                    <a:pt x="10"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5" name="ïšḷíḍe">
              <a:extLst>
                <a:ext uri="{FF2B5EF4-FFF2-40B4-BE49-F238E27FC236}">
                  <a16:creationId xmlns:a16="http://schemas.microsoft.com/office/drawing/2014/main" id="{0EC5E745-7B7B-4EA3-90A2-4D5FD6A9C408}"/>
                </a:ext>
              </a:extLst>
            </p:cNvPr>
            <p:cNvSpPr/>
            <p:nvPr/>
          </p:nvSpPr>
          <p:spPr bwMode="auto">
            <a:xfrm>
              <a:off x="4156076" y="3673475"/>
              <a:ext cx="39688" cy="30163"/>
            </a:xfrm>
            <a:custGeom>
              <a:avLst/>
              <a:gdLst>
                <a:gd name="T0" fmla="*/ 10 w 12"/>
                <a:gd name="T1" fmla="*/ 7 h 9"/>
                <a:gd name="T2" fmla="*/ 2 w 12"/>
                <a:gd name="T3" fmla="*/ 3 h 9"/>
                <a:gd name="T4" fmla="*/ 2 w 12"/>
                <a:gd name="T5" fmla="*/ 3 h 9"/>
                <a:gd name="T6" fmla="*/ 1 w 12"/>
                <a:gd name="T7" fmla="*/ 3 h 9"/>
                <a:gd name="T8" fmla="*/ 1 w 12"/>
                <a:gd name="T9" fmla="*/ 3 h 9"/>
                <a:gd name="T10" fmla="*/ 1 w 12"/>
                <a:gd name="T11" fmla="*/ 3 h 9"/>
                <a:gd name="T12" fmla="*/ 1 w 12"/>
                <a:gd name="T13" fmla="*/ 3 h 9"/>
                <a:gd name="T14" fmla="*/ 0 w 12"/>
                <a:gd name="T15" fmla="*/ 3 h 9"/>
                <a:gd name="T16" fmla="*/ 2 w 12"/>
                <a:gd name="T17" fmla="*/ 0 h 9"/>
                <a:gd name="T18" fmla="*/ 3 w 12"/>
                <a:gd name="T19" fmla="*/ 0 h 9"/>
                <a:gd name="T20" fmla="*/ 3 w 12"/>
                <a:gd name="T21" fmla="*/ 0 h 9"/>
                <a:gd name="T22" fmla="*/ 3 w 12"/>
                <a:gd name="T23" fmla="*/ 0 h 9"/>
                <a:gd name="T24" fmla="*/ 2 w 12"/>
                <a:gd name="T25" fmla="*/ 1 h 9"/>
                <a:gd name="T26" fmla="*/ 2 w 12"/>
                <a:gd name="T27" fmla="*/ 1 h 9"/>
                <a:gd name="T28" fmla="*/ 3 w 12"/>
                <a:gd name="T29" fmla="*/ 2 h 9"/>
                <a:gd name="T30" fmla="*/ 10 w 12"/>
                <a:gd name="T31" fmla="*/ 6 h 9"/>
                <a:gd name="T32" fmla="*/ 11 w 12"/>
                <a:gd name="T33" fmla="*/ 6 h 9"/>
                <a:gd name="T34" fmla="*/ 11 w 12"/>
                <a:gd name="T35" fmla="*/ 6 h 9"/>
                <a:gd name="T36" fmla="*/ 11 w 12"/>
                <a:gd name="T37" fmla="*/ 5 h 9"/>
                <a:gd name="T38" fmla="*/ 12 w 12"/>
                <a:gd name="T39" fmla="*/ 5 h 9"/>
                <a:gd name="T40" fmla="*/ 12 w 12"/>
                <a:gd name="T41" fmla="*/ 5 h 9"/>
                <a:gd name="T42" fmla="*/ 12 w 12"/>
                <a:gd name="T43" fmla="*/ 5 h 9"/>
                <a:gd name="T44" fmla="*/ 10 w 12"/>
                <a:gd name="T45" fmla="*/ 9 h 9"/>
                <a:gd name="T46" fmla="*/ 10 w 12"/>
                <a:gd name="T47" fmla="*/ 9 h 9"/>
                <a:gd name="T48" fmla="*/ 10 w 12"/>
                <a:gd name="T49" fmla="*/ 8 h 9"/>
                <a:gd name="T50" fmla="*/ 10 w 12"/>
                <a:gd name="T51" fmla="*/ 8 h 9"/>
                <a:gd name="T52" fmla="*/ 10 w 12"/>
                <a:gd name="T53" fmla="*/ 8 h 9"/>
                <a:gd name="T54" fmla="*/ 10 w 12"/>
                <a:gd name="T55" fmla="*/ 7 h 9"/>
                <a:gd name="T56" fmla="*/ 10 w 12"/>
                <a:gd name="T5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9">
                  <a:moveTo>
                    <a:pt x="10" y="7"/>
                  </a:moveTo>
                  <a:cubicBezTo>
                    <a:pt x="2" y="3"/>
                    <a:pt x="2" y="3"/>
                    <a:pt x="2" y="3"/>
                  </a:cubicBezTo>
                  <a:cubicBezTo>
                    <a:pt x="2" y="3"/>
                    <a:pt x="2" y="3"/>
                    <a:pt x="2" y="3"/>
                  </a:cubicBezTo>
                  <a:cubicBezTo>
                    <a:pt x="1" y="3"/>
                    <a:pt x="1" y="3"/>
                    <a:pt x="1" y="3"/>
                  </a:cubicBezTo>
                  <a:cubicBezTo>
                    <a:pt x="1" y="3"/>
                    <a:pt x="1" y="3"/>
                    <a:pt x="1" y="3"/>
                  </a:cubicBezTo>
                  <a:cubicBezTo>
                    <a:pt x="1" y="3"/>
                    <a:pt x="1" y="3"/>
                    <a:pt x="1" y="3"/>
                  </a:cubicBezTo>
                  <a:cubicBezTo>
                    <a:pt x="1" y="4"/>
                    <a:pt x="1" y="4"/>
                    <a:pt x="1" y="3"/>
                  </a:cubicBezTo>
                  <a:cubicBezTo>
                    <a:pt x="0" y="3"/>
                    <a:pt x="0" y="3"/>
                    <a:pt x="0" y="3"/>
                  </a:cubicBezTo>
                  <a:cubicBezTo>
                    <a:pt x="2" y="0"/>
                    <a:pt x="2" y="0"/>
                    <a:pt x="2" y="0"/>
                  </a:cubicBezTo>
                  <a:cubicBezTo>
                    <a:pt x="2" y="0"/>
                    <a:pt x="3" y="0"/>
                    <a:pt x="3" y="0"/>
                  </a:cubicBezTo>
                  <a:cubicBezTo>
                    <a:pt x="3" y="0"/>
                    <a:pt x="3" y="0"/>
                    <a:pt x="3" y="0"/>
                  </a:cubicBezTo>
                  <a:cubicBezTo>
                    <a:pt x="3" y="0"/>
                    <a:pt x="3" y="0"/>
                    <a:pt x="3" y="0"/>
                  </a:cubicBezTo>
                  <a:cubicBezTo>
                    <a:pt x="2" y="1"/>
                    <a:pt x="2" y="1"/>
                    <a:pt x="2" y="1"/>
                  </a:cubicBezTo>
                  <a:cubicBezTo>
                    <a:pt x="2" y="1"/>
                    <a:pt x="2" y="1"/>
                    <a:pt x="2" y="1"/>
                  </a:cubicBezTo>
                  <a:cubicBezTo>
                    <a:pt x="3" y="1"/>
                    <a:pt x="3" y="1"/>
                    <a:pt x="3" y="2"/>
                  </a:cubicBezTo>
                  <a:cubicBezTo>
                    <a:pt x="10" y="6"/>
                    <a:pt x="10" y="6"/>
                    <a:pt x="10" y="6"/>
                  </a:cubicBezTo>
                  <a:cubicBezTo>
                    <a:pt x="10" y="6"/>
                    <a:pt x="11" y="6"/>
                    <a:pt x="11" y="6"/>
                  </a:cubicBezTo>
                  <a:cubicBezTo>
                    <a:pt x="11" y="6"/>
                    <a:pt x="11" y="6"/>
                    <a:pt x="11" y="6"/>
                  </a:cubicBezTo>
                  <a:cubicBezTo>
                    <a:pt x="11" y="6"/>
                    <a:pt x="11" y="6"/>
                    <a:pt x="11" y="5"/>
                  </a:cubicBezTo>
                  <a:cubicBezTo>
                    <a:pt x="12" y="5"/>
                    <a:pt x="12" y="5"/>
                    <a:pt x="12" y="5"/>
                  </a:cubicBezTo>
                  <a:cubicBezTo>
                    <a:pt x="12" y="5"/>
                    <a:pt x="12" y="5"/>
                    <a:pt x="12" y="5"/>
                  </a:cubicBezTo>
                  <a:cubicBezTo>
                    <a:pt x="12" y="5"/>
                    <a:pt x="12" y="5"/>
                    <a:pt x="12" y="5"/>
                  </a:cubicBezTo>
                  <a:cubicBezTo>
                    <a:pt x="10" y="9"/>
                    <a:pt x="10" y="9"/>
                    <a:pt x="10" y="9"/>
                  </a:cubicBezTo>
                  <a:cubicBezTo>
                    <a:pt x="10" y="9"/>
                    <a:pt x="10" y="9"/>
                    <a:pt x="10" y="9"/>
                  </a:cubicBezTo>
                  <a:cubicBezTo>
                    <a:pt x="10" y="9"/>
                    <a:pt x="10" y="8"/>
                    <a:pt x="10" y="8"/>
                  </a:cubicBezTo>
                  <a:cubicBezTo>
                    <a:pt x="10" y="8"/>
                    <a:pt x="10" y="8"/>
                    <a:pt x="10" y="8"/>
                  </a:cubicBezTo>
                  <a:cubicBezTo>
                    <a:pt x="10" y="8"/>
                    <a:pt x="10" y="8"/>
                    <a:pt x="10" y="8"/>
                  </a:cubicBezTo>
                  <a:cubicBezTo>
                    <a:pt x="10" y="8"/>
                    <a:pt x="10" y="7"/>
                    <a:pt x="10" y="7"/>
                  </a:cubicBezTo>
                  <a:cubicBezTo>
                    <a:pt x="10" y="7"/>
                    <a:pt x="10" y="7"/>
                    <a:pt x="10"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6" name="iṥļîḑè">
              <a:extLst>
                <a:ext uri="{FF2B5EF4-FFF2-40B4-BE49-F238E27FC236}">
                  <a16:creationId xmlns:a16="http://schemas.microsoft.com/office/drawing/2014/main" id="{8DE10EF3-BF36-4B99-A21C-C6AF9FA12608}"/>
                </a:ext>
              </a:extLst>
            </p:cNvPr>
            <p:cNvSpPr/>
            <p:nvPr/>
          </p:nvSpPr>
          <p:spPr bwMode="auto">
            <a:xfrm>
              <a:off x="4192588" y="3616325"/>
              <a:ext cx="42863" cy="33338"/>
            </a:xfrm>
            <a:custGeom>
              <a:avLst/>
              <a:gdLst>
                <a:gd name="T0" fmla="*/ 0 w 13"/>
                <a:gd name="T1" fmla="*/ 8 h 10"/>
                <a:gd name="T2" fmla="*/ 4 w 13"/>
                <a:gd name="T3" fmla="*/ 0 h 10"/>
                <a:gd name="T4" fmla="*/ 6 w 13"/>
                <a:gd name="T5" fmla="*/ 0 h 10"/>
                <a:gd name="T6" fmla="*/ 6 w 13"/>
                <a:gd name="T7" fmla="*/ 0 h 10"/>
                <a:gd name="T8" fmla="*/ 6 w 13"/>
                <a:gd name="T9" fmla="*/ 0 h 10"/>
                <a:gd name="T10" fmla="*/ 6 w 13"/>
                <a:gd name="T11" fmla="*/ 0 h 10"/>
                <a:gd name="T12" fmla="*/ 5 w 13"/>
                <a:gd name="T13" fmla="*/ 1 h 10"/>
                <a:gd name="T14" fmla="*/ 4 w 13"/>
                <a:gd name="T15" fmla="*/ 1 h 10"/>
                <a:gd name="T16" fmla="*/ 3 w 13"/>
                <a:gd name="T17" fmla="*/ 2 h 10"/>
                <a:gd name="T18" fmla="*/ 3 w 13"/>
                <a:gd name="T19" fmla="*/ 3 h 10"/>
                <a:gd name="T20" fmla="*/ 3 w 13"/>
                <a:gd name="T21" fmla="*/ 3 h 10"/>
                <a:gd name="T22" fmla="*/ 3 w 13"/>
                <a:gd name="T23" fmla="*/ 3 h 10"/>
                <a:gd name="T24" fmla="*/ 4 w 13"/>
                <a:gd name="T25" fmla="*/ 4 h 10"/>
                <a:gd name="T26" fmla="*/ 11 w 13"/>
                <a:gd name="T27" fmla="*/ 7 h 10"/>
                <a:gd name="T28" fmla="*/ 12 w 13"/>
                <a:gd name="T29" fmla="*/ 7 h 10"/>
                <a:gd name="T30" fmla="*/ 12 w 13"/>
                <a:gd name="T31" fmla="*/ 7 h 10"/>
                <a:gd name="T32" fmla="*/ 12 w 13"/>
                <a:gd name="T33" fmla="*/ 6 h 10"/>
                <a:gd name="T34" fmla="*/ 13 w 13"/>
                <a:gd name="T35" fmla="*/ 6 h 10"/>
                <a:gd name="T36" fmla="*/ 13 w 13"/>
                <a:gd name="T37" fmla="*/ 5 h 10"/>
                <a:gd name="T38" fmla="*/ 13 w 13"/>
                <a:gd name="T39" fmla="*/ 6 h 10"/>
                <a:gd name="T40" fmla="*/ 12 w 13"/>
                <a:gd name="T41" fmla="*/ 10 h 10"/>
                <a:gd name="T42" fmla="*/ 11 w 13"/>
                <a:gd name="T43" fmla="*/ 10 h 10"/>
                <a:gd name="T44" fmla="*/ 11 w 13"/>
                <a:gd name="T45" fmla="*/ 9 h 10"/>
                <a:gd name="T46" fmla="*/ 11 w 13"/>
                <a:gd name="T47" fmla="*/ 9 h 10"/>
                <a:gd name="T48" fmla="*/ 11 w 13"/>
                <a:gd name="T49" fmla="*/ 8 h 10"/>
                <a:gd name="T50" fmla="*/ 11 w 13"/>
                <a:gd name="T51" fmla="*/ 8 h 10"/>
                <a:gd name="T52" fmla="*/ 11 w 13"/>
                <a:gd name="T53" fmla="*/ 8 h 10"/>
                <a:gd name="T54" fmla="*/ 3 w 13"/>
                <a:gd name="T55" fmla="*/ 5 h 10"/>
                <a:gd name="T56" fmla="*/ 2 w 13"/>
                <a:gd name="T57" fmla="*/ 5 h 10"/>
                <a:gd name="T58" fmla="*/ 2 w 13"/>
                <a:gd name="T59" fmla="*/ 5 h 10"/>
                <a:gd name="T60" fmla="*/ 2 w 13"/>
                <a:gd name="T61" fmla="*/ 5 h 10"/>
                <a:gd name="T62" fmla="*/ 2 w 13"/>
                <a:gd name="T63" fmla="*/ 6 h 10"/>
                <a:gd name="T64" fmla="*/ 2 w 13"/>
                <a:gd name="T65" fmla="*/ 7 h 10"/>
                <a:gd name="T66" fmla="*/ 2 w 13"/>
                <a:gd name="T67" fmla="*/ 8 h 10"/>
                <a:gd name="T68" fmla="*/ 2 w 13"/>
                <a:gd name="T69" fmla="*/ 8 h 10"/>
                <a:gd name="T70" fmla="*/ 3 w 13"/>
                <a:gd name="T71" fmla="*/ 9 h 10"/>
                <a:gd name="T72" fmla="*/ 3 w 13"/>
                <a:gd name="T73" fmla="*/ 9 h 10"/>
                <a:gd name="T74" fmla="*/ 3 w 13"/>
                <a:gd name="T75" fmla="*/ 9 h 10"/>
                <a:gd name="T76" fmla="*/ 0 w 13"/>
                <a:gd name="T7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0">
                  <a:moveTo>
                    <a:pt x="0" y="8"/>
                  </a:moveTo>
                  <a:cubicBezTo>
                    <a:pt x="4" y="0"/>
                    <a:pt x="4" y="0"/>
                    <a:pt x="4" y="0"/>
                  </a:cubicBezTo>
                  <a:cubicBezTo>
                    <a:pt x="6" y="0"/>
                    <a:pt x="6" y="0"/>
                    <a:pt x="6" y="0"/>
                  </a:cubicBezTo>
                  <a:cubicBezTo>
                    <a:pt x="6" y="0"/>
                    <a:pt x="6" y="0"/>
                    <a:pt x="6" y="0"/>
                  </a:cubicBezTo>
                  <a:cubicBezTo>
                    <a:pt x="6" y="0"/>
                    <a:pt x="6" y="0"/>
                    <a:pt x="6" y="0"/>
                  </a:cubicBezTo>
                  <a:cubicBezTo>
                    <a:pt x="6" y="0"/>
                    <a:pt x="6" y="0"/>
                    <a:pt x="6" y="0"/>
                  </a:cubicBezTo>
                  <a:cubicBezTo>
                    <a:pt x="5" y="0"/>
                    <a:pt x="5" y="1"/>
                    <a:pt x="5" y="1"/>
                  </a:cubicBezTo>
                  <a:cubicBezTo>
                    <a:pt x="5" y="1"/>
                    <a:pt x="4" y="1"/>
                    <a:pt x="4" y="1"/>
                  </a:cubicBezTo>
                  <a:cubicBezTo>
                    <a:pt x="4" y="1"/>
                    <a:pt x="3" y="1"/>
                    <a:pt x="3" y="2"/>
                  </a:cubicBezTo>
                  <a:cubicBezTo>
                    <a:pt x="3" y="2"/>
                    <a:pt x="3" y="2"/>
                    <a:pt x="3" y="3"/>
                  </a:cubicBezTo>
                  <a:cubicBezTo>
                    <a:pt x="3" y="3"/>
                    <a:pt x="3" y="3"/>
                    <a:pt x="3" y="3"/>
                  </a:cubicBezTo>
                  <a:cubicBezTo>
                    <a:pt x="3" y="3"/>
                    <a:pt x="3" y="3"/>
                    <a:pt x="3" y="3"/>
                  </a:cubicBezTo>
                  <a:cubicBezTo>
                    <a:pt x="3" y="3"/>
                    <a:pt x="3" y="3"/>
                    <a:pt x="4" y="4"/>
                  </a:cubicBezTo>
                  <a:cubicBezTo>
                    <a:pt x="11" y="7"/>
                    <a:pt x="11" y="7"/>
                    <a:pt x="11" y="7"/>
                  </a:cubicBezTo>
                  <a:cubicBezTo>
                    <a:pt x="11" y="7"/>
                    <a:pt x="12" y="7"/>
                    <a:pt x="12" y="7"/>
                  </a:cubicBezTo>
                  <a:cubicBezTo>
                    <a:pt x="12" y="7"/>
                    <a:pt x="12" y="7"/>
                    <a:pt x="12" y="7"/>
                  </a:cubicBezTo>
                  <a:cubicBezTo>
                    <a:pt x="12" y="6"/>
                    <a:pt x="12" y="6"/>
                    <a:pt x="12" y="6"/>
                  </a:cubicBezTo>
                  <a:cubicBezTo>
                    <a:pt x="13" y="6"/>
                    <a:pt x="13" y="6"/>
                    <a:pt x="13" y="6"/>
                  </a:cubicBezTo>
                  <a:cubicBezTo>
                    <a:pt x="13" y="5"/>
                    <a:pt x="13" y="5"/>
                    <a:pt x="13" y="5"/>
                  </a:cubicBezTo>
                  <a:cubicBezTo>
                    <a:pt x="13" y="6"/>
                    <a:pt x="13" y="6"/>
                    <a:pt x="13" y="6"/>
                  </a:cubicBezTo>
                  <a:cubicBezTo>
                    <a:pt x="12" y="10"/>
                    <a:pt x="12" y="10"/>
                    <a:pt x="12" y="10"/>
                  </a:cubicBezTo>
                  <a:cubicBezTo>
                    <a:pt x="11" y="10"/>
                    <a:pt x="11" y="10"/>
                    <a:pt x="11" y="10"/>
                  </a:cubicBezTo>
                  <a:cubicBezTo>
                    <a:pt x="11" y="10"/>
                    <a:pt x="11" y="10"/>
                    <a:pt x="11" y="9"/>
                  </a:cubicBezTo>
                  <a:cubicBezTo>
                    <a:pt x="11" y="9"/>
                    <a:pt x="11" y="9"/>
                    <a:pt x="11" y="9"/>
                  </a:cubicBezTo>
                  <a:cubicBezTo>
                    <a:pt x="11" y="9"/>
                    <a:pt x="11" y="9"/>
                    <a:pt x="11" y="8"/>
                  </a:cubicBezTo>
                  <a:cubicBezTo>
                    <a:pt x="11" y="8"/>
                    <a:pt x="11" y="8"/>
                    <a:pt x="11" y="8"/>
                  </a:cubicBezTo>
                  <a:cubicBezTo>
                    <a:pt x="11" y="8"/>
                    <a:pt x="11" y="8"/>
                    <a:pt x="11" y="8"/>
                  </a:cubicBezTo>
                  <a:cubicBezTo>
                    <a:pt x="3" y="5"/>
                    <a:pt x="3" y="5"/>
                    <a:pt x="3" y="5"/>
                  </a:cubicBezTo>
                  <a:cubicBezTo>
                    <a:pt x="3" y="5"/>
                    <a:pt x="2" y="5"/>
                    <a:pt x="2" y="5"/>
                  </a:cubicBezTo>
                  <a:cubicBezTo>
                    <a:pt x="2" y="5"/>
                    <a:pt x="2" y="5"/>
                    <a:pt x="2" y="5"/>
                  </a:cubicBezTo>
                  <a:cubicBezTo>
                    <a:pt x="2" y="5"/>
                    <a:pt x="2" y="5"/>
                    <a:pt x="2" y="5"/>
                  </a:cubicBezTo>
                  <a:cubicBezTo>
                    <a:pt x="2" y="6"/>
                    <a:pt x="2" y="6"/>
                    <a:pt x="2" y="6"/>
                  </a:cubicBezTo>
                  <a:cubicBezTo>
                    <a:pt x="2" y="6"/>
                    <a:pt x="2" y="7"/>
                    <a:pt x="2" y="7"/>
                  </a:cubicBezTo>
                  <a:cubicBezTo>
                    <a:pt x="2" y="7"/>
                    <a:pt x="2" y="8"/>
                    <a:pt x="2" y="8"/>
                  </a:cubicBezTo>
                  <a:cubicBezTo>
                    <a:pt x="2" y="8"/>
                    <a:pt x="2" y="8"/>
                    <a:pt x="2" y="8"/>
                  </a:cubicBezTo>
                  <a:cubicBezTo>
                    <a:pt x="3" y="9"/>
                    <a:pt x="3" y="9"/>
                    <a:pt x="3" y="9"/>
                  </a:cubicBezTo>
                  <a:cubicBezTo>
                    <a:pt x="3" y="9"/>
                    <a:pt x="3" y="9"/>
                    <a:pt x="3" y="9"/>
                  </a:cubicBezTo>
                  <a:cubicBezTo>
                    <a:pt x="3" y="9"/>
                    <a:pt x="3" y="9"/>
                    <a:pt x="3" y="9"/>
                  </a:cubicBezTo>
                  <a:lnTo>
                    <a:pt x="0" y="8"/>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7" name="i$1iďé">
              <a:extLst>
                <a:ext uri="{FF2B5EF4-FFF2-40B4-BE49-F238E27FC236}">
                  <a16:creationId xmlns:a16="http://schemas.microsoft.com/office/drawing/2014/main" id="{9870804B-F28C-40F6-A43E-AF88F6BAE087}"/>
                </a:ext>
              </a:extLst>
            </p:cNvPr>
            <p:cNvSpPr/>
            <p:nvPr/>
          </p:nvSpPr>
          <p:spPr bwMode="auto">
            <a:xfrm>
              <a:off x="4192588" y="3616325"/>
              <a:ext cx="42863" cy="33338"/>
            </a:xfrm>
            <a:custGeom>
              <a:avLst/>
              <a:gdLst>
                <a:gd name="T0" fmla="*/ 0 w 13"/>
                <a:gd name="T1" fmla="*/ 8 h 10"/>
                <a:gd name="T2" fmla="*/ 4 w 13"/>
                <a:gd name="T3" fmla="*/ 0 h 10"/>
                <a:gd name="T4" fmla="*/ 6 w 13"/>
                <a:gd name="T5" fmla="*/ 0 h 10"/>
                <a:gd name="T6" fmla="*/ 6 w 13"/>
                <a:gd name="T7" fmla="*/ 0 h 10"/>
                <a:gd name="T8" fmla="*/ 6 w 13"/>
                <a:gd name="T9" fmla="*/ 0 h 10"/>
                <a:gd name="T10" fmla="*/ 6 w 13"/>
                <a:gd name="T11" fmla="*/ 0 h 10"/>
                <a:gd name="T12" fmla="*/ 5 w 13"/>
                <a:gd name="T13" fmla="*/ 1 h 10"/>
                <a:gd name="T14" fmla="*/ 4 w 13"/>
                <a:gd name="T15" fmla="*/ 1 h 10"/>
                <a:gd name="T16" fmla="*/ 3 w 13"/>
                <a:gd name="T17" fmla="*/ 2 h 10"/>
                <a:gd name="T18" fmla="*/ 3 w 13"/>
                <a:gd name="T19" fmla="*/ 3 h 10"/>
                <a:gd name="T20" fmla="*/ 3 w 13"/>
                <a:gd name="T21" fmla="*/ 3 h 10"/>
                <a:gd name="T22" fmla="*/ 3 w 13"/>
                <a:gd name="T23" fmla="*/ 3 h 10"/>
                <a:gd name="T24" fmla="*/ 4 w 13"/>
                <a:gd name="T25" fmla="*/ 4 h 10"/>
                <a:gd name="T26" fmla="*/ 11 w 13"/>
                <a:gd name="T27" fmla="*/ 7 h 10"/>
                <a:gd name="T28" fmla="*/ 12 w 13"/>
                <a:gd name="T29" fmla="*/ 7 h 10"/>
                <a:gd name="T30" fmla="*/ 12 w 13"/>
                <a:gd name="T31" fmla="*/ 7 h 10"/>
                <a:gd name="T32" fmla="*/ 12 w 13"/>
                <a:gd name="T33" fmla="*/ 6 h 10"/>
                <a:gd name="T34" fmla="*/ 13 w 13"/>
                <a:gd name="T35" fmla="*/ 6 h 10"/>
                <a:gd name="T36" fmla="*/ 13 w 13"/>
                <a:gd name="T37" fmla="*/ 5 h 10"/>
                <a:gd name="T38" fmla="*/ 13 w 13"/>
                <a:gd name="T39" fmla="*/ 6 h 10"/>
                <a:gd name="T40" fmla="*/ 12 w 13"/>
                <a:gd name="T41" fmla="*/ 10 h 10"/>
                <a:gd name="T42" fmla="*/ 11 w 13"/>
                <a:gd name="T43" fmla="*/ 10 h 10"/>
                <a:gd name="T44" fmla="*/ 11 w 13"/>
                <a:gd name="T45" fmla="*/ 9 h 10"/>
                <a:gd name="T46" fmla="*/ 11 w 13"/>
                <a:gd name="T47" fmla="*/ 9 h 10"/>
                <a:gd name="T48" fmla="*/ 11 w 13"/>
                <a:gd name="T49" fmla="*/ 8 h 10"/>
                <a:gd name="T50" fmla="*/ 11 w 13"/>
                <a:gd name="T51" fmla="*/ 8 h 10"/>
                <a:gd name="T52" fmla="*/ 11 w 13"/>
                <a:gd name="T53" fmla="*/ 8 h 10"/>
                <a:gd name="T54" fmla="*/ 3 w 13"/>
                <a:gd name="T55" fmla="*/ 5 h 10"/>
                <a:gd name="T56" fmla="*/ 2 w 13"/>
                <a:gd name="T57" fmla="*/ 5 h 10"/>
                <a:gd name="T58" fmla="*/ 2 w 13"/>
                <a:gd name="T59" fmla="*/ 5 h 10"/>
                <a:gd name="T60" fmla="*/ 2 w 13"/>
                <a:gd name="T61" fmla="*/ 5 h 10"/>
                <a:gd name="T62" fmla="*/ 2 w 13"/>
                <a:gd name="T63" fmla="*/ 6 h 10"/>
                <a:gd name="T64" fmla="*/ 2 w 13"/>
                <a:gd name="T65" fmla="*/ 7 h 10"/>
                <a:gd name="T66" fmla="*/ 2 w 13"/>
                <a:gd name="T67" fmla="*/ 8 h 10"/>
                <a:gd name="T68" fmla="*/ 2 w 13"/>
                <a:gd name="T69" fmla="*/ 8 h 10"/>
                <a:gd name="T70" fmla="*/ 3 w 13"/>
                <a:gd name="T71" fmla="*/ 9 h 10"/>
                <a:gd name="T72" fmla="*/ 3 w 13"/>
                <a:gd name="T73" fmla="*/ 9 h 10"/>
                <a:gd name="T74" fmla="*/ 3 w 13"/>
                <a:gd name="T75" fmla="*/ 9 h 10"/>
                <a:gd name="T76" fmla="*/ 0 w 13"/>
                <a:gd name="T7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0">
                  <a:moveTo>
                    <a:pt x="0" y="8"/>
                  </a:moveTo>
                  <a:cubicBezTo>
                    <a:pt x="4" y="0"/>
                    <a:pt x="4" y="0"/>
                    <a:pt x="4" y="0"/>
                  </a:cubicBezTo>
                  <a:cubicBezTo>
                    <a:pt x="6" y="0"/>
                    <a:pt x="6" y="0"/>
                    <a:pt x="6" y="0"/>
                  </a:cubicBezTo>
                  <a:cubicBezTo>
                    <a:pt x="6" y="0"/>
                    <a:pt x="6" y="0"/>
                    <a:pt x="6" y="0"/>
                  </a:cubicBezTo>
                  <a:cubicBezTo>
                    <a:pt x="6" y="0"/>
                    <a:pt x="6" y="0"/>
                    <a:pt x="6" y="0"/>
                  </a:cubicBezTo>
                  <a:cubicBezTo>
                    <a:pt x="6" y="0"/>
                    <a:pt x="6" y="0"/>
                    <a:pt x="6" y="0"/>
                  </a:cubicBezTo>
                  <a:cubicBezTo>
                    <a:pt x="6" y="0"/>
                    <a:pt x="5" y="1"/>
                    <a:pt x="5" y="1"/>
                  </a:cubicBezTo>
                  <a:cubicBezTo>
                    <a:pt x="5" y="1"/>
                    <a:pt x="4" y="1"/>
                    <a:pt x="4" y="1"/>
                  </a:cubicBezTo>
                  <a:cubicBezTo>
                    <a:pt x="4" y="1"/>
                    <a:pt x="3" y="1"/>
                    <a:pt x="3" y="2"/>
                  </a:cubicBezTo>
                  <a:cubicBezTo>
                    <a:pt x="3" y="2"/>
                    <a:pt x="3" y="2"/>
                    <a:pt x="3" y="3"/>
                  </a:cubicBezTo>
                  <a:cubicBezTo>
                    <a:pt x="3" y="3"/>
                    <a:pt x="3" y="3"/>
                    <a:pt x="3" y="3"/>
                  </a:cubicBezTo>
                  <a:cubicBezTo>
                    <a:pt x="3" y="3"/>
                    <a:pt x="3" y="3"/>
                    <a:pt x="3" y="3"/>
                  </a:cubicBezTo>
                  <a:cubicBezTo>
                    <a:pt x="3" y="3"/>
                    <a:pt x="3" y="3"/>
                    <a:pt x="4" y="4"/>
                  </a:cubicBezTo>
                  <a:cubicBezTo>
                    <a:pt x="11" y="7"/>
                    <a:pt x="11" y="7"/>
                    <a:pt x="11" y="7"/>
                  </a:cubicBezTo>
                  <a:cubicBezTo>
                    <a:pt x="11" y="7"/>
                    <a:pt x="12" y="7"/>
                    <a:pt x="12" y="7"/>
                  </a:cubicBezTo>
                  <a:cubicBezTo>
                    <a:pt x="12" y="7"/>
                    <a:pt x="12" y="7"/>
                    <a:pt x="12" y="7"/>
                  </a:cubicBezTo>
                  <a:cubicBezTo>
                    <a:pt x="12" y="6"/>
                    <a:pt x="12" y="6"/>
                    <a:pt x="12" y="6"/>
                  </a:cubicBezTo>
                  <a:cubicBezTo>
                    <a:pt x="13" y="6"/>
                    <a:pt x="13" y="6"/>
                    <a:pt x="13" y="6"/>
                  </a:cubicBezTo>
                  <a:cubicBezTo>
                    <a:pt x="13" y="5"/>
                    <a:pt x="13" y="5"/>
                    <a:pt x="13" y="5"/>
                  </a:cubicBezTo>
                  <a:cubicBezTo>
                    <a:pt x="13" y="5"/>
                    <a:pt x="13" y="6"/>
                    <a:pt x="13" y="6"/>
                  </a:cubicBezTo>
                  <a:cubicBezTo>
                    <a:pt x="12" y="10"/>
                    <a:pt x="12" y="10"/>
                    <a:pt x="12" y="10"/>
                  </a:cubicBezTo>
                  <a:cubicBezTo>
                    <a:pt x="11" y="10"/>
                    <a:pt x="11" y="10"/>
                    <a:pt x="11" y="10"/>
                  </a:cubicBezTo>
                  <a:cubicBezTo>
                    <a:pt x="11" y="10"/>
                    <a:pt x="11" y="10"/>
                    <a:pt x="11" y="9"/>
                  </a:cubicBezTo>
                  <a:cubicBezTo>
                    <a:pt x="11" y="9"/>
                    <a:pt x="11" y="9"/>
                    <a:pt x="11" y="9"/>
                  </a:cubicBezTo>
                  <a:cubicBezTo>
                    <a:pt x="11" y="9"/>
                    <a:pt x="11" y="8"/>
                    <a:pt x="11" y="8"/>
                  </a:cubicBezTo>
                  <a:cubicBezTo>
                    <a:pt x="11" y="8"/>
                    <a:pt x="11" y="8"/>
                    <a:pt x="11" y="8"/>
                  </a:cubicBezTo>
                  <a:cubicBezTo>
                    <a:pt x="11" y="8"/>
                    <a:pt x="11" y="8"/>
                    <a:pt x="11" y="8"/>
                  </a:cubicBezTo>
                  <a:cubicBezTo>
                    <a:pt x="3" y="5"/>
                    <a:pt x="3" y="5"/>
                    <a:pt x="3" y="5"/>
                  </a:cubicBezTo>
                  <a:cubicBezTo>
                    <a:pt x="3" y="5"/>
                    <a:pt x="2" y="5"/>
                    <a:pt x="2" y="5"/>
                  </a:cubicBezTo>
                  <a:cubicBezTo>
                    <a:pt x="2" y="5"/>
                    <a:pt x="2" y="5"/>
                    <a:pt x="2" y="5"/>
                  </a:cubicBezTo>
                  <a:cubicBezTo>
                    <a:pt x="2" y="5"/>
                    <a:pt x="2" y="5"/>
                    <a:pt x="2" y="5"/>
                  </a:cubicBezTo>
                  <a:cubicBezTo>
                    <a:pt x="2" y="6"/>
                    <a:pt x="2" y="6"/>
                    <a:pt x="2" y="6"/>
                  </a:cubicBezTo>
                  <a:cubicBezTo>
                    <a:pt x="2" y="6"/>
                    <a:pt x="2" y="7"/>
                    <a:pt x="2" y="7"/>
                  </a:cubicBezTo>
                  <a:cubicBezTo>
                    <a:pt x="2" y="7"/>
                    <a:pt x="2" y="8"/>
                    <a:pt x="2" y="8"/>
                  </a:cubicBezTo>
                  <a:cubicBezTo>
                    <a:pt x="2" y="8"/>
                    <a:pt x="2" y="8"/>
                    <a:pt x="2" y="8"/>
                  </a:cubicBezTo>
                  <a:cubicBezTo>
                    <a:pt x="3" y="9"/>
                    <a:pt x="3" y="9"/>
                    <a:pt x="3" y="9"/>
                  </a:cubicBezTo>
                  <a:cubicBezTo>
                    <a:pt x="3" y="9"/>
                    <a:pt x="3" y="9"/>
                    <a:pt x="3" y="9"/>
                  </a:cubicBezTo>
                  <a:cubicBezTo>
                    <a:pt x="3" y="9"/>
                    <a:pt x="3" y="9"/>
                    <a:pt x="3" y="9"/>
                  </a:cubicBezTo>
                  <a:lnTo>
                    <a:pt x="0" y="8"/>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8" name="íŝḷïďè">
              <a:extLst>
                <a:ext uri="{FF2B5EF4-FFF2-40B4-BE49-F238E27FC236}">
                  <a16:creationId xmlns:a16="http://schemas.microsoft.com/office/drawing/2014/main" id="{278A97D9-C98D-4BA8-A13F-CA3446ADA3D6}"/>
                </a:ext>
              </a:extLst>
            </p:cNvPr>
            <p:cNvSpPr/>
            <p:nvPr/>
          </p:nvSpPr>
          <p:spPr bwMode="auto">
            <a:xfrm>
              <a:off x="4217988" y="3549650"/>
              <a:ext cx="42863" cy="33338"/>
            </a:xfrm>
            <a:custGeom>
              <a:avLst/>
              <a:gdLst>
                <a:gd name="T0" fmla="*/ 8 w 13"/>
                <a:gd name="T1" fmla="*/ 6 h 10"/>
                <a:gd name="T2" fmla="*/ 4 w 13"/>
                <a:gd name="T3" fmla="*/ 2 h 10"/>
                <a:gd name="T4" fmla="*/ 3 w 13"/>
                <a:gd name="T5" fmla="*/ 2 h 10"/>
                <a:gd name="T6" fmla="*/ 3 w 13"/>
                <a:gd name="T7" fmla="*/ 2 h 10"/>
                <a:gd name="T8" fmla="*/ 3 w 13"/>
                <a:gd name="T9" fmla="*/ 3 h 10"/>
                <a:gd name="T10" fmla="*/ 3 w 13"/>
                <a:gd name="T11" fmla="*/ 4 h 10"/>
                <a:gd name="T12" fmla="*/ 2 w 13"/>
                <a:gd name="T13" fmla="*/ 4 h 10"/>
                <a:gd name="T14" fmla="*/ 2 w 13"/>
                <a:gd name="T15" fmla="*/ 3 h 10"/>
                <a:gd name="T16" fmla="*/ 3 w 13"/>
                <a:gd name="T17" fmla="*/ 0 h 10"/>
                <a:gd name="T18" fmla="*/ 3 w 13"/>
                <a:gd name="T19" fmla="*/ 0 h 10"/>
                <a:gd name="T20" fmla="*/ 4 w 13"/>
                <a:gd name="T21" fmla="*/ 0 h 10"/>
                <a:gd name="T22" fmla="*/ 4 w 13"/>
                <a:gd name="T23" fmla="*/ 0 h 10"/>
                <a:gd name="T24" fmla="*/ 4 w 13"/>
                <a:gd name="T25" fmla="*/ 1 h 10"/>
                <a:gd name="T26" fmla="*/ 4 w 13"/>
                <a:gd name="T27" fmla="*/ 2 h 10"/>
                <a:gd name="T28" fmla="*/ 4 w 13"/>
                <a:gd name="T29" fmla="*/ 2 h 10"/>
                <a:gd name="T30" fmla="*/ 8 w 13"/>
                <a:gd name="T31" fmla="*/ 6 h 10"/>
                <a:gd name="T32" fmla="*/ 11 w 13"/>
                <a:gd name="T33" fmla="*/ 7 h 10"/>
                <a:gd name="T34" fmla="*/ 12 w 13"/>
                <a:gd name="T35" fmla="*/ 7 h 10"/>
                <a:gd name="T36" fmla="*/ 12 w 13"/>
                <a:gd name="T37" fmla="*/ 7 h 10"/>
                <a:gd name="T38" fmla="*/ 12 w 13"/>
                <a:gd name="T39" fmla="*/ 7 h 10"/>
                <a:gd name="T40" fmla="*/ 12 w 13"/>
                <a:gd name="T41" fmla="*/ 6 h 10"/>
                <a:gd name="T42" fmla="*/ 13 w 13"/>
                <a:gd name="T43" fmla="*/ 6 h 10"/>
                <a:gd name="T44" fmla="*/ 13 w 13"/>
                <a:gd name="T45" fmla="*/ 6 h 10"/>
                <a:gd name="T46" fmla="*/ 12 w 13"/>
                <a:gd name="T47" fmla="*/ 10 h 10"/>
                <a:gd name="T48" fmla="*/ 12 w 13"/>
                <a:gd name="T49" fmla="*/ 10 h 10"/>
                <a:gd name="T50" fmla="*/ 11 w 13"/>
                <a:gd name="T51" fmla="*/ 10 h 10"/>
                <a:gd name="T52" fmla="*/ 12 w 13"/>
                <a:gd name="T53" fmla="*/ 9 h 10"/>
                <a:gd name="T54" fmla="*/ 12 w 13"/>
                <a:gd name="T55" fmla="*/ 9 h 10"/>
                <a:gd name="T56" fmla="*/ 11 w 13"/>
                <a:gd name="T57" fmla="*/ 9 h 10"/>
                <a:gd name="T58" fmla="*/ 11 w 13"/>
                <a:gd name="T59" fmla="*/ 8 h 10"/>
                <a:gd name="T60" fmla="*/ 8 w 13"/>
                <a:gd name="T61" fmla="*/ 7 h 10"/>
                <a:gd name="T62" fmla="*/ 2 w 13"/>
                <a:gd name="T63" fmla="*/ 9 h 10"/>
                <a:gd name="T64" fmla="*/ 2 w 13"/>
                <a:gd name="T65" fmla="*/ 9 h 10"/>
                <a:gd name="T66" fmla="*/ 1 w 13"/>
                <a:gd name="T67" fmla="*/ 9 h 10"/>
                <a:gd name="T68" fmla="*/ 1 w 13"/>
                <a:gd name="T69" fmla="*/ 10 h 10"/>
                <a:gd name="T70" fmla="*/ 1 w 13"/>
                <a:gd name="T71" fmla="*/ 10 h 10"/>
                <a:gd name="T72" fmla="*/ 0 w 13"/>
                <a:gd name="T73" fmla="*/ 10 h 10"/>
                <a:gd name="T74" fmla="*/ 0 w 13"/>
                <a:gd name="T75" fmla="*/ 10 h 10"/>
                <a:gd name="T76" fmla="*/ 1 w 13"/>
                <a:gd name="T77" fmla="*/ 6 h 10"/>
                <a:gd name="T78" fmla="*/ 2 w 13"/>
                <a:gd name="T79" fmla="*/ 6 h 10"/>
                <a:gd name="T80" fmla="*/ 2 w 13"/>
                <a:gd name="T81" fmla="*/ 6 h 10"/>
                <a:gd name="T82" fmla="*/ 2 w 13"/>
                <a:gd name="T83" fmla="*/ 7 h 10"/>
                <a:gd name="T84" fmla="*/ 2 w 13"/>
                <a:gd name="T85" fmla="*/ 7 h 10"/>
                <a:gd name="T86" fmla="*/ 2 w 13"/>
                <a:gd name="T87" fmla="*/ 8 h 10"/>
                <a:gd name="T88" fmla="*/ 2 w 13"/>
                <a:gd name="T89" fmla="*/ 7 h 10"/>
                <a:gd name="T90" fmla="*/ 8 w 13"/>
                <a:gd name="T9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 h="10">
                  <a:moveTo>
                    <a:pt x="8" y="6"/>
                  </a:moveTo>
                  <a:cubicBezTo>
                    <a:pt x="4" y="2"/>
                    <a:pt x="4" y="2"/>
                    <a:pt x="4" y="2"/>
                  </a:cubicBezTo>
                  <a:cubicBezTo>
                    <a:pt x="4" y="2"/>
                    <a:pt x="3" y="2"/>
                    <a:pt x="3" y="2"/>
                  </a:cubicBezTo>
                  <a:cubicBezTo>
                    <a:pt x="3" y="2"/>
                    <a:pt x="3" y="2"/>
                    <a:pt x="3" y="2"/>
                  </a:cubicBezTo>
                  <a:cubicBezTo>
                    <a:pt x="3" y="2"/>
                    <a:pt x="3" y="3"/>
                    <a:pt x="3" y="3"/>
                  </a:cubicBezTo>
                  <a:cubicBezTo>
                    <a:pt x="3" y="4"/>
                    <a:pt x="3" y="4"/>
                    <a:pt x="3" y="4"/>
                  </a:cubicBezTo>
                  <a:cubicBezTo>
                    <a:pt x="3" y="4"/>
                    <a:pt x="3" y="4"/>
                    <a:pt x="2" y="4"/>
                  </a:cubicBezTo>
                  <a:cubicBezTo>
                    <a:pt x="2" y="4"/>
                    <a:pt x="2" y="4"/>
                    <a:pt x="2" y="3"/>
                  </a:cubicBezTo>
                  <a:cubicBezTo>
                    <a:pt x="3" y="0"/>
                    <a:pt x="3" y="0"/>
                    <a:pt x="3" y="0"/>
                  </a:cubicBezTo>
                  <a:cubicBezTo>
                    <a:pt x="3" y="0"/>
                    <a:pt x="3" y="0"/>
                    <a:pt x="3" y="0"/>
                  </a:cubicBezTo>
                  <a:cubicBezTo>
                    <a:pt x="4" y="0"/>
                    <a:pt x="4" y="0"/>
                    <a:pt x="4" y="0"/>
                  </a:cubicBezTo>
                  <a:cubicBezTo>
                    <a:pt x="4" y="0"/>
                    <a:pt x="4" y="0"/>
                    <a:pt x="4" y="0"/>
                  </a:cubicBezTo>
                  <a:cubicBezTo>
                    <a:pt x="4" y="1"/>
                    <a:pt x="3" y="1"/>
                    <a:pt x="4" y="1"/>
                  </a:cubicBezTo>
                  <a:cubicBezTo>
                    <a:pt x="4" y="1"/>
                    <a:pt x="4" y="1"/>
                    <a:pt x="4" y="2"/>
                  </a:cubicBezTo>
                  <a:cubicBezTo>
                    <a:pt x="4" y="2"/>
                    <a:pt x="4" y="2"/>
                    <a:pt x="4" y="2"/>
                  </a:cubicBezTo>
                  <a:cubicBezTo>
                    <a:pt x="8" y="6"/>
                    <a:pt x="8" y="6"/>
                    <a:pt x="8" y="6"/>
                  </a:cubicBezTo>
                  <a:cubicBezTo>
                    <a:pt x="11" y="7"/>
                    <a:pt x="11" y="7"/>
                    <a:pt x="11" y="7"/>
                  </a:cubicBezTo>
                  <a:cubicBezTo>
                    <a:pt x="12" y="7"/>
                    <a:pt x="12" y="7"/>
                    <a:pt x="12" y="7"/>
                  </a:cubicBezTo>
                  <a:cubicBezTo>
                    <a:pt x="12" y="7"/>
                    <a:pt x="12" y="7"/>
                    <a:pt x="12" y="7"/>
                  </a:cubicBezTo>
                  <a:cubicBezTo>
                    <a:pt x="12" y="7"/>
                    <a:pt x="12" y="7"/>
                    <a:pt x="12" y="7"/>
                  </a:cubicBezTo>
                  <a:cubicBezTo>
                    <a:pt x="12" y="6"/>
                    <a:pt x="12" y="6"/>
                    <a:pt x="12" y="6"/>
                  </a:cubicBezTo>
                  <a:cubicBezTo>
                    <a:pt x="12" y="6"/>
                    <a:pt x="13" y="6"/>
                    <a:pt x="13" y="6"/>
                  </a:cubicBezTo>
                  <a:cubicBezTo>
                    <a:pt x="13" y="6"/>
                    <a:pt x="13" y="6"/>
                    <a:pt x="13" y="6"/>
                  </a:cubicBezTo>
                  <a:cubicBezTo>
                    <a:pt x="12" y="10"/>
                    <a:pt x="12" y="10"/>
                    <a:pt x="12" y="10"/>
                  </a:cubicBezTo>
                  <a:cubicBezTo>
                    <a:pt x="12" y="10"/>
                    <a:pt x="12" y="10"/>
                    <a:pt x="12" y="10"/>
                  </a:cubicBezTo>
                  <a:cubicBezTo>
                    <a:pt x="11" y="10"/>
                    <a:pt x="11" y="10"/>
                    <a:pt x="11" y="10"/>
                  </a:cubicBezTo>
                  <a:cubicBezTo>
                    <a:pt x="12" y="9"/>
                    <a:pt x="12" y="9"/>
                    <a:pt x="12" y="9"/>
                  </a:cubicBezTo>
                  <a:cubicBezTo>
                    <a:pt x="12" y="9"/>
                    <a:pt x="12" y="9"/>
                    <a:pt x="12" y="9"/>
                  </a:cubicBezTo>
                  <a:cubicBezTo>
                    <a:pt x="12" y="9"/>
                    <a:pt x="11" y="9"/>
                    <a:pt x="11" y="9"/>
                  </a:cubicBezTo>
                  <a:cubicBezTo>
                    <a:pt x="11" y="8"/>
                    <a:pt x="11" y="8"/>
                    <a:pt x="11" y="8"/>
                  </a:cubicBezTo>
                  <a:cubicBezTo>
                    <a:pt x="8" y="7"/>
                    <a:pt x="8" y="7"/>
                    <a:pt x="8" y="7"/>
                  </a:cubicBezTo>
                  <a:cubicBezTo>
                    <a:pt x="2" y="9"/>
                    <a:pt x="2" y="9"/>
                    <a:pt x="2" y="9"/>
                  </a:cubicBezTo>
                  <a:cubicBezTo>
                    <a:pt x="2" y="9"/>
                    <a:pt x="2" y="9"/>
                    <a:pt x="2" y="9"/>
                  </a:cubicBezTo>
                  <a:cubicBezTo>
                    <a:pt x="1" y="9"/>
                    <a:pt x="1" y="9"/>
                    <a:pt x="1" y="9"/>
                  </a:cubicBezTo>
                  <a:cubicBezTo>
                    <a:pt x="1" y="9"/>
                    <a:pt x="1" y="10"/>
                    <a:pt x="1" y="10"/>
                  </a:cubicBezTo>
                  <a:cubicBezTo>
                    <a:pt x="1" y="10"/>
                    <a:pt x="1" y="10"/>
                    <a:pt x="1" y="10"/>
                  </a:cubicBezTo>
                  <a:cubicBezTo>
                    <a:pt x="1" y="10"/>
                    <a:pt x="1" y="10"/>
                    <a:pt x="0" y="10"/>
                  </a:cubicBezTo>
                  <a:cubicBezTo>
                    <a:pt x="0" y="10"/>
                    <a:pt x="0" y="10"/>
                    <a:pt x="0" y="10"/>
                  </a:cubicBezTo>
                  <a:cubicBezTo>
                    <a:pt x="1" y="6"/>
                    <a:pt x="1" y="6"/>
                    <a:pt x="1" y="6"/>
                  </a:cubicBezTo>
                  <a:cubicBezTo>
                    <a:pt x="1" y="6"/>
                    <a:pt x="2" y="6"/>
                    <a:pt x="2" y="6"/>
                  </a:cubicBezTo>
                  <a:cubicBezTo>
                    <a:pt x="2" y="6"/>
                    <a:pt x="2" y="6"/>
                    <a:pt x="2" y="6"/>
                  </a:cubicBezTo>
                  <a:cubicBezTo>
                    <a:pt x="2" y="7"/>
                    <a:pt x="2" y="7"/>
                    <a:pt x="2" y="7"/>
                  </a:cubicBezTo>
                  <a:cubicBezTo>
                    <a:pt x="2" y="7"/>
                    <a:pt x="2" y="7"/>
                    <a:pt x="2" y="7"/>
                  </a:cubicBezTo>
                  <a:cubicBezTo>
                    <a:pt x="2" y="7"/>
                    <a:pt x="2" y="7"/>
                    <a:pt x="2" y="8"/>
                  </a:cubicBezTo>
                  <a:cubicBezTo>
                    <a:pt x="2" y="8"/>
                    <a:pt x="2" y="8"/>
                    <a:pt x="2" y="7"/>
                  </a:cubicBezTo>
                  <a:lnTo>
                    <a:pt x="8"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59" name="ïśļîḓé">
              <a:extLst>
                <a:ext uri="{FF2B5EF4-FFF2-40B4-BE49-F238E27FC236}">
                  <a16:creationId xmlns:a16="http://schemas.microsoft.com/office/drawing/2014/main" id="{54362419-FB94-4FA7-92DA-F9D545689B44}"/>
                </a:ext>
              </a:extLst>
            </p:cNvPr>
            <p:cNvSpPr/>
            <p:nvPr/>
          </p:nvSpPr>
          <p:spPr bwMode="auto">
            <a:xfrm>
              <a:off x="4217988" y="3549650"/>
              <a:ext cx="42863" cy="33338"/>
            </a:xfrm>
            <a:custGeom>
              <a:avLst/>
              <a:gdLst>
                <a:gd name="T0" fmla="*/ 8 w 13"/>
                <a:gd name="T1" fmla="*/ 6 h 10"/>
                <a:gd name="T2" fmla="*/ 4 w 13"/>
                <a:gd name="T3" fmla="*/ 2 h 10"/>
                <a:gd name="T4" fmla="*/ 3 w 13"/>
                <a:gd name="T5" fmla="*/ 2 h 10"/>
                <a:gd name="T6" fmla="*/ 3 w 13"/>
                <a:gd name="T7" fmla="*/ 2 h 10"/>
                <a:gd name="T8" fmla="*/ 3 w 13"/>
                <a:gd name="T9" fmla="*/ 3 h 10"/>
                <a:gd name="T10" fmla="*/ 3 w 13"/>
                <a:gd name="T11" fmla="*/ 4 h 10"/>
                <a:gd name="T12" fmla="*/ 2 w 13"/>
                <a:gd name="T13" fmla="*/ 4 h 10"/>
                <a:gd name="T14" fmla="*/ 2 w 13"/>
                <a:gd name="T15" fmla="*/ 3 h 10"/>
                <a:gd name="T16" fmla="*/ 3 w 13"/>
                <a:gd name="T17" fmla="*/ 0 h 10"/>
                <a:gd name="T18" fmla="*/ 3 w 13"/>
                <a:gd name="T19" fmla="*/ 0 h 10"/>
                <a:gd name="T20" fmla="*/ 4 w 13"/>
                <a:gd name="T21" fmla="*/ 0 h 10"/>
                <a:gd name="T22" fmla="*/ 4 w 13"/>
                <a:gd name="T23" fmla="*/ 0 h 10"/>
                <a:gd name="T24" fmla="*/ 4 w 13"/>
                <a:gd name="T25" fmla="*/ 1 h 10"/>
                <a:gd name="T26" fmla="*/ 4 w 13"/>
                <a:gd name="T27" fmla="*/ 2 h 10"/>
                <a:gd name="T28" fmla="*/ 4 w 13"/>
                <a:gd name="T29" fmla="*/ 2 h 10"/>
                <a:gd name="T30" fmla="*/ 8 w 13"/>
                <a:gd name="T31" fmla="*/ 6 h 10"/>
                <a:gd name="T32" fmla="*/ 11 w 13"/>
                <a:gd name="T33" fmla="*/ 7 h 10"/>
                <a:gd name="T34" fmla="*/ 12 w 13"/>
                <a:gd name="T35" fmla="*/ 7 h 10"/>
                <a:gd name="T36" fmla="*/ 12 w 13"/>
                <a:gd name="T37" fmla="*/ 7 h 10"/>
                <a:gd name="T38" fmla="*/ 12 w 13"/>
                <a:gd name="T39" fmla="*/ 7 h 10"/>
                <a:gd name="T40" fmla="*/ 12 w 13"/>
                <a:gd name="T41" fmla="*/ 6 h 10"/>
                <a:gd name="T42" fmla="*/ 13 w 13"/>
                <a:gd name="T43" fmla="*/ 6 h 10"/>
                <a:gd name="T44" fmla="*/ 13 w 13"/>
                <a:gd name="T45" fmla="*/ 6 h 10"/>
                <a:gd name="T46" fmla="*/ 12 w 13"/>
                <a:gd name="T47" fmla="*/ 10 h 10"/>
                <a:gd name="T48" fmla="*/ 12 w 13"/>
                <a:gd name="T49" fmla="*/ 10 h 10"/>
                <a:gd name="T50" fmla="*/ 11 w 13"/>
                <a:gd name="T51" fmla="*/ 10 h 10"/>
                <a:gd name="T52" fmla="*/ 12 w 13"/>
                <a:gd name="T53" fmla="*/ 9 h 10"/>
                <a:gd name="T54" fmla="*/ 12 w 13"/>
                <a:gd name="T55" fmla="*/ 9 h 10"/>
                <a:gd name="T56" fmla="*/ 11 w 13"/>
                <a:gd name="T57" fmla="*/ 9 h 10"/>
                <a:gd name="T58" fmla="*/ 11 w 13"/>
                <a:gd name="T59" fmla="*/ 8 h 10"/>
                <a:gd name="T60" fmla="*/ 8 w 13"/>
                <a:gd name="T61" fmla="*/ 7 h 10"/>
                <a:gd name="T62" fmla="*/ 2 w 13"/>
                <a:gd name="T63" fmla="*/ 9 h 10"/>
                <a:gd name="T64" fmla="*/ 2 w 13"/>
                <a:gd name="T65" fmla="*/ 9 h 10"/>
                <a:gd name="T66" fmla="*/ 1 w 13"/>
                <a:gd name="T67" fmla="*/ 9 h 10"/>
                <a:gd name="T68" fmla="*/ 1 w 13"/>
                <a:gd name="T69" fmla="*/ 10 h 10"/>
                <a:gd name="T70" fmla="*/ 1 w 13"/>
                <a:gd name="T71" fmla="*/ 10 h 10"/>
                <a:gd name="T72" fmla="*/ 0 w 13"/>
                <a:gd name="T73" fmla="*/ 10 h 10"/>
                <a:gd name="T74" fmla="*/ 0 w 13"/>
                <a:gd name="T75" fmla="*/ 10 h 10"/>
                <a:gd name="T76" fmla="*/ 1 w 13"/>
                <a:gd name="T77" fmla="*/ 6 h 10"/>
                <a:gd name="T78" fmla="*/ 2 w 13"/>
                <a:gd name="T79" fmla="*/ 6 h 10"/>
                <a:gd name="T80" fmla="*/ 2 w 13"/>
                <a:gd name="T81" fmla="*/ 6 h 10"/>
                <a:gd name="T82" fmla="*/ 2 w 13"/>
                <a:gd name="T83" fmla="*/ 7 h 10"/>
                <a:gd name="T84" fmla="*/ 2 w 13"/>
                <a:gd name="T85" fmla="*/ 7 h 10"/>
                <a:gd name="T86" fmla="*/ 2 w 13"/>
                <a:gd name="T87" fmla="*/ 8 h 10"/>
                <a:gd name="T88" fmla="*/ 2 w 13"/>
                <a:gd name="T89" fmla="*/ 7 h 10"/>
                <a:gd name="T90" fmla="*/ 8 w 13"/>
                <a:gd name="T9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 h="10">
                  <a:moveTo>
                    <a:pt x="8" y="6"/>
                  </a:moveTo>
                  <a:cubicBezTo>
                    <a:pt x="4" y="2"/>
                    <a:pt x="4" y="2"/>
                    <a:pt x="4" y="2"/>
                  </a:cubicBezTo>
                  <a:cubicBezTo>
                    <a:pt x="4" y="2"/>
                    <a:pt x="3" y="2"/>
                    <a:pt x="3" y="2"/>
                  </a:cubicBezTo>
                  <a:cubicBezTo>
                    <a:pt x="3" y="2"/>
                    <a:pt x="3" y="2"/>
                    <a:pt x="3" y="2"/>
                  </a:cubicBezTo>
                  <a:cubicBezTo>
                    <a:pt x="3" y="2"/>
                    <a:pt x="3" y="3"/>
                    <a:pt x="3" y="3"/>
                  </a:cubicBezTo>
                  <a:cubicBezTo>
                    <a:pt x="3" y="4"/>
                    <a:pt x="3" y="4"/>
                    <a:pt x="3" y="4"/>
                  </a:cubicBezTo>
                  <a:cubicBezTo>
                    <a:pt x="2" y="4"/>
                    <a:pt x="2" y="4"/>
                    <a:pt x="2" y="4"/>
                  </a:cubicBezTo>
                  <a:cubicBezTo>
                    <a:pt x="2" y="3"/>
                    <a:pt x="2" y="3"/>
                    <a:pt x="2" y="3"/>
                  </a:cubicBezTo>
                  <a:cubicBezTo>
                    <a:pt x="3" y="0"/>
                    <a:pt x="3" y="0"/>
                    <a:pt x="3" y="0"/>
                  </a:cubicBezTo>
                  <a:cubicBezTo>
                    <a:pt x="3" y="0"/>
                    <a:pt x="3" y="0"/>
                    <a:pt x="3" y="0"/>
                  </a:cubicBezTo>
                  <a:cubicBezTo>
                    <a:pt x="4" y="0"/>
                    <a:pt x="4" y="0"/>
                    <a:pt x="4" y="0"/>
                  </a:cubicBezTo>
                  <a:cubicBezTo>
                    <a:pt x="4" y="0"/>
                    <a:pt x="4" y="0"/>
                    <a:pt x="4" y="0"/>
                  </a:cubicBezTo>
                  <a:cubicBezTo>
                    <a:pt x="4" y="1"/>
                    <a:pt x="4" y="1"/>
                    <a:pt x="4" y="1"/>
                  </a:cubicBezTo>
                  <a:cubicBezTo>
                    <a:pt x="4" y="1"/>
                    <a:pt x="4" y="1"/>
                    <a:pt x="4" y="2"/>
                  </a:cubicBezTo>
                  <a:cubicBezTo>
                    <a:pt x="4" y="2"/>
                    <a:pt x="4" y="2"/>
                    <a:pt x="4" y="2"/>
                  </a:cubicBezTo>
                  <a:cubicBezTo>
                    <a:pt x="8" y="6"/>
                    <a:pt x="8" y="6"/>
                    <a:pt x="8" y="6"/>
                  </a:cubicBezTo>
                  <a:cubicBezTo>
                    <a:pt x="11" y="7"/>
                    <a:pt x="11" y="7"/>
                    <a:pt x="11" y="7"/>
                  </a:cubicBezTo>
                  <a:cubicBezTo>
                    <a:pt x="12" y="7"/>
                    <a:pt x="12" y="7"/>
                    <a:pt x="12" y="7"/>
                  </a:cubicBezTo>
                  <a:cubicBezTo>
                    <a:pt x="12" y="7"/>
                    <a:pt x="12" y="7"/>
                    <a:pt x="12" y="7"/>
                  </a:cubicBezTo>
                  <a:cubicBezTo>
                    <a:pt x="12" y="7"/>
                    <a:pt x="12" y="7"/>
                    <a:pt x="12" y="7"/>
                  </a:cubicBezTo>
                  <a:cubicBezTo>
                    <a:pt x="12" y="6"/>
                    <a:pt x="12" y="6"/>
                    <a:pt x="12" y="6"/>
                  </a:cubicBezTo>
                  <a:cubicBezTo>
                    <a:pt x="12" y="6"/>
                    <a:pt x="13" y="6"/>
                    <a:pt x="13" y="6"/>
                  </a:cubicBezTo>
                  <a:cubicBezTo>
                    <a:pt x="13" y="6"/>
                    <a:pt x="13" y="6"/>
                    <a:pt x="13" y="6"/>
                  </a:cubicBezTo>
                  <a:cubicBezTo>
                    <a:pt x="12" y="10"/>
                    <a:pt x="12" y="10"/>
                    <a:pt x="12" y="10"/>
                  </a:cubicBezTo>
                  <a:cubicBezTo>
                    <a:pt x="12" y="10"/>
                    <a:pt x="12" y="10"/>
                    <a:pt x="12" y="10"/>
                  </a:cubicBezTo>
                  <a:cubicBezTo>
                    <a:pt x="12" y="10"/>
                    <a:pt x="11" y="10"/>
                    <a:pt x="11" y="10"/>
                  </a:cubicBezTo>
                  <a:cubicBezTo>
                    <a:pt x="12" y="9"/>
                    <a:pt x="12" y="9"/>
                    <a:pt x="12" y="9"/>
                  </a:cubicBezTo>
                  <a:cubicBezTo>
                    <a:pt x="12" y="9"/>
                    <a:pt x="12" y="9"/>
                    <a:pt x="12" y="9"/>
                  </a:cubicBezTo>
                  <a:cubicBezTo>
                    <a:pt x="12" y="9"/>
                    <a:pt x="11" y="9"/>
                    <a:pt x="11" y="9"/>
                  </a:cubicBezTo>
                  <a:cubicBezTo>
                    <a:pt x="11" y="8"/>
                    <a:pt x="11" y="8"/>
                    <a:pt x="11" y="8"/>
                  </a:cubicBezTo>
                  <a:cubicBezTo>
                    <a:pt x="8" y="7"/>
                    <a:pt x="8" y="7"/>
                    <a:pt x="8" y="7"/>
                  </a:cubicBezTo>
                  <a:cubicBezTo>
                    <a:pt x="2" y="9"/>
                    <a:pt x="2" y="9"/>
                    <a:pt x="2" y="9"/>
                  </a:cubicBezTo>
                  <a:cubicBezTo>
                    <a:pt x="2" y="9"/>
                    <a:pt x="2" y="9"/>
                    <a:pt x="2" y="9"/>
                  </a:cubicBezTo>
                  <a:cubicBezTo>
                    <a:pt x="1" y="9"/>
                    <a:pt x="1" y="9"/>
                    <a:pt x="1" y="9"/>
                  </a:cubicBezTo>
                  <a:cubicBezTo>
                    <a:pt x="1" y="9"/>
                    <a:pt x="1" y="10"/>
                    <a:pt x="1" y="10"/>
                  </a:cubicBezTo>
                  <a:cubicBezTo>
                    <a:pt x="1" y="10"/>
                    <a:pt x="1" y="10"/>
                    <a:pt x="1" y="10"/>
                  </a:cubicBezTo>
                  <a:cubicBezTo>
                    <a:pt x="0" y="10"/>
                    <a:pt x="0" y="10"/>
                    <a:pt x="0" y="10"/>
                  </a:cubicBezTo>
                  <a:cubicBezTo>
                    <a:pt x="0" y="10"/>
                    <a:pt x="0" y="10"/>
                    <a:pt x="0" y="10"/>
                  </a:cubicBezTo>
                  <a:cubicBezTo>
                    <a:pt x="1" y="6"/>
                    <a:pt x="1" y="6"/>
                    <a:pt x="1" y="6"/>
                  </a:cubicBezTo>
                  <a:cubicBezTo>
                    <a:pt x="2" y="6"/>
                    <a:pt x="2" y="6"/>
                    <a:pt x="2" y="6"/>
                  </a:cubicBezTo>
                  <a:cubicBezTo>
                    <a:pt x="2" y="6"/>
                    <a:pt x="2" y="6"/>
                    <a:pt x="2" y="6"/>
                  </a:cubicBezTo>
                  <a:cubicBezTo>
                    <a:pt x="2" y="7"/>
                    <a:pt x="2" y="7"/>
                    <a:pt x="2" y="7"/>
                  </a:cubicBezTo>
                  <a:cubicBezTo>
                    <a:pt x="2" y="7"/>
                    <a:pt x="2" y="7"/>
                    <a:pt x="2" y="7"/>
                  </a:cubicBezTo>
                  <a:cubicBezTo>
                    <a:pt x="2" y="7"/>
                    <a:pt x="2" y="8"/>
                    <a:pt x="2" y="8"/>
                  </a:cubicBezTo>
                  <a:cubicBezTo>
                    <a:pt x="2" y="7"/>
                    <a:pt x="2" y="7"/>
                    <a:pt x="2" y="7"/>
                  </a:cubicBezTo>
                  <a:lnTo>
                    <a:pt x="8"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0" name="ïṣļîḑe">
              <a:extLst>
                <a:ext uri="{FF2B5EF4-FFF2-40B4-BE49-F238E27FC236}">
                  <a16:creationId xmlns:a16="http://schemas.microsoft.com/office/drawing/2014/main" id="{4B3E4B86-CB71-4A3D-934E-E41DA6AACEF7}"/>
                </a:ext>
              </a:extLst>
            </p:cNvPr>
            <p:cNvSpPr/>
            <p:nvPr/>
          </p:nvSpPr>
          <p:spPr bwMode="auto">
            <a:xfrm>
              <a:off x="3354388" y="3257550"/>
              <a:ext cx="76200" cy="80963"/>
            </a:xfrm>
            <a:custGeom>
              <a:avLst/>
              <a:gdLst>
                <a:gd name="T0" fmla="*/ 8 w 23"/>
                <a:gd name="T1" fmla="*/ 2 h 24"/>
                <a:gd name="T2" fmla="*/ 18 w 23"/>
                <a:gd name="T3" fmla="*/ 9 h 24"/>
                <a:gd name="T4" fmla="*/ 18 w 23"/>
                <a:gd name="T5" fmla="*/ 12 h 24"/>
                <a:gd name="T6" fmla="*/ 20 w 23"/>
                <a:gd name="T7" fmla="*/ 16 h 24"/>
                <a:gd name="T8" fmla="*/ 19 w 23"/>
                <a:gd name="T9" fmla="*/ 23 h 24"/>
                <a:gd name="T10" fmla="*/ 17 w 23"/>
                <a:gd name="T11" fmla="*/ 24 h 24"/>
                <a:gd name="T12" fmla="*/ 17 w 23"/>
                <a:gd name="T13" fmla="*/ 22 h 24"/>
                <a:gd name="T14" fmla="*/ 16 w 23"/>
                <a:gd name="T15" fmla="*/ 14 h 24"/>
                <a:gd name="T16" fmla="*/ 10 w 23"/>
                <a:gd name="T17" fmla="*/ 13 h 24"/>
                <a:gd name="T18" fmla="*/ 7 w 23"/>
                <a:gd name="T19" fmla="*/ 15 h 24"/>
                <a:gd name="T20" fmla="*/ 7 w 23"/>
                <a:gd name="T21" fmla="*/ 13 h 24"/>
                <a:gd name="T22" fmla="*/ 4 w 23"/>
                <a:gd name="T23" fmla="*/ 9 h 24"/>
                <a:gd name="T24" fmla="*/ 1 w 23"/>
                <a:gd name="T25" fmla="*/ 6 h 24"/>
                <a:gd name="T26" fmla="*/ 8 w 23"/>
                <a:gd name="T27"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24">
                  <a:moveTo>
                    <a:pt x="8" y="2"/>
                  </a:moveTo>
                  <a:cubicBezTo>
                    <a:pt x="18" y="9"/>
                    <a:pt x="18" y="9"/>
                    <a:pt x="18" y="9"/>
                  </a:cubicBezTo>
                  <a:cubicBezTo>
                    <a:pt x="18" y="9"/>
                    <a:pt x="18" y="10"/>
                    <a:pt x="18" y="12"/>
                  </a:cubicBezTo>
                  <a:cubicBezTo>
                    <a:pt x="18" y="12"/>
                    <a:pt x="18" y="14"/>
                    <a:pt x="20" y="16"/>
                  </a:cubicBezTo>
                  <a:cubicBezTo>
                    <a:pt x="20" y="16"/>
                    <a:pt x="23" y="23"/>
                    <a:pt x="19" y="23"/>
                  </a:cubicBezTo>
                  <a:cubicBezTo>
                    <a:pt x="19" y="23"/>
                    <a:pt x="17" y="23"/>
                    <a:pt x="17" y="24"/>
                  </a:cubicBezTo>
                  <a:cubicBezTo>
                    <a:pt x="17" y="24"/>
                    <a:pt x="16" y="24"/>
                    <a:pt x="17" y="22"/>
                  </a:cubicBezTo>
                  <a:cubicBezTo>
                    <a:pt x="17" y="22"/>
                    <a:pt x="19" y="18"/>
                    <a:pt x="16" y="14"/>
                  </a:cubicBezTo>
                  <a:cubicBezTo>
                    <a:pt x="16" y="14"/>
                    <a:pt x="13" y="10"/>
                    <a:pt x="10" y="13"/>
                  </a:cubicBezTo>
                  <a:cubicBezTo>
                    <a:pt x="10" y="13"/>
                    <a:pt x="9" y="16"/>
                    <a:pt x="7" y="15"/>
                  </a:cubicBezTo>
                  <a:cubicBezTo>
                    <a:pt x="7" y="15"/>
                    <a:pt x="7" y="15"/>
                    <a:pt x="7" y="13"/>
                  </a:cubicBezTo>
                  <a:cubicBezTo>
                    <a:pt x="7" y="13"/>
                    <a:pt x="8" y="8"/>
                    <a:pt x="4" y="9"/>
                  </a:cubicBezTo>
                  <a:cubicBezTo>
                    <a:pt x="4" y="9"/>
                    <a:pt x="0" y="10"/>
                    <a:pt x="1" y="6"/>
                  </a:cubicBezTo>
                  <a:cubicBezTo>
                    <a:pt x="1" y="6"/>
                    <a:pt x="2" y="0"/>
                    <a:pt x="8" y="2"/>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1" name="ïşliḍê">
              <a:extLst>
                <a:ext uri="{FF2B5EF4-FFF2-40B4-BE49-F238E27FC236}">
                  <a16:creationId xmlns:a16="http://schemas.microsoft.com/office/drawing/2014/main" id="{41B5B239-8DC8-4139-89D8-A0DB5620827B}"/>
                </a:ext>
              </a:extLst>
            </p:cNvPr>
            <p:cNvSpPr/>
            <p:nvPr/>
          </p:nvSpPr>
          <p:spPr bwMode="auto">
            <a:xfrm>
              <a:off x="3360738" y="3211513"/>
              <a:ext cx="88900" cy="53975"/>
            </a:xfrm>
            <a:custGeom>
              <a:avLst/>
              <a:gdLst>
                <a:gd name="T0" fmla="*/ 1 w 27"/>
                <a:gd name="T1" fmla="*/ 4 h 16"/>
                <a:gd name="T2" fmla="*/ 4 w 27"/>
                <a:gd name="T3" fmla="*/ 9 h 16"/>
                <a:gd name="T4" fmla="*/ 8 w 27"/>
                <a:gd name="T5" fmla="*/ 10 h 16"/>
                <a:gd name="T6" fmla="*/ 11 w 27"/>
                <a:gd name="T7" fmla="*/ 13 h 16"/>
                <a:gd name="T8" fmla="*/ 13 w 27"/>
                <a:gd name="T9" fmla="*/ 13 h 16"/>
                <a:gd name="T10" fmla="*/ 19 w 27"/>
                <a:gd name="T11" fmla="*/ 15 h 16"/>
                <a:gd name="T12" fmla="*/ 24 w 27"/>
                <a:gd name="T13" fmla="*/ 10 h 16"/>
                <a:gd name="T14" fmla="*/ 23 w 27"/>
                <a:gd name="T15" fmla="*/ 5 h 16"/>
                <a:gd name="T16" fmla="*/ 21 w 27"/>
                <a:gd name="T17" fmla="*/ 7 h 16"/>
                <a:gd name="T18" fmla="*/ 17 w 27"/>
                <a:gd name="T19" fmla="*/ 11 h 16"/>
                <a:gd name="T20" fmla="*/ 12 w 27"/>
                <a:gd name="T21" fmla="*/ 8 h 16"/>
                <a:gd name="T22" fmla="*/ 12 w 27"/>
                <a:gd name="T23" fmla="*/ 4 h 16"/>
                <a:gd name="T24" fmla="*/ 10 w 27"/>
                <a:gd name="T25" fmla="*/ 0 h 16"/>
                <a:gd name="T26" fmla="*/ 9 w 27"/>
                <a:gd name="T27" fmla="*/ 3 h 16"/>
                <a:gd name="T28" fmla="*/ 7 w 27"/>
                <a:gd name="T29" fmla="*/ 5 h 16"/>
                <a:gd name="T30" fmla="*/ 5 w 27"/>
                <a:gd name="T31" fmla="*/ 4 h 16"/>
                <a:gd name="T32" fmla="*/ 1 w 27"/>
                <a:gd name="T3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6">
                  <a:moveTo>
                    <a:pt x="1" y="4"/>
                  </a:moveTo>
                  <a:cubicBezTo>
                    <a:pt x="1" y="4"/>
                    <a:pt x="0" y="8"/>
                    <a:pt x="4" y="9"/>
                  </a:cubicBezTo>
                  <a:cubicBezTo>
                    <a:pt x="4" y="9"/>
                    <a:pt x="7" y="9"/>
                    <a:pt x="8" y="10"/>
                  </a:cubicBezTo>
                  <a:cubicBezTo>
                    <a:pt x="8" y="10"/>
                    <a:pt x="10" y="12"/>
                    <a:pt x="11" y="13"/>
                  </a:cubicBezTo>
                  <a:cubicBezTo>
                    <a:pt x="11" y="13"/>
                    <a:pt x="12" y="12"/>
                    <a:pt x="13" y="13"/>
                  </a:cubicBezTo>
                  <a:cubicBezTo>
                    <a:pt x="13" y="13"/>
                    <a:pt x="17" y="16"/>
                    <a:pt x="19" y="15"/>
                  </a:cubicBezTo>
                  <a:cubicBezTo>
                    <a:pt x="19" y="15"/>
                    <a:pt x="22" y="14"/>
                    <a:pt x="24" y="10"/>
                  </a:cubicBezTo>
                  <a:cubicBezTo>
                    <a:pt x="24" y="10"/>
                    <a:pt x="27" y="6"/>
                    <a:pt x="23" y="5"/>
                  </a:cubicBezTo>
                  <a:cubicBezTo>
                    <a:pt x="23" y="5"/>
                    <a:pt x="21" y="5"/>
                    <a:pt x="21" y="7"/>
                  </a:cubicBezTo>
                  <a:cubicBezTo>
                    <a:pt x="21" y="7"/>
                    <a:pt x="20" y="13"/>
                    <a:pt x="17" y="11"/>
                  </a:cubicBezTo>
                  <a:cubicBezTo>
                    <a:pt x="17" y="11"/>
                    <a:pt x="13" y="10"/>
                    <a:pt x="12" y="8"/>
                  </a:cubicBezTo>
                  <a:cubicBezTo>
                    <a:pt x="12" y="8"/>
                    <a:pt x="10" y="7"/>
                    <a:pt x="12" y="4"/>
                  </a:cubicBezTo>
                  <a:cubicBezTo>
                    <a:pt x="12" y="4"/>
                    <a:pt x="13" y="1"/>
                    <a:pt x="10" y="0"/>
                  </a:cubicBezTo>
                  <a:cubicBezTo>
                    <a:pt x="10" y="0"/>
                    <a:pt x="8" y="0"/>
                    <a:pt x="9" y="3"/>
                  </a:cubicBezTo>
                  <a:cubicBezTo>
                    <a:pt x="9" y="3"/>
                    <a:pt x="9" y="6"/>
                    <a:pt x="7" y="5"/>
                  </a:cubicBezTo>
                  <a:cubicBezTo>
                    <a:pt x="7" y="5"/>
                    <a:pt x="6" y="5"/>
                    <a:pt x="5" y="4"/>
                  </a:cubicBezTo>
                  <a:cubicBezTo>
                    <a:pt x="5" y="4"/>
                    <a:pt x="3" y="0"/>
                    <a:pt x="1" y="4"/>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2" name="ïṣḷíḑe">
              <a:extLst>
                <a:ext uri="{FF2B5EF4-FFF2-40B4-BE49-F238E27FC236}">
                  <a16:creationId xmlns:a16="http://schemas.microsoft.com/office/drawing/2014/main" id="{95D8FCC1-8EB5-443A-BD6D-5FFBFFE0E4BC}"/>
                </a:ext>
              </a:extLst>
            </p:cNvPr>
            <p:cNvSpPr/>
            <p:nvPr/>
          </p:nvSpPr>
          <p:spPr bwMode="auto">
            <a:xfrm>
              <a:off x="3424238" y="3089275"/>
              <a:ext cx="52388" cy="73025"/>
            </a:xfrm>
            <a:custGeom>
              <a:avLst/>
              <a:gdLst>
                <a:gd name="T0" fmla="*/ 1 w 16"/>
                <a:gd name="T1" fmla="*/ 9 h 22"/>
                <a:gd name="T2" fmla="*/ 2 w 16"/>
                <a:gd name="T3" fmla="*/ 10 h 22"/>
                <a:gd name="T4" fmla="*/ 5 w 16"/>
                <a:gd name="T5" fmla="*/ 10 h 22"/>
                <a:gd name="T6" fmla="*/ 4 w 16"/>
                <a:gd name="T7" fmla="*/ 13 h 22"/>
                <a:gd name="T8" fmla="*/ 4 w 16"/>
                <a:gd name="T9" fmla="*/ 13 h 22"/>
                <a:gd name="T10" fmla="*/ 2 w 16"/>
                <a:gd name="T11" fmla="*/ 17 h 22"/>
                <a:gd name="T12" fmla="*/ 1 w 16"/>
                <a:gd name="T13" fmla="*/ 20 h 22"/>
                <a:gd name="T14" fmla="*/ 5 w 16"/>
                <a:gd name="T15" fmla="*/ 20 h 22"/>
                <a:gd name="T16" fmla="*/ 5 w 16"/>
                <a:gd name="T17" fmla="*/ 16 h 22"/>
                <a:gd name="T18" fmla="*/ 6 w 16"/>
                <a:gd name="T19" fmla="*/ 14 h 22"/>
                <a:gd name="T20" fmla="*/ 14 w 16"/>
                <a:gd name="T21" fmla="*/ 3 h 22"/>
                <a:gd name="T22" fmla="*/ 15 w 16"/>
                <a:gd name="T23" fmla="*/ 0 h 22"/>
                <a:gd name="T24" fmla="*/ 13 w 16"/>
                <a:gd name="T25" fmla="*/ 1 h 22"/>
                <a:gd name="T26" fmla="*/ 9 w 16"/>
                <a:gd name="T27" fmla="*/ 5 h 22"/>
                <a:gd name="T28" fmla="*/ 7 w 16"/>
                <a:gd name="T29" fmla="*/ 5 h 22"/>
                <a:gd name="T30" fmla="*/ 4 w 16"/>
                <a:gd name="T31" fmla="*/ 4 h 22"/>
                <a:gd name="T32" fmla="*/ 4 w 16"/>
                <a:gd name="T33" fmla="*/ 5 h 22"/>
                <a:gd name="T34" fmla="*/ 2 w 16"/>
                <a:gd name="T35" fmla="*/ 6 h 22"/>
                <a:gd name="T36" fmla="*/ 1 w 16"/>
                <a:gd name="T37"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2">
                  <a:moveTo>
                    <a:pt x="1" y="9"/>
                  </a:moveTo>
                  <a:cubicBezTo>
                    <a:pt x="1" y="9"/>
                    <a:pt x="0" y="10"/>
                    <a:pt x="2" y="10"/>
                  </a:cubicBezTo>
                  <a:cubicBezTo>
                    <a:pt x="2" y="10"/>
                    <a:pt x="5" y="9"/>
                    <a:pt x="5" y="10"/>
                  </a:cubicBezTo>
                  <a:cubicBezTo>
                    <a:pt x="5" y="10"/>
                    <a:pt x="5" y="11"/>
                    <a:pt x="4" y="13"/>
                  </a:cubicBezTo>
                  <a:cubicBezTo>
                    <a:pt x="4" y="13"/>
                    <a:pt x="4" y="13"/>
                    <a:pt x="4" y="13"/>
                  </a:cubicBezTo>
                  <a:cubicBezTo>
                    <a:pt x="3" y="15"/>
                    <a:pt x="2" y="17"/>
                    <a:pt x="2" y="17"/>
                  </a:cubicBezTo>
                  <a:cubicBezTo>
                    <a:pt x="2" y="17"/>
                    <a:pt x="0" y="18"/>
                    <a:pt x="1" y="20"/>
                  </a:cubicBezTo>
                  <a:cubicBezTo>
                    <a:pt x="1" y="20"/>
                    <a:pt x="3" y="22"/>
                    <a:pt x="5" y="20"/>
                  </a:cubicBezTo>
                  <a:cubicBezTo>
                    <a:pt x="5" y="20"/>
                    <a:pt x="3" y="18"/>
                    <a:pt x="5" y="16"/>
                  </a:cubicBezTo>
                  <a:cubicBezTo>
                    <a:pt x="5" y="16"/>
                    <a:pt x="6" y="16"/>
                    <a:pt x="6" y="14"/>
                  </a:cubicBezTo>
                  <a:cubicBezTo>
                    <a:pt x="6" y="14"/>
                    <a:pt x="8" y="8"/>
                    <a:pt x="14" y="3"/>
                  </a:cubicBezTo>
                  <a:cubicBezTo>
                    <a:pt x="14" y="3"/>
                    <a:pt x="16" y="2"/>
                    <a:pt x="15" y="0"/>
                  </a:cubicBezTo>
                  <a:cubicBezTo>
                    <a:pt x="15" y="0"/>
                    <a:pt x="14" y="0"/>
                    <a:pt x="13" y="1"/>
                  </a:cubicBezTo>
                  <a:cubicBezTo>
                    <a:pt x="9" y="5"/>
                    <a:pt x="9" y="5"/>
                    <a:pt x="9" y="5"/>
                  </a:cubicBezTo>
                  <a:cubicBezTo>
                    <a:pt x="9" y="5"/>
                    <a:pt x="8" y="6"/>
                    <a:pt x="7" y="5"/>
                  </a:cubicBezTo>
                  <a:cubicBezTo>
                    <a:pt x="7" y="5"/>
                    <a:pt x="7" y="3"/>
                    <a:pt x="4" y="4"/>
                  </a:cubicBezTo>
                  <a:cubicBezTo>
                    <a:pt x="4" y="4"/>
                    <a:pt x="4" y="4"/>
                    <a:pt x="4" y="5"/>
                  </a:cubicBezTo>
                  <a:cubicBezTo>
                    <a:pt x="4" y="5"/>
                    <a:pt x="3" y="6"/>
                    <a:pt x="2" y="6"/>
                  </a:cubicBezTo>
                  <a:cubicBezTo>
                    <a:pt x="2" y="6"/>
                    <a:pt x="1" y="6"/>
                    <a:pt x="1" y="9"/>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3" name="íṣḻíḋè">
              <a:extLst>
                <a:ext uri="{FF2B5EF4-FFF2-40B4-BE49-F238E27FC236}">
                  <a16:creationId xmlns:a16="http://schemas.microsoft.com/office/drawing/2014/main" id="{8C81114E-C21F-4C9D-9350-E37BC4EE1983}"/>
                </a:ext>
              </a:extLst>
            </p:cNvPr>
            <p:cNvSpPr/>
            <p:nvPr/>
          </p:nvSpPr>
          <p:spPr bwMode="auto">
            <a:xfrm>
              <a:off x="3449638" y="3105150"/>
              <a:ext cx="55563" cy="69850"/>
            </a:xfrm>
            <a:custGeom>
              <a:avLst/>
              <a:gdLst>
                <a:gd name="T0" fmla="*/ 0 w 17"/>
                <a:gd name="T1" fmla="*/ 13 h 21"/>
                <a:gd name="T2" fmla="*/ 5 w 17"/>
                <a:gd name="T3" fmla="*/ 17 h 21"/>
                <a:gd name="T4" fmla="*/ 7 w 17"/>
                <a:gd name="T5" fmla="*/ 16 h 21"/>
                <a:gd name="T6" fmla="*/ 10 w 17"/>
                <a:gd name="T7" fmla="*/ 17 h 21"/>
                <a:gd name="T8" fmla="*/ 11 w 17"/>
                <a:gd name="T9" fmla="*/ 18 h 21"/>
                <a:gd name="T10" fmla="*/ 10 w 17"/>
                <a:gd name="T11" fmla="*/ 20 h 21"/>
                <a:gd name="T12" fmla="*/ 11 w 17"/>
                <a:gd name="T13" fmla="*/ 20 h 21"/>
                <a:gd name="T14" fmla="*/ 14 w 17"/>
                <a:gd name="T15" fmla="*/ 20 h 21"/>
                <a:gd name="T16" fmla="*/ 15 w 17"/>
                <a:gd name="T17" fmla="*/ 21 h 21"/>
                <a:gd name="T18" fmla="*/ 15 w 17"/>
                <a:gd name="T19" fmla="*/ 17 h 21"/>
                <a:gd name="T20" fmla="*/ 9 w 17"/>
                <a:gd name="T21" fmla="*/ 12 h 21"/>
                <a:gd name="T22" fmla="*/ 8 w 17"/>
                <a:gd name="T23" fmla="*/ 8 h 21"/>
                <a:gd name="T24" fmla="*/ 9 w 17"/>
                <a:gd name="T25" fmla="*/ 3 h 21"/>
                <a:gd name="T26" fmla="*/ 6 w 17"/>
                <a:gd name="T27" fmla="*/ 2 h 21"/>
                <a:gd name="T28" fmla="*/ 2 w 17"/>
                <a:gd name="T29" fmla="*/ 9 h 21"/>
                <a:gd name="T30" fmla="*/ 1 w 17"/>
                <a:gd name="T31" fmla="*/ 12 h 21"/>
                <a:gd name="T32" fmla="*/ 0 w 17"/>
                <a:gd name="T33" fmla="*/ 13 h 21"/>
                <a:gd name="T34" fmla="*/ 5 w 17"/>
                <a:gd name="T35" fmla="*/ 9 h 21"/>
                <a:gd name="T36" fmla="*/ 5 w 17"/>
                <a:gd name="T37" fmla="*/ 9 h 21"/>
                <a:gd name="T38" fmla="*/ 6 w 17"/>
                <a:gd name="T39" fmla="*/ 13 h 21"/>
                <a:gd name="T40" fmla="*/ 3 w 17"/>
                <a:gd name="T41" fmla="*/ 12 h 21"/>
                <a:gd name="T42" fmla="*/ 5 w 17"/>
                <a:gd name="T4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21">
                  <a:moveTo>
                    <a:pt x="0" y="13"/>
                  </a:moveTo>
                  <a:cubicBezTo>
                    <a:pt x="0" y="13"/>
                    <a:pt x="2" y="16"/>
                    <a:pt x="5" y="17"/>
                  </a:cubicBezTo>
                  <a:cubicBezTo>
                    <a:pt x="5" y="17"/>
                    <a:pt x="6" y="17"/>
                    <a:pt x="7" y="16"/>
                  </a:cubicBezTo>
                  <a:cubicBezTo>
                    <a:pt x="7" y="16"/>
                    <a:pt x="8" y="15"/>
                    <a:pt x="10" y="17"/>
                  </a:cubicBezTo>
                  <a:cubicBezTo>
                    <a:pt x="11" y="18"/>
                    <a:pt x="11" y="18"/>
                    <a:pt x="11" y="18"/>
                  </a:cubicBezTo>
                  <a:cubicBezTo>
                    <a:pt x="11" y="18"/>
                    <a:pt x="14" y="19"/>
                    <a:pt x="10" y="20"/>
                  </a:cubicBezTo>
                  <a:cubicBezTo>
                    <a:pt x="10" y="20"/>
                    <a:pt x="9" y="20"/>
                    <a:pt x="11" y="20"/>
                  </a:cubicBezTo>
                  <a:cubicBezTo>
                    <a:pt x="14" y="20"/>
                    <a:pt x="14" y="20"/>
                    <a:pt x="14" y="20"/>
                  </a:cubicBezTo>
                  <a:cubicBezTo>
                    <a:pt x="14" y="20"/>
                    <a:pt x="15" y="20"/>
                    <a:pt x="15" y="21"/>
                  </a:cubicBezTo>
                  <a:cubicBezTo>
                    <a:pt x="15" y="21"/>
                    <a:pt x="17" y="20"/>
                    <a:pt x="15" y="17"/>
                  </a:cubicBezTo>
                  <a:cubicBezTo>
                    <a:pt x="15" y="17"/>
                    <a:pt x="13" y="14"/>
                    <a:pt x="9" y="12"/>
                  </a:cubicBezTo>
                  <a:cubicBezTo>
                    <a:pt x="9" y="12"/>
                    <a:pt x="10" y="9"/>
                    <a:pt x="8" y="8"/>
                  </a:cubicBezTo>
                  <a:cubicBezTo>
                    <a:pt x="8" y="8"/>
                    <a:pt x="9" y="3"/>
                    <a:pt x="9" y="3"/>
                  </a:cubicBezTo>
                  <a:cubicBezTo>
                    <a:pt x="9" y="3"/>
                    <a:pt x="9" y="0"/>
                    <a:pt x="6" y="2"/>
                  </a:cubicBezTo>
                  <a:cubicBezTo>
                    <a:pt x="6" y="2"/>
                    <a:pt x="3" y="6"/>
                    <a:pt x="2" y="9"/>
                  </a:cubicBezTo>
                  <a:cubicBezTo>
                    <a:pt x="2" y="9"/>
                    <a:pt x="1" y="11"/>
                    <a:pt x="1" y="12"/>
                  </a:cubicBezTo>
                  <a:cubicBezTo>
                    <a:pt x="1" y="12"/>
                    <a:pt x="0" y="13"/>
                    <a:pt x="0" y="13"/>
                  </a:cubicBezTo>
                  <a:close/>
                  <a:moveTo>
                    <a:pt x="5" y="9"/>
                  </a:moveTo>
                  <a:cubicBezTo>
                    <a:pt x="5" y="9"/>
                    <a:pt x="5" y="9"/>
                    <a:pt x="5" y="9"/>
                  </a:cubicBezTo>
                  <a:cubicBezTo>
                    <a:pt x="7" y="9"/>
                    <a:pt x="6" y="13"/>
                    <a:pt x="6" y="13"/>
                  </a:cubicBezTo>
                  <a:cubicBezTo>
                    <a:pt x="5" y="14"/>
                    <a:pt x="3" y="12"/>
                    <a:pt x="3" y="12"/>
                  </a:cubicBezTo>
                  <a:cubicBezTo>
                    <a:pt x="3" y="11"/>
                    <a:pt x="5" y="9"/>
                    <a:pt x="5" y="9"/>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4" name="ísḻíḍe">
              <a:extLst>
                <a:ext uri="{FF2B5EF4-FFF2-40B4-BE49-F238E27FC236}">
                  <a16:creationId xmlns:a16="http://schemas.microsoft.com/office/drawing/2014/main" id="{233EE631-C8C1-473A-BB1A-963545FABEAB}"/>
                </a:ext>
              </a:extLst>
            </p:cNvPr>
            <p:cNvSpPr/>
            <p:nvPr/>
          </p:nvSpPr>
          <p:spPr bwMode="auto">
            <a:xfrm>
              <a:off x="3467101" y="3178175"/>
              <a:ext cx="12700" cy="23813"/>
            </a:xfrm>
            <a:custGeom>
              <a:avLst/>
              <a:gdLst>
                <a:gd name="T0" fmla="*/ 0 w 4"/>
                <a:gd name="T1" fmla="*/ 3 h 7"/>
                <a:gd name="T2" fmla="*/ 2 w 4"/>
                <a:gd name="T3" fmla="*/ 6 h 7"/>
                <a:gd name="T4" fmla="*/ 4 w 4"/>
                <a:gd name="T5" fmla="*/ 5 h 7"/>
                <a:gd name="T6" fmla="*/ 4 w 4"/>
                <a:gd name="T7" fmla="*/ 3 h 7"/>
                <a:gd name="T8" fmla="*/ 4 w 4"/>
                <a:gd name="T9" fmla="*/ 1 h 7"/>
                <a:gd name="T10" fmla="*/ 3 w 4"/>
                <a:gd name="T11" fmla="*/ 1 h 7"/>
                <a:gd name="T12" fmla="*/ 1 w 4"/>
                <a:gd name="T13" fmla="*/ 2 h 7"/>
                <a:gd name="T14" fmla="*/ 0 w 4"/>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0" y="3"/>
                  </a:moveTo>
                  <a:cubicBezTo>
                    <a:pt x="0" y="3"/>
                    <a:pt x="1" y="5"/>
                    <a:pt x="2" y="6"/>
                  </a:cubicBezTo>
                  <a:cubicBezTo>
                    <a:pt x="2" y="6"/>
                    <a:pt x="4" y="7"/>
                    <a:pt x="4" y="5"/>
                  </a:cubicBezTo>
                  <a:cubicBezTo>
                    <a:pt x="4" y="5"/>
                    <a:pt x="4" y="5"/>
                    <a:pt x="4" y="3"/>
                  </a:cubicBezTo>
                  <a:cubicBezTo>
                    <a:pt x="4" y="3"/>
                    <a:pt x="3" y="2"/>
                    <a:pt x="4" y="1"/>
                  </a:cubicBezTo>
                  <a:cubicBezTo>
                    <a:pt x="4" y="1"/>
                    <a:pt x="3" y="0"/>
                    <a:pt x="3" y="1"/>
                  </a:cubicBezTo>
                  <a:cubicBezTo>
                    <a:pt x="3" y="1"/>
                    <a:pt x="2" y="2"/>
                    <a:pt x="1" y="2"/>
                  </a:cubicBezTo>
                  <a:cubicBezTo>
                    <a:pt x="1" y="2"/>
                    <a:pt x="0" y="2"/>
                    <a:pt x="0" y="3"/>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5" name="îṡḷïḓê">
              <a:extLst>
                <a:ext uri="{FF2B5EF4-FFF2-40B4-BE49-F238E27FC236}">
                  <a16:creationId xmlns:a16="http://schemas.microsoft.com/office/drawing/2014/main" id="{D0ABCFD6-9C73-4837-B7B9-2B4F8AB25B67}"/>
                </a:ext>
              </a:extLst>
            </p:cNvPr>
            <p:cNvSpPr/>
            <p:nvPr/>
          </p:nvSpPr>
          <p:spPr bwMode="auto">
            <a:xfrm>
              <a:off x="3489326" y="3125788"/>
              <a:ext cx="26988" cy="19050"/>
            </a:xfrm>
            <a:custGeom>
              <a:avLst/>
              <a:gdLst>
                <a:gd name="T0" fmla="*/ 1 w 8"/>
                <a:gd name="T1" fmla="*/ 5 h 6"/>
                <a:gd name="T2" fmla="*/ 5 w 8"/>
                <a:gd name="T3" fmla="*/ 0 h 6"/>
                <a:gd name="T4" fmla="*/ 8 w 8"/>
                <a:gd name="T5" fmla="*/ 4 h 6"/>
                <a:gd name="T6" fmla="*/ 5 w 8"/>
                <a:gd name="T7" fmla="*/ 6 h 6"/>
                <a:gd name="T8" fmla="*/ 1 w 8"/>
                <a:gd name="T9" fmla="*/ 5 h 6"/>
              </a:gdLst>
              <a:ahLst/>
              <a:cxnLst>
                <a:cxn ang="0">
                  <a:pos x="T0" y="T1"/>
                </a:cxn>
                <a:cxn ang="0">
                  <a:pos x="T2" y="T3"/>
                </a:cxn>
                <a:cxn ang="0">
                  <a:pos x="T4" y="T5"/>
                </a:cxn>
                <a:cxn ang="0">
                  <a:pos x="T6" y="T7"/>
                </a:cxn>
                <a:cxn ang="0">
                  <a:pos x="T8" y="T9"/>
                </a:cxn>
              </a:cxnLst>
              <a:rect l="0" t="0" r="r" b="b"/>
              <a:pathLst>
                <a:path w="8" h="6">
                  <a:moveTo>
                    <a:pt x="1" y="5"/>
                  </a:moveTo>
                  <a:cubicBezTo>
                    <a:pt x="1" y="5"/>
                    <a:pt x="0" y="1"/>
                    <a:pt x="5" y="0"/>
                  </a:cubicBezTo>
                  <a:cubicBezTo>
                    <a:pt x="5" y="0"/>
                    <a:pt x="7" y="1"/>
                    <a:pt x="8" y="4"/>
                  </a:cubicBezTo>
                  <a:cubicBezTo>
                    <a:pt x="8" y="4"/>
                    <a:pt x="7" y="6"/>
                    <a:pt x="5" y="6"/>
                  </a:cubicBezTo>
                  <a:lnTo>
                    <a:pt x="1"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6" name="îṣļiḍe">
              <a:extLst>
                <a:ext uri="{FF2B5EF4-FFF2-40B4-BE49-F238E27FC236}">
                  <a16:creationId xmlns:a16="http://schemas.microsoft.com/office/drawing/2014/main" id="{ADB10C96-953A-4997-9091-DCE4F95E4086}"/>
                </a:ext>
              </a:extLst>
            </p:cNvPr>
            <p:cNvSpPr/>
            <p:nvPr/>
          </p:nvSpPr>
          <p:spPr bwMode="auto">
            <a:xfrm>
              <a:off x="3690938" y="2932113"/>
              <a:ext cx="98425" cy="106363"/>
            </a:xfrm>
            <a:custGeom>
              <a:avLst/>
              <a:gdLst>
                <a:gd name="T0" fmla="*/ 8 w 30"/>
                <a:gd name="T1" fmla="*/ 4 h 32"/>
                <a:gd name="T2" fmla="*/ 11 w 30"/>
                <a:gd name="T3" fmla="*/ 2 h 32"/>
                <a:gd name="T4" fmla="*/ 17 w 30"/>
                <a:gd name="T5" fmla="*/ 2 h 32"/>
                <a:gd name="T6" fmla="*/ 18 w 30"/>
                <a:gd name="T7" fmla="*/ 5 h 32"/>
                <a:gd name="T8" fmla="*/ 18 w 30"/>
                <a:gd name="T9" fmla="*/ 7 h 32"/>
                <a:gd name="T10" fmla="*/ 25 w 30"/>
                <a:gd name="T11" fmla="*/ 5 h 32"/>
                <a:gd name="T12" fmla="*/ 26 w 30"/>
                <a:gd name="T13" fmla="*/ 5 h 32"/>
                <a:gd name="T14" fmla="*/ 28 w 30"/>
                <a:gd name="T15" fmla="*/ 9 h 32"/>
                <a:gd name="T16" fmla="*/ 26 w 30"/>
                <a:gd name="T17" fmla="*/ 10 h 32"/>
                <a:gd name="T18" fmla="*/ 21 w 30"/>
                <a:gd name="T19" fmla="*/ 11 h 32"/>
                <a:gd name="T20" fmla="*/ 21 w 30"/>
                <a:gd name="T21" fmla="*/ 12 h 32"/>
                <a:gd name="T22" fmla="*/ 20 w 30"/>
                <a:gd name="T23" fmla="*/ 14 h 32"/>
                <a:gd name="T24" fmla="*/ 16 w 30"/>
                <a:gd name="T25" fmla="*/ 16 h 32"/>
                <a:gd name="T26" fmla="*/ 15 w 30"/>
                <a:gd name="T27" fmla="*/ 18 h 32"/>
                <a:gd name="T28" fmla="*/ 15 w 30"/>
                <a:gd name="T29" fmla="*/ 19 h 32"/>
                <a:gd name="T30" fmla="*/ 19 w 30"/>
                <a:gd name="T31" fmla="*/ 17 h 32"/>
                <a:gd name="T32" fmla="*/ 20 w 30"/>
                <a:gd name="T33" fmla="*/ 19 h 32"/>
                <a:gd name="T34" fmla="*/ 17 w 30"/>
                <a:gd name="T35" fmla="*/ 22 h 32"/>
                <a:gd name="T36" fmla="*/ 17 w 30"/>
                <a:gd name="T37" fmla="*/ 23 h 32"/>
                <a:gd name="T38" fmla="*/ 17 w 30"/>
                <a:gd name="T39" fmla="*/ 24 h 32"/>
                <a:gd name="T40" fmla="*/ 23 w 30"/>
                <a:gd name="T41" fmla="*/ 23 h 32"/>
                <a:gd name="T42" fmla="*/ 24 w 30"/>
                <a:gd name="T43" fmla="*/ 24 h 32"/>
                <a:gd name="T44" fmla="*/ 25 w 30"/>
                <a:gd name="T45" fmla="*/ 26 h 32"/>
                <a:gd name="T46" fmla="*/ 22 w 30"/>
                <a:gd name="T47" fmla="*/ 27 h 32"/>
                <a:gd name="T48" fmla="*/ 9 w 30"/>
                <a:gd name="T49" fmla="*/ 31 h 32"/>
                <a:gd name="T50" fmla="*/ 6 w 30"/>
                <a:gd name="T51" fmla="*/ 30 h 32"/>
                <a:gd name="T52" fmla="*/ 8 w 30"/>
                <a:gd name="T53" fmla="*/ 27 h 32"/>
                <a:gd name="T54" fmla="*/ 13 w 30"/>
                <a:gd name="T55" fmla="*/ 25 h 32"/>
                <a:gd name="T56" fmla="*/ 12 w 30"/>
                <a:gd name="T57" fmla="*/ 24 h 32"/>
                <a:gd name="T58" fmla="*/ 10 w 30"/>
                <a:gd name="T59" fmla="*/ 20 h 32"/>
                <a:gd name="T60" fmla="*/ 16 w 30"/>
                <a:gd name="T61" fmla="*/ 14 h 32"/>
                <a:gd name="T62" fmla="*/ 18 w 30"/>
                <a:gd name="T63" fmla="*/ 10 h 32"/>
                <a:gd name="T64" fmla="*/ 21 w 30"/>
                <a:gd name="T65" fmla="*/ 9 h 32"/>
                <a:gd name="T66" fmla="*/ 20 w 30"/>
                <a:gd name="T67" fmla="*/ 8 h 32"/>
                <a:gd name="T68" fmla="*/ 13 w 30"/>
                <a:gd name="T69" fmla="*/ 11 h 32"/>
                <a:gd name="T70" fmla="*/ 9 w 30"/>
                <a:gd name="T71" fmla="*/ 13 h 32"/>
                <a:gd name="T72" fmla="*/ 7 w 30"/>
                <a:gd name="T73" fmla="*/ 15 h 32"/>
                <a:gd name="T74" fmla="*/ 3 w 30"/>
                <a:gd name="T75" fmla="*/ 16 h 32"/>
                <a:gd name="T76" fmla="*/ 2 w 30"/>
                <a:gd name="T77" fmla="*/ 12 h 32"/>
                <a:gd name="T78" fmla="*/ 6 w 30"/>
                <a:gd name="T79" fmla="*/ 8 h 32"/>
                <a:gd name="T80" fmla="*/ 7 w 30"/>
                <a:gd name="T81" fmla="*/ 9 h 32"/>
                <a:gd name="T82" fmla="*/ 8 w 30"/>
                <a:gd name="T83" fmla="*/ 10 h 32"/>
                <a:gd name="T84" fmla="*/ 13 w 30"/>
                <a:gd name="T85" fmla="*/ 8 h 32"/>
                <a:gd name="T86" fmla="*/ 12 w 30"/>
                <a:gd name="T87" fmla="*/ 7 h 32"/>
                <a:gd name="T88" fmla="*/ 12 w 30"/>
                <a:gd name="T89" fmla="*/ 6 h 32"/>
                <a:gd name="T90" fmla="*/ 8 w 30"/>
                <a:gd name="T91"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 h="32">
                  <a:moveTo>
                    <a:pt x="8" y="4"/>
                  </a:moveTo>
                  <a:cubicBezTo>
                    <a:pt x="8" y="4"/>
                    <a:pt x="9" y="2"/>
                    <a:pt x="11" y="2"/>
                  </a:cubicBezTo>
                  <a:cubicBezTo>
                    <a:pt x="11" y="2"/>
                    <a:pt x="15" y="0"/>
                    <a:pt x="17" y="2"/>
                  </a:cubicBezTo>
                  <a:cubicBezTo>
                    <a:pt x="17" y="2"/>
                    <a:pt x="19" y="4"/>
                    <a:pt x="18" y="5"/>
                  </a:cubicBezTo>
                  <a:cubicBezTo>
                    <a:pt x="18" y="5"/>
                    <a:pt x="17" y="6"/>
                    <a:pt x="18" y="7"/>
                  </a:cubicBezTo>
                  <a:cubicBezTo>
                    <a:pt x="25" y="5"/>
                    <a:pt x="25" y="5"/>
                    <a:pt x="25" y="5"/>
                  </a:cubicBezTo>
                  <a:cubicBezTo>
                    <a:pt x="25" y="5"/>
                    <a:pt x="25" y="4"/>
                    <a:pt x="26" y="5"/>
                  </a:cubicBezTo>
                  <a:cubicBezTo>
                    <a:pt x="26" y="5"/>
                    <a:pt x="30" y="8"/>
                    <a:pt x="28" y="9"/>
                  </a:cubicBezTo>
                  <a:cubicBezTo>
                    <a:pt x="28" y="9"/>
                    <a:pt x="27" y="10"/>
                    <a:pt x="26" y="10"/>
                  </a:cubicBezTo>
                  <a:cubicBezTo>
                    <a:pt x="21" y="11"/>
                    <a:pt x="21" y="11"/>
                    <a:pt x="21" y="11"/>
                  </a:cubicBezTo>
                  <a:cubicBezTo>
                    <a:pt x="21" y="11"/>
                    <a:pt x="20" y="11"/>
                    <a:pt x="21" y="12"/>
                  </a:cubicBezTo>
                  <a:cubicBezTo>
                    <a:pt x="21" y="12"/>
                    <a:pt x="21" y="13"/>
                    <a:pt x="20" y="14"/>
                  </a:cubicBezTo>
                  <a:cubicBezTo>
                    <a:pt x="20" y="14"/>
                    <a:pt x="16" y="16"/>
                    <a:pt x="16" y="16"/>
                  </a:cubicBezTo>
                  <a:cubicBezTo>
                    <a:pt x="15" y="18"/>
                    <a:pt x="15" y="18"/>
                    <a:pt x="15" y="18"/>
                  </a:cubicBezTo>
                  <a:cubicBezTo>
                    <a:pt x="15" y="18"/>
                    <a:pt x="14" y="18"/>
                    <a:pt x="15" y="19"/>
                  </a:cubicBezTo>
                  <a:cubicBezTo>
                    <a:pt x="19" y="17"/>
                    <a:pt x="19" y="17"/>
                    <a:pt x="19" y="17"/>
                  </a:cubicBezTo>
                  <a:cubicBezTo>
                    <a:pt x="19" y="17"/>
                    <a:pt x="20" y="17"/>
                    <a:pt x="20" y="19"/>
                  </a:cubicBezTo>
                  <a:cubicBezTo>
                    <a:pt x="20" y="19"/>
                    <a:pt x="19" y="21"/>
                    <a:pt x="17" y="22"/>
                  </a:cubicBezTo>
                  <a:cubicBezTo>
                    <a:pt x="17" y="22"/>
                    <a:pt x="17" y="22"/>
                    <a:pt x="17" y="23"/>
                  </a:cubicBezTo>
                  <a:cubicBezTo>
                    <a:pt x="17" y="23"/>
                    <a:pt x="17" y="24"/>
                    <a:pt x="17" y="24"/>
                  </a:cubicBezTo>
                  <a:cubicBezTo>
                    <a:pt x="23" y="23"/>
                    <a:pt x="23" y="23"/>
                    <a:pt x="23" y="23"/>
                  </a:cubicBezTo>
                  <a:cubicBezTo>
                    <a:pt x="23" y="23"/>
                    <a:pt x="23" y="23"/>
                    <a:pt x="24" y="24"/>
                  </a:cubicBezTo>
                  <a:cubicBezTo>
                    <a:pt x="24" y="24"/>
                    <a:pt x="26" y="25"/>
                    <a:pt x="25" y="26"/>
                  </a:cubicBezTo>
                  <a:cubicBezTo>
                    <a:pt x="25" y="26"/>
                    <a:pt x="24" y="28"/>
                    <a:pt x="22" y="27"/>
                  </a:cubicBezTo>
                  <a:cubicBezTo>
                    <a:pt x="22" y="27"/>
                    <a:pt x="14" y="28"/>
                    <a:pt x="9" y="31"/>
                  </a:cubicBezTo>
                  <a:cubicBezTo>
                    <a:pt x="9" y="31"/>
                    <a:pt x="7" y="32"/>
                    <a:pt x="6" y="30"/>
                  </a:cubicBezTo>
                  <a:cubicBezTo>
                    <a:pt x="6" y="30"/>
                    <a:pt x="6" y="28"/>
                    <a:pt x="8" y="27"/>
                  </a:cubicBezTo>
                  <a:cubicBezTo>
                    <a:pt x="8" y="27"/>
                    <a:pt x="15" y="27"/>
                    <a:pt x="13" y="25"/>
                  </a:cubicBezTo>
                  <a:cubicBezTo>
                    <a:pt x="12" y="24"/>
                    <a:pt x="12" y="24"/>
                    <a:pt x="12" y="24"/>
                  </a:cubicBezTo>
                  <a:cubicBezTo>
                    <a:pt x="12" y="24"/>
                    <a:pt x="10" y="22"/>
                    <a:pt x="10" y="20"/>
                  </a:cubicBezTo>
                  <a:cubicBezTo>
                    <a:pt x="10" y="20"/>
                    <a:pt x="16" y="18"/>
                    <a:pt x="16" y="14"/>
                  </a:cubicBezTo>
                  <a:cubicBezTo>
                    <a:pt x="16" y="14"/>
                    <a:pt x="16" y="11"/>
                    <a:pt x="18" y="10"/>
                  </a:cubicBezTo>
                  <a:cubicBezTo>
                    <a:pt x="18" y="10"/>
                    <a:pt x="20" y="11"/>
                    <a:pt x="21" y="9"/>
                  </a:cubicBezTo>
                  <a:cubicBezTo>
                    <a:pt x="21" y="9"/>
                    <a:pt x="22" y="7"/>
                    <a:pt x="20" y="8"/>
                  </a:cubicBezTo>
                  <a:cubicBezTo>
                    <a:pt x="20" y="8"/>
                    <a:pt x="14" y="10"/>
                    <a:pt x="13" y="11"/>
                  </a:cubicBezTo>
                  <a:cubicBezTo>
                    <a:pt x="9" y="13"/>
                    <a:pt x="9" y="13"/>
                    <a:pt x="9" y="13"/>
                  </a:cubicBezTo>
                  <a:cubicBezTo>
                    <a:pt x="9" y="13"/>
                    <a:pt x="8" y="13"/>
                    <a:pt x="7" y="15"/>
                  </a:cubicBezTo>
                  <a:cubicBezTo>
                    <a:pt x="7" y="15"/>
                    <a:pt x="5" y="18"/>
                    <a:pt x="3" y="16"/>
                  </a:cubicBezTo>
                  <a:cubicBezTo>
                    <a:pt x="3" y="16"/>
                    <a:pt x="0" y="14"/>
                    <a:pt x="2" y="12"/>
                  </a:cubicBezTo>
                  <a:cubicBezTo>
                    <a:pt x="2" y="12"/>
                    <a:pt x="4" y="9"/>
                    <a:pt x="6" y="8"/>
                  </a:cubicBezTo>
                  <a:cubicBezTo>
                    <a:pt x="6" y="8"/>
                    <a:pt x="7" y="8"/>
                    <a:pt x="7" y="9"/>
                  </a:cubicBezTo>
                  <a:cubicBezTo>
                    <a:pt x="7" y="9"/>
                    <a:pt x="7" y="10"/>
                    <a:pt x="8" y="10"/>
                  </a:cubicBezTo>
                  <a:cubicBezTo>
                    <a:pt x="8" y="10"/>
                    <a:pt x="11" y="11"/>
                    <a:pt x="13" y="8"/>
                  </a:cubicBezTo>
                  <a:cubicBezTo>
                    <a:pt x="13" y="8"/>
                    <a:pt x="13" y="7"/>
                    <a:pt x="12" y="7"/>
                  </a:cubicBezTo>
                  <a:cubicBezTo>
                    <a:pt x="12" y="7"/>
                    <a:pt x="12" y="6"/>
                    <a:pt x="12" y="6"/>
                  </a:cubicBezTo>
                  <a:cubicBezTo>
                    <a:pt x="11" y="6"/>
                    <a:pt x="9" y="4"/>
                    <a:pt x="8" y="4"/>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7" name="í$ľîďè">
              <a:extLst>
                <a:ext uri="{FF2B5EF4-FFF2-40B4-BE49-F238E27FC236}">
                  <a16:creationId xmlns:a16="http://schemas.microsoft.com/office/drawing/2014/main" id="{AF8A5086-FF7D-4B78-BE49-F29311FCA131}"/>
                </a:ext>
              </a:extLst>
            </p:cNvPr>
            <p:cNvSpPr/>
            <p:nvPr/>
          </p:nvSpPr>
          <p:spPr bwMode="auto">
            <a:xfrm>
              <a:off x="3721101" y="2976563"/>
              <a:ext cx="15875" cy="19050"/>
            </a:xfrm>
            <a:custGeom>
              <a:avLst/>
              <a:gdLst>
                <a:gd name="T0" fmla="*/ 5 w 5"/>
                <a:gd name="T1" fmla="*/ 1 h 6"/>
                <a:gd name="T2" fmla="*/ 4 w 5"/>
                <a:gd name="T3" fmla="*/ 3 h 6"/>
                <a:gd name="T4" fmla="*/ 1 w 5"/>
                <a:gd name="T5" fmla="*/ 4 h 6"/>
                <a:gd name="T6" fmla="*/ 1 w 5"/>
                <a:gd name="T7" fmla="*/ 1 h 6"/>
                <a:gd name="T8" fmla="*/ 2 w 5"/>
                <a:gd name="T9" fmla="*/ 1 h 6"/>
                <a:gd name="T10" fmla="*/ 5 w 5"/>
                <a:gd name="T11" fmla="*/ 1 h 6"/>
                <a:gd name="T12" fmla="*/ 5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5" y="1"/>
                  </a:moveTo>
                  <a:cubicBezTo>
                    <a:pt x="5" y="1"/>
                    <a:pt x="4" y="2"/>
                    <a:pt x="4" y="3"/>
                  </a:cubicBezTo>
                  <a:cubicBezTo>
                    <a:pt x="4" y="3"/>
                    <a:pt x="3" y="6"/>
                    <a:pt x="1" y="4"/>
                  </a:cubicBezTo>
                  <a:cubicBezTo>
                    <a:pt x="1" y="4"/>
                    <a:pt x="0" y="3"/>
                    <a:pt x="1" y="1"/>
                  </a:cubicBezTo>
                  <a:cubicBezTo>
                    <a:pt x="1" y="1"/>
                    <a:pt x="2" y="0"/>
                    <a:pt x="2" y="1"/>
                  </a:cubicBezTo>
                  <a:cubicBezTo>
                    <a:pt x="2" y="1"/>
                    <a:pt x="3" y="2"/>
                    <a:pt x="5" y="1"/>
                  </a:cubicBezTo>
                  <a:cubicBezTo>
                    <a:pt x="5" y="1"/>
                    <a:pt x="5" y="0"/>
                    <a:pt x="5" y="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8" name="îṩļîḋe">
              <a:extLst>
                <a:ext uri="{FF2B5EF4-FFF2-40B4-BE49-F238E27FC236}">
                  <a16:creationId xmlns:a16="http://schemas.microsoft.com/office/drawing/2014/main" id="{1B6B9EF9-AD2C-41D7-A8E1-35BD6B888560}"/>
                </a:ext>
              </a:extLst>
            </p:cNvPr>
            <p:cNvSpPr/>
            <p:nvPr/>
          </p:nvSpPr>
          <p:spPr bwMode="auto">
            <a:xfrm>
              <a:off x="3721101" y="2976563"/>
              <a:ext cx="15875" cy="19050"/>
            </a:xfrm>
            <a:custGeom>
              <a:avLst/>
              <a:gdLst>
                <a:gd name="T0" fmla="*/ 5 w 5"/>
                <a:gd name="T1" fmla="*/ 1 h 6"/>
                <a:gd name="T2" fmla="*/ 4 w 5"/>
                <a:gd name="T3" fmla="*/ 3 h 6"/>
                <a:gd name="T4" fmla="*/ 1 w 5"/>
                <a:gd name="T5" fmla="*/ 4 h 6"/>
                <a:gd name="T6" fmla="*/ 1 w 5"/>
                <a:gd name="T7" fmla="*/ 1 h 6"/>
                <a:gd name="T8" fmla="*/ 2 w 5"/>
                <a:gd name="T9" fmla="*/ 1 h 6"/>
                <a:gd name="T10" fmla="*/ 5 w 5"/>
                <a:gd name="T11" fmla="*/ 1 h 6"/>
                <a:gd name="T12" fmla="*/ 5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5" y="1"/>
                  </a:moveTo>
                  <a:cubicBezTo>
                    <a:pt x="5" y="1"/>
                    <a:pt x="4" y="2"/>
                    <a:pt x="4" y="3"/>
                  </a:cubicBezTo>
                  <a:cubicBezTo>
                    <a:pt x="4" y="3"/>
                    <a:pt x="3" y="6"/>
                    <a:pt x="1" y="4"/>
                  </a:cubicBezTo>
                  <a:cubicBezTo>
                    <a:pt x="1" y="4"/>
                    <a:pt x="0" y="3"/>
                    <a:pt x="1" y="1"/>
                  </a:cubicBezTo>
                  <a:cubicBezTo>
                    <a:pt x="1" y="1"/>
                    <a:pt x="2" y="0"/>
                    <a:pt x="2" y="1"/>
                  </a:cubicBezTo>
                  <a:cubicBezTo>
                    <a:pt x="2" y="1"/>
                    <a:pt x="3" y="2"/>
                    <a:pt x="5" y="1"/>
                  </a:cubicBezTo>
                  <a:cubicBezTo>
                    <a:pt x="5" y="1"/>
                    <a:pt x="5" y="0"/>
                    <a:pt x="5" y="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69" name="ïṥľídè">
              <a:extLst>
                <a:ext uri="{FF2B5EF4-FFF2-40B4-BE49-F238E27FC236}">
                  <a16:creationId xmlns:a16="http://schemas.microsoft.com/office/drawing/2014/main" id="{4C7C4953-2DDD-4C1F-B091-5F3822D35138}"/>
                </a:ext>
              </a:extLst>
            </p:cNvPr>
            <p:cNvSpPr/>
            <p:nvPr/>
          </p:nvSpPr>
          <p:spPr bwMode="auto">
            <a:xfrm>
              <a:off x="3856038" y="2932113"/>
              <a:ext cx="28575" cy="23813"/>
            </a:xfrm>
            <a:custGeom>
              <a:avLst/>
              <a:gdLst>
                <a:gd name="T0" fmla="*/ 5 w 9"/>
                <a:gd name="T1" fmla="*/ 0 h 7"/>
                <a:gd name="T2" fmla="*/ 2 w 9"/>
                <a:gd name="T3" fmla="*/ 3 h 7"/>
                <a:gd name="T4" fmla="*/ 1 w 9"/>
                <a:gd name="T5" fmla="*/ 5 h 7"/>
                <a:gd name="T6" fmla="*/ 0 w 9"/>
                <a:gd name="T7" fmla="*/ 7 h 7"/>
                <a:gd name="T8" fmla="*/ 3 w 9"/>
                <a:gd name="T9" fmla="*/ 5 h 7"/>
                <a:gd name="T10" fmla="*/ 6 w 9"/>
                <a:gd name="T11" fmla="*/ 5 h 7"/>
                <a:gd name="T12" fmla="*/ 9 w 9"/>
                <a:gd name="T13" fmla="*/ 3 h 7"/>
                <a:gd name="T14" fmla="*/ 5 w 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5" y="0"/>
                  </a:moveTo>
                  <a:cubicBezTo>
                    <a:pt x="5" y="0"/>
                    <a:pt x="3" y="0"/>
                    <a:pt x="2" y="3"/>
                  </a:cubicBezTo>
                  <a:cubicBezTo>
                    <a:pt x="2" y="3"/>
                    <a:pt x="2" y="4"/>
                    <a:pt x="1" y="5"/>
                  </a:cubicBezTo>
                  <a:cubicBezTo>
                    <a:pt x="1" y="5"/>
                    <a:pt x="0" y="6"/>
                    <a:pt x="0" y="7"/>
                  </a:cubicBezTo>
                  <a:cubicBezTo>
                    <a:pt x="0" y="7"/>
                    <a:pt x="1" y="6"/>
                    <a:pt x="3" y="5"/>
                  </a:cubicBezTo>
                  <a:cubicBezTo>
                    <a:pt x="6" y="5"/>
                    <a:pt x="6" y="5"/>
                    <a:pt x="6" y="5"/>
                  </a:cubicBezTo>
                  <a:cubicBezTo>
                    <a:pt x="6" y="5"/>
                    <a:pt x="8" y="6"/>
                    <a:pt x="9" y="3"/>
                  </a:cubicBezTo>
                  <a:cubicBezTo>
                    <a:pt x="9" y="3"/>
                    <a:pt x="9" y="0"/>
                    <a:pt x="5"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0" name="iṩľiḍê">
              <a:extLst>
                <a:ext uri="{FF2B5EF4-FFF2-40B4-BE49-F238E27FC236}">
                  <a16:creationId xmlns:a16="http://schemas.microsoft.com/office/drawing/2014/main" id="{5AACF96F-82C5-4FD1-9722-30C75F458B06}"/>
                </a:ext>
              </a:extLst>
            </p:cNvPr>
            <p:cNvSpPr/>
            <p:nvPr/>
          </p:nvSpPr>
          <p:spPr bwMode="auto">
            <a:xfrm>
              <a:off x="3825876" y="2955925"/>
              <a:ext cx="55563" cy="79375"/>
            </a:xfrm>
            <a:custGeom>
              <a:avLst/>
              <a:gdLst>
                <a:gd name="T0" fmla="*/ 10 w 17"/>
                <a:gd name="T1" fmla="*/ 1 h 24"/>
                <a:gd name="T2" fmla="*/ 8 w 17"/>
                <a:gd name="T3" fmla="*/ 4 h 24"/>
                <a:gd name="T4" fmla="*/ 7 w 17"/>
                <a:gd name="T5" fmla="*/ 9 h 24"/>
                <a:gd name="T6" fmla="*/ 5 w 17"/>
                <a:gd name="T7" fmla="*/ 10 h 24"/>
                <a:gd name="T8" fmla="*/ 3 w 17"/>
                <a:gd name="T9" fmla="*/ 9 h 24"/>
                <a:gd name="T10" fmla="*/ 1 w 17"/>
                <a:gd name="T11" fmla="*/ 11 h 24"/>
                <a:gd name="T12" fmla="*/ 2 w 17"/>
                <a:gd name="T13" fmla="*/ 14 h 24"/>
                <a:gd name="T14" fmla="*/ 4 w 17"/>
                <a:gd name="T15" fmla="*/ 15 h 24"/>
                <a:gd name="T16" fmla="*/ 3 w 17"/>
                <a:gd name="T17" fmla="*/ 16 h 24"/>
                <a:gd name="T18" fmla="*/ 3 w 17"/>
                <a:gd name="T19" fmla="*/ 19 h 24"/>
                <a:gd name="T20" fmla="*/ 5 w 17"/>
                <a:gd name="T21" fmla="*/ 17 h 24"/>
                <a:gd name="T22" fmla="*/ 8 w 17"/>
                <a:gd name="T23" fmla="*/ 13 h 24"/>
                <a:gd name="T24" fmla="*/ 11 w 17"/>
                <a:gd name="T25" fmla="*/ 14 h 24"/>
                <a:gd name="T26" fmla="*/ 10 w 17"/>
                <a:gd name="T27" fmla="*/ 17 h 24"/>
                <a:gd name="T28" fmla="*/ 10 w 17"/>
                <a:gd name="T29" fmla="*/ 16 h 24"/>
                <a:gd name="T30" fmla="*/ 9 w 17"/>
                <a:gd name="T31" fmla="*/ 17 h 24"/>
                <a:gd name="T32" fmla="*/ 11 w 17"/>
                <a:gd name="T33" fmla="*/ 22 h 24"/>
                <a:gd name="T34" fmla="*/ 13 w 17"/>
                <a:gd name="T35" fmla="*/ 12 h 24"/>
                <a:gd name="T36" fmla="*/ 14 w 17"/>
                <a:gd name="T37" fmla="*/ 11 h 24"/>
                <a:gd name="T38" fmla="*/ 14 w 17"/>
                <a:gd name="T39" fmla="*/ 9 h 24"/>
                <a:gd name="T40" fmla="*/ 14 w 17"/>
                <a:gd name="T41" fmla="*/ 8 h 24"/>
                <a:gd name="T42" fmla="*/ 15 w 17"/>
                <a:gd name="T43" fmla="*/ 5 h 24"/>
                <a:gd name="T44" fmla="*/ 16 w 17"/>
                <a:gd name="T45" fmla="*/ 4 h 24"/>
                <a:gd name="T46" fmla="*/ 16 w 17"/>
                <a:gd name="T47" fmla="*/ 2 h 24"/>
                <a:gd name="T48" fmla="*/ 13 w 17"/>
                <a:gd name="T49" fmla="*/ 1 h 24"/>
                <a:gd name="T50" fmla="*/ 11 w 17"/>
                <a:gd name="T51" fmla="*/ 3 h 24"/>
                <a:gd name="T52" fmla="*/ 13 w 17"/>
                <a:gd name="T53" fmla="*/ 3 h 24"/>
                <a:gd name="T54" fmla="*/ 14 w 17"/>
                <a:gd name="T55" fmla="*/ 4 h 24"/>
                <a:gd name="T56" fmla="*/ 12 w 17"/>
                <a:gd name="T57" fmla="*/ 6 h 24"/>
                <a:gd name="T58" fmla="*/ 11 w 17"/>
                <a:gd name="T59" fmla="*/ 5 h 24"/>
                <a:gd name="T60" fmla="*/ 10 w 17"/>
                <a:gd name="T61" fmla="*/ 5 h 24"/>
                <a:gd name="T62" fmla="*/ 10 w 17"/>
                <a:gd name="T63" fmla="*/ 1 h 24"/>
                <a:gd name="T64" fmla="*/ 9 w 17"/>
                <a:gd name="T65" fmla="*/ 7 h 24"/>
                <a:gd name="T66" fmla="*/ 10 w 17"/>
                <a:gd name="T67" fmla="*/ 9 h 24"/>
                <a:gd name="T68" fmla="*/ 9 w 17"/>
                <a:gd name="T69" fmla="*/ 10 h 24"/>
                <a:gd name="T70" fmla="*/ 9 w 17"/>
                <a:gd name="T71"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24">
                  <a:moveTo>
                    <a:pt x="10" y="1"/>
                  </a:moveTo>
                  <a:cubicBezTo>
                    <a:pt x="10" y="1"/>
                    <a:pt x="8" y="1"/>
                    <a:pt x="8" y="4"/>
                  </a:cubicBezTo>
                  <a:cubicBezTo>
                    <a:pt x="7" y="9"/>
                    <a:pt x="7" y="9"/>
                    <a:pt x="7" y="9"/>
                  </a:cubicBezTo>
                  <a:cubicBezTo>
                    <a:pt x="7" y="9"/>
                    <a:pt x="6" y="11"/>
                    <a:pt x="5" y="10"/>
                  </a:cubicBezTo>
                  <a:cubicBezTo>
                    <a:pt x="3" y="9"/>
                    <a:pt x="3" y="9"/>
                    <a:pt x="3" y="9"/>
                  </a:cubicBezTo>
                  <a:cubicBezTo>
                    <a:pt x="3" y="9"/>
                    <a:pt x="2" y="9"/>
                    <a:pt x="1" y="11"/>
                  </a:cubicBezTo>
                  <a:cubicBezTo>
                    <a:pt x="1" y="11"/>
                    <a:pt x="0" y="14"/>
                    <a:pt x="2" y="14"/>
                  </a:cubicBezTo>
                  <a:cubicBezTo>
                    <a:pt x="2" y="14"/>
                    <a:pt x="4" y="13"/>
                    <a:pt x="4" y="15"/>
                  </a:cubicBezTo>
                  <a:cubicBezTo>
                    <a:pt x="3" y="16"/>
                    <a:pt x="3" y="16"/>
                    <a:pt x="3" y="16"/>
                  </a:cubicBezTo>
                  <a:cubicBezTo>
                    <a:pt x="3" y="16"/>
                    <a:pt x="2" y="17"/>
                    <a:pt x="3" y="19"/>
                  </a:cubicBezTo>
                  <a:cubicBezTo>
                    <a:pt x="3" y="19"/>
                    <a:pt x="4" y="20"/>
                    <a:pt x="5" y="17"/>
                  </a:cubicBezTo>
                  <a:cubicBezTo>
                    <a:pt x="5" y="17"/>
                    <a:pt x="6" y="13"/>
                    <a:pt x="8" y="13"/>
                  </a:cubicBezTo>
                  <a:cubicBezTo>
                    <a:pt x="8" y="13"/>
                    <a:pt x="11" y="11"/>
                    <a:pt x="11" y="14"/>
                  </a:cubicBezTo>
                  <a:cubicBezTo>
                    <a:pt x="11" y="14"/>
                    <a:pt x="12" y="17"/>
                    <a:pt x="10" y="17"/>
                  </a:cubicBezTo>
                  <a:cubicBezTo>
                    <a:pt x="10" y="17"/>
                    <a:pt x="10" y="17"/>
                    <a:pt x="10" y="16"/>
                  </a:cubicBezTo>
                  <a:cubicBezTo>
                    <a:pt x="10" y="16"/>
                    <a:pt x="9" y="14"/>
                    <a:pt x="9" y="17"/>
                  </a:cubicBezTo>
                  <a:cubicBezTo>
                    <a:pt x="9" y="17"/>
                    <a:pt x="9" y="24"/>
                    <a:pt x="11" y="22"/>
                  </a:cubicBezTo>
                  <a:cubicBezTo>
                    <a:pt x="11" y="22"/>
                    <a:pt x="14" y="16"/>
                    <a:pt x="13" y="12"/>
                  </a:cubicBezTo>
                  <a:cubicBezTo>
                    <a:pt x="13" y="12"/>
                    <a:pt x="13" y="11"/>
                    <a:pt x="14" y="11"/>
                  </a:cubicBezTo>
                  <a:cubicBezTo>
                    <a:pt x="14" y="11"/>
                    <a:pt x="15" y="9"/>
                    <a:pt x="14" y="9"/>
                  </a:cubicBezTo>
                  <a:cubicBezTo>
                    <a:pt x="14" y="9"/>
                    <a:pt x="13" y="9"/>
                    <a:pt x="14" y="8"/>
                  </a:cubicBezTo>
                  <a:cubicBezTo>
                    <a:pt x="14" y="8"/>
                    <a:pt x="15" y="6"/>
                    <a:pt x="15" y="5"/>
                  </a:cubicBezTo>
                  <a:cubicBezTo>
                    <a:pt x="15" y="5"/>
                    <a:pt x="15" y="4"/>
                    <a:pt x="16" y="4"/>
                  </a:cubicBezTo>
                  <a:cubicBezTo>
                    <a:pt x="16" y="4"/>
                    <a:pt x="17" y="3"/>
                    <a:pt x="16" y="2"/>
                  </a:cubicBezTo>
                  <a:cubicBezTo>
                    <a:pt x="16" y="2"/>
                    <a:pt x="15" y="0"/>
                    <a:pt x="13" y="1"/>
                  </a:cubicBezTo>
                  <a:cubicBezTo>
                    <a:pt x="13" y="1"/>
                    <a:pt x="11" y="2"/>
                    <a:pt x="11" y="3"/>
                  </a:cubicBezTo>
                  <a:cubicBezTo>
                    <a:pt x="13" y="3"/>
                    <a:pt x="13" y="3"/>
                    <a:pt x="13" y="3"/>
                  </a:cubicBezTo>
                  <a:cubicBezTo>
                    <a:pt x="13" y="3"/>
                    <a:pt x="14" y="3"/>
                    <a:pt x="14" y="4"/>
                  </a:cubicBezTo>
                  <a:cubicBezTo>
                    <a:pt x="14" y="4"/>
                    <a:pt x="14" y="6"/>
                    <a:pt x="12" y="6"/>
                  </a:cubicBezTo>
                  <a:cubicBezTo>
                    <a:pt x="12" y="6"/>
                    <a:pt x="12" y="5"/>
                    <a:pt x="11" y="5"/>
                  </a:cubicBezTo>
                  <a:cubicBezTo>
                    <a:pt x="11" y="5"/>
                    <a:pt x="10" y="6"/>
                    <a:pt x="10" y="5"/>
                  </a:cubicBezTo>
                  <a:cubicBezTo>
                    <a:pt x="10" y="5"/>
                    <a:pt x="11" y="2"/>
                    <a:pt x="10" y="1"/>
                  </a:cubicBezTo>
                  <a:close/>
                  <a:moveTo>
                    <a:pt x="9" y="7"/>
                  </a:moveTo>
                  <a:cubicBezTo>
                    <a:pt x="10" y="7"/>
                    <a:pt x="10" y="9"/>
                    <a:pt x="10" y="9"/>
                  </a:cubicBezTo>
                  <a:cubicBezTo>
                    <a:pt x="10" y="11"/>
                    <a:pt x="9" y="10"/>
                    <a:pt x="9" y="10"/>
                  </a:cubicBezTo>
                  <a:cubicBezTo>
                    <a:pt x="9" y="9"/>
                    <a:pt x="9" y="7"/>
                    <a:pt x="9"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1" name="işḻîḑe">
              <a:extLst>
                <a:ext uri="{FF2B5EF4-FFF2-40B4-BE49-F238E27FC236}">
                  <a16:creationId xmlns:a16="http://schemas.microsoft.com/office/drawing/2014/main" id="{0F5C16BE-08B9-409D-9189-D44D304504CC}"/>
                </a:ext>
              </a:extLst>
            </p:cNvPr>
            <p:cNvSpPr/>
            <p:nvPr/>
          </p:nvSpPr>
          <p:spPr bwMode="auto">
            <a:xfrm>
              <a:off x="3902076" y="2949575"/>
              <a:ext cx="22225" cy="15875"/>
            </a:xfrm>
            <a:custGeom>
              <a:avLst/>
              <a:gdLst>
                <a:gd name="T0" fmla="*/ 6 w 7"/>
                <a:gd name="T1" fmla="*/ 0 h 5"/>
                <a:gd name="T2" fmla="*/ 7 w 7"/>
                <a:gd name="T3" fmla="*/ 2 h 5"/>
                <a:gd name="T4" fmla="*/ 4 w 7"/>
                <a:gd name="T5" fmla="*/ 5 h 5"/>
                <a:gd name="T6" fmla="*/ 0 w 7"/>
                <a:gd name="T7" fmla="*/ 2 h 5"/>
                <a:gd name="T8" fmla="*/ 2 w 7"/>
                <a:gd name="T9" fmla="*/ 0 h 5"/>
                <a:gd name="T10" fmla="*/ 6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6" y="0"/>
                  </a:moveTo>
                  <a:cubicBezTo>
                    <a:pt x="6" y="0"/>
                    <a:pt x="7" y="1"/>
                    <a:pt x="7" y="2"/>
                  </a:cubicBezTo>
                  <a:cubicBezTo>
                    <a:pt x="4" y="5"/>
                    <a:pt x="4" y="5"/>
                    <a:pt x="4" y="5"/>
                  </a:cubicBezTo>
                  <a:cubicBezTo>
                    <a:pt x="4" y="5"/>
                    <a:pt x="1" y="5"/>
                    <a:pt x="0" y="2"/>
                  </a:cubicBezTo>
                  <a:cubicBezTo>
                    <a:pt x="0" y="2"/>
                    <a:pt x="0" y="0"/>
                    <a:pt x="2" y="0"/>
                  </a:cubicBezTo>
                  <a:cubicBezTo>
                    <a:pt x="2" y="0"/>
                    <a:pt x="5" y="1"/>
                    <a:pt x="6"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2" name="íṡlïde">
              <a:extLst>
                <a:ext uri="{FF2B5EF4-FFF2-40B4-BE49-F238E27FC236}">
                  <a16:creationId xmlns:a16="http://schemas.microsoft.com/office/drawing/2014/main" id="{749A7113-7C29-4924-BC95-2C872D56CEF6}"/>
                </a:ext>
              </a:extLst>
            </p:cNvPr>
            <p:cNvSpPr/>
            <p:nvPr/>
          </p:nvSpPr>
          <p:spPr bwMode="auto">
            <a:xfrm>
              <a:off x="3881438" y="2962275"/>
              <a:ext cx="53975" cy="20638"/>
            </a:xfrm>
            <a:custGeom>
              <a:avLst/>
              <a:gdLst>
                <a:gd name="T0" fmla="*/ 1 w 16"/>
                <a:gd name="T1" fmla="*/ 3 h 6"/>
                <a:gd name="T2" fmla="*/ 9 w 16"/>
                <a:gd name="T3" fmla="*/ 2 h 6"/>
                <a:gd name="T4" fmla="*/ 14 w 16"/>
                <a:gd name="T5" fmla="*/ 1 h 6"/>
                <a:gd name="T6" fmla="*/ 15 w 16"/>
                <a:gd name="T7" fmla="*/ 1 h 6"/>
                <a:gd name="T8" fmla="*/ 15 w 16"/>
                <a:gd name="T9" fmla="*/ 3 h 6"/>
                <a:gd name="T10" fmla="*/ 4 w 16"/>
                <a:gd name="T11" fmla="*/ 5 h 6"/>
                <a:gd name="T12" fmla="*/ 3 w 16"/>
                <a:gd name="T13" fmla="*/ 6 h 6"/>
                <a:gd name="T14" fmla="*/ 2 w 16"/>
                <a:gd name="T15" fmla="*/ 5 h 6"/>
                <a:gd name="T16" fmla="*/ 0 w 16"/>
                <a:gd name="T17" fmla="*/ 4 h 6"/>
                <a:gd name="T18" fmla="*/ 1 w 1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6">
                  <a:moveTo>
                    <a:pt x="1" y="3"/>
                  </a:moveTo>
                  <a:cubicBezTo>
                    <a:pt x="9" y="2"/>
                    <a:pt x="9" y="2"/>
                    <a:pt x="9" y="2"/>
                  </a:cubicBezTo>
                  <a:cubicBezTo>
                    <a:pt x="9" y="2"/>
                    <a:pt x="13" y="1"/>
                    <a:pt x="14" y="1"/>
                  </a:cubicBezTo>
                  <a:cubicBezTo>
                    <a:pt x="14" y="1"/>
                    <a:pt x="15" y="0"/>
                    <a:pt x="15" y="1"/>
                  </a:cubicBezTo>
                  <a:cubicBezTo>
                    <a:pt x="15" y="1"/>
                    <a:pt x="16" y="3"/>
                    <a:pt x="15" y="3"/>
                  </a:cubicBezTo>
                  <a:cubicBezTo>
                    <a:pt x="15" y="3"/>
                    <a:pt x="4" y="5"/>
                    <a:pt x="4" y="5"/>
                  </a:cubicBezTo>
                  <a:cubicBezTo>
                    <a:pt x="4" y="5"/>
                    <a:pt x="3" y="5"/>
                    <a:pt x="3" y="6"/>
                  </a:cubicBezTo>
                  <a:cubicBezTo>
                    <a:pt x="3" y="6"/>
                    <a:pt x="2" y="6"/>
                    <a:pt x="2" y="5"/>
                  </a:cubicBezTo>
                  <a:cubicBezTo>
                    <a:pt x="2" y="5"/>
                    <a:pt x="0" y="5"/>
                    <a:pt x="0" y="4"/>
                  </a:cubicBezTo>
                  <a:cubicBezTo>
                    <a:pt x="0" y="4"/>
                    <a:pt x="0" y="3"/>
                    <a:pt x="1" y="3"/>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3" name="ïŝlîďê">
              <a:extLst>
                <a:ext uri="{FF2B5EF4-FFF2-40B4-BE49-F238E27FC236}">
                  <a16:creationId xmlns:a16="http://schemas.microsoft.com/office/drawing/2014/main" id="{CD30ADE6-1B61-4654-A22B-A7FEE9E8AC60}"/>
                </a:ext>
              </a:extLst>
            </p:cNvPr>
            <p:cNvSpPr/>
            <p:nvPr/>
          </p:nvSpPr>
          <p:spPr bwMode="auto">
            <a:xfrm>
              <a:off x="3871913" y="2979738"/>
              <a:ext cx="60325" cy="58738"/>
            </a:xfrm>
            <a:custGeom>
              <a:avLst/>
              <a:gdLst>
                <a:gd name="T0" fmla="*/ 8 w 18"/>
                <a:gd name="T1" fmla="*/ 2 h 18"/>
                <a:gd name="T2" fmla="*/ 11 w 18"/>
                <a:gd name="T3" fmla="*/ 2 h 18"/>
                <a:gd name="T4" fmla="*/ 14 w 18"/>
                <a:gd name="T5" fmla="*/ 2 h 18"/>
                <a:gd name="T6" fmla="*/ 13 w 18"/>
                <a:gd name="T7" fmla="*/ 3 h 18"/>
                <a:gd name="T8" fmla="*/ 13 w 18"/>
                <a:gd name="T9" fmla="*/ 3 h 18"/>
                <a:gd name="T10" fmla="*/ 12 w 18"/>
                <a:gd name="T11" fmla="*/ 6 h 18"/>
                <a:gd name="T12" fmla="*/ 12 w 18"/>
                <a:gd name="T13" fmla="*/ 12 h 18"/>
                <a:gd name="T14" fmla="*/ 16 w 18"/>
                <a:gd name="T15" fmla="*/ 12 h 18"/>
                <a:gd name="T16" fmla="*/ 17 w 18"/>
                <a:gd name="T17" fmla="*/ 10 h 18"/>
                <a:gd name="T18" fmla="*/ 18 w 18"/>
                <a:gd name="T19" fmla="*/ 11 h 18"/>
                <a:gd name="T20" fmla="*/ 18 w 18"/>
                <a:gd name="T21" fmla="*/ 15 h 18"/>
                <a:gd name="T22" fmla="*/ 13 w 18"/>
                <a:gd name="T23" fmla="*/ 16 h 18"/>
                <a:gd name="T24" fmla="*/ 9 w 18"/>
                <a:gd name="T25" fmla="*/ 10 h 18"/>
                <a:gd name="T26" fmla="*/ 10 w 18"/>
                <a:gd name="T27" fmla="*/ 6 h 18"/>
                <a:gd name="T28" fmla="*/ 9 w 18"/>
                <a:gd name="T29" fmla="*/ 4 h 18"/>
                <a:gd name="T30" fmla="*/ 8 w 18"/>
                <a:gd name="T31" fmla="*/ 6 h 18"/>
                <a:gd name="T32" fmla="*/ 2 w 18"/>
                <a:gd name="T33" fmla="*/ 12 h 18"/>
                <a:gd name="T34" fmla="*/ 0 w 18"/>
                <a:gd name="T35" fmla="*/ 11 h 18"/>
                <a:gd name="T36" fmla="*/ 2 w 18"/>
                <a:gd name="T37" fmla="*/ 11 h 18"/>
                <a:gd name="T38" fmla="*/ 5 w 18"/>
                <a:gd name="T39" fmla="*/ 5 h 18"/>
                <a:gd name="T40" fmla="*/ 5 w 18"/>
                <a:gd name="T41" fmla="*/ 3 h 18"/>
                <a:gd name="T42" fmla="*/ 8 w 18"/>
                <a:gd name="T43"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8" y="2"/>
                  </a:moveTo>
                  <a:cubicBezTo>
                    <a:pt x="8" y="2"/>
                    <a:pt x="10" y="4"/>
                    <a:pt x="11" y="2"/>
                  </a:cubicBezTo>
                  <a:cubicBezTo>
                    <a:pt x="11" y="2"/>
                    <a:pt x="13" y="0"/>
                    <a:pt x="14" y="2"/>
                  </a:cubicBezTo>
                  <a:cubicBezTo>
                    <a:pt x="14" y="2"/>
                    <a:pt x="14" y="3"/>
                    <a:pt x="13" y="3"/>
                  </a:cubicBezTo>
                  <a:cubicBezTo>
                    <a:pt x="13" y="3"/>
                    <a:pt x="13" y="3"/>
                    <a:pt x="13" y="3"/>
                  </a:cubicBezTo>
                  <a:cubicBezTo>
                    <a:pt x="12" y="4"/>
                    <a:pt x="12" y="4"/>
                    <a:pt x="12" y="6"/>
                  </a:cubicBezTo>
                  <a:cubicBezTo>
                    <a:pt x="12" y="6"/>
                    <a:pt x="10" y="11"/>
                    <a:pt x="12" y="12"/>
                  </a:cubicBezTo>
                  <a:cubicBezTo>
                    <a:pt x="12" y="12"/>
                    <a:pt x="14" y="14"/>
                    <a:pt x="16" y="12"/>
                  </a:cubicBezTo>
                  <a:cubicBezTo>
                    <a:pt x="17" y="10"/>
                    <a:pt x="17" y="10"/>
                    <a:pt x="17" y="10"/>
                  </a:cubicBezTo>
                  <a:cubicBezTo>
                    <a:pt x="17" y="10"/>
                    <a:pt x="17" y="10"/>
                    <a:pt x="18" y="11"/>
                  </a:cubicBezTo>
                  <a:cubicBezTo>
                    <a:pt x="18" y="15"/>
                    <a:pt x="18" y="15"/>
                    <a:pt x="18" y="15"/>
                  </a:cubicBezTo>
                  <a:cubicBezTo>
                    <a:pt x="18" y="15"/>
                    <a:pt x="16" y="18"/>
                    <a:pt x="13" y="16"/>
                  </a:cubicBezTo>
                  <a:cubicBezTo>
                    <a:pt x="13" y="16"/>
                    <a:pt x="9" y="14"/>
                    <a:pt x="9" y="10"/>
                  </a:cubicBezTo>
                  <a:cubicBezTo>
                    <a:pt x="10" y="6"/>
                    <a:pt x="10" y="6"/>
                    <a:pt x="10" y="6"/>
                  </a:cubicBezTo>
                  <a:cubicBezTo>
                    <a:pt x="10" y="6"/>
                    <a:pt x="11" y="4"/>
                    <a:pt x="9" y="4"/>
                  </a:cubicBezTo>
                  <a:cubicBezTo>
                    <a:pt x="9" y="4"/>
                    <a:pt x="8" y="4"/>
                    <a:pt x="8" y="6"/>
                  </a:cubicBezTo>
                  <a:cubicBezTo>
                    <a:pt x="8" y="6"/>
                    <a:pt x="5" y="12"/>
                    <a:pt x="2" y="12"/>
                  </a:cubicBezTo>
                  <a:cubicBezTo>
                    <a:pt x="2" y="12"/>
                    <a:pt x="0" y="13"/>
                    <a:pt x="0" y="11"/>
                  </a:cubicBezTo>
                  <a:cubicBezTo>
                    <a:pt x="0" y="11"/>
                    <a:pt x="0" y="11"/>
                    <a:pt x="2" y="11"/>
                  </a:cubicBezTo>
                  <a:cubicBezTo>
                    <a:pt x="2" y="11"/>
                    <a:pt x="5" y="9"/>
                    <a:pt x="5" y="5"/>
                  </a:cubicBezTo>
                  <a:cubicBezTo>
                    <a:pt x="5" y="5"/>
                    <a:pt x="5" y="3"/>
                    <a:pt x="5" y="3"/>
                  </a:cubicBezTo>
                  <a:cubicBezTo>
                    <a:pt x="5" y="3"/>
                    <a:pt x="5" y="0"/>
                    <a:pt x="8" y="2"/>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4" name="îSlîde">
              <a:extLst>
                <a:ext uri="{FF2B5EF4-FFF2-40B4-BE49-F238E27FC236}">
                  <a16:creationId xmlns:a16="http://schemas.microsoft.com/office/drawing/2014/main" id="{50FB914E-5179-4896-A00F-FFD082D5EB67}"/>
                </a:ext>
              </a:extLst>
            </p:cNvPr>
            <p:cNvSpPr/>
            <p:nvPr/>
          </p:nvSpPr>
          <p:spPr bwMode="auto">
            <a:xfrm>
              <a:off x="3967163" y="2995613"/>
              <a:ext cx="106363" cy="112713"/>
            </a:xfrm>
            <a:custGeom>
              <a:avLst/>
              <a:gdLst>
                <a:gd name="T0" fmla="*/ 18 w 32"/>
                <a:gd name="T1" fmla="*/ 0 h 34"/>
                <a:gd name="T2" fmla="*/ 29 w 32"/>
                <a:gd name="T3" fmla="*/ 3 h 34"/>
                <a:gd name="T4" fmla="*/ 31 w 32"/>
                <a:gd name="T5" fmla="*/ 6 h 34"/>
                <a:gd name="T6" fmla="*/ 26 w 32"/>
                <a:gd name="T7" fmla="*/ 8 h 34"/>
                <a:gd name="T8" fmla="*/ 23 w 32"/>
                <a:gd name="T9" fmla="*/ 8 h 34"/>
                <a:gd name="T10" fmla="*/ 24 w 32"/>
                <a:gd name="T11" fmla="*/ 10 h 34"/>
                <a:gd name="T12" fmla="*/ 26 w 32"/>
                <a:gd name="T13" fmla="*/ 11 h 34"/>
                <a:gd name="T14" fmla="*/ 29 w 32"/>
                <a:gd name="T15" fmla="*/ 14 h 34"/>
                <a:gd name="T16" fmla="*/ 24 w 32"/>
                <a:gd name="T17" fmla="*/ 14 h 34"/>
                <a:gd name="T18" fmla="*/ 20 w 32"/>
                <a:gd name="T19" fmla="*/ 15 h 34"/>
                <a:gd name="T20" fmla="*/ 20 w 32"/>
                <a:gd name="T21" fmla="*/ 16 h 34"/>
                <a:gd name="T22" fmla="*/ 20 w 32"/>
                <a:gd name="T23" fmla="*/ 17 h 34"/>
                <a:gd name="T24" fmla="*/ 31 w 32"/>
                <a:gd name="T25" fmla="*/ 33 h 34"/>
                <a:gd name="T26" fmla="*/ 30 w 32"/>
                <a:gd name="T27" fmla="*/ 34 h 34"/>
                <a:gd name="T28" fmla="*/ 20 w 32"/>
                <a:gd name="T29" fmla="*/ 27 h 34"/>
                <a:gd name="T30" fmla="*/ 16 w 32"/>
                <a:gd name="T31" fmla="*/ 17 h 34"/>
                <a:gd name="T32" fmla="*/ 14 w 32"/>
                <a:gd name="T33" fmla="*/ 17 h 34"/>
                <a:gd name="T34" fmla="*/ 6 w 32"/>
                <a:gd name="T35" fmla="*/ 19 h 34"/>
                <a:gd name="T36" fmla="*/ 1 w 32"/>
                <a:gd name="T37" fmla="*/ 15 h 34"/>
                <a:gd name="T38" fmla="*/ 3 w 32"/>
                <a:gd name="T39" fmla="*/ 15 h 34"/>
                <a:gd name="T40" fmla="*/ 12 w 32"/>
                <a:gd name="T41" fmla="*/ 14 h 34"/>
                <a:gd name="T42" fmla="*/ 10 w 32"/>
                <a:gd name="T43" fmla="*/ 10 h 34"/>
                <a:gd name="T44" fmla="*/ 11 w 32"/>
                <a:gd name="T45" fmla="*/ 8 h 34"/>
                <a:gd name="T46" fmla="*/ 14 w 32"/>
                <a:gd name="T47" fmla="*/ 8 h 34"/>
                <a:gd name="T48" fmla="*/ 18 w 32"/>
                <a:gd name="T49" fmla="*/ 8 h 34"/>
                <a:gd name="T50" fmla="*/ 17 w 32"/>
                <a:gd name="T51" fmla="*/ 3 h 34"/>
                <a:gd name="T52" fmla="*/ 17 w 32"/>
                <a:gd name="T53" fmla="*/ 1 h 34"/>
                <a:gd name="T54" fmla="*/ 18 w 32"/>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34">
                  <a:moveTo>
                    <a:pt x="18" y="0"/>
                  </a:moveTo>
                  <a:cubicBezTo>
                    <a:pt x="18" y="0"/>
                    <a:pt x="26" y="3"/>
                    <a:pt x="29" y="3"/>
                  </a:cubicBezTo>
                  <a:cubicBezTo>
                    <a:pt x="29" y="3"/>
                    <a:pt x="32" y="3"/>
                    <a:pt x="31" y="6"/>
                  </a:cubicBezTo>
                  <a:cubicBezTo>
                    <a:pt x="31" y="6"/>
                    <a:pt x="29" y="8"/>
                    <a:pt x="26" y="8"/>
                  </a:cubicBezTo>
                  <a:cubicBezTo>
                    <a:pt x="26" y="8"/>
                    <a:pt x="24" y="7"/>
                    <a:pt x="23" y="8"/>
                  </a:cubicBezTo>
                  <a:cubicBezTo>
                    <a:pt x="23" y="8"/>
                    <a:pt x="22" y="9"/>
                    <a:pt x="24" y="10"/>
                  </a:cubicBezTo>
                  <a:cubicBezTo>
                    <a:pt x="24" y="10"/>
                    <a:pt x="25" y="11"/>
                    <a:pt x="26" y="11"/>
                  </a:cubicBezTo>
                  <a:cubicBezTo>
                    <a:pt x="26" y="11"/>
                    <a:pt x="29" y="12"/>
                    <a:pt x="29" y="14"/>
                  </a:cubicBezTo>
                  <a:cubicBezTo>
                    <a:pt x="29" y="14"/>
                    <a:pt x="28" y="15"/>
                    <a:pt x="24" y="14"/>
                  </a:cubicBezTo>
                  <a:cubicBezTo>
                    <a:pt x="24" y="14"/>
                    <a:pt x="21" y="13"/>
                    <a:pt x="20" y="15"/>
                  </a:cubicBezTo>
                  <a:cubicBezTo>
                    <a:pt x="20" y="15"/>
                    <a:pt x="20" y="15"/>
                    <a:pt x="20" y="16"/>
                  </a:cubicBezTo>
                  <a:cubicBezTo>
                    <a:pt x="20" y="16"/>
                    <a:pt x="20" y="16"/>
                    <a:pt x="20" y="17"/>
                  </a:cubicBezTo>
                  <a:cubicBezTo>
                    <a:pt x="20" y="17"/>
                    <a:pt x="25" y="30"/>
                    <a:pt x="31" y="33"/>
                  </a:cubicBezTo>
                  <a:cubicBezTo>
                    <a:pt x="31" y="33"/>
                    <a:pt x="32" y="34"/>
                    <a:pt x="30" y="34"/>
                  </a:cubicBezTo>
                  <a:cubicBezTo>
                    <a:pt x="30" y="34"/>
                    <a:pt x="22" y="34"/>
                    <a:pt x="20" y="27"/>
                  </a:cubicBezTo>
                  <a:cubicBezTo>
                    <a:pt x="16" y="17"/>
                    <a:pt x="16" y="17"/>
                    <a:pt x="16" y="17"/>
                  </a:cubicBezTo>
                  <a:cubicBezTo>
                    <a:pt x="16" y="17"/>
                    <a:pt x="15" y="16"/>
                    <a:pt x="14" y="17"/>
                  </a:cubicBezTo>
                  <a:cubicBezTo>
                    <a:pt x="14" y="17"/>
                    <a:pt x="10" y="20"/>
                    <a:pt x="6" y="19"/>
                  </a:cubicBezTo>
                  <a:cubicBezTo>
                    <a:pt x="6" y="19"/>
                    <a:pt x="0" y="17"/>
                    <a:pt x="1" y="15"/>
                  </a:cubicBezTo>
                  <a:cubicBezTo>
                    <a:pt x="1" y="15"/>
                    <a:pt x="1" y="14"/>
                    <a:pt x="3" y="15"/>
                  </a:cubicBezTo>
                  <a:cubicBezTo>
                    <a:pt x="3" y="15"/>
                    <a:pt x="9" y="18"/>
                    <a:pt x="12" y="14"/>
                  </a:cubicBezTo>
                  <a:cubicBezTo>
                    <a:pt x="12" y="14"/>
                    <a:pt x="12" y="12"/>
                    <a:pt x="10" y="10"/>
                  </a:cubicBezTo>
                  <a:cubicBezTo>
                    <a:pt x="10" y="10"/>
                    <a:pt x="9" y="10"/>
                    <a:pt x="11" y="8"/>
                  </a:cubicBezTo>
                  <a:cubicBezTo>
                    <a:pt x="11" y="8"/>
                    <a:pt x="12" y="7"/>
                    <a:pt x="14" y="8"/>
                  </a:cubicBezTo>
                  <a:cubicBezTo>
                    <a:pt x="14" y="8"/>
                    <a:pt x="17" y="10"/>
                    <a:pt x="18" y="8"/>
                  </a:cubicBezTo>
                  <a:cubicBezTo>
                    <a:pt x="18" y="8"/>
                    <a:pt x="18" y="4"/>
                    <a:pt x="17" y="3"/>
                  </a:cubicBezTo>
                  <a:cubicBezTo>
                    <a:pt x="17" y="3"/>
                    <a:pt x="16" y="3"/>
                    <a:pt x="17" y="1"/>
                  </a:cubicBezTo>
                  <a:cubicBezTo>
                    <a:pt x="17" y="1"/>
                    <a:pt x="17" y="0"/>
                    <a:pt x="18"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5" name="îṩļiďê">
              <a:extLst>
                <a:ext uri="{FF2B5EF4-FFF2-40B4-BE49-F238E27FC236}">
                  <a16:creationId xmlns:a16="http://schemas.microsoft.com/office/drawing/2014/main" id="{3F3E8F22-B27D-42F5-B441-7519AE0997E4}"/>
                </a:ext>
              </a:extLst>
            </p:cNvPr>
            <p:cNvSpPr/>
            <p:nvPr/>
          </p:nvSpPr>
          <p:spPr bwMode="auto">
            <a:xfrm>
              <a:off x="4103688" y="3098800"/>
              <a:ext cx="95250" cy="115888"/>
            </a:xfrm>
            <a:custGeom>
              <a:avLst/>
              <a:gdLst>
                <a:gd name="T0" fmla="*/ 27 w 29"/>
                <a:gd name="T1" fmla="*/ 2 h 35"/>
                <a:gd name="T2" fmla="*/ 23 w 29"/>
                <a:gd name="T3" fmla="*/ 2 h 35"/>
                <a:gd name="T4" fmla="*/ 22 w 29"/>
                <a:gd name="T5" fmla="*/ 4 h 35"/>
                <a:gd name="T6" fmla="*/ 18 w 29"/>
                <a:gd name="T7" fmla="*/ 7 h 35"/>
                <a:gd name="T8" fmla="*/ 13 w 29"/>
                <a:gd name="T9" fmla="*/ 3 h 35"/>
                <a:gd name="T10" fmla="*/ 9 w 29"/>
                <a:gd name="T11" fmla="*/ 2 h 35"/>
                <a:gd name="T12" fmla="*/ 10 w 29"/>
                <a:gd name="T13" fmla="*/ 5 h 35"/>
                <a:gd name="T14" fmla="*/ 13 w 29"/>
                <a:gd name="T15" fmla="*/ 11 h 35"/>
                <a:gd name="T16" fmla="*/ 5 w 29"/>
                <a:gd name="T17" fmla="*/ 11 h 35"/>
                <a:gd name="T18" fmla="*/ 1 w 29"/>
                <a:gd name="T19" fmla="*/ 9 h 35"/>
                <a:gd name="T20" fmla="*/ 7 w 29"/>
                <a:gd name="T21" fmla="*/ 15 h 35"/>
                <a:gd name="T22" fmla="*/ 12 w 29"/>
                <a:gd name="T23" fmla="*/ 14 h 35"/>
                <a:gd name="T24" fmla="*/ 14 w 29"/>
                <a:gd name="T25" fmla="*/ 16 h 35"/>
                <a:gd name="T26" fmla="*/ 13 w 29"/>
                <a:gd name="T27" fmla="*/ 26 h 35"/>
                <a:gd name="T28" fmla="*/ 15 w 29"/>
                <a:gd name="T29" fmla="*/ 29 h 35"/>
                <a:gd name="T30" fmla="*/ 20 w 29"/>
                <a:gd name="T31" fmla="*/ 32 h 35"/>
                <a:gd name="T32" fmla="*/ 19 w 29"/>
                <a:gd name="T33" fmla="*/ 26 h 35"/>
                <a:gd name="T34" fmla="*/ 18 w 29"/>
                <a:gd name="T35" fmla="*/ 18 h 35"/>
                <a:gd name="T36" fmla="*/ 20 w 29"/>
                <a:gd name="T37" fmla="*/ 13 h 35"/>
                <a:gd name="T38" fmla="*/ 24 w 29"/>
                <a:gd name="T39" fmla="*/ 15 h 35"/>
                <a:gd name="T40" fmla="*/ 27 w 29"/>
                <a:gd name="T41" fmla="*/ 16 h 35"/>
                <a:gd name="T42" fmla="*/ 28 w 29"/>
                <a:gd name="T43" fmla="*/ 13 h 35"/>
                <a:gd name="T44" fmla="*/ 26 w 29"/>
                <a:gd name="T45" fmla="*/ 12 h 35"/>
                <a:gd name="T46" fmla="*/ 23 w 29"/>
                <a:gd name="T47" fmla="*/ 9 h 35"/>
                <a:gd name="T48" fmla="*/ 25 w 29"/>
                <a:gd name="T49" fmla="*/ 8 h 35"/>
                <a:gd name="T50" fmla="*/ 28 w 29"/>
                <a:gd name="T51" fmla="*/ 5 h 35"/>
                <a:gd name="T52" fmla="*/ 27 w 29"/>
                <a:gd name="T53" fmla="*/ 3 h 35"/>
                <a:gd name="T54" fmla="*/ 27 w 29"/>
                <a:gd name="T55"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35">
                  <a:moveTo>
                    <a:pt x="27" y="2"/>
                  </a:moveTo>
                  <a:cubicBezTo>
                    <a:pt x="27" y="2"/>
                    <a:pt x="24" y="0"/>
                    <a:pt x="23" y="2"/>
                  </a:cubicBezTo>
                  <a:cubicBezTo>
                    <a:pt x="23" y="2"/>
                    <a:pt x="22" y="3"/>
                    <a:pt x="22" y="4"/>
                  </a:cubicBezTo>
                  <a:cubicBezTo>
                    <a:pt x="22" y="4"/>
                    <a:pt x="20" y="8"/>
                    <a:pt x="18" y="7"/>
                  </a:cubicBezTo>
                  <a:cubicBezTo>
                    <a:pt x="18" y="7"/>
                    <a:pt x="14" y="5"/>
                    <a:pt x="13" y="3"/>
                  </a:cubicBezTo>
                  <a:cubicBezTo>
                    <a:pt x="13" y="3"/>
                    <a:pt x="11" y="0"/>
                    <a:pt x="9" y="2"/>
                  </a:cubicBezTo>
                  <a:cubicBezTo>
                    <a:pt x="9" y="2"/>
                    <a:pt x="7" y="3"/>
                    <a:pt x="10" y="5"/>
                  </a:cubicBezTo>
                  <a:cubicBezTo>
                    <a:pt x="10" y="5"/>
                    <a:pt x="15" y="9"/>
                    <a:pt x="13" y="11"/>
                  </a:cubicBezTo>
                  <a:cubicBezTo>
                    <a:pt x="13" y="11"/>
                    <a:pt x="10" y="14"/>
                    <a:pt x="5" y="11"/>
                  </a:cubicBezTo>
                  <a:cubicBezTo>
                    <a:pt x="5" y="11"/>
                    <a:pt x="2" y="8"/>
                    <a:pt x="1" y="9"/>
                  </a:cubicBezTo>
                  <a:cubicBezTo>
                    <a:pt x="1" y="9"/>
                    <a:pt x="0" y="14"/>
                    <a:pt x="7" y="15"/>
                  </a:cubicBezTo>
                  <a:cubicBezTo>
                    <a:pt x="7" y="15"/>
                    <a:pt x="11" y="15"/>
                    <a:pt x="12" y="14"/>
                  </a:cubicBezTo>
                  <a:cubicBezTo>
                    <a:pt x="12" y="14"/>
                    <a:pt x="14" y="13"/>
                    <a:pt x="14" y="16"/>
                  </a:cubicBezTo>
                  <a:cubicBezTo>
                    <a:pt x="13" y="26"/>
                    <a:pt x="13" y="26"/>
                    <a:pt x="13" y="26"/>
                  </a:cubicBezTo>
                  <a:cubicBezTo>
                    <a:pt x="13" y="26"/>
                    <a:pt x="13" y="27"/>
                    <a:pt x="15" y="29"/>
                  </a:cubicBezTo>
                  <a:cubicBezTo>
                    <a:pt x="15" y="29"/>
                    <a:pt x="18" y="35"/>
                    <a:pt x="20" y="32"/>
                  </a:cubicBezTo>
                  <a:cubicBezTo>
                    <a:pt x="20" y="32"/>
                    <a:pt x="19" y="30"/>
                    <a:pt x="19" y="26"/>
                  </a:cubicBezTo>
                  <a:cubicBezTo>
                    <a:pt x="19" y="26"/>
                    <a:pt x="18" y="18"/>
                    <a:pt x="18" y="18"/>
                  </a:cubicBezTo>
                  <a:cubicBezTo>
                    <a:pt x="18" y="18"/>
                    <a:pt x="18" y="14"/>
                    <a:pt x="20" y="13"/>
                  </a:cubicBezTo>
                  <a:cubicBezTo>
                    <a:pt x="20" y="13"/>
                    <a:pt x="22" y="13"/>
                    <a:pt x="24" y="15"/>
                  </a:cubicBezTo>
                  <a:cubicBezTo>
                    <a:pt x="24" y="15"/>
                    <a:pt x="27" y="17"/>
                    <a:pt x="27" y="16"/>
                  </a:cubicBezTo>
                  <a:cubicBezTo>
                    <a:pt x="27" y="16"/>
                    <a:pt x="27" y="14"/>
                    <a:pt x="28" y="13"/>
                  </a:cubicBezTo>
                  <a:cubicBezTo>
                    <a:pt x="28" y="13"/>
                    <a:pt x="28" y="13"/>
                    <a:pt x="26" y="12"/>
                  </a:cubicBezTo>
                  <a:cubicBezTo>
                    <a:pt x="26" y="12"/>
                    <a:pt x="22" y="11"/>
                    <a:pt x="23" y="9"/>
                  </a:cubicBezTo>
                  <a:cubicBezTo>
                    <a:pt x="23" y="9"/>
                    <a:pt x="24" y="8"/>
                    <a:pt x="25" y="8"/>
                  </a:cubicBezTo>
                  <a:cubicBezTo>
                    <a:pt x="25" y="8"/>
                    <a:pt x="29" y="8"/>
                    <a:pt x="28" y="5"/>
                  </a:cubicBezTo>
                  <a:cubicBezTo>
                    <a:pt x="28" y="5"/>
                    <a:pt x="27" y="4"/>
                    <a:pt x="27" y="3"/>
                  </a:cubicBezTo>
                  <a:lnTo>
                    <a:pt x="27" y="2"/>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6" name="îśḷíḑê">
              <a:extLst>
                <a:ext uri="{FF2B5EF4-FFF2-40B4-BE49-F238E27FC236}">
                  <a16:creationId xmlns:a16="http://schemas.microsoft.com/office/drawing/2014/main" id="{D5B8BA6F-1DBE-4FEB-A959-4630C7830696}"/>
                </a:ext>
              </a:extLst>
            </p:cNvPr>
            <p:cNvSpPr/>
            <p:nvPr/>
          </p:nvSpPr>
          <p:spPr bwMode="auto">
            <a:xfrm>
              <a:off x="4208463" y="3235325"/>
              <a:ext cx="95250" cy="88900"/>
            </a:xfrm>
            <a:custGeom>
              <a:avLst/>
              <a:gdLst>
                <a:gd name="T0" fmla="*/ 18 w 29"/>
                <a:gd name="T1" fmla="*/ 0 h 27"/>
                <a:gd name="T2" fmla="*/ 14 w 29"/>
                <a:gd name="T3" fmla="*/ 4 h 27"/>
                <a:gd name="T4" fmla="*/ 9 w 29"/>
                <a:gd name="T5" fmla="*/ 5 h 27"/>
                <a:gd name="T6" fmla="*/ 10 w 29"/>
                <a:gd name="T7" fmla="*/ 7 h 27"/>
                <a:gd name="T8" fmla="*/ 17 w 29"/>
                <a:gd name="T9" fmla="*/ 5 h 27"/>
                <a:gd name="T10" fmla="*/ 20 w 29"/>
                <a:gd name="T11" fmla="*/ 5 h 27"/>
                <a:gd name="T12" fmla="*/ 18 w 29"/>
                <a:gd name="T13" fmla="*/ 7 h 27"/>
                <a:gd name="T14" fmla="*/ 14 w 29"/>
                <a:gd name="T15" fmla="*/ 8 h 27"/>
                <a:gd name="T16" fmla="*/ 11 w 29"/>
                <a:gd name="T17" fmla="*/ 8 h 27"/>
                <a:gd name="T18" fmla="*/ 11 w 29"/>
                <a:gd name="T19" fmla="*/ 9 h 27"/>
                <a:gd name="T20" fmla="*/ 14 w 29"/>
                <a:gd name="T21" fmla="*/ 10 h 27"/>
                <a:gd name="T22" fmla="*/ 15 w 29"/>
                <a:gd name="T23" fmla="*/ 10 h 27"/>
                <a:gd name="T24" fmla="*/ 16 w 29"/>
                <a:gd name="T25" fmla="*/ 11 h 27"/>
                <a:gd name="T26" fmla="*/ 16 w 29"/>
                <a:gd name="T27" fmla="*/ 10 h 27"/>
                <a:gd name="T28" fmla="*/ 17 w 29"/>
                <a:gd name="T29" fmla="*/ 9 h 27"/>
                <a:gd name="T30" fmla="*/ 19 w 29"/>
                <a:gd name="T31" fmla="*/ 8 h 27"/>
                <a:gd name="T32" fmla="*/ 20 w 29"/>
                <a:gd name="T33" fmla="*/ 9 h 27"/>
                <a:gd name="T34" fmla="*/ 22 w 29"/>
                <a:gd name="T35" fmla="*/ 10 h 27"/>
                <a:gd name="T36" fmla="*/ 25 w 29"/>
                <a:gd name="T37" fmla="*/ 11 h 27"/>
                <a:gd name="T38" fmla="*/ 23 w 29"/>
                <a:gd name="T39" fmla="*/ 14 h 27"/>
                <a:gd name="T40" fmla="*/ 21 w 29"/>
                <a:gd name="T41" fmla="*/ 13 h 27"/>
                <a:gd name="T42" fmla="*/ 20 w 29"/>
                <a:gd name="T43" fmla="*/ 12 h 27"/>
                <a:gd name="T44" fmla="*/ 19 w 29"/>
                <a:gd name="T45" fmla="*/ 13 h 27"/>
                <a:gd name="T46" fmla="*/ 18 w 29"/>
                <a:gd name="T47" fmla="*/ 14 h 27"/>
                <a:gd name="T48" fmla="*/ 13 w 29"/>
                <a:gd name="T49" fmla="*/ 14 h 27"/>
                <a:gd name="T50" fmla="*/ 14 w 29"/>
                <a:gd name="T51" fmla="*/ 16 h 27"/>
                <a:gd name="T52" fmla="*/ 16 w 29"/>
                <a:gd name="T53" fmla="*/ 15 h 27"/>
                <a:gd name="T54" fmla="*/ 18 w 29"/>
                <a:gd name="T55" fmla="*/ 17 h 27"/>
                <a:gd name="T56" fmla="*/ 19 w 29"/>
                <a:gd name="T57" fmla="*/ 14 h 27"/>
                <a:gd name="T58" fmla="*/ 20 w 29"/>
                <a:gd name="T59" fmla="*/ 14 h 27"/>
                <a:gd name="T60" fmla="*/ 22 w 29"/>
                <a:gd name="T61" fmla="*/ 17 h 27"/>
                <a:gd name="T62" fmla="*/ 24 w 29"/>
                <a:gd name="T63" fmla="*/ 16 h 27"/>
                <a:gd name="T64" fmla="*/ 25 w 29"/>
                <a:gd name="T65" fmla="*/ 16 h 27"/>
                <a:gd name="T66" fmla="*/ 27 w 29"/>
                <a:gd name="T67" fmla="*/ 18 h 27"/>
                <a:gd name="T68" fmla="*/ 28 w 29"/>
                <a:gd name="T69" fmla="*/ 19 h 27"/>
                <a:gd name="T70" fmla="*/ 27 w 29"/>
                <a:gd name="T71" fmla="*/ 22 h 27"/>
                <a:gd name="T72" fmla="*/ 24 w 29"/>
                <a:gd name="T73" fmla="*/ 21 h 27"/>
                <a:gd name="T74" fmla="*/ 22 w 29"/>
                <a:gd name="T75" fmla="*/ 20 h 27"/>
                <a:gd name="T76" fmla="*/ 17 w 29"/>
                <a:gd name="T77" fmla="*/ 19 h 27"/>
                <a:gd name="T78" fmla="*/ 15 w 29"/>
                <a:gd name="T79" fmla="*/ 20 h 27"/>
                <a:gd name="T80" fmla="*/ 17 w 29"/>
                <a:gd name="T81" fmla="*/ 24 h 27"/>
                <a:gd name="T82" fmla="*/ 17 w 29"/>
                <a:gd name="T83" fmla="*/ 26 h 27"/>
                <a:gd name="T84" fmla="*/ 16 w 29"/>
                <a:gd name="T85" fmla="*/ 27 h 27"/>
                <a:gd name="T86" fmla="*/ 14 w 29"/>
                <a:gd name="T87" fmla="*/ 27 h 27"/>
                <a:gd name="T88" fmla="*/ 12 w 29"/>
                <a:gd name="T89" fmla="*/ 19 h 27"/>
                <a:gd name="T90" fmla="*/ 13 w 29"/>
                <a:gd name="T91" fmla="*/ 16 h 27"/>
                <a:gd name="T92" fmla="*/ 12 w 29"/>
                <a:gd name="T93" fmla="*/ 15 h 27"/>
                <a:gd name="T94" fmla="*/ 11 w 29"/>
                <a:gd name="T95" fmla="*/ 12 h 27"/>
                <a:gd name="T96" fmla="*/ 8 w 29"/>
                <a:gd name="T97" fmla="*/ 9 h 27"/>
                <a:gd name="T98" fmla="*/ 6 w 29"/>
                <a:gd name="T99" fmla="*/ 6 h 27"/>
                <a:gd name="T100" fmla="*/ 3 w 29"/>
                <a:gd name="T101" fmla="*/ 4 h 27"/>
                <a:gd name="T102" fmla="*/ 2 w 29"/>
                <a:gd name="T103" fmla="*/ 1 h 27"/>
                <a:gd name="T104" fmla="*/ 8 w 29"/>
                <a:gd name="T105" fmla="*/ 1 h 27"/>
                <a:gd name="T106" fmla="*/ 8 w 29"/>
                <a:gd name="T107" fmla="*/ 3 h 27"/>
                <a:gd name="T108" fmla="*/ 8 w 29"/>
                <a:gd name="T109" fmla="*/ 4 h 27"/>
                <a:gd name="T110" fmla="*/ 8 w 29"/>
                <a:gd name="T111" fmla="*/ 4 h 27"/>
                <a:gd name="T112" fmla="*/ 9 w 29"/>
                <a:gd name="T113" fmla="*/ 4 h 27"/>
                <a:gd name="T114" fmla="*/ 11 w 29"/>
                <a:gd name="T115" fmla="*/ 3 h 27"/>
                <a:gd name="T116" fmla="*/ 13 w 29"/>
                <a:gd name="T117" fmla="*/ 2 h 27"/>
                <a:gd name="T118" fmla="*/ 14 w 29"/>
                <a:gd name="T119" fmla="*/ 2 h 27"/>
                <a:gd name="T120" fmla="*/ 15 w 29"/>
                <a:gd name="T121" fmla="*/ 1 h 27"/>
                <a:gd name="T122" fmla="*/ 18 w 29"/>
                <a:gd name="T12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27">
                  <a:moveTo>
                    <a:pt x="18" y="0"/>
                  </a:moveTo>
                  <a:cubicBezTo>
                    <a:pt x="18" y="0"/>
                    <a:pt x="18" y="3"/>
                    <a:pt x="14" y="4"/>
                  </a:cubicBezTo>
                  <a:cubicBezTo>
                    <a:pt x="9" y="5"/>
                    <a:pt x="9" y="5"/>
                    <a:pt x="9" y="5"/>
                  </a:cubicBezTo>
                  <a:cubicBezTo>
                    <a:pt x="9" y="5"/>
                    <a:pt x="8" y="7"/>
                    <a:pt x="10" y="7"/>
                  </a:cubicBezTo>
                  <a:cubicBezTo>
                    <a:pt x="17" y="5"/>
                    <a:pt x="17" y="5"/>
                    <a:pt x="17" y="5"/>
                  </a:cubicBezTo>
                  <a:cubicBezTo>
                    <a:pt x="17" y="5"/>
                    <a:pt x="19" y="3"/>
                    <a:pt x="20" y="5"/>
                  </a:cubicBezTo>
                  <a:cubicBezTo>
                    <a:pt x="20" y="5"/>
                    <a:pt x="21" y="7"/>
                    <a:pt x="18" y="7"/>
                  </a:cubicBezTo>
                  <a:cubicBezTo>
                    <a:pt x="14" y="8"/>
                    <a:pt x="14" y="8"/>
                    <a:pt x="14" y="8"/>
                  </a:cubicBezTo>
                  <a:cubicBezTo>
                    <a:pt x="11" y="8"/>
                    <a:pt x="11" y="8"/>
                    <a:pt x="11" y="8"/>
                  </a:cubicBezTo>
                  <a:cubicBezTo>
                    <a:pt x="11" y="8"/>
                    <a:pt x="11" y="9"/>
                    <a:pt x="11" y="9"/>
                  </a:cubicBezTo>
                  <a:cubicBezTo>
                    <a:pt x="11" y="9"/>
                    <a:pt x="12" y="11"/>
                    <a:pt x="14" y="10"/>
                  </a:cubicBezTo>
                  <a:cubicBezTo>
                    <a:pt x="14" y="10"/>
                    <a:pt x="15" y="9"/>
                    <a:pt x="15" y="10"/>
                  </a:cubicBezTo>
                  <a:cubicBezTo>
                    <a:pt x="15" y="10"/>
                    <a:pt x="16" y="11"/>
                    <a:pt x="16" y="11"/>
                  </a:cubicBezTo>
                  <a:cubicBezTo>
                    <a:pt x="16" y="11"/>
                    <a:pt x="17" y="10"/>
                    <a:pt x="16" y="10"/>
                  </a:cubicBezTo>
                  <a:cubicBezTo>
                    <a:pt x="16" y="10"/>
                    <a:pt x="16" y="9"/>
                    <a:pt x="17" y="9"/>
                  </a:cubicBezTo>
                  <a:cubicBezTo>
                    <a:pt x="19" y="8"/>
                    <a:pt x="19" y="8"/>
                    <a:pt x="19" y="8"/>
                  </a:cubicBezTo>
                  <a:cubicBezTo>
                    <a:pt x="20" y="9"/>
                    <a:pt x="20" y="9"/>
                    <a:pt x="20" y="9"/>
                  </a:cubicBezTo>
                  <a:cubicBezTo>
                    <a:pt x="20" y="9"/>
                    <a:pt x="21" y="10"/>
                    <a:pt x="22" y="10"/>
                  </a:cubicBezTo>
                  <a:cubicBezTo>
                    <a:pt x="22" y="10"/>
                    <a:pt x="24" y="9"/>
                    <a:pt x="25" y="11"/>
                  </a:cubicBezTo>
                  <a:cubicBezTo>
                    <a:pt x="25" y="11"/>
                    <a:pt x="26" y="13"/>
                    <a:pt x="23" y="14"/>
                  </a:cubicBezTo>
                  <a:cubicBezTo>
                    <a:pt x="23" y="14"/>
                    <a:pt x="22" y="14"/>
                    <a:pt x="21" y="13"/>
                  </a:cubicBezTo>
                  <a:cubicBezTo>
                    <a:pt x="21" y="13"/>
                    <a:pt x="20" y="12"/>
                    <a:pt x="20" y="12"/>
                  </a:cubicBezTo>
                  <a:cubicBezTo>
                    <a:pt x="20" y="12"/>
                    <a:pt x="19" y="12"/>
                    <a:pt x="19" y="13"/>
                  </a:cubicBezTo>
                  <a:cubicBezTo>
                    <a:pt x="19" y="13"/>
                    <a:pt x="19" y="14"/>
                    <a:pt x="18" y="14"/>
                  </a:cubicBezTo>
                  <a:cubicBezTo>
                    <a:pt x="18" y="14"/>
                    <a:pt x="14" y="12"/>
                    <a:pt x="13" y="14"/>
                  </a:cubicBezTo>
                  <a:cubicBezTo>
                    <a:pt x="13" y="14"/>
                    <a:pt x="13" y="17"/>
                    <a:pt x="14" y="16"/>
                  </a:cubicBezTo>
                  <a:cubicBezTo>
                    <a:pt x="14" y="16"/>
                    <a:pt x="15" y="14"/>
                    <a:pt x="16" y="15"/>
                  </a:cubicBezTo>
                  <a:cubicBezTo>
                    <a:pt x="16" y="15"/>
                    <a:pt x="17" y="18"/>
                    <a:pt x="18" y="17"/>
                  </a:cubicBezTo>
                  <a:cubicBezTo>
                    <a:pt x="18" y="17"/>
                    <a:pt x="18" y="15"/>
                    <a:pt x="19" y="14"/>
                  </a:cubicBezTo>
                  <a:cubicBezTo>
                    <a:pt x="19" y="14"/>
                    <a:pt x="20" y="13"/>
                    <a:pt x="20" y="14"/>
                  </a:cubicBezTo>
                  <a:cubicBezTo>
                    <a:pt x="20" y="14"/>
                    <a:pt x="20" y="18"/>
                    <a:pt x="22" y="17"/>
                  </a:cubicBezTo>
                  <a:cubicBezTo>
                    <a:pt x="22" y="17"/>
                    <a:pt x="23" y="17"/>
                    <a:pt x="24" y="16"/>
                  </a:cubicBezTo>
                  <a:cubicBezTo>
                    <a:pt x="24" y="16"/>
                    <a:pt x="25" y="15"/>
                    <a:pt x="25" y="16"/>
                  </a:cubicBezTo>
                  <a:cubicBezTo>
                    <a:pt x="25" y="16"/>
                    <a:pt x="26" y="18"/>
                    <a:pt x="27" y="18"/>
                  </a:cubicBezTo>
                  <a:cubicBezTo>
                    <a:pt x="27" y="18"/>
                    <a:pt x="28" y="18"/>
                    <a:pt x="28" y="19"/>
                  </a:cubicBezTo>
                  <a:cubicBezTo>
                    <a:pt x="28" y="19"/>
                    <a:pt x="29" y="21"/>
                    <a:pt x="27" y="22"/>
                  </a:cubicBezTo>
                  <a:cubicBezTo>
                    <a:pt x="27" y="22"/>
                    <a:pt x="26" y="22"/>
                    <a:pt x="24" y="21"/>
                  </a:cubicBezTo>
                  <a:cubicBezTo>
                    <a:pt x="24" y="21"/>
                    <a:pt x="23" y="20"/>
                    <a:pt x="22" y="20"/>
                  </a:cubicBezTo>
                  <a:cubicBezTo>
                    <a:pt x="17" y="19"/>
                    <a:pt x="17" y="19"/>
                    <a:pt x="17" y="19"/>
                  </a:cubicBezTo>
                  <a:cubicBezTo>
                    <a:pt x="17" y="19"/>
                    <a:pt x="14" y="18"/>
                    <a:pt x="15" y="20"/>
                  </a:cubicBezTo>
                  <a:cubicBezTo>
                    <a:pt x="17" y="24"/>
                    <a:pt x="17" y="24"/>
                    <a:pt x="17" y="24"/>
                  </a:cubicBezTo>
                  <a:cubicBezTo>
                    <a:pt x="17" y="24"/>
                    <a:pt x="18" y="25"/>
                    <a:pt x="17" y="26"/>
                  </a:cubicBezTo>
                  <a:cubicBezTo>
                    <a:pt x="17" y="26"/>
                    <a:pt x="16" y="27"/>
                    <a:pt x="16" y="27"/>
                  </a:cubicBezTo>
                  <a:cubicBezTo>
                    <a:pt x="14" y="27"/>
                    <a:pt x="14" y="27"/>
                    <a:pt x="14" y="27"/>
                  </a:cubicBezTo>
                  <a:cubicBezTo>
                    <a:pt x="14" y="27"/>
                    <a:pt x="12" y="21"/>
                    <a:pt x="12" y="19"/>
                  </a:cubicBezTo>
                  <a:cubicBezTo>
                    <a:pt x="12" y="19"/>
                    <a:pt x="12" y="17"/>
                    <a:pt x="13" y="16"/>
                  </a:cubicBezTo>
                  <a:cubicBezTo>
                    <a:pt x="13" y="16"/>
                    <a:pt x="13" y="15"/>
                    <a:pt x="12" y="15"/>
                  </a:cubicBezTo>
                  <a:cubicBezTo>
                    <a:pt x="12" y="15"/>
                    <a:pt x="11" y="14"/>
                    <a:pt x="11" y="12"/>
                  </a:cubicBezTo>
                  <a:cubicBezTo>
                    <a:pt x="11" y="12"/>
                    <a:pt x="8" y="10"/>
                    <a:pt x="8" y="9"/>
                  </a:cubicBezTo>
                  <a:cubicBezTo>
                    <a:pt x="8" y="9"/>
                    <a:pt x="7" y="7"/>
                    <a:pt x="6" y="6"/>
                  </a:cubicBezTo>
                  <a:cubicBezTo>
                    <a:pt x="6" y="6"/>
                    <a:pt x="5" y="5"/>
                    <a:pt x="3" y="4"/>
                  </a:cubicBezTo>
                  <a:cubicBezTo>
                    <a:pt x="3" y="4"/>
                    <a:pt x="0" y="2"/>
                    <a:pt x="2" y="1"/>
                  </a:cubicBezTo>
                  <a:cubicBezTo>
                    <a:pt x="2" y="1"/>
                    <a:pt x="5" y="0"/>
                    <a:pt x="8" y="1"/>
                  </a:cubicBezTo>
                  <a:cubicBezTo>
                    <a:pt x="8" y="1"/>
                    <a:pt x="10" y="2"/>
                    <a:pt x="8" y="3"/>
                  </a:cubicBezTo>
                  <a:cubicBezTo>
                    <a:pt x="8" y="3"/>
                    <a:pt x="7" y="3"/>
                    <a:pt x="8" y="4"/>
                  </a:cubicBezTo>
                  <a:cubicBezTo>
                    <a:pt x="8" y="5"/>
                    <a:pt x="8" y="4"/>
                    <a:pt x="8" y="4"/>
                  </a:cubicBezTo>
                  <a:cubicBezTo>
                    <a:pt x="8" y="4"/>
                    <a:pt x="8" y="4"/>
                    <a:pt x="9" y="4"/>
                  </a:cubicBezTo>
                  <a:cubicBezTo>
                    <a:pt x="9" y="4"/>
                    <a:pt x="10" y="3"/>
                    <a:pt x="11" y="3"/>
                  </a:cubicBezTo>
                  <a:cubicBezTo>
                    <a:pt x="11" y="3"/>
                    <a:pt x="12" y="3"/>
                    <a:pt x="13" y="2"/>
                  </a:cubicBezTo>
                  <a:cubicBezTo>
                    <a:pt x="13" y="2"/>
                    <a:pt x="13" y="2"/>
                    <a:pt x="14" y="2"/>
                  </a:cubicBezTo>
                  <a:cubicBezTo>
                    <a:pt x="14" y="2"/>
                    <a:pt x="15" y="2"/>
                    <a:pt x="15" y="1"/>
                  </a:cubicBezTo>
                  <a:cubicBezTo>
                    <a:pt x="15" y="1"/>
                    <a:pt x="17" y="0"/>
                    <a:pt x="18"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7" name="íšḻîdê">
              <a:extLst>
                <a:ext uri="{FF2B5EF4-FFF2-40B4-BE49-F238E27FC236}">
                  <a16:creationId xmlns:a16="http://schemas.microsoft.com/office/drawing/2014/main" id="{C4D49C9B-1660-4DE5-B340-15FDB0CC3E10}"/>
                </a:ext>
              </a:extLst>
            </p:cNvPr>
            <p:cNvSpPr/>
            <p:nvPr/>
          </p:nvSpPr>
          <p:spPr bwMode="auto">
            <a:xfrm>
              <a:off x="4171951" y="3254375"/>
              <a:ext cx="73025" cy="57150"/>
            </a:xfrm>
            <a:custGeom>
              <a:avLst/>
              <a:gdLst>
                <a:gd name="T0" fmla="*/ 18 w 22"/>
                <a:gd name="T1" fmla="*/ 3 h 17"/>
                <a:gd name="T2" fmla="*/ 20 w 22"/>
                <a:gd name="T3" fmla="*/ 8 h 17"/>
                <a:gd name="T4" fmla="*/ 22 w 22"/>
                <a:gd name="T5" fmla="*/ 11 h 17"/>
                <a:gd name="T6" fmla="*/ 21 w 22"/>
                <a:gd name="T7" fmla="*/ 13 h 17"/>
                <a:gd name="T8" fmla="*/ 20 w 22"/>
                <a:gd name="T9" fmla="*/ 11 h 17"/>
                <a:gd name="T10" fmla="*/ 16 w 22"/>
                <a:gd name="T11" fmla="*/ 9 h 17"/>
                <a:gd name="T12" fmla="*/ 15 w 22"/>
                <a:gd name="T13" fmla="*/ 10 h 17"/>
                <a:gd name="T14" fmla="*/ 17 w 22"/>
                <a:gd name="T15" fmla="*/ 14 h 17"/>
                <a:gd name="T16" fmla="*/ 16 w 22"/>
                <a:gd name="T17" fmla="*/ 16 h 17"/>
                <a:gd name="T18" fmla="*/ 15 w 22"/>
                <a:gd name="T19" fmla="*/ 15 h 17"/>
                <a:gd name="T20" fmla="*/ 15 w 22"/>
                <a:gd name="T21" fmla="*/ 14 h 17"/>
                <a:gd name="T22" fmla="*/ 14 w 22"/>
                <a:gd name="T23" fmla="*/ 11 h 17"/>
                <a:gd name="T24" fmla="*/ 11 w 22"/>
                <a:gd name="T25" fmla="*/ 11 h 17"/>
                <a:gd name="T26" fmla="*/ 5 w 22"/>
                <a:gd name="T27" fmla="*/ 12 h 17"/>
                <a:gd name="T28" fmla="*/ 5 w 22"/>
                <a:gd name="T29" fmla="*/ 12 h 17"/>
                <a:gd name="T30" fmla="*/ 2 w 22"/>
                <a:gd name="T31" fmla="*/ 8 h 17"/>
                <a:gd name="T32" fmla="*/ 6 w 22"/>
                <a:gd name="T33" fmla="*/ 4 h 17"/>
                <a:gd name="T34" fmla="*/ 6 w 22"/>
                <a:gd name="T35" fmla="*/ 5 h 17"/>
                <a:gd name="T36" fmla="*/ 8 w 22"/>
                <a:gd name="T37" fmla="*/ 10 h 17"/>
                <a:gd name="T38" fmla="*/ 10 w 22"/>
                <a:gd name="T39" fmla="*/ 9 h 17"/>
                <a:gd name="T40" fmla="*/ 11 w 22"/>
                <a:gd name="T41" fmla="*/ 7 h 17"/>
                <a:gd name="T42" fmla="*/ 10 w 22"/>
                <a:gd name="T43" fmla="*/ 3 h 17"/>
                <a:gd name="T44" fmla="*/ 11 w 22"/>
                <a:gd name="T45" fmla="*/ 0 h 17"/>
                <a:gd name="T46" fmla="*/ 12 w 22"/>
                <a:gd name="T47" fmla="*/ 2 h 17"/>
                <a:gd name="T48" fmla="*/ 14 w 22"/>
                <a:gd name="T49" fmla="*/ 7 h 17"/>
                <a:gd name="T50" fmla="*/ 17 w 22"/>
                <a:gd name="T51" fmla="*/ 7 h 17"/>
                <a:gd name="T52" fmla="*/ 17 w 22"/>
                <a:gd name="T53" fmla="*/ 5 h 17"/>
                <a:gd name="T54" fmla="*/ 16 w 22"/>
                <a:gd name="T55" fmla="*/ 2 h 17"/>
                <a:gd name="T56" fmla="*/ 18 w 22"/>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17">
                  <a:moveTo>
                    <a:pt x="18" y="3"/>
                  </a:moveTo>
                  <a:cubicBezTo>
                    <a:pt x="18" y="4"/>
                    <a:pt x="18" y="6"/>
                    <a:pt x="20" y="8"/>
                  </a:cubicBezTo>
                  <a:cubicBezTo>
                    <a:pt x="20" y="8"/>
                    <a:pt x="22" y="10"/>
                    <a:pt x="22" y="11"/>
                  </a:cubicBezTo>
                  <a:cubicBezTo>
                    <a:pt x="22" y="11"/>
                    <a:pt x="22" y="13"/>
                    <a:pt x="21" y="13"/>
                  </a:cubicBezTo>
                  <a:cubicBezTo>
                    <a:pt x="21" y="13"/>
                    <a:pt x="20" y="12"/>
                    <a:pt x="20" y="11"/>
                  </a:cubicBezTo>
                  <a:cubicBezTo>
                    <a:pt x="20" y="11"/>
                    <a:pt x="18" y="9"/>
                    <a:pt x="16" y="9"/>
                  </a:cubicBezTo>
                  <a:cubicBezTo>
                    <a:pt x="16" y="9"/>
                    <a:pt x="15" y="9"/>
                    <a:pt x="15" y="10"/>
                  </a:cubicBezTo>
                  <a:cubicBezTo>
                    <a:pt x="17" y="14"/>
                    <a:pt x="17" y="14"/>
                    <a:pt x="17" y="14"/>
                  </a:cubicBezTo>
                  <a:cubicBezTo>
                    <a:pt x="17" y="14"/>
                    <a:pt x="18" y="15"/>
                    <a:pt x="16" y="16"/>
                  </a:cubicBezTo>
                  <a:cubicBezTo>
                    <a:pt x="16" y="16"/>
                    <a:pt x="15" y="17"/>
                    <a:pt x="15" y="15"/>
                  </a:cubicBezTo>
                  <a:cubicBezTo>
                    <a:pt x="15" y="15"/>
                    <a:pt x="15" y="15"/>
                    <a:pt x="15" y="14"/>
                  </a:cubicBezTo>
                  <a:cubicBezTo>
                    <a:pt x="14" y="11"/>
                    <a:pt x="14" y="11"/>
                    <a:pt x="14" y="11"/>
                  </a:cubicBezTo>
                  <a:cubicBezTo>
                    <a:pt x="14" y="11"/>
                    <a:pt x="13" y="11"/>
                    <a:pt x="11" y="11"/>
                  </a:cubicBezTo>
                  <a:cubicBezTo>
                    <a:pt x="11" y="11"/>
                    <a:pt x="6" y="13"/>
                    <a:pt x="5" y="12"/>
                  </a:cubicBezTo>
                  <a:cubicBezTo>
                    <a:pt x="5" y="12"/>
                    <a:pt x="5" y="12"/>
                    <a:pt x="5" y="12"/>
                  </a:cubicBezTo>
                  <a:cubicBezTo>
                    <a:pt x="3" y="10"/>
                    <a:pt x="0" y="10"/>
                    <a:pt x="2" y="8"/>
                  </a:cubicBezTo>
                  <a:cubicBezTo>
                    <a:pt x="2" y="8"/>
                    <a:pt x="3" y="4"/>
                    <a:pt x="6" y="4"/>
                  </a:cubicBezTo>
                  <a:cubicBezTo>
                    <a:pt x="6" y="4"/>
                    <a:pt x="6" y="4"/>
                    <a:pt x="6" y="5"/>
                  </a:cubicBezTo>
                  <a:cubicBezTo>
                    <a:pt x="6" y="5"/>
                    <a:pt x="6" y="9"/>
                    <a:pt x="8" y="10"/>
                  </a:cubicBezTo>
                  <a:cubicBezTo>
                    <a:pt x="8" y="10"/>
                    <a:pt x="9" y="9"/>
                    <a:pt x="10" y="9"/>
                  </a:cubicBezTo>
                  <a:cubicBezTo>
                    <a:pt x="10" y="9"/>
                    <a:pt x="12" y="9"/>
                    <a:pt x="11" y="7"/>
                  </a:cubicBezTo>
                  <a:cubicBezTo>
                    <a:pt x="11" y="7"/>
                    <a:pt x="11" y="4"/>
                    <a:pt x="10" y="3"/>
                  </a:cubicBezTo>
                  <a:cubicBezTo>
                    <a:pt x="10" y="3"/>
                    <a:pt x="8" y="1"/>
                    <a:pt x="11" y="0"/>
                  </a:cubicBezTo>
                  <a:cubicBezTo>
                    <a:pt x="11" y="0"/>
                    <a:pt x="12" y="1"/>
                    <a:pt x="12" y="2"/>
                  </a:cubicBezTo>
                  <a:cubicBezTo>
                    <a:pt x="12" y="2"/>
                    <a:pt x="12" y="7"/>
                    <a:pt x="14" y="7"/>
                  </a:cubicBezTo>
                  <a:cubicBezTo>
                    <a:pt x="17" y="7"/>
                    <a:pt x="17" y="7"/>
                    <a:pt x="17" y="7"/>
                  </a:cubicBezTo>
                  <a:cubicBezTo>
                    <a:pt x="17" y="7"/>
                    <a:pt x="18" y="6"/>
                    <a:pt x="17" y="5"/>
                  </a:cubicBezTo>
                  <a:cubicBezTo>
                    <a:pt x="17" y="5"/>
                    <a:pt x="14" y="3"/>
                    <a:pt x="16" y="2"/>
                  </a:cubicBezTo>
                  <a:cubicBezTo>
                    <a:pt x="16" y="2"/>
                    <a:pt x="17" y="1"/>
                    <a:pt x="18" y="3"/>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8" name="ïṧľíḍè">
              <a:extLst>
                <a:ext uri="{FF2B5EF4-FFF2-40B4-BE49-F238E27FC236}">
                  <a16:creationId xmlns:a16="http://schemas.microsoft.com/office/drawing/2014/main" id="{F2B2C561-7E65-4E33-AF08-F2ED3BF73756}"/>
                </a:ext>
              </a:extLst>
            </p:cNvPr>
            <p:cNvSpPr/>
            <p:nvPr/>
          </p:nvSpPr>
          <p:spPr bwMode="auto">
            <a:xfrm>
              <a:off x="3538538" y="2995613"/>
              <a:ext cx="57150" cy="93663"/>
            </a:xfrm>
            <a:custGeom>
              <a:avLst/>
              <a:gdLst>
                <a:gd name="T0" fmla="*/ 3 w 17"/>
                <a:gd name="T1" fmla="*/ 2 h 28"/>
                <a:gd name="T2" fmla="*/ 2 w 17"/>
                <a:gd name="T3" fmla="*/ 5 h 28"/>
                <a:gd name="T4" fmla="*/ 2 w 17"/>
                <a:gd name="T5" fmla="*/ 8 h 28"/>
                <a:gd name="T6" fmla="*/ 1 w 17"/>
                <a:gd name="T7" fmla="*/ 11 h 28"/>
                <a:gd name="T8" fmla="*/ 4 w 17"/>
                <a:gd name="T9" fmla="*/ 15 h 28"/>
                <a:gd name="T10" fmla="*/ 5 w 17"/>
                <a:gd name="T11" fmla="*/ 19 h 28"/>
                <a:gd name="T12" fmla="*/ 3 w 17"/>
                <a:gd name="T13" fmla="*/ 21 h 28"/>
                <a:gd name="T14" fmla="*/ 1 w 17"/>
                <a:gd name="T15" fmla="*/ 25 h 28"/>
                <a:gd name="T16" fmla="*/ 3 w 17"/>
                <a:gd name="T17" fmla="*/ 26 h 28"/>
                <a:gd name="T18" fmla="*/ 4 w 17"/>
                <a:gd name="T19" fmla="*/ 24 h 28"/>
                <a:gd name="T20" fmla="*/ 6 w 17"/>
                <a:gd name="T21" fmla="*/ 24 h 28"/>
                <a:gd name="T22" fmla="*/ 9 w 17"/>
                <a:gd name="T23" fmla="*/ 28 h 28"/>
                <a:gd name="T24" fmla="*/ 9 w 17"/>
                <a:gd name="T25" fmla="*/ 27 h 28"/>
                <a:gd name="T26" fmla="*/ 9 w 17"/>
                <a:gd name="T27" fmla="*/ 22 h 28"/>
                <a:gd name="T28" fmla="*/ 10 w 17"/>
                <a:gd name="T29" fmla="*/ 19 h 28"/>
                <a:gd name="T30" fmla="*/ 11 w 17"/>
                <a:gd name="T31" fmla="*/ 18 h 28"/>
                <a:gd name="T32" fmla="*/ 13 w 17"/>
                <a:gd name="T33" fmla="*/ 22 h 28"/>
                <a:gd name="T34" fmla="*/ 12 w 17"/>
                <a:gd name="T35" fmla="*/ 23 h 28"/>
                <a:gd name="T36" fmla="*/ 11 w 17"/>
                <a:gd name="T37" fmla="*/ 21 h 28"/>
                <a:gd name="T38" fmla="*/ 11 w 17"/>
                <a:gd name="T39" fmla="*/ 23 h 28"/>
                <a:gd name="T40" fmla="*/ 12 w 17"/>
                <a:gd name="T41" fmla="*/ 24 h 28"/>
                <a:gd name="T42" fmla="*/ 13 w 17"/>
                <a:gd name="T43" fmla="*/ 26 h 28"/>
                <a:gd name="T44" fmla="*/ 16 w 17"/>
                <a:gd name="T45" fmla="*/ 27 h 28"/>
                <a:gd name="T46" fmla="*/ 16 w 17"/>
                <a:gd name="T47" fmla="*/ 24 h 28"/>
                <a:gd name="T48" fmla="*/ 14 w 17"/>
                <a:gd name="T49" fmla="*/ 20 h 28"/>
                <a:gd name="T50" fmla="*/ 13 w 17"/>
                <a:gd name="T51" fmla="*/ 17 h 28"/>
                <a:gd name="T52" fmla="*/ 12 w 17"/>
                <a:gd name="T53" fmla="*/ 14 h 28"/>
                <a:gd name="T54" fmla="*/ 12 w 17"/>
                <a:gd name="T55" fmla="*/ 11 h 28"/>
                <a:gd name="T56" fmla="*/ 7 w 17"/>
                <a:gd name="T57" fmla="*/ 7 h 28"/>
                <a:gd name="T58" fmla="*/ 5 w 17"/>
                <a:gd name="T59" fmla="*/ 11 h 28"/>
                <a:gd name="T60" fmla="*/ 3 w 17"/>
                <a:gd name="T61" fmla="*/ 10 h 28"/>
                <a:gd name="T62" fmla="*/ 3 w 17"/>
                <a:gd name="T63" fmla="*/ 8 h 28"/>
                <a:gd name="T64" fmla="*/ 8 w 17"/>
                <a:gd name="T65" fmla="*/ 1 h 28"/>
                <a:gd name="T66" fmla="*/ 6 w 17"/>
                <a:gd name="T67" fmla="*/ 1 h 28"/>
                <a:gd name="T68" fmla="*/ 3 w 17"/>
                <a:gd name="T69" fmla="*/ 2 h 28"/>
                <a:gd name="T70" fmla="*/ 10 w 17"/>
                <a:gd name="T71" fmla="*/ 13 h 28"/>
                <a:gd name="T72" fmla="*/ 9 w 17"/>
                <a:gd name="T73" fmla="*/ 13 h 28"/>
                <a:gd name="T74" fmla="*/ 7 w 17"/>
                <a:gd name="T75" fmla="*/ 15 h 28"/>
                <a:gd name="T76" fmla="*/ 7 w 17"/>
                <a:gd name="T77" fmla="*/ 16 h 28"/>
                <a:gd name="T78" fmla="*/ 7 w 17"/>
                <a:gd name="T79" fmla="*/ 10 h 28"/>
                <a:gd name="T80" fmla="*/ 10 w 17"/>
                <a:gd name="T81"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8">
                  <a:moveTo>
                    <a:pt x="3" y="2"/>
                  </a:moveTo>
                  <a:cubicBezTo>
                    <a:pt x="3" y="2"/>
                    <a:pt x="2" y="2"/>
                    <a:pt x="2" y="5"/>
                  </a:cubicBezTo>
                  <a:cubicBezTo>
                    <a:pt x="2" y="5"/>
                    <a:pt x="3" y="7"/>
                    <a:pt x="2" y="8"/>
                  </a:cubicBezTo>
                  <a:cubicBezTo>
                    <a:pt x="2" y="8"/>
                    <a:pt x="0" y="9"/>
                    <a:pt x="1" y="11"/>
                  </a:cubicBezTo>
                  <a:cubicBezTo>
                    <a:pt x="1" y="11"/>
                    <a:pt x="4" y="12"/>
                    <a:pt x="4" y="15"/>
                  </a:cubicBezTo>
                  <a:cubicBezTo>
                    <a:pt x="4" y="15"/>
                    <a:pt x="4" y="17"/>
                    <a:pt x="5" y="19"/>
                  </a:cubicBezTo>
                  <a:cubicBezTo>
                    <a:pt x="5" y="19"/>
                    <a:pt x="6" y="20"/>
                    <a:pt x="3" y="21"/>
                  </a:cubicBezTo>
                  <a:cubicBezTo>
                    <a:pt x="3" y="21"/>
                    <a:pt x="0" y="21"/>
                    <a:pt x="1" y="25"/>
                  </a:cubicBezTo>
                  <a:cubicBezTo>
                    <a:pt x="1" y="25"/>
                    <a:pt x="1" y="27"/>
                    <a:pt x="3" y="26"/>
                  </a:cubicBezTo>
                  <a:cubicBezTo>
                    <a:pt x="3" y="26"/>
                    <a:pt x="4" y="25"/>
                    <a:pt x="4" y="24"/>
                  </a:cubicBezTo>
                  <a:cubicBezTo>
                    <a:pt x="4" y="24"/>
                    <a:pt x="6" y="23"/>
                    <a:pt x="6" y="24"/>
                  </a:cubicBezTo>
                  <a:cubicBezTo>
                    <a:pt x="6" y="24"/>
                    <a:pt x="7" y="28"/>
                    <a:pt x="9" y="28"/>
                  </a:cubicBezTo>
                  <a:cubicBezTo>
                    <a:pt x="9" y="28"/>
                    <a:pt x="9" y="28"/>
                    <a:pt x="9" y="27"/>
                  </a:cubicBezTo>
                  <a:cubicBezTo>
                    <a:pt x="9" y="22"/>
                    <a:pt x="9" y="22"/>
                    <a:pt x="9" y="22"/>
                  </a:cubicBezTo>
                  <a:cubicBezTo>
                    <a:pt x="9" y="22"/>
                    <a:pt x="10" y="19"/>
                    <a:pt x="10" y="19"/>
                  </a:cubicBezTo>
                  <a:cubicBezTo>
                    <a:pt x="10" y="19"/>
                    <a:pt x="11" y="17"/>
                    <a:pt x="11" y="18"/>
                  </a:cubicBezTo>
                  <a:cubicBezTo>
                    <a:pt x="13" y="22"/>
                    <a:pt x="13" y="22"/>
                    <a:pt x="13" y="22"/>
                  </a:cubicBezTo>
                  <a:cubicBezTo>
                    <a:pt x="13" y="22"/>
                    <a:pt x="13" y="23"/>
                    <a:pt x="12" y="23"/>
                  </a:cubicBezTo>
                  <a:cubicBezTo>
                    <a:pt x="11" y="21"/>
                    <a:pt x="11" y="21"/>
                    <a:pt x="11" y="21"/>
                  </a:cubicBezTo>
                  <a:cubicBezTo>
                    <a:pt x="11" y="21"/>
                    <a:pt x="10" y="21"/>
                    <a:pt x="11" y="23"/>
                  </a:cubicBezTo>
                  <a:cubicBezTo>
                    <a:pt x="11" y="23"/>
                    <a:pt x="12" y="24"/>
                    <a:pt x="12" y="24"/>
                  </a:cubicBezTo>
                  <a:cubicBezTo>
                    <a:pt x="12" y="24"/>
                    <a:pt x="13" y="25"/>
                    <a:pt x="13" y="26"/>
                  </a:cubicBezTo>
                  <a:cubicBezTo>
                    <a:pt x="13" y="26"/>
                    <a:pt x="14" y="28"/>
                    <a:pt x="16" y="27"/>
                  </a:cubicBezTo>
                  <a:cubicBezTo>
                    <a:pt x="16" y="27"/>
                    <a:pt x="17" y="26"/>
                    <a:pt x="16" y="24"/>
                  </a:cubicBezTo>
                  <a:cubicBezTo>
                    <a:pt x="16" y="24"/>
                    <a:pt x="15" y="20"/>
                    <a:pt x="14" y="20"/>
                  </a:cubicBezTo>
                  <a:cubicBezTo>
                    <a:pt x="14" y="20"/>
                    <a:pt x="13" y="18"/>
                    <a:pt x="13" y="17"/>
                  </a:cubicBezTo>
                  <a:cubicBezTo>
                    <a:pt x="13" y="17"/>
                    <a:pt x="13" y="14"/>
                    <a:pt x="12" y="14"/>
                  </a:cubicBezTo>
                  <a:cubicBezTo>
                    <a:pt x="12" y="14"/>
                    <a:pt x="12" y="13"/>
                    <a:pt x="12" y="11"/>
                  </a:cubicBezTo>
                  <a:cubicBezTo>
                    <a:pt x="12" y="11"/>
                    <a:pt x="11" y="6"/>
                    <a:pt x="7" y="7"/>
                  </a:cubicBezTo>
                  <a:cubicBezTo>
                    <a:pt x="7" y="7"/>
                    <a:pt x="5" y="8"/>
                    <a:pt x="5" y="11"/>
                  </a:cubicBezTo>
                  <a:cubicBezTo>
                    <a:pt x="3" y="10"/>
                    <a:pt x="3" y="10"/>
                    <a:pt x="3" y="10"/>
                  </a:cubicBezTo>
                  <a:cubicBezTo>
                    <a:pt x="3" y="10"/>
                    <a:pt x="2" y="9"/>
                    <a:pt x="3" y="8"/>
                  </a:cubicBezTo>
                  <a:cubicBezTo>
                    <a:pt x="3" y="8"/>
                    <a:pt x="10" y="5"/>
                    <a:pt x="8" y="1"/>
                  </a:cubicBezTo>
                  <a:cubicBezTo>
                    <a:pt x="8" y="1"/>
                    <a:pt x="7" y="0"/>
                    <a:pt x="6" y="1"/>
                  </a:cubicBezTo>
                  <a:cubicBezTo>
                    <a:pt x="6" y="1"/>
                    <a:pt x="4" y="2"/>
                    <a:pt x="3" y="2"/>
                  </a:cubicBezTo>
                  <a:close/>
                  <a:moveTo>
                    <a:pt x="10" y="13"/>
                  </a:moveTo>
                  <a:cubicBezTo>
                    <a:pt x="10" y="14"/>
                    <a:pt x="9" y="13"/>
                    <a:pt x="9" y="13"/>
                  </a:cubicBezTo>
                  <a:cubicBezTo>
                    <a:pt x="6" y="12"/>
                    <a:pt x="7" y="15"/>
                    <a:pt x="7" y="15"/>
                  </a:cubicBezTo>
                  <a:cubicBezTo>
                    <a:pt x="8" y="16"/>
                    <a:pt x="7" y="16"/>
                    <a:pt x="7" y="16"/>
                  </a:cubicBezTo>
                  <a:cubicBezTo>
                    <a:pt x="5" y="11"/>
                    <a:pt x="7" y="10"/>
                    <a:pt x="7" y="10"/>
                  </a:cubicBezTo>
                  <a:cubicBezTo>
                    <a:pt x="8" y="10"/>
                    <a:pt x="10" y="13"/>
                    <a:pt x="10" y="13"/>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79" name="íṥļîḍè">
              <a:extLst>
                <a:ext uri="{FF2B5EF4-FFF2-40B4-BE49-F238E27FC236}">
                  <a16:creationId xmlns:a16="http://schemas.microsoft.com/office/drawing/2014/main" id="{DF3EFE9C-EDA3-4897-8171-5BED032DB4B1}"/>
                </a:ext>
              </a:extLst>
            </p:cNvPr>
            <p:cNvSpPr/>
            <p:nvPr/>
          </p:nvSpPr>
          <p:spPr bwMode="auto">
            <a:xfrm>
              <a:off x="3581401" y="2982913"/>
              <a:ext cx="42863" cy="42863"/>
            </a:xfrm>
            <a:custGeom>
              <a:avLst/>
              <a:gdLst>
                <a:gd name="T0" fmla="*/ 1 w 13"/>
                <a:gd name="T1" fmla="*/ 6 h 13"/>
                <a:gd name="T2" fmla="*/ 3 w 13"/>
                <a:gd name="T3" fmla="*/ 3 h 13"/>
                <a:gd name="T4" fmla="*/ 8 w 13"/>
                <a:gd name="T5" fmla="*/ 3 h 13"/>
                <a:gd name="T6" fmla="*/ 8 w 13"/>
                <a:gd name="T7" fmla="*/ 5 h 13"/>
                <a:gd name="T8" fmla="*/ 9 w 13"/>
                <a:gd name="T9" fmla="*/ 6 h 13"/>
                <a:gd name="T10" fmla="*/ 12 w 13"/>
                <a:gd name="T11" fmla="*/ 4 h 13"/>
                <a:gd name="T12" fmla="*/ 12 w 13"/>
                <a:gd name="T13" fmla="*/ 5 h 13"/>
                <a:gd name="T14" fmla="*/ 8 w 13"/>
                <a:gd name="T15" fmla="*/ 8 h 13"/>
                <a:gd name="T16" fmla="*/ 5 w 13"/>
                <a:gd name="T17" fmla="*/ 10 h 13"/>
                <a:gd name="T18" fmla="*/ 1 w 13"/>
                <a:gd name="T19" fmla="*/ 13 h 13"/>
                <a:gd name="T20" fmla="*/ 1 w 13"/>
                <a:gd name="T21" fmla="*/ 11 h 13"/>
                <a:gd name="T22" fmla="*/ 4 w 13"/>
                <a:gd name="T23" fmla="*/ 8 h 13"/>
                <a:gd name="T24" fmla="*/ 2 w 13"/>
                <a:gd name="T25" fmla="*/ 7 h 13"/>
                <a:gd name="T26" fmla="*/ 1 w 13"/>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3">
                  <a:moveTo>
                    <a:pt x="1" y="6"/>
                  </a:moveTo>
                  <a:cubicBezTo>
                    <a:pt x="1" y="6"/>
                    <a:pt x="1" y="4"/>
                    <a:pt x="3" y="3"/>
                  </a:cubicBezTo>
                  <a:cubicBezTo>
                    <a:pt x="3" y="3"/>
                    <a:pt x="6" y="0"/>
                    <a:pt x="8" y="3"/>
                  </a:cubicBezTo>
                  <a:cubicBezTo>
                    <a:pt x="8" y="3"/>
                    <a:pt x="9" y="4"/>
                    <a:pt x="8" y="5"/>
                  </a:cubicBezTo>
                  <a:cubicBezTo>
                    <a:pt x="8" y="5"/>
                    <a:pt x="7" y="6"/>
                    <a:pt x="9" y="6"/>
                  </a:cubicBezTo>
                  <a:cubicBezTo>
                    <a:pt x="9" y="6"/>
                    <a:pt x="11" y="5"/>
                    <a:pt x="12" y="4"/>
                  </a:cubicBezTo>
                  <a:cubicBezTo>
                    <a:pt x="12" y="4"/>
                    <a:pt x="13" y="3"/>
                    <a:pt x="12" y="5"/>
                  </a:cubicBezTo>
                  <a:cubicBezTo>
                    <a:pt x="12" y="5"/>
                    <a:pt x="11" y="7"/>
                    <a:pt x="8" y="8"/>
                  </a:cubicBezTo>
                  <a:cubicBezTo>
                    <a:pt x="8" y="8"/>
                    <a:pt x="6" y="7"/>
                    <a:pt x="5" y="10"/>
                  </a:cubicBezTo>
                  <a:cubicBezTo>
                    <a:pt x="5" y="10"/>
                    <a:pt x="3" y="13"/>
                    <a:pt x="1" y="13"/>
                  </a:cubicBezTo>
                  <a:cubicBezTo>
                    <a:pt x="1" y="13"/>
                    <a:pt x="0" y="12"/>
                    <a:pt x="1" y="11"/>
                  </a:cubicBezTo>
                  <a:cubicBezTo>
                    <a:pt x="1" y="11"/>
                    <a:pt x="4" y="10"/>
                    <a:pt x="4" y="8"/>
                  </a:cubicBezTo>
                  <a:cubicBezTo>
                    <a:pt x="4" y="8"/>
                    <a:pt x="3" y="7"/>
                    <a:pt x="2" y="7"/>
                  </a:cubicBezTo>
                  <a:lnTo>
                    <a:pt x="1"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80" name="ïŝḷîde">
              <a:extLst>
                <a:ext uri="{FF2B5EF4-FFF2-40B4-BE49-F238E27FC236}">
                  <a16:creationId xmlns:a16="http://schemas.microsoft.com/office/drawing/2014/main" id="{6DEDFB85-BD5E-4AA8-A31C-45554E605035}"/>
                </a:ext>
              </a:extLst>
            </p:cNvPr>
            <p:cNvSpPr/>
            <p:nvPr/>
          </p:nvSpPr>
          <p:spPr bwMode="auto">
            <a:xfrm>
              <a:off x="3595688" y="3008313"/>
              <a:ext cx="65088" cy="63500"/>
            </a:xfrm>
            <a:custGeom>
              <a:avLst/>
              <a:gdLst>
                <a:gd name="T0" fmla="*/ 0 w 20"/>
                <a:gd name="T1" fmla="*/ 7 h 19"/>
                <a:gd name="T2" fmla="*/ 4 w 20"/>
                <a:gd name="T3" fmla="*/ 3 h 19"/>
                <a:gd name="T4" fmla="*/ 7 w 20"/>
                <a:gd name="T5" fmla="*/ 2 h 19"/>
                <a:gd name="T6" fmla="*/ 7 w 20"/>
                <a:gd name="T7" fmla="*/ 4 h 19"/>
                <a:gd name="T8" fmla="*/ 9 w 20"/>
                <a:gd name="T9" fmla="*/ 11 h 19"/>
                <a:gd name="T10" fmla="*/ 15 w 20"/>
                <a:gd name="T11" fmla="*/ 10 h 19"/>
                <a:gd name="T12" fmla="*/ 14 w 20"/>
                <a:gd name="T13" fmla="*/ 7 h 19"/>
                <a:gd name="T14" fmla="*/ 17 w 20"/>
                <a:gd name="T15" fmla="*/ 10 h 19"/>
                <a:gd name="T16" fmla="*/ 17 w 20"/>
                <a:gd name="T17" fmla="*/ 15 h 19"/>
                <a:gd name="T18" fmla="*/ 15 w 20"/>
                <a:gd name="T19" fmla="*/ 16 h 19"/>
                <a:gd name="T20" fmla="*/ 7 w 20"/>
                <a:gd name="T21" fmla="*/ 12 h 19"/>
                <a:gd name="T22" fmla="*/ 5 w 20"/>
                <a:gd name="T23" fmla="*/ 9 h 19"/>
                <a:gd name="T24" fmla="*/ 3 w 20"/>
                <a:gd name="T25" fmla="*/ 8 h 19"/>
                <a:gd name="T26" fmla="*/ 2 w 20"/>
                <a:gd name="T27" fmla="*/ 10 h 19"/>
                <a:gd name="T28" fmla="*/ 1 w 20"/>
                <a:gd name="T29" fmla="*/ 19 h 19"/>
                <a:gd name="T30" fmla="*/ 0 w 20"/>
                <a:gd name="T31" fmla="*/ 18 h 19"/>
                <a:gd name="T32" fmla="*/ 0 w 20"/>
                <a:gd name="T33" fmla="*/ 15 h 19"/>
                <a:gd name="T34" fmla="*/ 0 w 20"/>
                <a:gd name="T35" fmla="*/ 13 h 19"/>
                <a:gd name="T36" fmla="*/ 0 w 20"/>
                <a:gd name="T3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19">
                  <a:moveTo>
                    <a:pt x="0" y="7"/>
                  </a:moveTo>
                  <a:cubicBezTo>
                    <a:pt x="0" y="7"/>
                    <a:pt x="4" y="5"/>
                    <a:pt x="4" y="3"/>
                  </a:cubicBezTo>
                  <a:cubicBezTo>
                    <a:pt x="4" y="3"/>
                    <a:pt x="5" y="0"/>
                    <a:pt x="7" y="2"/>
                  </a:cubicBezTo>
                  <a:cubicBezTo>
                    <a:pt x="7" y="2"/>
                    <a:pt x="8" y="2"/>
                    <a:pt x="7" y="4"/>
                  </a:cubicBezTo>
                  <a:cubicBezTo>
                    <a:pt x="7" y="4"/>
                    <a:pt x="6" y="9"/>
                    <a:pt x="9" y="11"/>
                  </a:cubicBezTo>
                  <a:cubicBezTo>
                    <a:pt x="9" y="11"/>
                    <a:pt x="15" y="14"/>
                    <a:pt x="15" y="10"/>
                  </a:cubicBezTo>
                  <a:cubicBezTo>
                    <a:pt x="14" y="7"/>
                    <a:pt x="14" y="7"/>
                    <a:pt x="14" y="7"/>
                  </a:cubicBezTo>
                  <a:cubicBezTo>
                    <a:pt x="14" y="7"/>
                    <a:pt x="14" y="7"/>
                    <a:pt x="17" y="10"/>
                  </a:cubicBezTo>
                  <a:cubicBezTo>
                    <a:pt x="17" y="10"/>
                    <a:pt x="20" y="13"/>
                    <a:pt x="17" y="15"/>
                  </a:cubicBezTo>
                  <a:cubicBezTo>
                    <a:pt x="17" y="15"/>
                    <a:pt x="16" y="15"/>
                    <a:pt x="15" y="16"/>
                  </a:cubicBezTo>
                  <a:cubicBezTo>
                    <a:pt x="15" y="16"/>
                    <a:pt x="9" y="17"/>
                    <a:pt x="7" y="12"/>
                  </a:cubicBezTo>
                  <a:cubicBezTo>
                    <a:pt x="5" y="9"/>
                    <a:pt x="5" y="9"/>
                    <a:pt x="5" y="9"/>
                  </a:cubicBezTo>
                  <a:cubicBezTo>
                    <a:pt x="5" y="9"/>
                    <a:pt x="5" y="7"/>
                    <a:pt x="3" y="8"/>
                  </a:cubicBezTo>
                  <a:cubicBezTo>
                    <a:pt x="3" y="8"/>
                    <a:pt x="2" y="8"/>
                    <a:pt x="2" y="10"/>
                  </a:cubicBezTo>
                  <a:cubicBezTo>
                    <a:pt x="2" y="10"/>
                    <a:pt x="4" y="17"/>
                    <a:pt x="1" y="19"/>
                  </a:cubicBezTo>
                  <a:cubicBezTo>
                    <a:pt x="1" y="19"/>
                    <a:pt x="0" y="19"/>
                    <a:pt x="0" y="18"/>
                  </a:cubicBezTo>
                  <a:cubicBezTo>
                    <a:pt x="0" y="18"/>
                    <a:pt x="0" y="17"/>
                    <a:pt x="0" y="15"/>
                  </a:cubicBezTo>
                  <a:cubicBezTo>
                    <a:pt x="0" y="15"/>
                    <a:pt x="0" y="15"/>
                    <a:pt x="0" y="13"/>
                  </a:cubicBezTo>
                  <a:cubicBezTo>
                    <a:pt x="0" y="13"/>
                    <a:pt x="1" y="8"/>
                    <a:pt x="0"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81" name="î$ľíḍê">
              <a:extLst>
                <a:ext uri="{FF2B5EF4-FFF2-40B4-BE49-F238E27FC236}">
                  <a16:creationId xmlns:a16="http://schemas.microsoft.com/office/drawing/2014/main" id="{E7B5A602-C4E4-403E-B91E-D35052D35937}"/>
                </a:ext>
              </a:extLst>
            </p:cNvPr>
            <p:cNvSpPr/>
            <p:nvPr/>
          </p:nvSpPr>
          <p:spPr bwMode="auto">
            <a:xfrm>
              <a:off x="3690938" y="3187700"/>
              <a:ext cx="315913" cy="468313"/>
            </a:xfrm>
            <a:custGeom>
              <a:avLst/>
              <a:gdLst>
                <a:gd name="T0" fmla="*/ 96 w 96"/>
                <a:gd name="T1" fmla="*/ 0 h 141"/>
                <a:gd name="T2" fmla="*/ 0 w 96"/>
                <a:gd name="T3" fmla="*/ 45 h 141"/>
                <a:gd name="T4" fmla="*/ 26 w 96"/>
                <a:gd name="T5" fmla="*/ 74 h 141"/>
                <a:gd name="T6" fmla="*/ 5 w 96"/>
                <a:gd name="T7" fmla="*/ 141 h 141"/>
                <a:gd name="T8" fmla="*/ 96 w 96"/>
                <a:gd name="T9" fmla="*/ 0 h 141"/>
              </a:gdLst>
              <a:ahLst/>
              <a:cxnLst>
                <a:cxn ang="0">
                  <a:pos x="T0" y="T1"/>
                </a:cxn>
                <a:cxn ang="0">
                  <a:pos x="T2" y="T3"/>
                </a:cxn>
                <a:cxn ang="0">
                  <a:pos x="T4" y="T5"/>
                </a:cxn>
                <a:cxn ang="0">
                  <a:pos x="T6" y="T7"/>
                </a:cxn>
                <a:cxn ang="0">
                  <a:pos x="T8" y="T9"/>
                </a:cxn>
              </a:cxnLst>
              <a:rect l="0" t="0" r="r" b="b"/>
              <a:pathLst>
                <a:path w="96" h="141">
                  <a:moveTo>
                    <a:pt x="96" y="0"/>
                  </a:moveTo>
                  <a:cubicBezTo>
                    <a:pt x="0" y="45"/>
                    <a:pt x="0" y="45"/>
                    <a:pt x="0" y="45"/>
                  </a:cubicBezTo>
                  <a:cubicBezTo>
                    <a:pt x="0" y="45"/>
                    <a:pt x="33" y="47"/>
                    <a:pt x="26" y="74"/>
                  </a:cubicBezTo>
                  <a:cubicBezTo>
                    <a:pt x="5" y="141"/>
                    <a:pt x="5" y="141"/>
                    <a:pt x="5" y="141"/>
                  </a:cubicBezTo>
                  <a:lnTo>
                    <a:pt x="96"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grpSp>
      <p:sp>
        <p:nvSpPr>
          <p:cNvPr id="90" name="内容占位符 88">
            <a:extLst>
              <a:ext uri="{FF2B5EF4-FFF2-40B4-BE49-F238E27FC236}">
                <a16:creationId xmlns:a16="http://schemas.microsoft.com/office/drawing/2014/main" id="{9C569CA6-D4F0-4518-86C7-358DA250B8EF}"/>
              </a:ext>
            </a:extLst>
          </p:cNvPr>
          <p:cNvSpPr>
            <a:spLocks noGrp="1"/>
          </p:cNvSpPr>
          <p:nvPr>
            <p:ph sz="quarter" idx="11" hasCustomPrompt="1"/>
          </p:nvPr>
        </p:nvSpPr>
        <p:spPr>
          <a:xfrm>
            <a:off x="3926584" y="3019540"/>
            <a:ext cx="4373354" cy="360943"/>
          </a:xfrm>
        </p:spPr>
        <p:txBody>
          <a:bodyPr lIns="0" rIns="0">
            <a:normAutofit/>
          </a:bodyPr>
          <a:lstStyle>
            <a:lvl1pPr marL="0" indent="0" algn="dist" defTabSz="914400" rtl="0" eaLnBrk="1" latinLnBrk="0" hangingPunct="1">
              <a:buFontTx/>
              <a:buNone/>
              <a:defRPr lang="zh-CN" altLang="en-US" sz="1800" kern="1200" spc="300" dirty="0" smtClean="0">
                <a:solidFill>
                  <a:schemeClr val="bg1"/>
                </a:solidFill>
                <a:latin typeface="微软雅黑 Light" panose="020B0502040204020203" pitchFamily="34" charset="-122"/>
                <a:ea typeface="+mn-ea"/>
                <a:cs typeface="+mn-cs"/>
              </a:defRPr>
            </a:lvl1pPr>
          </a:lstStyle>
          <a:p>
            <a:pPr algn="dist"/>
            <a:r>
              <a:rPr lang="en-US" altLang="zh-CN" spc="300" dirty="0">
                <a:solidFill>
                  <a:schemeClr val="bg1"/>
                </a:solidFill>
              </a:rPr>
              <a:t>PART  ONE</a:t>
            </a:r>
            <a:endParaRPr lang="zh-CN" altLang="en-US" spc="300" dirty="0">
              <a:solidFill>
                <a:schemeClr val="bg1"/>
              </a:solidFill>
            </a:endParaRPr>
          </a:p>
        </p:txBody>
      </p:sp>
      <p:sp>
        <p:nvSpPr>
          <p:cNvPr id="91" name="内容占位符 88">
            <a:extLst>
              <a:ext uri="{FF2B5EF4-FFF2-40B4-BE49-F238E27FC236}">
                <a16:creationId xmlns:a16="http://schemas.microsoft.com/office/drawing/2014/main" id="{229A8E1D-994B-476F-8D56-3E5648E60EB9}"/>
              </a:ext>
            </a:extLst>
          </p:cNvPr>
          <p:cNvSpPr>
            <a:spLocks noGrp="1"/>
          </p:cNvSpPr>
          <p:nvPr>
            <p:ph sz="quarter" idx="12" hasCustomPrompt="1"/>
          </p:nvPr>
        </p:nvSpPr>
        <p:spPr>
          <a:xfrm>
            <a:off x="3913974" y="4236120"/>
            <a:ext cx="4373354" cy="234914"/>
          </a:xfrm>
        </p:spPr>
        <p:txBody>
          <a:bodyPr lIns="0" rIns="0">
            <a:normAutofit/>
          </a:bodyPr>
          <a:lstStyle>
            <a:lvl1pPr marL="0" indent="0" algn="ctr" defTabSz="914400" rtl="0" eaLnBrk="1" latinLnBrk="0" hangingPunct="1">
              <a:buFontTx/>
              <a:buNone/>
              <a:defRPr lang="zh-CN" altLang="en-US" sz="1200" kern="1200" spc="300" dirty="0" smtClean="0">
                <a:solidFill>
                  <a:schemeClr val="bg1"/>
                </a:solidFill>
                <a:latin typeface="+mn-lt"/>
                <a:ea typeface="+mn-ea"/>
                <a:cs typeface="+mn-cs"/>
              </a:defRPr>
            </a:lvl1pPr>
          </a:lstStyle>
          <a:p>
            <a:pPr lvl="0"/>
            <a:r>
              <a:rPr lang="zh-CN" altLang="en-US" dirty="0"/>
              <a:t>请输入小标题的英文翻译</a:t>
            </a:r>
          </a:p>
        </p:txBody>
      </p:sp>
      <p:sp>
        <p:nvSpPr>
          <p:cNvPr id="93" name="文本占位符 92">
            <a:extLst>
              <a:ext uri="{FF2B5EF4-FFF2-40B4-BE49-F238E27FC236}">
                <a16:creationId xmlns:a16="http://schemas.microsoft.com/office/drawing/2014/main" id="{FD298229-087D-46D1-8E6B-73C87AE3C3B3}"/>
              </a:ext>
            </a:extLst>
          </p:cNvPr>
          <p:cNvSpPr>
            <a:spLocks noGrp="1"/>
          </p:cNvSpPr>
          <p:nvPr>
            <p:ph type="body" sz="quarter" idx="13" hasCustomPrompt="1"/>
          </p:nvPr>
        </p:nvSpPr>
        <p:spPr>
          <a:xfrm>
            <a:off x="3913974" y="3721920"/>
            <a:ext cx="4373354" cy="427786"/>
          </a:xfrm>
        </p:spPr>
        <p:txBody>
          <a:bodyPr lIns="0" rIns="0">
            <a:normAutofit/>
          </a:bodyPr>
          <a:lstStyle>
            <a:lvl1pPr marL="0" indent="0" algn="ctr">
              <a:buFontTx/>
              <a:buNone/>
              <a:defRPr lang="zh-CN" altLang="en-US" sz="3600" kern="1200" spc="600" dirty="0" smtClean="0">
                <a:solidFill>
                  <a:schemeClr val="bg1"/>
                </a:solidFill>
                <a:latin typeface="+mj-ea"/>
                <a:ea typeface="+mj-ea"/>
                <a:cs typeface="+mn-cs"/>
              </a:defRPr>
            </a:lvl1pPr>
          </a:lstStyle>
          <a:p>
            <a:pPr lvl="0"/>
            <a:r>
              <a:rPr lang="zh-CN" altLang="en-US" dirty="0"/>
              <a:t>请输入小标题</a:t>
            </a:r>
          </a:p>
        </p:txBody>
      </p:sp>
    </p:spTree>
    <p:extLst>
      <p:ext uri="{BB962C8B-B14F-4D97-AF65-F5344CB8AC3E}">
        <p14:creationId xmlns:p14="http://schemas.microsoft.com/office/powerpoint/2010/main" val="3606556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带小标题">
    <p:spTree>
      <p:nvGrpSpPr>
        <p:cNvPr id="1" name=""/>
        <p:cNvGrpSpPr/>
        <p:nvPr/>
      </p:nvGrpSpPr>
      <p:grpSpPr>
        <a:xfrm>
          <a:off x="0" y="0"/>
          <a:ext cx="0" cy="0"/>
          <a:chOff x="0" y="0"/>
          <a:chExt cx="0" cy="0"/>
        </a:xfrm>
      </p:grpSpPr>
      <p:cxnSp>
        <p:nvCxnSpPr>
          <p:cNvPr id="121" name="直接连接符 120">
            <a:extLst>
              <a:ext uri="{FF2B5EF4-FFF2-40B4-BE49-F238E27FC236}">
                <a16:creationId xmlns:a16="http://schemas.microsoft.com/office/drawing/2014/main" id="{32E503DF-B245-4354-9942-D730219FC5D4}"/>
              </a:ext>
            </a:extLst>
          </p:cNvPr>
          <p:cNvCxnSpPr>
            <a:cxnSpLocks/>
          </p:cNvCxnSpPr>
          <p:nvPr userDrawn="1"/>
        </p:nvCxnSpPr>
        <p:spPr>
          <a:xfrm>
            <a:off x="100205" y="609600"/>
            <a:ext cx="1194174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3" name="文本占位符 122">
            <a:extLst>
              <a:ext uri="{FF2B5EF4-FFF2-40B4-BE49-F238E27FC236}">
                <a16:creationId xmlns:a16="http://schemas.microsoft.com/office/drawing/2014/main" id="{34B9A681-E6DB-4BA1-B465-EBC534D05561}"/>
              </a:ext>
            </a:extLst>
          </p:cNvPr>
          <p:cNvSpPr>
            <a:spLocks noGrp="1"/>
          </p:cNvSpPr>
          <p:nvPr>
            <p:ph type="body" sz="quarter" idx="10" hasCustomPrompt="1"/>
          </p:nvPr>
        </p:nvSpPr>
        <p:spPr>
          <a:xfrm>
            <a:off x="687032" y="153446"/>
            <a:ext cx="6485304" cy="432823"/>
          </a:xfrm>
        </p:spPr>
        <p:txBody>
          <a:bodyPr lIns="0" rIns="0"/>
          <a:lstStyle>
            <a:lvl1pPr marL="0" indent="0">
              <a:buFontTx/>
              <a:buNone/>
              <a:defRPr b="1">
                <a:solidFill>
                  <a:schemeClr val="accent1"/>
                </a:solidFill>
                <a:latin typeface="+mj-ea"/>
                <a:ea typeface="+mj-ea"/>
              </a:defRPr>
            </a:lvl1pPr>
          </a:lstStyle>
          <a:p>
            <a:pPr lvl="0"/>
            <a:r>
              <a:rPr lang="zh-CN" altLang="en-US" dirty="0"/>
              <a:t>请输入本页的小标题</a:t>
            </a:r>
          </a:p>
        </p:txBody>
      </p:sp>
      <p:grpSp>
        <p:nvGrpSpPr>
          <p:cNvPr id="124" name="ïsḻiḓê">
            <a:extLst>
              <a:ext uri="{FF2B5EF4-FFF2-40B4-BE49-F238E27FC236}">
                <a16:creationId xmlns:a16="http://schemas.microsoft.com/office/drawing/2014/main" id="{D833FFAA-7D4D-4DD6-AE4E-E410A4E4B807}"/>
              </a:ext>
            </a:extLst>
          </p:cNvPr>
          <p:cNvGrpSpPr/>
          <p:nvPr userDrawn="1"/>
        </p:nvGrpSpPr>
        <p:grpSpPr>
          <a:xfrm>
            <a:off x="148559" y="109179"/>
            <a:ext cx="464185" cy="466907"/>
            <a:chOff x="3275013" y="2886075"/>
            <a:chExt cx="1082675" cy="1089025"/>
          </a:xfrm>
        </p:grpSpPr>
        <p:sp>
          <p:nvSpPr>
            <p:cNvPr id="125" name="ïSḷíḑe">
              <a:extLst>
                <a:ext uri="{FF2B5EF4-FFF2-40B4-BE49-F238E27FC236}">
                  <a16:creationId xmlns:a16="http://schemas.microsoft.com/office/drawing/2014/main" id="{63908073-38A5-4417-ABCC-E205A4D23BEA}"/>
                </a:ext>
              </a:extLst>
            </p:cNvPr>
            <p:cNvSpPr/>
            <p:nvPr/>
          </p:nvSpPr>
          <p:spPr bwMode="auto">
            <a:xfrm>
              <a:off x="3275013" y="2886075"/>
              <a:ext cx="1082675" cy="1089025"/>
            </a:xfrm>
            <a:prstGeom prst="ellipse">
              <a:avLst/>
            </a:pr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26" name="îṧḷîḓe">
              <a:extLst>
                <a:ext uri="{FF2B5EF4-FFF2-40B4-BE49-F238E27FC236}">
                  <a16:creationId xmlns:a16="http://schemas.microsoft.com/office/drawing/2014/main" id="{1C0D3919-5FB2-4D77-990E-16D2AA41E8BD}"/>
                </a:ext>
              </a:extLst>
            </p:cNvPr>
            <p:cNvSpPr/>
            <p:nvPr/>
          </p:nvSpPr>
          <p:spPr bwMode="auto">
            <a:xfrm>
              <a:off x="3290888" y="2903538"/>
              <a:ext cx="1052513" cy="1058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27" name="iṧļîḓè">
              <a:extLst>
                <a:ext uri="{FF2B5EF4-FFF2-40B4-BE49-F238E27FC236}">
                  <a16:creationId xmlns:a16="http://schemas.microsoft.com/office/drawing/2014/main" id="{7DA8A147-A076-4A6F-9BC9-3316D3B35EFE}"/>
                </a:ext>
              </a:extLst>
            </p:cNvPr>
            <p:cNvSpPr/>
            <p:nvPr/>
          </p:nvSpPr>
          <p:spPr bwMode="auto">
            <a:xfrm>
              <a:off x="3452813" y="3065463"/>
              <a:ext cx="730250" cy="733425"/>
            </a:xfrm>
            <a:prstGeom prst="ellipse">
              <a:avLst/>
            </a:pr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28" name="í$ḻiḓê">
              <a:extLst>
                <a:ext uri="{FF2B5EF4-FFF2-40B4-BE49-F238E27FC236}">
                  <a16:creationId xmlns:a16="http://schemas.microsoft.com/office/drawing/2014/main" id="{D6613261-AD35-4F0D-A33B-58AA99E95451}"/>
                </a:ext>
              </a:extLst>
            </p:cNvPr>
            <p:cNvSpPr/>
            <p:nvPr/>
          </p:nvSpPr>
          <p:spPr bwMode="auto">
            <a:xfrm>
              <a:off x="3467101" y="3078163"/>
              <a:ext cx="701675" cy="708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29" name="íŝḻîďê">
              <a:extLst>
                <a:ext uri="{FF2B5EF4-FFF2-40B4-BE49-F238E27FC236}">
                  <a16:creationId xmlns:a16="http://schemas.microsoft.com/office/drawing/2014/main" id="{DE5E4202-8D98-4748-8EE4-E255FBF9ADBE}"/>
                </a:ext>
              </a:extLst>
            </p:cNvPr>
            <p:cNvSpPr/>
            <p:nvPr/>
          </p:nvSpPr>
          <p:spPr bwMode="auto">
            <a:xfrm>
              <a:off x="3703638" y="3214688"/>
              <a:ext cx="354013" cy="465138"/>
            </a:xfrm>
            <a:custGeom>
              <a:avLst/>
              <a:gdLst>
                <a:gd name="T0" fmla="*/ 223 w 223"/>
                <a:gd name="T1" fmla="*/ 0 h 293"/>
                <a:gd name="T2" fmla="*/ 220 w 223"/>
                <a:gd name="T3" fmla="*/ 0 h 293"/>
                <a:gd name="T4" fmla="*/ 0 w 223"/>
                <a:gd name="T5" fmla="*/ 103 h 293"/>
                <a:gd name="T6" fmla="*/ 83 w 223"/>
                <a:gd name="T7" fmla="*/ 115 h 293"/>
                <a:gd name="T8" fmla="*/ 29 w 223"/>
                <a:gd name="T9" fmla="*/ 293 h 293"/>
                <a:gd name="T10" fmla="*/ 223 w 223"/>
                <a:gd name="T11" fmla="*/ 0 h 293"/>
              </a:gdLst>
              <a:ahLst/>
              <a:cxnLst>
                <a:cxn ang="0">
                  <a:pos x="T0" y="T1"/>
                </a:cxn>
                <a:cxn ang="0">
                  <a:pos x="T2" y="T3"/>
                </a:cxn>
                <a:cxn ang="0">
                  <a:pos x="T4" y="T5"/>
                </a:cxn>
                <a:cxn ang="0">
                  <a:pos x="T6" y="T7"/>
                </a:cxn>
                <a:cxn ang="0">
                  <a:pos x="T8" y="T9"/>
                </a:cxn>
                <a:cxn ang="0">
                  <a:pos x="T10" y="T11"/>
                </a:cxn>
              </a:cxnLst>
              <a:rect l="0" t="0" r="r" b="b"/>
              <a:pathLst>
                <a:path w="223" h="293">
                  <a:moveTo>
                    <a:pt x="223" y="0"/>
                  </a:moveTo>
                  <a:lnTo>
                    <a:pt x="220" y="0"/>
                  </a:lnTo>
                  <a:lnTo>
                    <a:pt x="0" y="103"/>
                  </a:lnTo>
                  <a:lnTo>
                    <a:pt x="83" y="115"/>
                  </a:lnTo>
                  <a:lnTo>
                    <a:pt x="29" y="293"/>
                  </a:lnTo>
                  <a:lnTo>
                    <a:pt x="223"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30" name="í$ḻíďê">
              <a:extLst>
                <a:ext uri="{FF2B5EF4-FFF2-40B4-BE49-F238E27FC236}">
                  <a16:creationId xmlns:a16="http://schemas.microsoft.com/office/drawing/2014/main" id="{01F87643-AEA8-4B83-8382-BB5C647B348F}"/>
                </a:ext>
              </a:extLst>
            </p:cNvPr>
            <p:cNvSpPr/>
            <p:nvPr/>
          </p:nvSpPr>
          <p:spPr bwMode="auto">
            <a:xfrm>
              <a:off x="3681413" y="3171825"/>
              <a:ext cx="153988" cy="142875"/>
            </a:xfrm>
            <a:custGeom>
              <a:avLst/>
              <a:gdLst>
                <a:gd name="T0" fmla="*/ 25 w 47"/>
                <a:gd name="T1" fmla="*/ 0 h 43"/>
                <a:gd name="T2" fmla="*/ 22 w 47"/>
                <a:gd name="T3" fmla="*/ 20 h 43"/>
                <a:gd name="T4" fmla="*/ 0 w 47"/>
                <a:gd name="T5" fmla="*/ 23 h 43"/>
                <a:gd name="T6" fmla="*/ 22 w 47"/>
                <a:gd name="T7" fmla="*/ 27 h 43"/>
                <a:gd name="T8" fmla="*/ 24 w 47"/>
                <a:gd name="T9" fmla="*/ 43 h 43"/>
                <a:gd name="T10" fmla="*/ 28 w 47"/>
                <a:gd name="T11" fmla="*/ 27 h 43"/>
                <a:gd name="T12" fmla="*/ 47 w 47"/>
                <a:gd name="T13" fmla="*/ 24 h 43"/>
                <a:gd name="T14" fmla="*/ 29 w 47"/>
                <a:gd name="T15" fmla="*/ 20 h 43"/>
                <a:gd name="T16" fmla="*/ 25 w 47"/>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3">
                  <a:moveTo>
                    <a:pt x="25" y="0"/>
                  </a:moveTo>
                  <a:cubicBezTo>
                    <a:pt x="25" y="0"/>
                    <a:pt x="21" y="18"/>
                    <a:pt x="22" y="20"/>
                  </a:cubicBezTo>
                  <a:cubicBezTo>
                    <a:pt x="22" y="20"/>
                    <a:pt x="5" y="21"/>
                    <a:pt x="0" y="23"/>
                  </a:cubicBezTo>
                  <a:cubicBezTo>
                    <a:pt x="0" y="23"/>
                    <a:pt x="5" y="26"/>
                    <a:pt x="22" y="27"/>
                  </a:cubicBezTo>
                  <a:cubicBezTo>
                    <a:pt x="22" y="27"/>
                    <a:pt x="22" y="38"/>
                    <a:pt x="24" y="43"/>
                  </a:cubicBezTo>
                  <a:cubicBezTo>
                    <a:pt x="24" y="43"/>
                    <a:pt x="26" y="43"/>
                    <a:pt x="28" y="27"/>
                  </a:cubicBezTo>
                  <a:cubicBezTo>
                    <a:pt x="28" y="27"/>
                    <a:pt x="41" y="27"/>
                    <a:pt x="47" y="24"/>
                  </a:cubicBezTo>
                  <a:cubicBezTo>
                    <a:pt x="47" y="24"/>
                    <a:pt x="36" y="20"/>
                    <a:pt x="29" y="20"/>
                  </a:cubicBezTo>
                  <a:cubicBezTo>
                    <a:pt x="29" y="20"/>
                    <a:pt x="27" y="4"/>
                    <a:pt x="25"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31" name="ïśḻîdé">
              <a:extLst>
                <a:ext uri="{FF2B5EF4-FFF2-40B4-BE49-F238E27FC236}">
                  <a16:creationId xmlns:a16="http://schemas.microsoft.com/office/drawing/2014/main" id="{9E68C872-AB32-4542-A27F-D35623E4F891}"/>
                </a:ext>
              </a:extLst>
            </p:cNvPr>
            <p:cNvSpPr/>
            <p:nvPr/>
          </p:nvSpPr>
          <p:spPr bwMode="auto">
            <a:xfrm>
              <a:off x="3532188" y="3271838"/>
              <a:ext cx="198438" cy="298450"/>
            </a:xfrm>
            <a:custGeom>
              <a:avLst/>
              <a:gdLst>
                <a:gd name="T0" fmla="*/ 60 w 60"/>
                <a:gd name="T1" fmla="*/ 0 h 90"/>
                <a:gd name="T2" fmla="*/ 0 w 60"/>
                <a:gd name="T3" fmla="*/ 46 h 90"/>
                <a:gd name="T4" fmla="*/ 19 w 60"/>
                <a:gd name="T5" fmla="*/ 77 h 90"/>
                <a:gd name="T6" fmla="*/ 59 w 60"/>
                <a:gd name="T7" fmla="*/ 90 h 90"/>
                <a:gd name="T8" fmla="*/ 33 w 60"/>
                <a:gd name="T9" fmla="*/ 50 h 90"/>
                <a:gd name="T10" fmla="*/ 60 w 60"/>
                <a:gd name="T11" fmla="*/ 0 h 90"/>
              </a:gdLst>
              <a:ahLst/>
              <a:cxnLst>
                <a:cxn ang="0">
                  <a:pos x="T0" y="T1"/>
                </a:cxn>
                <a:cxn ang="0">
                  <a:pos x="T2" y="T3"/>
                </a:cxn>
                <a:cxn ang="0">
                  <a:pos x="T4" y="T5"/>
                </a:cxn>
                <a:cxn ang="0">
                  <a:pos x="T6" y="T7"/>
                </a:cxn>
                <a:cxn ang="0">
                  <a:pos x="T8" y="T9"/>
                </a:cxn>
                <a:cxn ang="0">
                  <a:pos x="T10" y="T11"/>
                </a:cxn>
              </a:cxnLst>
              <a:rect l="0" t="0" r="r" b="b"/>
              <a:pathLst>
                <a:path w="60" h="90">
                  <a:moveTo>
                    <a:pt x="60" y="0"/>
                  </a:moveTo>
                  <a:cubicBezTo>
                    <a:pt x="60" y="0"/>
                    <a:pt x="2" y="6"/>
                    <a:pt x="0" y="46"/>
                  </a:cubicBezTo>
                  <a:cubicBezTo>
                    <a:pt x="0" y="46"/>
                    <a:pt x="0" y="63"/>
                    <a:pt x="19" y="77"/>
                  </a:cubicBezTo>
                  <a:cubicBezTo>
                    <a:pt x="19" y="77"/>
                    <a:pt x="41" y="90"/>
                    <a:pt x="59" y="90"/>
                  </a:cubicBezTo>
                  <a:cubicBezTo>
                    <a:pt x="59" y="90"/>
                    <a:pt x="36" y="75"/>
                    <a:pt x="33" y="50"/>
                  </a:cubicBezTo>
                  <a:cubicBezTo>
                    <a:pt x="33" y="50"/>
                    <a:pt x="28" y="16"/>
                    <a:pt x="60"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32" name="ïṩ1îḍè">
              <a:extLst>
                <a:ext uri="{FF2B5EF4-FFF2-40B4-BE49-F238E27FC236}">
                  <a16:creationId xmlns:a16="http://schemas.microsoft.com/office/drawing/2014/main" id="{8F3E9030-7F67-4BA6-A950-3ADA3CF79BFE}"/>
                </a:ext>
              </a:extLst>
            </p:cNvPr>
            <p:cNvSpPr/>
            <p:nvPr/>
          </p:nvSpPr>
          <p:spPr bwMode="auto">
            <a:xfrm>
              <a:off x="3852863" y="3324225"/>
              <a:ext cx="214313" cy="249238"/>
            </a:xfrm>
            <a:custGeom>
              <a:avLst/>
              <a:gdLst>
                <a:gd name="T0" fmla="*/ 33 w 65"/>
                <a:gd name="T1" fmla="*/ 19 h 75"/>
                <a:gd name="T2" fmla="*/ 0 w 65"/>
                <a:gd name="T3" fmla="*/ 75 h 75"/>
                <a:gd name="T4" fmla="*/ 64 w 65"/>
                <a:gd name="T5" fmla="*/ 30 h 75"/>
                <a:gd name="T6" fmla="*/ 46 w 65"/>
                <a:gd name="T7" fmla="*/ 0 h 75"/>
                <a:gd name="T8" fmla="*/ 33 w 65"/>
                <a:gd name="T9" fmla="*/ 19 h 75"/>
              </a:gdLst>
              <a:ahLst/>
              <a:cxnLst>
                <a:cxn ang="0">
                  <a:pos x="T0" y="T1"/>
                </a:cxn>
                <a:cxn ang="0">
                  <a:pos x="T2" y="T3"/>
                </a:cxn>
                <a:cxn ang="0">
                  <a:pos x="T4" y="T5"/>
                </a:cxn>
                <a:cxn ang="0">
                  <a:pos x="T6" y="T7"/>
                </a:cxn>
                <a:cxn ang="0">
                  <a:pos x="T8" y="T9"/>
                </a:cxn>
              </a:cxnLst>
              <a:rect l="0" t="0" r="r" b="b"/>
              <a:pathLst>
                <a:path w="65" h="75">
                  <a:moveTo>
                    <a:pt x="33" y="19"/>
                  </a:moveTo>
                  <a:cubicBezTo>
                    <a:pt x="33" y="19"/>
                    <a:pt x="42" y="58"/>
                    <a:pt x="0" y="75"/>
                  </a:cubicBezTo>
                  <a:cubicBezTo>
                    <a:pt x="0" y="75"/>
                    <a:pt x="54" y="74"/>
                    <a:pt x="64" y="30"/>
                  </a:cubicBezTo>
                  <a:cubicBezTo>
                    <a:pt x="64" y="30"/>
                    <a:pt x="65" y="11"/>
                    <a:pt x="46" y="0"/>
                  </a:cubicBezTo>
                  <a:lnTo>
                    <a:pt x="33" y="19"/>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33" name="ïṡḷiḓè">
              <a:extLst>
                <a:ext uri="{FF2B5EF4-FFF2-40B4-BE49-F238E27FC236}">
                  <a16:creationId xmlns:a16="http://schemas.microsoft.com/office/drawing/2014/main" id="{774F24C5-98FE-4835-9859-B9B813C43EE1}"/>
                </a:ext>
              </a:extLst>
            </p:cNvPr>
            <p:cNvSpPr/>
            <p:nvPr/>
          </p:nvSpPr>
          <p:spPr bwMode="auto">
            <a:xfrm>
              <a:off x="3535363" y="3467100"/>
              <a:ext cx="217488" cy="26988"/>
            </a:xfrm>
            <a:custGeom>
              <a:avLst/>
              <a:gdLst>
                <a:gd name="T0" fmla="*/ 2 w 137"/>
                <a:gd name="T1" fmla="*/ 0 h 17"/>
                <a:gd name="T2" fmla="*/ 137 w 137"/>
                <a:gd name="T3" fmla="*/ 0 h 17"/>
                <a:gd name="T4" fmla="*/ 133 w 137"/>
                <a:gd name="T5" fmla="*/ 15 h 17"/>
                <a:gd name="T6" fmla="*/ 0 w 137"/>
                <a:gd name="T7" fmla="*/ 17 h 17"/>
                <a:gd name="T8" fmla="*/ 2 w 137"/>
                <a:gd name="T9" fmla="*/ 0 h 17"/>
              </a:gdLst>
              <a:ahLst/>
              <a:cxnLst>
                <a:cxn ang="0">
                  <a:pos x="T0" y="T1"/>
                </a:cxn>
                <a:cxn ang="0">
                  <a:pos x="T2" y="T3"/>
                </a:cxn>
                <a:cxn ang="0">
                  <a:pos x="T4" y="T5"/>
                </a:cxn>
                <a:cxn ang="0">
                  <a:pos x="T6" y="T7"/>
                </a:cxn>
                <a:cxn ang="0">
                  <a:pos x="T8" y="T9"/>
                </a:cxn>
              </a:cxnLst>
              <a:rect l="0" t="0" r="r" b="b"/>
              <a:pathLst>
                <a:path w="137" h="17">
                  <a:moveTo>
                    <a:pt x="2" y="0"/>
                  </a:moveTo>
                  <a:lnTo>
                    <a:pt x="137" y="0"/>
                  </a:lnTo>
                  <a:lnTo>
                    <a:pt x="133" y="15"/>
                  </a:lnTo>
                  <a:lnTo>
                    <a:pt x="0" y="17"/>
                  </a:lnTo>
                  <a:lnTo>
                    <a:pt x="2" y="0"/>
                  </a:lnTo>
                  <a:close/>
                </a:path>
              </a:pathLst>
            </a:custGeom>
            <a:solidFill>
              <a:srgbClr val="004098"/>
            </a:solidFill>
            <a:ln w="9525" cap="flat">
              <a:solidFill>
                <a:srgbClr val="FFFFFF"/>
              </a:solidFill>
              <a:prstDash val="solid"/>
              <a:miter lim="800000"/>
              <a:headEnd/>
              <a:tailEnd/>
            </a:ln>
          </p:spPr>
          <p:txBody>
            <a:bodyPr anchor="ctr"/>
            <a:lstStyle/>
            <a:p>
              <a:pPr algn="ctr"/>
              <a:endParaRPr dirty="0">
                <a:latin typeface="微软雅黑 Light" panose="020B0502040204020203" pitchFamily="34" charset="-122"/>
              </a:endParaRPr>
            </a:p>
          </p:txBody>
        </p:sp>
        <p:sp>
          <p:nvSpPr>
            <p:cNvPr id="134" name="iŝlïďê">
              <a:extLst>
                <a:ext uri="{FF2B5EF4-FFF2-40B4-BE49-F238E27FC236}">
                  <a16:creationId xmlns:a16="http://schemas.microsoft.com/office/drawing/2014/main" id="{5523E611-F0CD-49F0-B743-6FE4E4E971DA}"/>
                </a:ext>
              </a:extLst>
            </p:cNvPr>
            <p:cNvSpPr/>
            <p:nvPr/>
          </p:nvSpPr>
          <p:spPr bwMode="auto">
            <a:xfrm>
              <a:off x="3525838" y="3517900"/>
              <a:ext cx="217488" cy="25400"/>
            </a:xfrm>
            <a:custGeom>
              <a:avLst/>
              <a:gdLst>
                <a:gd name="T0" fmla="*/ 4 w 137"/>
                <a:gd name="T1" fmla="*/ 2 h 16"/>
                <a:gd name="T2" fmla="*/ 137 w 137"/>
                <a:gd name="T3" fmla="*/ 0 h 16"/>
                <a:gd name="T4" fmla="*/ 133 w 137"/>
                <a:gd name="T5" fmla="*/ 16 h 16"/>
                <a:gd name="T6" fmla="*/ 0 w 137"/>
                <a:gd name="T7" fmla="*/ 16 h 16"/>
                <a:gd name="T8" fmla="*/ 4 w 137"/>
                <a:gd name="T9" fmla="*/ 2 h 16"/>
              </a:gdLst>
              <a:ahLst/>
              <a:cxnLst>
                <a:cxn ang="0">
                  <a:pos x="T0" y="T1"/>
                </a:cxn>
                <a:cxn ang="0">
                  <a:pos x="T2" y="T3"/>
                </a:cxn>
                <a:cxn ang="0">
                  <a:pos x="T4" y="T5"/>
                </a:cxn>
                <a:cxn ang="0">
                  <a:pos x="T6" y="T7"/>
                </a:cxn>
                <a:cxn ang="0">
                  <a:pos x="T8" y="T9"/>
                </a:cxn>
              </a:cxnLst>
              <a:rect l="0" t="0" r="r" b="b"/>
              <a:pathLst>
                <a:path w="137" h="16">
                  <a:moveTo>
                    <a:pt x="4" y="2"/>
                  </a:moveTo>
                  <a:lnTo>
                    <a:pt x="137" y="0"/>
                  </a:lnTo>
                  <a:lnTo>
                    <a:pt x="133" y="16"/>
                  </a:lnTo>
                  <a:lnTo>
                    <a:pt x="0" y="16"/>
                  </a:lnTo>
                  <a:lnTo>
                    <a:pt x="4" y="2"/>
                  </a:lnTo>
                  <a:close/>
                </a:path>
              </a:pathLst>
            </a:custGeom>
            <a:solidFill>
              <a:srgbClr val="004098"/>
            </a:solidFill>
            <a:ln w="9525" cap="flat">
              <a:solidFill>
                <a:srgbClr val="FFFFFF"/>
              </a:solidFill>
              <a:prstDash val="solid"/>
              <a:miter lim="800000"/>
              <a:headEnd/>
              <a:tailEnd/>
            </a:ln>
          </p:spPr>
          <p:txBody>
            <a:bodyPr anchor="ctr"/>
            <a:lstStyle/>
            <a:p>
              <a:pPr algn="ctr"/>
              <a:endParaRPr dirty="0">
                <a:latin typeface="微软雅黑 Light" panose="020B0502040204020203" pitchFamily="34" charset="-122"/>
              </a:endParaRPr>
            </a:p>
          </p:txBody>
        </p:sp>
        <p:sp>
          <p:nvSpPr>
            <p:cNvPr id="135" name="işḻïḋé">
              <a:extLst>
                <a:ext uri="{FF2B5EF4-FFF2-40B4-BE49-F238E27FC236}">
                  <a16:creationId xmlns:a16="http://schemas.microsoft.com/office/drawing/2014/main" id="{D28FAB02-285D-4F5F-A01B-5389563F8780}"/>
                </a:ext>
              </a:extLst>
            </p:cNvPr>
            <p:cNvSpPr/>
            <p:nvPr/>
          </p:nvSpPr>
          <p:spPr bwMode="auto">
            <a:xfrm>
              <a:off x="3884613" y="3463925"/>
              <a:ext cx="176213" cy="30163"/>
            </a:xfrm>
            <a:custGeom>
              <a:avLst/>
              <a:gdLst>
                <a:gd name="T0" fmla="*/ 11 w 111"/>
                <a:gd name="T1" fmla="*/ 0 h 19"/>
                <a:gd name="T2" fmla="*/ 104 w 111"/>
                <a:gd name="T3" fmla="*/ 4 h 19"/>
                <a:gd name="T4" fmla="*/ 111 w 111"/>
                <a:gd name="T5" fmla="*/ 19 h 19"/>
                <a:gd name="T6" fmla="*/ 0 w 111"/>
                <a:gd name="T7" fmla="*/ 19 h 19"/>
                <a:gd name="T8" fmla="*/ 11 w 111"/>
                <a:gd name="T9" fmla="*/ 0 h 19"/>
              </a:gdLst>
              <a:ahLst/>
              <a:cxnLst>
                <a:cxn ang="0">
                  <a:pos x="T0" y="T1"/>
                </a:cxn>
                <a:cxn ang="0">
                  <a:pos x="T2" y="T3"/>
                </a:cxn>
                <a:cxn ang="0">
                  <a:pos x="T4" y="T5"/>
                </a:cxn>
                <a:cxn ang="0">
                  <a:pos x="T6" y="T7"/>
                </a:cxn>
                <a:cxn ang="0">
                  <a:pos x="T8" y="T9"/>
                </a:cxn>
              </a:cxnLst>
              <a:rect l="0" t="0" r="r" b="b"/>
              <a:pathLst>
                <a:path w="111" h="19">
                  <a:moveTo>
                    <a:pt x="11" y="0"/>
                  </a:moveTo>
                  <a:lnTo>
                    <a:pt x="104" y="4"/>
                  </a:lnTo>
                  <a:lnTo>
                    <a:pt x="111" y="19"/>
                  </a:lnTo>
                  <a:lnTo>
                    <a:pt x="0" y="19"/>
                  </a:lnTo>
                  <a:lnTo>
                    <a:pt x="11" y="0"/>
                  </a:lnTo>
                  <a:close/>
                </a:path>
              </a:pathLst>
            </a:custGeom>
            <a:solidFill>
              <a:srgbClr val="004098"/>
            </a:solidFill>
            <a:ln w="9525" cap="flat">
              <a:solidFill>
                <a:srgbClr val="FFFFFF"/>
              </a:solidFill>
              <a:prstDash val="solid"/>
              <a:miter lim="800000"/>
              <a:headEnd/>
              <a:tailEnd/>
            </a:ln>
          </p:spPr>
          <p:txBody>
            <a:bodyPr anchor="ctr"/>
            <a:lstStyle/>
            <a:p>
              <a:pPr algn="ctr"/>
              <a:endParaRPr dirty="0">
                <a:latin typeface="微软雅黑 Light" panose="020B0502040204020203" pitchFamily="34" charset="-122"/>
              </a:endParaRPr>
            </a:p>
          </p:txBody>
        </p:sp>
        <p:sp>
          <p:nvSpPr>
            <p:cNvPr id="136" name="işḻïḓè">
              <a:extLst>
                <a:ext uri="{FF2B5EF4-FFF2-40B4-BE49-F238E27FC236}">
                  <a16:creationId xmlns:a16="http://schemas.microsoft.com/office/drawing/2014/main" id="{8B30F60C-2EFB-4D3B-AE76-C4D58F03CBE4}"/>
                </a:ext>
              </a:extLst>
            </p:cNvPr>
            <p:cNvSpPr/>
            <p:nvPr/>
          </p:nvSpPr>
          <p:spPr bwMode="auto">
            <a:xfrm>
              <a:off x="3849688" y="3517900"/>
              <a:ext cx="223838" cy="28575"/>
            </a:xfrm>
            <a:custGeom>
              <a:avLst/>
              <a:gdLst>
                <a:gd name="T0" fmla="*/ 10 w 141"/>
                <a:gd name="T1" fmla="*/ 0 h 18"/>
                <a:gd name="T2" fmla="*/ 133 w 141"/>
                <a:gd name="T3" fmla="*/ 0 h 18"/>
                <a:gd name="T4" fmla="*/ 141 w 141"/>
                <a:gd name="T5" fmla="*/ 18 h 18"/>
                <a:gd name="T6" fmla="*/ 0 w 141"/>
                <a:gd name="T7" fmla="*/ 18 h 18"/>
                <a:gd name="T8" fmla="*/ 10 w 141"/>
                <a:gd name="T9" fmla="*/ 0 h 18"/>
              </a:gdLst>
              <a:ahLst/>
              <a:cxnLst>
                <a:cxn ang="0">
                  <a:pos x="T0" y="T1"/>
                </a:cxn>
                <a:cxn ang="0">
                  <a:pos x="T2" y="T3"/>
                </a:cxn>
                <a:cxn ang="0">
                  <a:pos x="T4" y="T5"/>
                </a:cxn>
                <a:cxn ang="0">
                  <a:pos x="T6" y="T7"/>
                </a:cxn>
                <a:cxn ang="0">
                  <a:pos x="T8" y="T9"/>
                </a:cxn>
              </a:cxnLst>
              <a:rect l="0" t="0" r="r" b="b"/>
              <a:pathLst>
                <a:path w="141" h="18">
                  <a:moveTo>
                    <a:pt x="10" y="0"/>
                  </a:moveTo>
                  <a:lnTo>
                    <a:pt x="133" y="0"/>
                  </a:lnTo>
                  <a:lnTo>
                    <a:pt x="141" y="18"/>
                  </a:lnTo>
                  <a:lnTo>
                    <a:pt x="0" y="18"/>
                  </a:lnTo>
                  <a:lnTo>
                    <a:pt x="10" y="0"/>
                  </a:lnTo>
                  <a:close/>
                </a:path>
              </a:pathLst>
            </a:custGeom>
            <a:solidFill>
              <a:srgbClr val="004098"/>
            </a:solidFill>
            <a:ln w="9525" cap="flat">
              <a:solidFill>
                <a:srgbClr val="FFFFFF"/>
              </a:solidFill>
              <a:prstDash val="solid"/>
              <a:miter lim="800000"/>
              <a:headEnd/>
              <a:tailEnd/>
            </a:ln>
          </p:spPr>
          <p:txBody>
            <a:bodyPr anchor="ctr"/>
            <a:lstStyle/>
            <a:p>
              <a:pPr algn="ctr"/>
              <a:endParaRPr dirty="0">
                <a:latin typeface="微软雅黑 Light" panose="020B0502040204020203" pitchFamily="34" charset="-122"/>
              </a:endParaRPr>
            </a:p>
          </p:txBody>
        </p:sp>
        <p:sp>
          <p:nvSpPr>
            <p:cNvPr id="137" name="îṧ1íḍè">
              <a:extLst>
                <a:ext uri="{FF2B5EF4-FFF2-40B4-BE49-F238E27FC236}">
                  <a16:creationId xmlns:a16="http://schemas.microsoft.com/office/drawing/2014/main" id="{D15DBE65-F55F-49D9-80A3-77C5BDA6E6FE}"/>
                </a:ext>
              </a:extLst>
            </p:cNvPr>
            <p:cNvSpPr/>
            <p:nvPr/>
          </p:nvSpPr>
          <p:spPr bwMode="auto">
            <a:xfrm>
              <a:off x="3743326" y="3709988"/>
              <a:ext cx="17463" cy="52388"/>
            </a:xfrm>
            <a:custGeom>
              <a:avLst/>
              <a:gdLst>
                <a:gd name="T0" fmla="*/ 0 w 5"/>
                <a:gd name="T1" fmla="*/ 2 h 16"/>
                <a:gd name="T2" fmla="*/ 4 w 5"/>
                <a:gd name="T3" fmla="*/ 0 h 16"/>
                <a:gd name="T4" fmla="*/ 4 w 5"/>
                <a:gd name="T5" fmla="*/ 14 h 16"/>
                <a:gd name="T6" fmla="*/ 4 w 5"/>
                <a:gd name="T7" fmla="*/ 15 h 16"/>
                <a:gd name="T8" fmla="*/ 4 w 5"/>
                <a:gd name="T9" fmla="*/ 15 h 16"/>
                <a:gd name="T10" fmla="*/ 5 w 5"/>
                <a:gd name="T11" fmla="*/ 16 h 16"/>
                <a:gd name="T12" fmla="*/ 5 w 5"/>
                <a:gd name="T13" fmla="*/ 16 h 16"/>
                <a:gd name="T14" fmla="*/ 5 w 5"/>
                <a:gd name="T15" fmla="*/ 16 h 16"/>
                <a:gd name="T16" fmla="*/ 0 w 5"/>
                <a:gd name="T17" fmla="*/ 16 h 16"/>
                <a:gd name="T18" fmla="*/ 0 w 5"/>
                <a:gd name="T19" fmla="*/ 16 h 16"/>
                <a:gd name="T20" fmla="*/ 0 w 5"/>
                <a:gd name="T21" fmla="*/ 16 h 16"/>
                <a:gd name="T22" fmla="*/ 1 w 5"/>
                <a:gd name="T23" fmla="*/ 15 h 16"/>
                <a:gd name="T24" fmla="*/ 1 w 5"/>
                <a:gd name="T25" fmla="*/ 15 h 16"/>
                <a:gd name="T26" fmla="*/ 2 w 5"/>
                <a:gd name="T27" fmla="*/ 15 h 16"/>
                <a:gd name="T28" fmla="*/ 2 w 5"/>
                <a:gd name="T29" fmla="*/ 14 h 16"/>
                <a:gd name="T30" fmla="*/ 2 w 5"/>
                <a:gd name="T31" fmla="*/ 4 h 16"/>
                <a:gd name="T32" fmla="*/ 2 w 5"/>
                <a:gd name="T33" fmla="*/ 3 h 16"/>
                <a:gd name="T34" fmla="*/ 1 w 5"/>
                <a:gd name="T35" fmla="*/ 2 h 16"/>
                <a:gd name="T36" fmla="*/ 1 w 5"/>
                <a:gd name="T37" fmla="*/ 2 h 16"/>
                <a:gd name="T38" fmla="*/ 0 w 5"/>
                <a:gd name="T39" fmla="*/ 2 h 16"/>
                <a:gd name="T40" fmla="*/ 0 w 5"/>
                <a:gd name="T41"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16">
                  <a:moveTo>
                    <a:pt x="0" y="2"/>
                  </a:moveTo>
                  <a:cubicBezTo>
                    <a:pt x="4" y="0"/>
                    <a:pt x="4" y="0"/>
                    <a:pt x="4" y="0"/>
                  </a:cubicBezTo>
                  <a:cubicBezTo>
                    <a:pt x="4" y="14"/>
                    <a:pt x="4" y="14"/>
                    <a:pt x="4" y="14"/>
                  </a:cubicBezTo>
                  <a:cubicBezTo>
                    <a:pt x="4" y="14"/>
                    <a:pt x="4" y="15"/>
                    <a:pt x="4" y="15"/>
                  </a:cubicBezTo>
                  <a:cubicBezTo>
                    <a:pt x="4" y="15"/>
                    <a:pt x="4" y="15"/>
                    <a:pt x="4" y="15"/>
                  </a:cubicBezTo>
                  <a:cubicBezTo>
                    <a:pt x="4" y="15"/>
                    <a:pt x="4" y="16"/>
                    <a:pt x="5" y="16"/>
                  </a:cubicBezTo>
                  <a:cubicBezTo>
                    <a:pt x="5" y="16"/>
                    <a:pt x="5" y="16"/>
                    <a:pt x="5" y="16"/>
                  </a:cubicBezTo>
                  <a:cubicBezTo>
                    <a:pt x="5" y="16"/>
                    <a:pt x="5" y="16"/>
                    <a:pt x="5" y="16"/>
                  </a:cubicBezTo>
                  <a:cubicBezTo>
                    <a:pt x="0" y="16"/>
                    <a:pt x="0" y="16"/>
                    <a:pt x="0" y="16"/>
                  </a:cubicBezTo>
                  <a:cubicBezTo>
                    <a:pt x="0" y="16"/>
                    <a:pt x="0" y="16"/>
                    <a:pt x="0" y="16"/>
                  </a:cubicBezTo>
                  <a:cubicBezTo>
                    <a:pt x="0" y="16"/>
                    <a:pt x="0" y="16"/>
                    <a:pt x="0" y="16"/>
                  </a:cubicBezTo>
                  <a:cubicBezTo>
                    <a:pt x="0" y="16"/>
                    <a:pt x="1" y="16"/>
                    <a:pt x="1" y="15"/>
                  </a:cubicBezTo>
                  <a:cubicBezTo>
                    <a:pt x="1" y="15"/>
                    <a:pt x="1" y="15"/>
                    <a:pt x="1" y="15"/>
                  </a:cubicBezTo>
                  <a:cubicBezTo>
                    <a:pt x="1" y="15"/>
                    <a:pt x="2" y="15"/>
                    <a:pt x="2" y="15"/>
                  </a:cubicBezTo>
                  <a:cubicBezTo>
                    <a:pt x="2" y="15"/>
                    <a:pt x="2" y="14"/>
                    <a:pt x="2" y="14"/>
                  </a:cubicBezTo>
                  <a:cubicBezTo>
                    <a:pt x="2" y="4"/>
                    <a:pt x="2" y="4"/>
                    <a:pt x="2" y="4"/>
                  </a:cubicBezTo>
                  <a:cubicBezTo>
                    <a:pt x="2" y="3"/>
                    <a:pt x="2" y="3"/>
                    <a:pt x="2" y="3"/>
                  </a:cubicBezTo>
                  <a:cubicBezTo>
                    <a:pt x="2" y="2"/>
                    <a:pt x="2" y="2"/>
                    <a:pt x="1" y="2"/>
                  </a:cubicBezTo>
                  <a:cubicBezTo>
                    <a:pt x="1" y="2"/>
                    <a:pt x="1" y="2"/>
                    <a:pt x="1" y="2"/>
                  </a:cubicBezTo>
                  <a:cubicBezTo>
                    <a:pt x="1" y="2"/>
                    <a:pt x="1" y="2"/>
                    <a:pt x="0" y="2"/>
                  </a:cubicBezTo>
                  <a:cubicBezTo>
                    <a:pt x="0" y="2"/>
                    <a:pt x="0" y="2"/>
                    <a:pt x="0" y="2"/>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38" name="ïŝlíḓé">
              <a:extLst>
                <a:ext uri="{FF2B5EF4-FFF2-40B4-BE49-F238E27FC236}">
                  <a16:creationId xmlns:a16="http://schemas.microsoft.com/office/drawing/2014/main" id="{4C42876B-57DB-49AE-B9D0-75B5B93110FA}"/>
                </a:ext>
              </a:extLst>
            </p:cNvPr>
            <p:cNvSpPr/>
            <p:nvPr/>
          </p:nvSpPr>
          <p:spPr bwMode="auto">
            <a:xfrm>
              <a:off x="3776663" y="3709988"/>
              <a:ext cx="30163" cy="52388"/>
            </a:xfrm>
            <a:custGeom>
              <a:avLst/>
              <a:gdLst>
                <a:gd name="T0" fmla="*/ 6 w 9"/>
                <a:gd name="T1" fmla="*/ 10 h 16"/>
                <a:gd name="T2" fmla="*/ 5 w 9"/>
                <a:gd name="T3" fmla="*/ 10 h 16"/>
                <a:gd name="T4" fmla="*/ 4 w 9"/>
                <a:gd name="T5" fmla="*/ 10 h 16"/>
                <a:gd name="T6" fmla="*/ 2 w 9"/>
                <a:gd name="T7" fmla="*/ 10 h 16"/>
                <a:gd name="T8" fmla="*/ 1 w 9"/>
                <a:gd name="T9" fmla="*/ 9 h 16"/>
                <a:gd name="T10" fmla="*/ 1 w 9"/>
                <a:gd name="T11" fmla="*/ 9 h 16"/>
                <a:gd name="T12" fmla="*/ 0 w 9"/>
                <a:gd name="T13" fmla="*/ 7 h 16"/>
                <a:gd name="T14" fmla="*/ 0 w 9"/>
                <a:gd name="T15" fmla="*/ 5 h 16"/>
                <a:gd name="T16" fmla="*/ 0 w 9"/>
                <a:gd name="T17" fmla="*/ 3 h 16"/>
                <a:gd name="T18" fmla="*/ 1 w 9"/>
                <a:gd name="T19" fmla="*/ 2 h 16"/>
                <a:gd name="T20" fmla="*/ 2 w 9"/>
                <a:gd name="T21" fmla="*/ 1 h 16"/>
                <a:gd name="T22" fmla="*/ 3 w 9"/>
                <a:gd name="T23" fmla="*/ 1 h 16"/>
                <a:gd name="T24" fmla="*/ 4 w 9"/>
                <a:gd name="T25" fmla="*/ 0 h 16"/>
                <a:gd name="T26" fmla="*/ 6 w 9"/>
                <a:gd name="T27" fmla="*/ 1 h 16"/>
                <a:gd name="T28" fmla="*/ 7 w 9"/>
                <a:gd name="T29" fmla="*/ 1 h 16"/>
                <a:gd name="T30" fmla="*/ 8 w 9"/>
                <a:gd name="T31" fmla="*/ 2 h 16"/>
                <a:gd name="T32" fmla="*/ 9 w 9"/>
                <a:gd name="T33" fmla="*/ 4 h 16"/>
                <a:gd name="T34" fmla="*/ 9 w 9"/>
                <a:gd name="T35" fmla="*/ 5 h 16"/>
                <a:gd name="T36" fmla="*/ 9 w 9"/>
                <a:gd name="T37" fmla="*/ 7 h 16"/>
                <a:gd name="T38" fmla="*/ 9 w 9"/>
                <a:gd name="T39" fmla="*/ 8 h 16"/>
                <a:gd name="T40" fmla="*/ 9 w 9"/>
                <a:gd name="T41" fmla="*/ 10 h 16"/>
                <a:gd name="T42" fmla="*/ 8 w 9"/>
                <a:gd name="T43" fmla="*/ 11 h 16"/>
                <a:gd name="T44" fmla="*/ 8 w 9"/>
                <a:gd name="T45" fmla="*/ 12 h 16"/>
                <a:gd name="T46" fmla="*/ 7 w 9"/>
                <a:gd name="T47" fmla="*/ 13 h 16"/>
                <a:gd name="T48" fmla="*/ 6 w 9"/>
                <a:gd name="T49" fmla="*/ 14 h 16"/>
                <a:gd name="T50" fmla="*/ 5 w 9"/>
                <a:gd name="T51" fmla="*/ 15 h 16"/>
                <a:gd name="T52" fmla="*/ 3 w 9"/>
                <a:gd name="T53" fmla="*/ 15 h 16"/>
                <a:gd name="T54" fmla="*/ 2 w 9"/>
                <a:gd name="T55" fmla="*/ 16 h 16"/>
                <a:gd name="T56" fmla="*/ 1 w 9"/>
                <a:gd name="T57" fmla="*/ 16 h 16"/>
                <a:gd name="T58" fmla="*/ 0 w 9"/>
                <a:gd name="T59" fmla="*/ 16 h 16"/>
                <a:gd name="T60" fmla="*/ 0 w 9"/>
                <a:gd name="T61" fmla="*/ 16 h 16"/>
                <a:gd name="T62" fmla="*/ 1 w 9"/>
                <a:gd name="T63" fmla="*/ 16 h 16"/>
                <a:gd name="T64" fmla="*/ 1 w 9"/>
                <a:gd name="T65" fmla="*/ 15 h 16"/>
                <a:gd name="T66" fmla="*/ 2 w 9"/>
                <a:gd name="T67" fmla="*/ 15 h 16"/>
                <a:gd name="T68" fmla="*/ 3 w 9"/>
                <a:gd name="T69" fmla="*/ 15 h 16"/>
                <a:gd name="T70" fmla="*/ 4 w 9"/>
                <a:gd name="T71" fmla="*/ 14 h 16"/>
                <a:gd name="T72" fmla="*/ 5 w 9"/>
                <a:gd name="T73" fmla="*/ 13 h 16"/>
                <a:gd name="T74" fmla="*/ 6 w 9"/>
                <a:gd name="T75" fmla="*/ 12 h 16"/>
                <a:gd name="T76" fmla="*/ 6 w 9"/>
                <a:gd name="T77" fmla="*/ 11 h 16"/>
                <a:gd name="T78" fmla="*/ 7 w 9"/>
                <a:gd name="T79" fmla="*/ 9 h 16"/>
                <a:gd name="T80" fmla="*/ 6 w 9"/>
                <a:gd name="T81" fmla="*/ 10 h 16"/>
                <a:gd name="T82" fmla="*/ 2 w 9"/>
                <a:gd name="T83" fmla="*/ 5 h 16"/>
                <a:gd name="T84" fmla="*/ 2 w 9"/>
                <a:gd name="T85" fmla="*/ 7 h 16"/>
                <a:gd name="T86" fmla="*/ 2 w 9"/>
                <a:gd name="T87" fmla="*/ 8 h 16"/>
                <a:gd name="T88" fmla="*/ 3 w 9"/>
                <a:gd name="T89" fmla="*/ 9 h 16"/>
                <a:gd name="T90" fmla="*/ 4 w 9"/>
                <a:gd name="T91" fmla="*/ 9 h 16"/>
                <a:gd name="T92" fmla="*/ 5 w 9"/>
                <a:gd name="T93" fmla="*/ 9 h 16"/>
                <a:gd name="T94" fmla="*/ 6 w 9"/>
                <a:gd name="T95" fmla="*/ 9 h 16"/>
                <a:gd name="T96" fmla="*/ 7 w 9"/>
                <a:gd name="T97" fmla="*/ 9 h 16"/>
                <a:gd name="T98" fmla="*/ 7 w 9"/>
                <a:gd name="T99" fmla="*/ 8 h 16"/>
                <a:gd name="T100" fmla="*/ 7 w 9"/>
                <a:gd name="T101" fmla="*/ 7 h 16"/>
                <a:gd name="T102" fmla="*/ 7 w 9"/>
                <a:gd name="T103" fmla="*/ 5 h 16"/>
                <a:gd name="T104" fmla="*/ 7 w 9"/>
                <a:gd name="T105" fmla="*/ 4 h 16"/>
                <a:gd name="T106" fmla="*/ 7 w 9"/>
                <a:gd name="T107" fmla="*/ 3 h 16"/>
                <a:gd name="T108" fmla="*/ 6 w 9"/>
                <a:gd name="T109" fmla="*/ 2 h 16"/>
                <a:gd name="T110" fmla="*/ 5 w 9"/>
                <a:gd name="T111" fmla="*/ 1 h 16"/>
                <a:gd name="T112" fmla="*/ 4 w 9"/>
                <a:gd name="T113" fmla="*/ 1 h 16"/>
                <a:gd name="T114" fmla="*/ 3 w 9"/>
                <a:gd name="T115" fmla="*/ 1 h 16"/>
                <a:gd name="T116" fmla="*/ 2 w 9"/>
                <a:gd name="T117" fmla="*/ 2 h 16"/>
                <a:gd name="T118" fmla="*/ 2 w 9"/>
                <a:gd name="T119" fmla="*/ 3 h 16"/>
                <a:gd name="T120" fmla="*/ 2 w 9"/>
                <a:gd name="T121" fmla="*/ 4 h 16"/>
                <a:gd name="T122" fmla="*/ 2 w 9"/>
                <a:gd name="T12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 h="16">
                  <a:moveTo>
                    <a:pt x="6" y="10"/>
                  </a:moveTo>
                  <a:cubicBezTo>
                    <a:pt x="6" y="10"/>
                    <a:pt x="6" y="10"/>
                    <a:pt x="5" y="10"/>
                  </a:cubicBezTo>
                  <a:cubicBezTo>
                    <a:pt x="5" y="10"/>
                    <a:pt x="4" y="10"/>
                    <a:pt x="4" y="10"/>
                  </a:cubicBezTo>
                  <a:cubicBezTo>
                    <a:pt x="3" y="10"/>
                    <a:pt x="3" y="10"/>
                    <a:pt x="2" y="10"/>
                  </a:cubicBezTo>
                  <a:cubicBezTo>
                    <a:pt x="2" y="10"/>
                    <a:pt x="2" y="10"/>
                    <a:pt x="1" y="9"/>
                  </a:cubicBezTo>
                  <a:cubicBezTo>
                    <a:pt x="1" y="9"/>
                    <a:pt x="1" y="9"/>
                    <a:pt x="1" y="9"/>
                  </a:cubicBezTo>
                  <a:cubicBezTo>
                    <a:pt x="0" y="8"/>
                    <a:pt x="0" y="8"/>
                    <a:pt x="0" y="7"/>
                  </a:cubicBezTo>
                  <a:cubicBezTo>
                    <a:pt x="0" y="7"/>
                    <a:pt x="0" y="6"/>
                    <a:pt x="0" y="5"/>
                  </a:cubicBezTo>
                  <a:cubicBezTo>
                    <a:pt x="0" y="5"/>
                    <a:pt x="0" y="4"/>
                    <a:pt x="0" y="3"/>
                  </a:cubicBezTo>
                  <a:cubicBezTo>
                    <a:pt x="1" y="3"/>
                    <a:pt x="1" y="2"/>
                    <a:pt x="1" y="2"/>
                  </a:cubicBezTo>
                  <a:cubicBezTo>
                    <a:pt x="1" y="2"/>
                    <a:pt x="1" y="2"/>
                    <a:pt x="2" y="1"/>
                  </a:cubicBezTo>
                  <a:cubicBezTo>
                    <a:pt x="2" y="1"/>
                    <a:pt x="2" y="1"/>
                    <a:pt x="3" y="1"/>
                  </a:cubicBezTo>
                  <a:cubicBezTo>
                    <a:pt x="3" y="0"/>
                    <a:pt x="4" y="0"/>
                    <a:pt x="4" y="0"/>
                  </a:cubicBezTo>
                  <a:cubicBezTo>
                    <a:pt x="5" y="0"/>
                    <a:pt x="6" y="0"/>
                    <a:pt x="6" y="1"/>
                  </a:cubicBezTo>
                  <a:cubicBezTo>
                    <a:pt x="7" y="1"/>
                    <a:pt x="7" y="1"/>
                    <a:pt x="7" y="1"/>
                  </a:cubicBezTo>
                  <a:cubicBezTo>
                    <a:pt x="8" y="2"/>
                    <a:pt x="8" y="2"/>
                    <a:pt x="8" y="2"/>
                  </a:cubicBezTo>
                  <a:cubicBezTo>
                    <a:pt x="8" y="3"/>
                    <a:pt x="9" y="3"/>
                    <a:pt x="9" y="4"/>
                  </a:cubicBezTo>
                  <a:cubicBezTo>
                    <a:pt x="9" y="4"/>
                    <a:pt x="9" y="5"/>
                    <a:pt x="9" y="5"/>
                  </a:cubicBezTo>
                  <a:cubicBezTo>
                    <a:pt x="9" y="6"/>
                    <a:pt x="9" y="6"/>
                    <a:pt x="9" y="7"/>
                  </a:cubicBezTo>
                  <a:cubicBezTo>
                    <a:pt x="9" y="7"/>
                    <a:pt x="9" y="8"/>
                    <a:pt x="9" y="8"/>
                  </a:cubicBezTo>
                  <a:cubicBezTo>
                    <a:pt x="9" y="9"/>
                    <a:pt x="9" y="9"/>
                    <a:pt x="9" y="10"/>
                  </a:cubicBezTo>
                  <a:cubicBezTo>
                    <a:pt x="9" y="10"/>
                    <a:pt x="8" y="11"/>
                    <a:pt x="8" y="11"/>
                  </a:cubicBezTo>
                  <a:cubicBezTo>
                    <a:pt x="8" y="11"/>
                    <a:pt x="8" y="12"/>
                    <a:pt x="8" y="12"/>
                  </a:cubicBezTo>
                  <a:cubicBezTo>
                    <a:pt x="8" y="12"/>
                    <a:pt x="7" y="13"/>
                    <a:pt x="7" y="13"/>
                  </a:cubicBezTo>
                  <a:cubicBezTo>
                    <a:pt x="7" y="13"/>
                    <a:pt x="6" y="14"/>
                    <a:pt x="6" y="14"/>
                  </a:cubicBezTo>
                  <a:cubicBezTo>
                    <a:pt x="5" y="14"/>
                    <a:pt x="5" y="15"/>
                    <a:pt x="5" y="15"/>
                  </a:cubicBezTo>
                  <a:cubicBezTo>
                    <a:pt x="4" y="15"/>
                    <a:pt x="4" y="15"/>
                    <a:pt x="3" y="15"/>
                  </a:cubicBezTo>
                  <a:cubicBezTo>
                    <a:pt x="3" y="16"/>
                    <a:pt x="3" y="16"/>
                    <a:pt x="2" y="16"/>
                  </a:cubicBezTo>
                  <a:cubicBezTo>
                    <a:pt x="2" y="16"/>
                    <a:pt x="1" y="16"/>
                    <a:pt x="1" y="16"/>
                  </a:cubicBezTo>
                  <a:cubicBezTo>
                    <a:pt x="0" y="16"/>
                    <a:pt x="0" y="16"/>
                    <a:pt x="0" y="16"/>
                  </a:cubicBezTo>
                  <a:cubicBezTo>
                    <a:pt x="0" y="16"/>
                    <a:pt x="0" y="16"/>
                    <a:pt x="0" y="16"/>
                  </a:cubicBezTo>
                  <a:cubicBezTo>
                    <a:pt x="0" y="16"/>
                    <a:pt x="1" y="16"/>
                    <a:pt x="1" y="16"/>
                  </a:cubicBezTo>
                  <a:cubicBezTo>
                    <a:pt x="1" y="15"/>
                    <a:pt x="1" y="15"/>
                    <a:pt x="1" y="15"/>
                  </a:cubicBezTo>
                  <a:cubicBezTo>
                    <a:pt x="2" y="15"/>
                    <a:pt x="2" y="15"/>
                    <a:pt x="2" y="15"/>
                  </a:cubicBezTo>
                  <a:cubicBezTo>
                    <a:pt x="2" y="15"/>
                    <a:pt x="3" y="15"/>
                    <a:pt x="3" y="15"/>
                  </a:cubicBezTo>
                  <a:cubicBezTo>
                    <a:pt x="3" y="15"/>
                    <a:pt x="4" y="14"/>
                    <a:pt x="4" y="14"/>
                  </a:cubicBezTo>
                  <a:cubicBezTo>
                    <a:pt x="4" y="14"/>
                    <a:pt x="5" y="13"/>
                    <a:pt x="5" y="13"/>
                  </a:cubicBezTo>
                  <a:cubicBezTo>
                    <a:pt x="5" y="13"/>
                    <a:pt x="6" y="12"/>
                    <a:pt x="6" y="12"/>
                  </a:cubicBezTo>
                  <a:cubicBezTo>
                    <a:pt x="6" y="11"/>
                    <a:pt x="6" y="11"/>
                    <a:pt x="6" y="11"/>
                  </a:cubicBezTo>
                  <a:cubicBezTo>
                    <a:pt x="7" y="9"/>
                    <a:pt x="7" y="9"/>
                    <a:pt x="7" y="9"/>
                  </a:cubicBezTo>
                  <a:cubicBezTo>
                    <a:pt x="7" y="9"/>
                    <a:pt x="6" y="10"/>
                    <a:pt x="6" y="10"/>
                  </a:cubicBezTo>
                  <a:close/>
                  <a:moveTo>
                    <a:pt x="2" y="5"/>
                  </a:moveTo>
                  <a:cubicBezTo>
                    <a:pt x="2" y="6"/>
                    <a:pt x="2" y="6"/>
                    <a:pt x="2" y="7"/>
                  </a:cubicBezTo>
                  <a:cubicBezTo>
                    <a:pt x="2" y="7"/>
                    <a:pt x="2" y="7"/>
                    <a:pt x="2" y="8"/>
                  </a:cubicBezTo>
                  <a:cubicBezTo>
                    <a:pt x="2" y="8"/>
                    <a:pt x="3" y="9"/>
                    <a:pt x="3" y="9"/>
                  </a:cubicBezTo>
                  <a:cubicBezTo>
                    <a:pt x="3" y="9"/>
                    <a:pt x="4" y="9"/>
                    <a:pt x="4" y="9"/>
                  </a:cubicBezTo>
                  <a:cubicBezTo>
                    <a:pt x="4" y="9"/>
                    <a:pt x="5" y="9"/>
                    <a:pt x="5" y="9"/>
                  </a:cubicBezTo>
                  <a:cubicBezTo>
                    <a:pt x="5" y="9"/>
                    <a:pt x="6" y="9"/>
                    <a:pt x="6" y="9"/>
                  </a:cubicBezTo>
                  <a:cubicBezTo>
                    <a:pt x="6" y="9"/>
                    <a:pt x="6" y="9"/>
                    <a:pt x="7" y="9"/>
                  </a:cubicBezTo>
                  <a:cubicBezTo>
                    <a:pt x="7" y="9"/>
                    <a:pt x="7" y="9"/>
                    <a:pt x="7" y="8"/>
                  </a:cubicBezTo>
                  <a:cubicBezTo>
                    <a:pt x="7" y="8"/>
                    <a:pt x="7" y="8"/>
                    <a:pt x="7" y="7"/>
                  </a:cubicBezTo>
                  <a:cubicBezTo>
                    <a:pt x="7" y="7"/>
                    <a:pt x="7" y="6"/>
                    <a:pt x="7" y="5"/>
                  </a:cubicBezTo>
                  <a:cubicBezTo>
                    <a:pt x="7" y="5"/>
                    <a:pt x="7" y="4"/>
                    <a:pt x="7" y="4"/>
                  </a:cubicBezTo>
                  <a:cubicBezTo>
                    <a:pt x="7" y="4"/>
                    <a:pt x="7" y="3"/>
                    <a:pt x="7" y="3"/>
                  </a:cubicBezTo>
                  <a:cubicBezTo>
                    <a:pt x="7" y="3"/>
                    <a:pt x="6" y="2"/>
                    <a:pt x="6" y="2"/>
                  </a:cubicBezTo>
                  <a:cubicBezTo>
                    <a:pt x="6" y="2"/>
                    <a:pt x="6" y="1"/>
                    <a:pt x="5" y="1"/>
                  </a:cubicBezTo>
                  <a:cubicBezTo>
                    <a:pt x="5" y="1"/>
                    <a:pt x="5" y="1"/>
                    <a:pt x="4" y="1"/>
                  </a:cubicBezTo>
                  <a:cubicBezTo>
                    <a:pt x="4" y="1"/>
                    <a:pt x="3" y="1"/>
                    <a:pt x="3" y="1"/>
                  </a:cubicBezTo>
                  <a:cubicBezTo>
                    <a:pt x="3" y="1"/>
                    <a:pt x="3" y="2"/>
                    <a:pt x="2" y="2"/>
                  </a:cubicBezTo>
                  <a:cubicBezTo>
                    <a:pt x="2" y="2"/>
                    <a:pt x="2" y="2"/>
                    <a:pt x="2" y="3"/>
                  </a:cubicBezTo>
                  <a:cubicBezTo>
                    <a:pt x="2" y="3"/>
                    <a:pt x="2" y="3"/>
                    <a:pt x="2" y="4"/>
                  </a:cubicBezTo>
                  <a:cubicBezTo>
                    <a:pt x="2" y="4"/>
                    <a:pt x="2" y="5"/>
                    <a:pt x="2" y="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39" name="iṡľîde">
              <a:extLst>
                <a:ext uri="{FF2B5EF4-FFF2-40B4-BE49-F238E27FC236}">
                  <a16:creationId xmlns:a16="http://schemas.microsoft.com/office/drawing/2014/main" id="{9A50463A-5EFC-4F35-A2FF-0439722E47E0}"/>
                </a:ext>
              </a:extLst>
            </p:cNvPr>
            <p:cNvSpPr/>
            <p:nvPr/>
          </p:nvSpPr>
          <p:spPr bwMode="auto">
            <a:xfrm>
              <a:off x="3816351" y="3709988"/>
              <a:ext cx="30163" cy="52388"/>
            </a:xfrm>
            <a:custGeom>
              <a:avLst/>
              <a:gdLst>
                <a:gd name="T0" fmla="*/ 4 w 9"/>
                <a:gd name="T1" fmla="*/ 0 h 16"/>
                <a:gd name="T2" fmla="*/ 9 w 9"/>
                <a:gd name="T3" fmla="*/ 0 h 16"/>
                <a:gd name="T4" fmla="*/ 8 w 9"/>
                <a:gd name="T5" fmla="*/ 2 h 16"/>
                <a:gd name="T6" fmla="*/ 4 w 9"/>
                <a:gd name="T7" fmla="*/ 2 h 16"/>
                <a:gd name="T8" fmla="*/ 3 w 9"/>
                <a:gd name="T9" fmla="*/ 4 h 16"/>
                <a:gd name="T10" fmla="*/ 4 w 9"/>
                <a:gd name="T11" fmla="*/ 5 h 16"/>
                <a:gd name="T12" fmla="*/ 5 w 9"/>
                <a:gd name="T13" fmla="*/ 5 h 16"/>
                <a:gd name="T14" fmla="*/ 6 w 9"/>
                <a:gd name="T15" fmla="*/ 6 h 16"/>
                <a:gd name="T16" fmla="*/ 7 w 9"/>
                <a:gd name="T17" fmla="*/ 7 h 16"/>
                <a:gd name="T18" fmla="*/ 8 w 9"/>
                <a:gd name="T19" fmla="*/ 8 h 16"/>
                <a:gd name="T20" fmla="*/ 9 w 9"/>
                <a:gd name="T21" fmla="*/ 9 h 16"/>
                <a:gd name="T22" fmla="*/ 9 w 9"/>
                <a:gd name="T23" fmla="*/ 10 h 16"/>
                <a:gd name="T24" fmla="*/ 8 w 9"/>
                <a:gd name="T25" fmla="*/ 12 h 16"/>
                <a:gd name="T26" fmla="*/ 8 w 9"/>
                <a:gd name="T27" fmla="*/ 13 h 16"/>
                <a:gd name="T28" fmla="*/ 7 w 9"/>
                <a:gd name="T29" fmla="*/ 14 h 16"/>
                <a:gd name="T30" fmla="*/ 6 w 9"/>
                <a:gd name="T31" fmla="*/ 15 h 16"/>
                <a:gd name="T32" fmla="*/ 5 w 9"/>
                <a:gd name="T33" fmla="*/ 16 h 16"/>
                <a:gd name="T34" fmla="*/ 3 w 9"/>
                <a:gd name="T35" fmla="*/ 16 h 16"/>
                <a:gd name="T36" fmla="*/ 2 w 9"/>
                <a:gd name="T37" fmla="*/ 16 h 16"/>
                <a:gd name="T38" fmla="*/ 1 w 9"/>
                <a:gd name="T39" fmla="*/ 16 h 16"/>
                <a:gd name="T40" fmla="*/ 1 w 9"/>
                <a:gd name="T41" fmla="*/ 15 h 16"/>
                <a:gd name="T42" fmla="*/ 0 w 9"/>
                <a:gd name="T43" fmla="*/ 15 h 16"/>
                <a:gd name="T44" fmla="*/ 0 w 9"/>
                <a:gd name="T45" fmla="*/ 14 h 16"/>
                <a:gd name="T46" fmla="*/ 1 w 9"/>
                <a:gd name="T47" fmla="*/ 14 h 16"/>
                <a:gd name="T48" fmla="*/ 1 w 9"/>
                <a:gd name="T49" fmla="*/ 14 h 16"/>
                <a:gd name="T50" fmla="*/ 1 w 9"/>
                <a:gd name="T51" fmla="*/ 14 h 16"/>
                <a:gd name="T52" fmla="*/ 2 w 9"/>
                <a:gd name="T53" fmla="*/ 14 h 16"/>
                <a:gd name="T54" fmla="*/ 3 w 9"/>
                <a:gd name="T55" fmla="*/ 15 h 16"/>
                <a:gd name="T56" fmla="*/ 4 w 9"/>
                <a:gd name="T57" fmla="*/ 15 h 16"/>
                <a:gd name="T58" fmla="*/ 5 w 9"/>
                <a:gd name="T59" fmla="*/ 15 h 16"/>
                <a:gd name="T60" fmla="*/ 6 w 9"/>
                <a:gd name="T61" fmla="*/ 14 h 16"/>
                <a:gd name="T62" fmla="*/ 7 w 9"/>
                <a:gd name="T63" fmla="*/ 13 h 16"/>
                <a:gd name="T64" fmla="*/ 7 w 9"/>
                <a:gd name="T65" fmla="*/ 12 h 16"/>
                <a:gd name="T66" fmla="*/ 7 w 9"/>
                <a:gd name="T67" fmla="*/ 11 h 16"/>
                <a:gd name="T68" fmla="*/ 7 w 9"/>
                <a:gd name="T69" fmla="*/ 9 h 16"/>
                <a:gd name="T70" fmla="*/ 6 w 9"/>
                <a:gd name="T71" fmla="*/ 8 h 16"/>
                <a:gd name="T72" fmla="*/ 5 w 9"/>
                <a:gd name="T73" fmla="*/ 7 h 16"/>
                <a:gd name="T74" fmla="*/ 4 w 9"/>
                <a:gd name="T75" fmla="*/ 7 h 16"/>
                <a:gd name="T76" fmla="*/ 3 w 9"/>
                <a:gd name="T77" fmla="*/ 6 h 16"/>
                <a:gd name="T78" fmla="*/ 2 w 9"/>
                <a:gd name="T79" fmla="*/ 6 h 16"/>
                <a:gd name="T80" fmla="*/ 1 w 9"/>
                <a:gd name="T81" fmla="*/ 6 h 16"/>
                <a:gd name="T82" fmla="*/ 1 w 9"/>
                <a:gd name="T83" fmla="*/ 6 h 16"/>
                <a:gd name="T84" fmla="*/ 1 w 9"/>
                <a:gd name="T85" fmla="*/ 5 h 16"/>
                <a:gd name="T86" fmla="*/ 4 w 9"/>
                <a:gd name="T8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 h="16">
                  <a:moveTo>
                    <a:pt x="4" y="0"/>
                  </a:moveTo>
                  <a:cubicBezTo>
                    <a:pt x="9" y="0"/>
                    <a:pt x="9" y="0"/>
                    <a:pt x="9" y="0"/>
                  </a:cubicBezTo>
                  <a:cubicBezTo>
                    <a:pt x="8" y="2"/>
                    <a:pt x="8" y="2"/>
                    <a:pt x="8" y="2"/>
                  </a:cubicBezTo>
                  <a:cubicBezTo>
                    <a:pt x="4" y="2"/>
                    <a:pt x="4" y="2"/>
                    <a:pt x="4" y="2"/>
                  </a:cubicBezTo>
                  <a:cubicBezTo>
                    <a:pt x="3" y="4"/>
                    <a:pt x="3" y="4"/>
                    <a:pt x="3" y="4"/>
                  </a:cubicBezTo>
                  <a:cubicBezTo>
                    <a:pt x="3" y="4"/>
                    <a:pt x="4" y="5"/>
                    <a:pt x="4" y="5"/>
                  </a:cubicBezTo>
                  <a:cubicBezTo>
                    <a:pt x="5" y="5"/>
                    <a:pt x="5" y="5"/>
                    <a:pt x="5" y="5"/>
                  </a:cubicBezTo>
                  <a:cubicBezTo>
                    <a:pt x="6" y="5"/>
                    <a:pt x="6" y="5"/>
                    <a:pt x="6" y="6"/>
                  </a:cubicBezTo>
                  <a:cubicBezTo>
                    <a:pt x="7" y="6"/>
                    <a:pt x="7" y="6"/>
                    <a:pt x="7" y="7"/>
                  </a:cubicBezTo>
                  <a:cubicBezTo>
                    <a:pt x="8" y="7"/>
                    <a:pt x="8" y="7"/>
                    <a:pt x="8" y="8"/>
                  </a:cubicBezTo>
                  <a:cubicBezTo>
                    <a:pt x="8" y="8"/>
                    <a:pt x="9" y="9"/>
                    <a:pt x="9" y="9"/>
                  </a:cubicBezTo>
                  <a:cubicBezTo>
                    <a:pt x="9" y="9"/>
                    <a:pt x="9" y="10"/>
                    <a:pt x="9" y="10"/>
                  </a:cubicBezTo>
                  <a:cubicBezTo>
                    <a:pt x="9" y="11"/>
                    <a:pt x="9" y="11"/>
                    <a:pt x="8" y="12"/>
                  </a:cubicBezTo>
                  <a:cubicBezTo>
                    <a:pt x="8" y="12"/>
                    <a:pt x="8" y="13"/>
                    <a:pt x="8" y="13"/>
                  </a:cubicBezTo>
                  <a:cubicBezTo>
                    <a:pt x="8" y="13"/>
                    <a:pt x="8" y="14"/>
                    <a:pt x="7" y="14"/>
                  </a:cubicBezTo>
                  <a:cubicBezTo>
                    <a:pt x="7" y="14"/>
                    <a:pt x="7" y="15"/>
                    <a:pt x="6" y="15"/>
                  </a:cubicBezTo>
                  <a:cubicBezTo>
                    <a:pt x="6" y="15"/>
                    <a:pt x="5" y="15"/>
                    <a:pt x="5" y="16"/>
                  </a:cubicBezTo>
                  <a:cubicBezTo>
                    <a:pt x="4" y="16"/>
                    <a:pt x="4" y="16"/>
                    <a:pt x="3" y="16"/>
                  </a:cubicBezTo>
                  <a:cubicBezTo>
                    <a:pt x="3" y="16"/>
                    <a:pt x="2" y="16"/>
                    <a:pt x="2" y="16"/>
                  </a:cubicBezTo>
                  <a:cubicBezTo>
                    <a:pt x="2" y="16"/>
                    <a:pt x="1" y="16"/>
                    <a:pt x="1" y="16"/>
                  </a:cubicBezTo>
                  <a:cubicBezTo>
                    <a:pt x="1" y="15"/>
                    <a:pt x="1" y="15"/>
                    <a:pt x="1" y="15"/>
                  </a:cubicBezTo>
                  <a:cubicBezTo>
                    <a:pt x="0" y="15"/>
                    <a:pt x="0" y="15"/>
                    <a:pt x="0" y="15"/>
                  </a:cubicBezTo>
                  <a:cubicBezTo>
                    <a:pt x="0" y="14"/>
                    <a:pt x="0" y="14"/>
                    <a:pt x="0" y="14"/>
                  </a:cubicBezTo>
                  <a:cubicBezTo>
                    <a:pt x="0" y="14"/>
                    <a:pt x="1" y="14"/>
                    <a:pt x="1" y="14"/>
                  </a:cubicBezTo>
                  <a:cubicBezTo>
                    <a:pt x="1" y="14"/>
                    <a:pt x="1" y="14"/>
                    <a:pt x="1" y="14"/>
                  </a:cubicBezTo>
                  <a:cubicBezTo>
                    <a:pt x="1" y="14"/>
                    <a:pt x="1" y="14"/>
                    <a:pt x="1" y="14"/>
                  </a:cubicBezTo>
                  <a:cubicBezTo>
                    <a:pt x="2" y="14"/>
                    <a:pt x="2" y="14"/>
                    <a:pt x="2" y="14"/>
                  </a:cubicBezTo>
                  <a:cubicBezTo>
                    <a:pt x="2" y="14"/>
                    <a:pt x="3" y="15"/>
                    <a:pt x="3" y="15"/>
                  </a:cubicBezTo>
                  <a:cubicBezTo>
                    <a:pt x="3" y="15"/>
                    <a:pt x="4" y="15"/>
                    <a:pt x="4" y="15"/>
                  </a:cubicBezTo>
                  <a:cubicBezTo>
                    <a:pt x="4" y="15"/>
                    <a:pt x="5" y="15"/>
                    <a:pt x="5" y="15"/>
                  </a:cubicBezTo>
                  <a:cubicBezTo>
                    <a:pt x="5" y="15"/>
                    <a:pt x="5" y="15"/>
                    <a:pt x="6" y="14"/>
                  </a:cubicBezTo>
                  <a:cubicBezTo>
                    <a:pt x="6" y="14"/>
                    <a:pt x="7" y="14"/>
                    <a:pt x="7" y="13"/>
                  </a:cubicBezTo>
                  <a:cubicBezTo>
                    <a:pt x="7" y="13"/>
                    <a:pt x="7" y="12"/>
                    <a:pt x="7" y="12"/>
                  </a:cubicBezTo>
                  <a:cubicBezTo>
                    <a:pt x="7" y="12"/>
                    <a:pt x="7" y="11"/>
                    <a:pt x="7" y="11"/>
                  </a:cubicBezTo>
                  <a:cubicBezTo>
                    <a:pt x="7" y="10"/>
                    <a:pt x="7" y="10"/>
                    <a:pt x="7" y="9"/>
                  </a:cubicBezTo>
                  <a:cubicBezTo>
                    <a:pt x="7" y="9"/>
                    <a:pt x="6" y="8"/>
                    <a:pt x="6" y="8"/>
                  </a:cubicBezTo>
                  <a:cubicBezTo>
                    <a:pt x="6" y="8"/>
                    <a:pt x="5" y="7"/>
                    <a:pt x="5" y="7"/>
                  </a:cubicBezTo>
                  <a:cubicBezTo>
                    <a:pt x="5" y="7"/>
                    <a:pt x="4" y="7"/>
                    <a:pt x="4" y="7"/>
                  </a:cubicBezTo>
                  <a:cubicBezTo>
                    <a:pt x="4" y="6"/>
                    <a:pt x="3" y="6"/>
                    <a:pt x="3" y="6"/>
                  </a:cubicBezTo>
                  <a:cubicBezTo>
                    <a:pt x="3" y="6"/>
                    <a:pt x="2" y="6"/>
                    <a:pt x="2" y="6"/>
                  </a:cubicBezTo>
                  <a:cubicBezTo>
                    <a:pt x="1" y="6"/>
                    <a:pt x="1" y="6"/>
                    <a:pt x="1" y="6"/>
                  </a:cubicBezTo>
                  <a:cubicBezTo>
                    <a:pt x="1" y="6"/>
                    <a:pt x="1" y="6"/>
                    <a:pt x="1" y="6"/>
                  </a:cubicBezTo>
                  <a:cubicBezTo>
                    <a:pt x="1" y="5"/>
                    <a:pt x="1" y="5"/>
                    <a:pt x="1" y="5"/>
                  </a:cubicBezTo>
                  <a:lnTo>
                    <a:pt x="4"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0" name="îşliḑe">
              <a:extLst>
                <a:ext uri="{FF2B5EF4-FFF2-40B4-BE49-F238E27FC236}">
                  <a16:creationId xmlns:a16="http://schemas.microsoft.com/office/drawing/2014/main" id="{D0DFD5DB-633B-4582-9052-1925EB582C41}"/>
                </a:ext>
              </a:extLst>
            </p:cNvPr>
            <p:cNvSpPr/>
            <p:nvPr/>
          </p:nvSpPr>
          <p:spPr bwMode="auto">
            <a:xfrm>
              <a:off x="3856038" y="3709988"/>
              <a:ext cx="33338" cy="52388"/>
            </a:xfrm>
            <a:custGeom>
              <a:avLst/>
              <a:gdLst>
                <a:gd name="T0" fmla="*/ 0 w 10"/>
                <a:gd name="T1" fmla="*/ 16 h 16"/>
                <a:gd name="T2" fmla="*/ 0 w 10"/>
                <a:gd name="T3" fmla="*/ 16 h 16"/>
                <a:gd name="T4" fmla="*/ 2 w 10"/>
                <a:gd name="T5" fmla="*/ 14 h 16"/>
                <a:gd name="T6" fmla="*/ 4 w 10"/>
                <a:gd name="T7" fmla="*/ 12 h 16"/>
                <a:gd name="T8" fmla="*/ 5 w 10"/>
                <a:gd name="T9" fmla="*/ 10 h 16"/>
                <a:gd name="T10" fmla="*/ 6 w 10"/>
                <a:gd name="T11" fmla="*/ 9 h 16"/>
                <a:gd name="T12" fmla="*/ 7 w 10"/>
                <a:gd name="T13" fmla="*/ 8 h 16"/>
                <a:gd name="T14" fmla="*/ 7 w 10"/>
                <a:gd name="T15" fmla="*/ 7 h 16"/>
                <a:gd name="T16" fmla="*/ 7 w 10"/>
                <a:gd name="T17" fmla="*/ 6 h 16"/>
                <a:gd name="T18" fmla="*/ 7 w 10"/>
                <a:gd name="T19" fmla="*/ 4 h 16"/>
                <a:gd name="T20" fmla="*/ 6 w 10"/>
                <a:gd name="T21" fmla="*/ 3 h 16"/>
                <a:gd name="T22" fmla="*/ 5 w 10"/>
                <a:gd name="T23" fmla="*/ 2 h 16"/>
                <a:gd name="T24" fmla="*/ 4 w 10"/>
                <a:gd name="T25" fmla="*/ 2 h 16"/>
                <a:gd name="T26" fmla="*/ 3 w 10"/>
                <a:gd name="T27" fmla="*/ 2 h 16"/>
                <a:gd name="T28" fmla="*/ 2 w 10"/>
                <a:gd name="T29" fmla="*/ 3 h 16"/>
                <a:gd name="T30" fmla="*/ 1 w 10"/>
                <a:gd name="T31" fmla="*/ 3 h 16"/>
                <a:gd name="T32" fmla="*/ 1 w 10"/>
                <a:gd name="T33" fmla="*/ 4 h 16"/>
                <a:gd name="T34" fmla="*/ 0 w 10"/>
                <a:gd name="T35" fmla="*/ 4 h 16"/>
                <a:gd name="T36" fmla="*/ 1 w 10"/>
                <a:gd name="T37" fmla="*/ 3 h 16"/>
                <a:gd name="T38" fmla="*/ 1 w 10"/>
                <a:gd name="T39" fmla="*/ 2 h 16"/>
                <a:gd name="T40" fmla="*/ 2 w 10"/>
                <a:gd name="T41" fmla="*/ 1 h 16"/>
                <a:gd name="T42" fmla="*/ 3 w 10"/>
                <a:gd name="T43" fmla="*/ 0 h 16"/>
                <a:gd name="T44" fmla="*/ 4 w 10"/>
                <a:gd name="T45" fmla="*/ 0 h 16"/>
                <a:gd name="T46" fmla="*/ 6 w 10"/>
                <a:gd name="T47" fmla="*/ 0 h 16"/>
                <a:gd name="T48" fmla="*/ 7 w 10"/>
                <a:gd name="T49" fmla="*/ 1 h 16"/>
                <a:gd name="T50" fmla="*/ 8 w 10"/>
                <a:gd name="T51" fmla="*/ 1 h 16"/>
                <a:gd name="T52" fmla="*/ 8 w 10"/>
                <a:gd name="T53" fmla="*/ 2 h 16"/>
                <a:gd name="T54" fmla="*/ 9 w 10"/>
                <a:gd name="T55" fmla="*/ 4 h 16"/>
                <a:gd name="T56" fmla="*/ 9 w 10"/>
                <a:gd name="T57" fmla="*/ 5 h 16"/>
                <a:gd name="T58" fmla="*/ 9 w 10"/>
                <a:gd name="T59" fmla="*/ 6 h 16"/>
                <a:gd name="T60" fmla="*/ 8 w 10"/>
                <a:gd name="T61" fmla="*/ 7 h 16"/>
                <a:gd name="T62" fmla="*/ 8 w 10"/>
                <a:gd name="T63" fmla="*/ 8 h 16"/>
                <a:gd name="T64" fmla="*/ 7 w 10"/>
                <a:gd name="T65" fmla="*/ 9 h 16"/>
                <a:gd name="T66" fmla="*/ 6 w 10"/>
                <a:gd name="T67" fmla="*/ 10 h 16"/>
                <a:gd name="T68" fmla="*/ 4 w 10"/>
                <a:gd name="T69" fmla="*/ 12 h 16"/>
                <a:gd name="T70" fmla="*/ 2 w 10"/>
                <a:gd name="T71" fmla="*/ 14 h 16"/>
                <a:gd name="T72" fmla="*/ 6 w 10"/>
                <a:gd name="T73" fmla="*/ 14 h 16"/>
                <a:gd name="T74" fmla="*/ 7 w 10"/>
                <a:gd name="T75" fmla="*/ 14 h 16"/>
                <a:gd name="T76" fmla="*/ 8 w 10"/>
                <a:gd name="T77" fmla="*/ 14 h 16"/>
                <a:gd name="T78" fmla="*/ 9 w 10"/>
                <a:gd name="T79" fmla="*/ 14 h 16"/>
                <a:gd name="T80" fmla="*/ 9 w 10"/>
                <a:gd name="T81" fmla="*/ 14 h 16"/>
                <a:gd name="T82" fmla="*/ 9 w 10"/>
                <a:gd name="T83" fmla="*/ 13 h 16"/>
                <a:gd name="T84" fmla="*/ 10 w 10"/>
                <a:gd name="T85" fmla="*/ 13 h 16"/>
                <a:gd name="T86" fmla="*/ 9 w 10"/>
                <a:gd name="T87" fmla="*/ 14 h 16"/>
                <a:gd name="T88" fmla="*/ 9 w 10"/>
                <a:gd name="T89" fmla="*/ 15 h 16"/>
                <a:gd name="T90" fmla="*/ 9 w 10"/>
                <a:gd name="T91" fmla="*/ 16 h 16"/>
                <a:gd name="T92" fmla="*/ 0 w 10"/>
                <a:gd name="T9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 h="16">
                  <a:moveTo>
                    <a:pt x="0" y="16"/>
                  </a:moveTo>
                  <a:cubicBezTo>
                    <a:pt x="0" y="16"/>
                    <a:pt x="0" y="16"/>
                    <a:pt x="0" y="16"/>
                  </a:cubicBezTo>
                  <a:cubicBezTo>
                    <a:pt x="1" y="15"/>
                    <a:pt x="2" y="14"/>
                    <a:pt x="2" y="14"/>
                  </a:cubicBezTo>
                  <a:cubicBezTo>
                    <a:pt x="3" y="13"/>
                    <a:pt x="3" y="13"/>
                    <a:pt x="4" y="12"/>
                  </a:cubicBezTo>
                  <a:cubicBezTo>
                    <a:pt x="5" y="11"/>
                    <a:pt x="5" y="10"/>
                    <a:pt x="5" y="10"/>
                  </a:cubicBezTo>
                  <a:cubicBezTo>
                    <a:pt x="6" y="9"/>
                    <a:pt x="6" y="9"/>
                    <a:pt x="6" y="9"/>
                  </a:cubicBezTo>
                  <a:cubicBezTo>
                    <a:pt x="6" y="8"/>
                    <a:pt x="7" y="8"/>
                    <a:pt x="7" y="8"/>
                  </a:cubicBezTo>
                  <a:cubicBezTo>
                    <a:pt x="7" y="7"/>
                    <a:pt x="7" y="7"/>
                    <a:pt x="7" y="7"/>
                  </a:cubicBezTo>
                  <a:cubicBezTo>
                    <a:pt x="7" y="6"/>
                    <a:pt x="7" y="6"/>
                    <a:pt x="7" y="6"/>
                  </a:cubicBezTo>
                  <a:cubicBezTo>
                    <a:pt x="7" y="5"/>
                    <a:pt x="7" y="5"/>
                    <a:pt x="7" y="4"/>
                  </a:cubicBezTo>
                  <a:cubicBezTo>
                    <a:pt x="7" y="4"/>
                    <a:pt x="7" y="3"/>
                    <a:pt x="6" y="3"/>
                  </a:cubicBezTo>
                  <a:cubicBezTo>
                    <a:pt x="6" y="3"/>
                    <a:pt x="6" y="2"/>
                    <a:pt x="5" y="2"/>
                  </a:cubicBezTo>
                  <a:cubicBezTo>
                    <a:pt x="5" y="2"/>
                    <a:pt x="4" y="2"/>
                    <a:pt x="4" y="2"/>
                  </a:cubicBezTo>
                  <a:cubicBezTo>
                    <a:pt x="4" y="2"/>
                    <a:pt x="3" y="2"/>
                    <a:pt x="3" y="2"/>
                  </a:cubicBezTo>
                  <a:cubicBezTo>
                    <a:pt x="3" y="2"/>
                    <a:pt x="2" y="2"/>
                    <a:pt x="2" y="3"/>
                  </a:cubicBezTo>
                  <a:cubicBezTo>
                    <a:pt x="2" y="3"/>
                    <a:pt x="2" y="3"/>
                    <a:pt x="1" y="3"/>
                  </a:cubicBezTo>
                  <a:cubicBezTo>
                    <a:pt x="1" y="4"/>
                    <a:pt x="1" y="4"/>
                    <a:pt x="1" y="4"/>
                  </a:cubicBezTo>
                  <a:cubicBezTo>
                    <a:pt x="0" y="4"/>
                    <a:pt x="0" y="4"/>
                    <a:pt x="0" y="4"/>
                  </a:cubicBezTo>
                  <a:cubicBezTo>
                    <a:pt x="1" y="4"/>
                    <a:pt x="1" y="3"/>
                    <a:pt x="1" y="3"/>
                  </a:cubicBezTo>
                  <a:cubicBezTo>
                    <a:pt x="1" y="3"/>
                    <a:pt x="1" y="2"/>
                    <a:pt x="1" y="2"/>
                  </a:cubicBezTo>
                  <a:cubicBezTo>
                    <a:pt x="1" y="2"/>
                    <a:pt x="2" y="1"/>
                    <a:pt x="2" y="1"/>
                  </a:cubicBezTo>
                  <a:cubicBezTo>
                    <a:pt x="2" y="1"/>
                    <a:pt x="3" y="1"/>
                    <a:pt x="3" y="0"/>
                  </a:cubicBezTo>
                  <a:cubicBezTo>
                    <a:pt x="4" y="0"/>
                    <a:pt x="4" y="0"/>
                    <a:pt x="4" y="0"/>
                  </a:cubicBezTo>
                  <a:cubicBezTo>
                    <a:pt x="5" y="0"/>
                    <a:pt x="5" y="0"/>
                    <a:pt x="6" y="0"/>
                  </a:cubicBezTo>
                  <a:cubicBezTo>
                    <a:pt x="6" y="0"/>
                    <a:pt x="6" y="1"/>
                    <a:pt x="7" y="1"/>
                  </a:cubicBezTo>
                  <a:cubicBezTo>
                    <a:pt x="7" y="1"/>
                    <a:pt x="7" y="1"/>
                    <a:pt x="8" y="1"/>
                  </a:cubicBezTo>
                  <a:cubicBezTo>
                    <a:pt x="8" y="2"/>
                    <a:pt x="8" y="2"/>
                    <a:pt x="8" y="2"/>
                  </a:cubicBezTo>
                  <a:cubicBezTo>
                    <a:pt x="9" y="3"/>
                    <a:pt x="9" y="3"/>
                    <a:pt x="9" y="4"/>
                  </a:cubicBezTo>
                  <a:cubicBezTo>
                    <a:pt x="9" y="4"/>
                    <a:pt x="9" y="4"/>
                    <a:pt x="9" y="5"/>
                  </a:cubicBezTo>
                  <a:cubicBezTo>
                    <a:pt x="9" y="5"/>
                    <a:pt x="9" y="6"/>
                    <a:pt x="9" y="6"/>
                  </a:cubicBezTo>
                  <a:cubicBezTo>
                    <a:pt x="9" y="6"/>
                    <a:pt x="9" y="6"/>
                    <a:pt x="8" y="7"/>
                  </a:cubicBezTo>
                  <a:cubicBezTo>
                    <a:pt x="8" y="7"/>
                    <a:pt x="8" y="7"/>
                    <a:pt x="8" y="8"/>
                  </a:cubicBezTo>
                  <a:cubicBezTo>
                    <a:pt x="8" y="8"/>
                    <a:pt x="8" y="8"/>
                    <a:pt x="7" y="9"/>
                  </a:cubicBezTo>
                  <a:cubicBezTo>
                    <a:pt x="7" y="9"/>
                    <a:pt x="7" y="9"/>
                    <a:pt x="6" y="10"/>
                  </a:cubicBezTo>
                  <a:cubicBezTo>
                    <a:pt x="6" y="11"/>
                    <a:pt x="5" y="12"/>
                    <a:pt x="4" y="12"/>
                  </a:cubicBezTo>
                  <a:cubicBezTo>
                    <a:pt x="2" y="14"/>
                    <a:pt x="2" y="14"/>
                    <a:pt x="2" y="14"/>
                  </a:cubicBezTo>
                  <a:cubicBezTo>
                    <a:pt x="4" y="14"/>
                    <a:pt x="5" y="14"/>
                    <a:pt x="6" y="14"/>
                  </a:cubicBezTo>
                  <a:cubicBezTo>
                    <a:pt x="6" y="14"/>
                    <a:pt x="7" y="14"/>
                    <a:pt x="7" y="14"/>
                  </a:cubicBezTo>
                  <a:cubicBezTo>
                    <a:pt x="7" y="14"/>
                    <a:pt x="7" y="14"/>
                    <a:pt x="8" y="14"/>
                  </a:cubicBezTo>
                  <a:cubicBezTo>
                    <a:pt x="8" y="14"/>
                    <a:pt x="8" y="14"/>
                    <a:pt x="9" y="14"/>
                  </a:cubicBezTo>
                  <a:cubicBezTo>
                    <a:pt x="9" y="14"/>
                    <a:pt x="9" y="14"/>
                    <a:pt x="9" y="14"/>
                  </a:cubicBezTo>
                  <a:cubicBezTo>
                    <a:pt x="9" y="13"/>
                    <a:pt x="9" y="13"/>
                    <a:pt x="9" y="13"/>
                  </a:cubicBezTo>
                  <a:cubicBezTo>
                    <a:pt x="10" y="13"/>
                    <a:pt x="10" y="13"/>
                    <a:pt x="10" y="13"/>
                  </a:cubicBezTo>
                  <a:cubicBezTo>
                    <a:pt x="10" y="14"/>
                    <a:pt x="10" y="14"/>
                    <a:pt x="9" y="14"/>
                  </a:cubicBezTo>
                  <a:cubicBezTo>
                    <a:pt x="9" y="14"/>
                    <a:pt x="9" y="15"/>
                    <a:pt x="9" y="15"/>
                  </a:cubicBezTo>
                  <a:cubicBezTo>
                    <a:pt x="9" y="16"/>
                    <a:pt x="9" y="16"/>
                    <a:pt x="9" y="16"/>
                  </a:cubicBezTo>
                  <a:lnTo>
                    <a:pt x="0" y="1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1" name="îṧlíḑè">
              <a:extLst>
                <a:ext uri="{FF2B5EF4-FFF2-40B4-BE49-F238E27FC236}">
                  <a16:creationId xmlns:a16="http://schemas.microsoft.com/office/drawing/2014/main" id="{11AC6BEF-012B-494E-81B9-64498DD6CAAA}"/>
                </a:ext>
              </a:extLst>
            </p:cNvPr>
            <p:cNvSpPr/>
            <p:nvPr/>
          </p:nvSpPr>
          <p:spPr bwMode="auto">
            <a:xfrm>
              <a:off x="3367088" y="3563938"/>
              <a:ext cx="39688" cy="36513"/>
            </a:xfrm>
            <a:custGeom>
              <a:avLst/>
              <a:gdLst>
                <a:gd name="T0" fmla="*/ 10 w 12"/>
                <a:gd name="T1" fmla="*/ 1 h 11"/>
                <a:gd name="T2" fmla="*/ 10 w 12"/>
                <a:gd name="T3" fmla="*/ 1 h 11"/>
                <a:gd name="T4" fmla="*/ 10 w 12"/>
                <a:gd name="T5" fmla="*/ 0 h 11"/>
                <a:gd name="T6" fmla="*/ 11 w 12"/>
                <a:gd name="T7" fmla="*/ 1 h 11"/>
                <a:gd name="T8" fmla="*/ 12 w 12"/>
                <a:gd name="T9" fmla="*/ 5 h 11"/>
                <a:gd name="T10" fmla="*/ 12 w 12"/>
                <a:gd name="T11" fmla="*/ 7 h 11"/>
                <a:gd name="T12" fmla="*/ 12 w 12"/>
                <a:gd name="T13" fmla="*/ 8 h 11"/>
                <a:gd name="T14" fmla="*/ 11 w 12"/>
                <a:gd name="T15" fmla="*/ 9 h 11"/>
                <a:gd name="T16" fmla="*/ 10 w 12"/>
                <a:gd name="T17" fmla="*/ 9 h 11"/>
                <a:gd name="T18" fmla="*/ 9 w 12"/>
                <a:gd name="T19" fmla="*/ 9 h 11"/>
                <a:gd name="T20" fmla="*/ 8 w 12"/>
                <a:gd name="T21" fmla="*/ 8 h 11"/>
                <a:gd name="T22" fmla="*/ 7 w 12"/>
                <a:gd name="T23" fmla="*/ 8 h 11"/>
                <a:gd name="T24" fmla="*/ 8 w 12"/>
                <a:gd name="T25" fmla="*/ 9 h 11"/>
                <a:gd name="T26" fmla="*/ 7 w 12"/>
                <a:gd name="T27" fmla="*/ 10 h 11"/>
                <a:gd name="T28" fmla="*/ 7 w 12"/>
                <a:gd name="T29" fmla="*/ 11 h 11"/>
                <a:gd name="T30" fmla="*/ 6 w 12"/>
                <a:gd name="T31" fmla="*/ 11 h 11"/>
                <a:gd name="T32" fmla="*/ 4 w 12"/>
                <a:gd name="T33" fmla="*/ 11 h 11"/>
                <a:gd name="T34" fmla="*/ 3 w 12"/>
                <a:gd name="T35" fmla="*/ 11 h 11"/>
                <a:gd name="T36" fmla="*/ 2 w 12"/>
                <a:gd name="T37" fmla="*/ 10 h 11"/>
                <a:gd name="T38" fmla="*/ 2 w 12"/>
                <a:gd name="T39" fmla="*/ 9 h 11"/>
                <a:gd name="T40" fmla="*/ 0 w 12"/>
                <a:gd name="T41" fmla="*/ 4 h 11"/>
                <a:gd name="T42" fmla="*/ 0 w 12"/>
                <a:gd name="T43" fmla="*/ 4 h 11"/>
                <a:gd name="T44" fmla="*/ 1 w 12"/>
                <a:gd name="T45" fmla="*/ 4 h 11"/>
                <a:gd name="T46" fmla="*/ 1 w 12"/>
                <a:gd name="T47" fmla="*/ 4 h 11"/>
                <a:gd name="T48" fmla="*/ 1 w 12"/>
                <a:gd name="T49" fmla="*/ 5 h 11"/>
                <a:gd name="T50" fmla="*/ 2 w 12"/>
                <a:gd name="T51" fmla="*/ 5 h 11"/>
                <a:gd name="T52" fmla="*/ 10 w 12"/>
                <a:gd name="T53" fmla="*/ 2 h 11"/>
                <a:gd name="T54" fmla="*/ 10 w 12"/>
                <a:gd name="T55" fmla="*/ 2 h 11"/>
                <a:gd name="T56" fmla="*/ 10 w 12"/>
                <a:gd name="T57" fmla="*/ 1 h 11"/>
                <a:gd name="T58" fmla="*/ 6 w 12"/>
                <a:gd name="T59" fmla="*/ 4 h 11"/>
                <a:gd name="T60" fmla="*/ 2 w 12"/>
                <a:gd name="T61" fmla="*/ 6 h 11"/>
                <a:gd name="T62" fmla="*/ 2 w 12"/>
                <a:gd name="T63" fmla="*/ 6 h 11"/>
                <a:gd name="T64" fmla="*/ 1 w 12"/>
                <a:gd name="T65" fmla="*/ 7 h 11"/>
                <a:gd name="T66" fmla="*/ 2 w 12"/>
                <a:gd name="T67" fmla="*/ 8 h 11"/>
                <a:gd name="T68" fmla="*/ 3 w 12"/>
                <a:gd name="T69" fmla="*/ 9 h 11"/>
                <a:gd name="T70" fmla="*/ 4 w 12"/>
                <a:gd name="T71" fmla="*/ 10 h 11"/>
                <a:gd name="T72" fmla="*/ 5 w 12"/>
                <a:gd name="T73" fmla="*/ 10 h 11"/>
                <a:gd name="T74" fmla="*/ 6 w 12"/>
                <a:gd name="T75" fmla="*/ 9 h 11"/>
                <a:gd name="T76" fmla="*/ 7 w 12"/>
                <a:gd name="T77" fmla="*/ 8 h 11"/>
                <a:gd name="T78" fmla="*/ 7 w 12"/>
                <a:gd name="T79" fmla="*/ 7 h 11"/>
                <a:gd name="T80" fmla="*/ 6 w 12"/>
                <a:gd name="T81" fmla="*/ 4 h 11"/>
                <a:gd name="T82" fmla="*/ 12 w 12"/>
                <a:gd name="T83" fmla="*/ 5 h 11"/>
                <a:gd name="T84" fmla="*/ 11 w 12"/>
                <a:gd name="T85" fmla="*/ 4 h 11"/>
                <a:gd name="T86" fmla="*/ 11 w 12"/>
                <a:gd name="T87" fmla="*/ 3 h 11"/>
                <a:gd name="T88" fmla="*/ 10 w 12"/>
                <a:gd name="T89" fmla="*/ 3 h 11"/>
                <a:gd name="T90" fmla="*/ 7 w 12"/>
                <a:gd name="T91" fmla="*/ 4 h 11"/>
                <a:gd name="T92" fmla="*/ 7 w 12"/>
                <a:gd name="T93" fmla="*/ 6 h 11"/>
                <a:gd name="T94" fmla="*/ 8 w 12"/>
                <a:gd name="T95" fmla="*/ 7 h 11"/>
                <a:gd name="T96" fmla="*/ 9 w 12"/>
                <a:gd name="T97" fmla="*/ 8 h 11"/>
                <a:gd name="T98" fmla="*/ 10 w 12"/>
                <a:gd name="T99" fmla="*/ 8 h 11"/>
                <a:gd name="T100" fmla="*/ 11 w 12"/>
                <a:gd name="T101" fmla="*/ 7 h 11"/>
                <a:gd name="T102" fmla="*/ 12 w 12"/>
                <a:gd name="T103" fmla="*/ 6 h 11"/>
                <a:gd name="T104" fmla="*/ 12 w 12"/>
                <a:gd name="T10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 h="11">
                  <a:moveTo>
                    <a:pt x="10" y="1"/>
                  </a:moveTo>
                  <a:cubicBezTo>
                    <a:pt x="10" y="1"/>
                    <a:pt x="10" y="1"/>
                    <a:pt x="10" y="1"/>
                  </a:cubicBezTo>
                  <a:cubicBezTo>
                    <a:pt x="10" y="0"/>
                    <a:pt x="10" y="0"/>
                    <a:pt x="10" y="0"/>
                  </a:cubicBezTo>
                  <a:cubicBezTo>
                    <a:pt x="11" y="0"/>
                    <a:pt x="11" y="0"/>
                    <a:pt x="11" y="1"/>
                  </a:cubicBezTo>
                  <a:cubicBezTo>
                    <a:pt x="12" y="5"/>
                    <a:pt x="12" y="5"/>
                    <a:pt x="12" y="5"/>
                  </a:cubicBezTo>
                  <a:cubicBezTo>
                    <a:pt x="12" y="6"/>
                    <a:pt x="12" y="6"/>
                    <a:pt x="12" y="7"/>
                  </a:cubicBezTo>
                  <a:cubicBezTo>
                    <a:pt x="12" y="7"/>
                    <a:pt x="12" y="7"/>
                    <a:pt x="12" y="8"/>
                  </a:cubicBezTo>
                  <a:cubicBezTo>
                    <a:pt x="12" y="8"/>
                    <a:pt x="11" y="9"/>
                    <a:pt x="11" y="9"/>
                  </a:cubicBezTo>
                  <a:cubicBezTo>
                    <a:pt x="10" y="9"/>
                    <a:pt x="10" y="9"/>
                    <a:pt x="10" y="9"/>
                  </a:cubicBezTo>
                  <a:cubicBezTo>
                    <a:pt x="9" y="9"/>
                    <a:pt x="9" y="9"/>
                    <a:pt x="9" y="9"/>
                  </a:cubicBezTo>
                  <a:cubicBezTo>
                    <a:pt x="8" y="8"/>
                    <a:pt x="8" y="8"/>
                    <a:pt x="8" y="8"/>
                  </a:cubicBezTo>
                  <a:cubicBezTo>
                    <a:pt x="7" y="8"/>
                    <a:pt x="7" y="8"/>
                    <a:pt x="7" y="8"/>
                  </a:cubicBezTo>
                  <a:cubicBezTo>
                    <a:pt x="8" y="8"/>
                    <a:pt x="8" y="8"/>
                    <a:pt x="8" y="9"/>
                  </a:cubicBezTo>
                  <a:cubicBezTo>
                    <a:pt x="8" y="9"/>
                    <a:pt x="7" y="9"/>
                    <a:pt x="7" y="10"/>
                  </a:cubicBezTo>
                  <a:cubicBezTo>
                    <a:pt x="7" y="10"/>
                    <a:pt x="7" y="10"/>
                    <a:pt x="7" y="11"/>
                  </a:cubicBezTo>
                  <a:cubicBezTo>
                    <a:pt x="6" y="11"/>
                    <a:pt x="6" y="11"/>
                    <a:pt x="6" y="11"/>
                  </a:cubicBezTo>
                  <a:cubicBezTo>
                    <a:pt x="5" y="11"/>
                    <a:pt x="4" y="11"/>
                    <a:pt x="4" y="11"/>
                  </a:cubicBezTo>
                  <a:cubicBezTo>
                    <a:pt x="4" y="11"/>
                    <a:pt x="3" y="11"/>
                    <a:pt x="3" y="11"/>
                  </a:cubicBezTo>
                  <a:cubicBezTo>
                    <a:pt x="3" y="10"/>
                    <a:pt x="2" y="10"/>
                    <a:pt x="2" y="10"/>
                  </a:cubicBezTo>
                  <a:cubicBezTo>
                    <a:pt x="2" y="9"/>
                    <a:pt x="2" y="9"/>
                    <a:pt x="2" y="9"/>
                  </a:cubicBezTo>
                  <a:cubicBezTo>
                    <a:pt x="0" y="4"/>
                    <a:pt x="0" y="4"/>
                    <a:pt x="0" y="4"/>
                  </a:cubicBezTo>
                  <a:cubicBezTo>
                    <a:pt x="0" y="4"/>
                    <a:pt x="0" y="4"/>
                    <a:pt x="0" y="4"/>
                  </a:cubicBezTo>
                  <a:cubicBezTo>
                    <a:pt x="0" y="4"/>
                    <a:pt x="1" y="4"/>
                    <a:pt x="1" y="4"/>
                  </a:cubicBezTo>
                  <a:cubicBezTo>
                    <a:pt x="1" y="4"/>
                    <a:pt x="1" y="4"/>
                    <a:pt x="1" y="4"/>
                  </a:cubicBezTo>
                  <a:cubicBezTo>
                    <a:pt x="1" y="4"/>
                    <a:pt x="1" y="5"/>
                    <a:pt x="1" y="5"/>
                  </a:cubicBezTo>
                  <a:cubicBezTo>
                    <a:pt x="1" y="5"/>
                    <a:pt x="1" y="5"/>
                    <a:pt x="2" y="5"/>
                  </a:cubicBezTo>
                  <a:cubicBezTo>
                    <a:pt x="10" y="2"/>
                    <a:pt x="10" y="2"/>
                    <a:pt x="10" y="2"/>
                  </a:cubicBezTo>
                  <a:cubicBezTo>
                    <a:pt x="10" y="2"/>
                    <a:pt x="10" y="2"/>
                    <a:pt x="10" y="2"/>
                  </a:cubicBezTo>
                  <a:cubicBezTo>
                    <a:pt x="10" y="1"/>
                    <a:pt x="10" y="1"/>
                    <a:pt x="10" y="1"/>
                  </a:cubicBezTo>
                  <a:close/>
                  <a:moveTo>
                    <a:pt x="6" y="4"/>
                  </a:moveTo>
                  <a:cubicBezTo>
                    <a:pt x="2" y="6"/>
                    <a:pt x="2" y="6"/>
                    <a:pt x="2" y="6"/>
                  </a:cubicBezTo>
                  <a:cubicBezTo>
                    <a:pt x="2" y="6"/>
                    <a:pt x="2" y="6"/>
                    <a:pt x="2" y="6"/>
                  </a:cubicBezTo>
                  <a:cubicBezTo>
                    <a:pt x="1" y="6"/>
                    <a:pt x="1" y="7"/>
                    <a:pt x="1" y="7"/>
                  </a:cubicBezTo>
                  <a:cubicBezTo>
                    <a:pt x="2" y="8"/>
                    <a:pt x="2" y="8"/>
                    <a:pt x="2" y="8"/>
                  </a:cubicBezTo>
                  <a:cubicBezTo>
                    <a:pt x="2" y="9"/>
                    <a:pt x="2" y="9"/>
                    <a:pt x="3" y="9"/>
                  </a:cubicBezTo>
                  <a:cubicBezTo>
                    <a:pt x="3" y="10"/>
                    <a:pt x="3" y="10"/>
                    <a:pt x="4" y="10"/>
                  </a:cubicBezTo>
                  <a:cubicBezTo>
                    <a:pt x="4" y="10"/>
                    <a:pt x="5" y="10"/>
                    <a:pt x="5" y="10"/>
                  </a:cubicBezTo>
                  <a:cubicBezTo>
                    <a:pt x="6" y="9"/>
                    <a:pt x="6" y="9"/>
                    <a:pt x="6" y="9"/>
                  </a:cubicBezTo>
                  <a:cubicBezTo>
                    <a:pt x="7" y="9"/>
                    <a:pt x="7" y="8"/>
                    <a:pt x="7" y="8"/>
                  </a:cubicBezTo>
                  <a:cubicBezTo>
                    <a:pt x="7" y="7"/>
                    <a:pt x="7" y="7"/>
                    <a:pt x="7" y="7"/>
                  </a:cubicBezTo>
                  <a:cubicBezTo>
                    <a:pt x="6" y="4"/>
                    <a:pt x="6" y="4"/>
                    <a:pt x="6" y="4"/>
                  </a:cubicBezTo>
                  <a:close/>
                  <a:moveTo>
                    <a:pt x="12" y="5"/>
                  </a:moveTo>
                  <a:cubicBezTo>
                    <a:pt x="11" y="4"/>
                    <a:pt x="11" y="4"/>
                    <a:pt x="11" y="4"/>
                  </a:cubicBezTo>
                  <a:cubicBezTo>
                    <a:pt x="11" y="3"/>
                    <a:pt x="11" y="3"/>
                    <a:pt x="11" y="3"/>
                  </a:cubicBezTo>
                  <a:cubicBezTo>
                    <a:pt x="11" y="3"/>
                    <a:pt x="10" y="3"/>
                    <a:pt x="10" y="3"/>
                  </a:cubicBezTo>
                  <a:cubicBezTo>
                    <a:pt x="7" y="4"/>
                    <a:pt x="7" y="4"/>
                    <a:pt x="7" y="4"/>
                  </a:cubicBezTo>
                  <a:cubicBezTo>
                    <a:pt x="7" y="6"/>
                    <a:pt x="7" y="6"/>
                    <a:pt x="7" y="6"/>
                  </a:cubicBezTo>
                  <a:cubicBezTo>
                    <a:pt x="7" y="7"/>
                    <a:pt x="8" y="7"/>
                    <a:pt x="8" y="7"/>
                  </a:cubicBezTo>
                  <a:cubicBezTo>
                    <a:pt x="8" y="7"/>
                    <a:pt x="8" y="8"/>
                    <a:pt x="9" y="8"/>
                  </a:cubicBezTo>
                  <a:cubicBezTo>
                    <a:pt x="9" y="8"/>
                    <a:pt x="10" y="8"/>
                    <a:pt x="10" y="8"/>
                  </a:cubicBezTo>
                  <a:cubicBezTo>
                    <a:pt x="11" y="7"/>
                    <a:pt x="11" y="7"/>
                    <a:pt x="11" y="7"/>
                  </a:cubicBezTo>
                  <a:cubicBezTo>
                    <a:pt x="11" y="7"/>
                    <a:pt x="12" y="6"/>
                    <a:pt x="12" y="6"/>
                  </a:cubicBezTo>
                  <a:cubicBezTo>
                    <a:pt x="12" y="6"/>
                    <a:pt x="12" y="5"/>
                    <a:pt x="12" y="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2" name="îsḷíḍê">
              <a:extLst>
                <a:ext uri="{FF2B5EF4-FFF2-40B4-BE49-F238E27FC236}">
                  <a16:creationId xmlns:a16="http://schemas.microsoft.com/office/drawing/2014/main" id="{629F487E-9BB8-4503-A739-4140396A1E4F}"/>
                </a:ext>
              </a:extLst>
            </p:cNvPr>
            <p:cNvSpPr/>
            <p:nvPr/>
          </p:nvSpPr>
          <p:spPr bwMode="auto">
            <a:xfrm>
              <a:off x="3367088" y="3563938"/>
              <a:ext cx="39688" cy="36513"/>
            </a:xfrm>
            <a:custGeom>
              <a:avLst/>
              <a:gdLst>
                <a:gd name="T0" fmla="*/ 10 w 12"/>
                <a:gd name="T1" fmla="*/ 1 h 11"/>
                <a:gd name="T2" fmla="*/ 10 w 12"/>
                <a:gd name="T3" fmla="*/ 1 h 11"/>
                <a:gd name="T4" fmla="*/ 10 w 12"/>
                <a:gd name="T5" fmla="*/ 0 h 11"/>
                <a:gd name="T6" fmla="*/ 11 w 12"/>
                <a:gd name="T7" fmla="*/ 1 h 11"/>
                <a:gd name="T8" fmla="*/ 12 w 12"/>
                <a:gd name="T9" fmla="*/ 5 h 11"/>
                <a:gd name="T10" fmla="*/ 12 w 12"/>
                <a:gd name="T11" fmla="*/ 7 h 11"/>
                <a:gd name="T12" fmla="*/ 12 w 12"/>
                <a:gd name="T13" fmla="*/ 8 h 11"/>
                <a:gd name="T14" fmla="*/ 11 w 12"/>
                <a:gd name="T15" fmla="*/ 9 h 11"/>
                <a:gd name="T16" fmla="*/ 10 w 12"/>
                <a:gd name="T17" fmla="*/ 9 h 11"/>
                <a:gd name="T18" fmla="*/ 9 w 12"/>
                <a:gd name="T19" fmla="*/ 9 h 11"/>
                <a:gd name="T20" fmla="*/ 8 w 12"/>
                <a:gd name="T21" fmla="*/ 8 h 11"/>
                <a:gd name="T22" fmla="*/ 7 w 12"/>
                <a:gd name="T23" fmla="*/ 8 h 11"/>
                <a:gd name="T24" fmla="*/ 8 w 12"/>
                <a:gd name="T25" fmla="*/ 9 h 11"/>
                <a:gd name="T26" fmla="*/ 7 w 12"/>
                <a:gd name="T27" fmla="*/ 10 h 11"/>
                <a:gd name="T28" fmla="*/ 7 w 12"/>
                <a:gd name="T29" fmla="*/ 11 h 11"/>
                <a:gd name="T30" fmla="*/ 6 w 12"/>
                <a:gd name="T31" fmla="*/ 11 h 11"/>
                <a:gd name="T32" fmla="*/ 4 w 12"/>
                <a:gd name="T33" fmla="*/ 11 h 11"/>
                <a:gd name="T34" fmla="*/ 3 w 12"/>
                <a:gd name="T35" fmla="*/ 11 h 11"/>
                <a:gd name="T36" fmla="*/ 2 w 12"/>
                <a:gd name="T37" fmla="*/ 10 h 11"/>
                <a:gd name="T38" fmla="*/ 2 w 12"/>
                <a:gd name="T39" fmla="*/ 9 h 11"/>
                <a:gd name="T40" fmla="*/ 0 w 12"/>
                <a:gd name="T41" fmla="*/ 4 h 11"/>
                <a:gd name="T42" fmla="*/ 0 w 12"/>
                <a:gd name="T43" fmla="*/ 4 h 11"/>
                <a:gd name="T44" fmla="*/ 1 w 12"/>
                <a:gd name="T45" fmla="*/ 4 h 11"/>
                <a:gd name="T46" fmla="*/ 1 w 12"/>
                <a:gd name="T47" fmla="*/ 4 h 11"/>
                <a:gd name="T48" fmla="*/ 1 w 12"/>
                <a:gd name="T49" fmla="*/ 5 h 11"/>
                <a:gd name="T50" fmla="*/ 2 w 12"/>
                <a:gd name="T51" fmla="*/ 5 h 11"/>
                <a:gd name="T52" fmla="*/ 10 w 12"/>
                <a:gd name="T53" fmla="*/ 2 h 11"/>
                <a:gd name="T54" fmla="*/ 10 w 12"/>
                <a:gd name="T55" fmla="*/ 2 h 11"/>
                <a:gd name="T56" fmla="*/ 10 w 12"/>
                <a:gd name="T57" fmla="*/ 1 h 11"/>
                <a:gd name="T58" fmla="*/ 6 w 12"/>
                <a:gd name="T59" fmla="*/ 4 h 11"/>
                <a:gd name="T60" fmla="*/ 2 w 12"/>
                <a:gd name="T61" fmla="*/ 6 h 11"/>
                <a:gd name="T62" fmla="*/ 2 w 12"/>
                <a:gd name="T63" fmla="*/ 6 h 11"/>
                <a:gd name="T64" fmla="*/ 1 w 12"/>
                <a:gd name="T65" fmla="*/ 7 h 11"/>
                <a:gd name="T66" fmla="*/ 2 w 12"/>
                <a:gd name="T67" fmla="*/ 8 h 11"/>
                <a:gd name="T68" fmla="*/ 3 w 12"/>
                <a:gd name="T69" fmla="*/ 9 h 11"/>
                <a:gd name="T70" fmla="*/ 4 w 12"/>
                <a:gd name="T71" fmla="*/ 10 h 11"/>
                <a:gd name="T72" fmla="*/ 5 w 12"/>
                <a:gd name="T73" fmla="*/ 10 h 11"/>
                <a:gd name="T74" fmla="*/ 6 w 12"/>
                <a:gd name="T75" fmla="*/ 9 h 11"/>
                <a:gd name="T76" fmla="*/ 7 w 12"/>
                <a:gd name="T77" fmla="*/ 8 h 11"/>
                <a:gd name="T78" fmla="*/ 7 w 12"/>
                <a:gd name="T79" fmla="*/ 7 h 11"/>
                <a:gd name="T80" fmla="*/ 6 w 12"/>
                <a:gd name="T81" fmla="*/ 4 h 11"/>
                <a:gd name="T82" fmla="*/ 12 w 12"/>
                <a:gd name="T83" fmla="*/ 5 h 11"/>
                <a:gd name="T84" fmla="*/ 11 w 12"/>
                <a:gd name="T85" fmla="*/ 4 h 11"/>
                <a:gd name="T86" fmla="*/ 11 w 12"/>
                <a:gd name="T87" fmla="*/ 3 h 11"/>
                <a:gd name="T88" fmla="*/ 10 w 12"/>
                <a:gd name="T89" fmla="*/ 3 h 11"/>
                <a:gd name="T90" fmla="*/ 7 w 12"/>
                <a:gd name="T91" fmla="*/ 4 h 11"/>
                <a:gd name="T92" fmla="*/ 7 w 12"/>
                <a:gd name="T93" fmla="*/ 6 h 11"/>
                <a:gd name="T94" fmla="*/ 8 w 12"/>
                <a:gd name="T95" fmla="*/ 7 h 11"/>
                <a:gd name="T96" fmla="*/ 9 w 12"/>
                <a:gd name="T97" fmla="*/ 8 h 11"/>
                <a:gd name="T98" fmla="*/ 10 w 12"/>
                <a:gd name="T99" fmla="*/ 8 h 11"/>
                <a:gd name="T100" fmla="*/ 11 w 12"/>
                <a:gd name="T101" fmla="*/ 7 h 11"/>
                <a:gd name="T102" fmla="*/ 12 w 12"/>
                <a:gd name="T103" fmla="*/ 6 h 11"/>
                <a:gd name="T104" fmla="*/ 12 w 12"/>
                <a:gd name="T10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 h="11">
                  <a:moveTo>
                    <a:pt x="10" y="1"/>
                  </a:moveTo>
                  <a:cubicBezTo>
                    <a:pt x="10" y="1"/>
                    <a:pt x="10" y="1"/>
                    <a:pt x="10" y="1"/>
                  </a:cubicBezTo>
                  <a:cubicBezTo>
                    <a:pt x="10" y="0"/>
                    <a:pt x="10" y="0"/>
                    <a:pt x="10" y="0"/>
                  </a:cubicBezTo>
                  <a:cubicBezTo>
                    <a:pt x="11" y="0"/>
                    <a:pt x="11" y="0"/>
                    <a:pt x="11" y="1"/>
                  </a:cubicBezTo>
                  <a:cubicBezTo>
                    <a:pt x="12" y="5"/>
                    <a:pt x="12" y="5"/>
                    <a:pt x="12" y="5"/>
                  </a:cubicBezTo>
                  <a:cubicBezTo>
                    <a:pt x="12" y="6"/>
                    <a:pt x="12" y="6"/>
                    <a:pt x="12" y="7"/>
                  </a:cubicBezTo>
                  <a:cubicBezTo>
                    <a:pt x="12" y="7"/>
                    <a:pt x="12" y="7"/>
                    <a:pt x="12" y="8"/>
                  </a:cubicBezTo>
                  <a:cubicBezTo>
                    <a:pt x="12" y="8"/>
                    <a:pt x="11" y="9"/>
                    <a:pt x="11" y="9"/>
                  </a:cubicBezTo>
                  <a:cubicBezTo>
                    <a:pt x="10" y="9"/>
                    <a:pt x="10" y="9"/>
                    <a:pt x="10" y="9"/>
                  </a:cubicBezTo>
                  <a:cubicBezTo>
                    <a:pt x="9" y="9"/>
                    <a:pt x="9" y="9"/>
                    <a:pt x="9" y="9"/>
                  </a:cubicBezTo>
                  <a:cubicBezTo>
                    <a:pt x="8" y="8"/>
                    <a:pt x="8" y="8"/>
                    <a:pt x="8" y="8"/>
                  </a:cubicBezTo>
                  <a:cubicBezTo>
                    <a:pt x="7" y="8"/>
                    <a:pt x="7" y="8"/>
                    <a:pt x="7" y="8"/>
                  </a:cubicBezTo>
                  <a:cubicBezTo>
                    <a:pt x="7" y="8"/>
                    <a:pt x="8" y="8"/>
                    <a:pt x="8" y="9"/>
                  </a:cubicBezTo>
                  <a:cubicBezTo>
                    <a:pt x="8" y="9"/>
                    <a:pt x="7" y="9"/>
                    <a:pt x="7" y="10"/>
                  </a:cubicBezTo>
                  <a:cubicBezTo>
                    <a:pt x="7" y="10"/>
                    <a:pt x="7" y="10"/>
                    <a:pt x="7" y="11"/>
                  </a:cubicBezTo>
                  <a:cubicBezTo>
                    <a:pt x="6" y="11"/>
                    <a:pt x="6" y="11"/>
                    <a:pt x="6" y="11"/>
                  </a:cubicBezTo>
                  <a:cubicBezTo>
                    <a:pt x="5" y="11"/>
                    <a:pt x="4" y="11"/>
                    <a:pt x="4" y="11"/>
                  </a:cubicBezTo>
                  <a:cubicBezTo>
                    <a:pt x="4" y="11"/>
                    <a:pt x="3" y="11"/>
                    <a:pt x="3" y="11"/>
                  </a:cubicBezTo>
                  <a:cubicBezTo>
                    <a:pt x="3" y="10"/>
                    <a:pt x="2" y="10"/>
                    <a:pt x="2" y="10"/>
                  </a:cubicBezTo>
                  <a:cubicBezTo>
                    <a:pt x="2" y="9"/>
                    <a:pt x="2" y="9"/>
                    <a:pt x="2" y="9"/>
                  </a:cubicBezTo>
                  <a:cubicBezTo>
                    <a:pt x="0" y="4"/>
                    <a:pt x="0" y="4"/>
                    <a:pt x="0" y="4"/>
                  </a:cubicBezTo>
                  <a:cubicBezTo>
                    <a:pt x="0" y="4"/>
                    <a:pt x="0" y="4"/>
                    <a:pt x="0" y="4"/>
                  </a:cubicBezTo>
                  <a:cubicBezTo>
                    <a:pt x="0" y="4"/>
                    <a:pt x="1" y="4"/>
                    <a:pt x="1" y="4"/>
                  </a:cubicBezTo>
                  <a:cubicBezTo>
                    <a:pt x="1" y="4"/>
                    <a:pt x="1" y="4"/>
                    <a:pt x="1" y="4"/>
                  </a:cubicBezTo>
                  <a:cubicBezTo>
                    <a:pt x="1" y="4"/>
                    <a:pt x="1" y="5"/>
                    <a:pt x="1" y="5"/>
                  </a:cubicBezTo>
                  <a:cubicBezTo>
                    <a:pt x="1" y="5"/>
                    <a:pt x="1" y="5"/>
                    <a:pt x="2" y="5"/>
                  </a:cubicBezTo>
                  <a:cubicBezTo>
                    <a:pt x="10" y="2"/>
                    <a:pt x="10" y="2"/>
                    <a:pt x="10" y="2"/>
                  </a:cubicBezTo>
                  <a:cubicBezTo>
                    <a:pt x="10" y="2"/>
                    <a:pt x="10" y="2"/>
                    <a:pt x="10" y="2"/>
                  </a:cubicBezTo>
                  <a:cubicBezTo>
                    <a:pt x="10" y="1"/>
                    <a:pt x="10" y="1"/>
                    <a:pt x="10" y="1"/>
                  </a:cubicBezTo>
                  <a:close/>
                  <a:moveTo>
                    <a:pt x="6" y="4"/>
                  </a:moveTo>
                  <a:cubicBezTo>
                    <a:pt x="2" y="6"/>
                    <a:pt x="2" y="6"/>
                    <a:pt x="2" y="6"/>
                  </a:cubicBezTo>
                  <a:cubicBezTo>
                    <a:pt x="2" y="6"/>
                    <a:pt x="2" y="6"/>
                    <a:pt x="2" y="6"/>
                  </a:cubicBezTo>
                  <a:cubicBezTo>
                    <a:pt x="1" y="6"/>
                    <a:pt x="1" y="7"/>
                    <a:pt x="1" y="7"/>
                  </a:cubicBezTo>
                  <a:cubicBezTo>
                    <a:pt x="2" y="8"/>
                    <a:pt x="2" y="8"/>
                    <a:pt x="2" y="8"/>
                  </a:cubicBezTo>
                  <a:cubicBezTo>
                    <a:pt x="2" y="9"/>
                    <a:pt x="2" y="9"/>
                    <a:pt x="3" y="9"/>
                  </a:cubicBezTo>
                  <a:cubicBezTo>
                    <a:pt x="3" y="10"/>
                    <a:pt x="3" y="10"/>
                    <a:pt x="4" y="10"/>
                  </a:cubicBezTo>
                  <a:cubicBezTo>
                    <a:pt x="4" y="10"/>
                    <a:pt x="5" y="10"/>
                    <a:pt x="5" y="10"/>
                  </a:cubicBezTo>
                  <a:cubicBezTo>
                    <a:pt x="6" y="9"/>
                    <a:pt x="6" y="9"/>
                    <a:pt x="6" y="9"/>
                  </a:cubicBezTo>
                  <a:cubicBezTo>
                    <a:pt x="7" y="9"/>
                    <a:pt x="7" y="8"/>
                    <a:pt x="7" y="8"/>
                  </a:cubicBezTo>
                  <a:cubicBezTo>
                    <a:pt x="7" y="7"/>
                    <a:pt x="7" y="7"/>
                    <a:pt x="7" y="7"/>
                  </a:cubicBezTo>
                  <a:cubicBezTo>
                    <a:pt x="6" y="4"/>
                    <a:pt x="6" y="4"/>
                    <a:pt x="6" y="4"/>
                  </a:cubicBezTo>
                  <a:close/>
                  <a:moveTo>
                    <a:pt x="12" y="5"/>
                  </a:moveTo>
                  <a:cubicBezTo>
                    <a:pt x="11" y="4"/>
                    <a:pt x="11" y="4"/>
                    <a:pt x="11" y="4"/>
                  </a:cubicBezTo>
                  <a:cubicBezTo>
                    <a:pt x="11" y="3"/>
                    <a:pt x="11" y="3"/>
                    <a:pt x="11" y="3"/>
                  </a:cubicBezTo>
                  <a:cubicBezTo>
                    <a:pt x="11" y="3"/>
                    <a:pt x="10" y="3"/>
                    <a:pt x="10" y="3"/>
                  </a:cubicBezTo>
                  <a:cubicBezTo>
                    <a:pt x="7" y="4"/>
                    <a:pt x="7" y="4"/>
                    <a:pt x="7" y="4"/>
                  </a:cubicBezTo>
                  <a:cubicBezTo>
                    <a:pt x="7" y="6"/>
                    <a:pt x="7" y="6"/>
                    <a:pt x="7" y="6"/>
                  </a:cubicBezTo>
                  <a:cubicBezTo>
                    <a:pt x="7" y="7"/>
                    <a:pt x="8" y="7"/>
                    <a:pt x="8" y="7"/>
                  </a:cubicBezTo>
                  <a:cubicBezTo>
                    <a:pt x="8" y="7"/>
                    <a:pt x="8" y="8"/>
                    <a:pt x="9" y="8"/>
                  </a:cubicBezTo>
                  <a:cubicBezTo>
                    <a:pt x="9" y="8"/>
                    <a:pt x="10" y="8"/>
                    <a:pt x="10" y="8"/>
                  </a:cubicBezTo>
                  <a:cubicBezTo>
                    <a:pt x="11" y="7"/>
                    <a:pt x="11" y="7"/>
                    <a:pt x="11" y="7"/>
                  </a:cubicBezTo>
                  <a:cubicBezTo>
                    <a:pt x="11" y="7"/>
                    <a:pt x="12" y="6"/>
                    <a:pt x="12" y="6"/>
                  </a:cubicBezTo>
                  <a:cubicBezTo>
                    <a:pt x="12" y="6"/>
                    <a:pt x="12" y="5"/>
                    <a:pt x="12" y="5"/>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3" name="íšliďè">
              <a:extLst>
                <a:ext uri="{FF2B5EF4-FFF2-40B4-BE49-F238E27FC236}">
                  <a16:creationId xmlns:a16="http://schemas.microsoft.com/office/drawing/2014/main" id="{8DA66D07-8873-43B7-BAB9-70654DFCB823}"/>
                </a:ext>
              </a:extLst>
            </p:cNvPr>
            <p:cNvSpPr/>
            <p:nvPr/>
          </p:nvSpPr>
          <p:spPr bwMode="auto">
            <a:xfrm>
              <a:off x="3394076" y="3622675"/>
              <a:ext cx="46038" cy="44450"/>
            </a:xfrm>
            <a:custGeom>
              <a:avLst/>
              <a:gdLst>
                <a:gd name="T0" fmla="*/ 14 w 14"/>
                <a:gd name="T1" fmla="*/ 7 h 13"/>
                <a:gd name="T2" fmla="*/ 12 w 14"/>
                <a:gd name="T3" fmla="*/ 9 h 13"/>
                <a:gd name="T4" fmla="*/ 12 w 14"/>
                <a:gd name="T5" fmla="*/ 9 h 13"/>
                <a:gd name="T6" fmla="*/ 12 w 14"/>
                <a:gd name="T7" fmla="*/ 8 h 13"/>
                <a:gd name="T8" fmla="*/ 12 w 14"/>
                <a:gd name="T9" fmla="*/ 8 h 13"/>
                <a:gd name="T10" fmla="*/ 12 w 14"/>
                <a:gd name="T11" fmla="*/ 7 h 13"/>
                <a:gd name="T12" fmla="*/ 12 w 14"/>
                <a:gd name="T13" fmla="*/ 6 h 13"/>
                <a:gd name="T14" fmla="*/ 12 w 14"/>
                <a:gd name="T15" fmla="*/ 5 h 13"/>
                <a:gd name="T16" fmla="*/ 11 w 14"/>
                <a:gd name="T17" fmla="*/ 4 h 13"/>
                <a:gd name="T18" fmla="*/ 11 w 14"/>
                <a:gd name="T19" fmla="*/ 3 h 13"/>
                <a:gd name="T20" fmla="*/ 10 w 14"/>
                <a:gd name="T21" fmla="*/ 3 h 13"/>
                <a:gd name="T22" fmla="*/ 10 w 14"/>
                <a:gd name="T23" fmla="*/ 3 h 13"/>
                <a:gd name="T24" fmla="*/ 10 w 14"/>
                <a:gd name="T25" fmla="*/ 3 h 13"/>
                <a:gd name="T26" fmla="*/ 7 w 14"/>
                <a:gd name="T27" fmla="*/ 6 h 13"/>
                <a:gd name="T28" fmla="*/ 8 w 14"/>
                <a:gd name="T29" fmla="*/ 7 h 13"/>
                <a:gd name="T30" fmla="*/ 8 w 14"/>
                <a:gd name="T31" fmla="*/ 7 h 13"/>
                <a:gd name="T32" fmla="*/ 9 w 14"/>
                <a:gd name="T33" fmla="*/ 7 h 13"/>
                <a:gd name="T34" fmla="*/ 9 w 14"/>
                <a:gd name="T35" fmla="*/ 7 h 13"/>
                <a:gd name="T36" fmla="*/ 10 w 14"/>
                <a:gd name="T37" fmla="*/ 7 h 13"/>
                <a:gd name="T38" fmla="*/ 10 w 14"/>
                <a:gd name="T39" fmla="*/ 7 h 13"/>
                <a:gd name="T40" fmla="*/ 10 w 14"/>
                <a:gd name="T41" fmla="*/ 7 h 13"/>
                <a:gd name="T42" fmla="*/ 7 w 14"/>
                <a:gd name="T43" fmla="*/ 9 h 13"/>
                <a:gd name="T44" fmla="*/ 6 w 14"/>
                <a:gd name="T45" fmla="*/ 9 h 13"/>
                <a:gd name="T46" fmla="*/ 6 w 14"/>
                <a:gd name="T47" fmla="*/ 9 h 13"/>
                <a:gd name="T48" fmla="*/ 7 w 14"/>
                <a:gd name="T49" fmla="*/ 9 h 13"/>
                <a:gd name="T50" fmla="*/ 7 w 14"/>
                <a:gd name="T51" fmla="*/ 8 h 13"/>
                <a:gd name="T52" fmla="*/ 7 w 14"/>
                <a:gd name="T53" fmla="*/ 8 h 13"/>
                <a:gd name="T54" fmla="*/ 7 w 14"/>
                <a:gd name="T55" fmla="*/ 7 h 13"/>
                <a:gd name="T56" fmla="*/ 6 w 14"/>
                <a:gd name="T57" fmla="*/ 6 h 13"/>
                <a:gd name="T58" fmla="*/ 3 w 14"/>
                <a:gd name="T59" fmla="*/ 8 h 13"/>
                <a:gd name="T60" fmla="*/ 2 w 14"/>
                <a:gd name="T61" fmla="*/ 9 h 13"/>
                <a:gd name="T62" fmla="*/ 2 w 14"/>
                <a:gd name="T63" fmla="*/ 9 h 13"/>
                <a:gd name="T64" fmla="*/ 3 w 14"/>
                <a:gd name="T65" fmla="*/ 9 h 13"/>
                <a:gd name="T66" fmla="*/ 4 w 14"/>
                <a:gd name="T67" fmla="*/ 11 h 13"/>
                <a:gd name="T68" fmla="*/ 4 w 14"/>
                <a:gd name="T69" fmla="*/ 11 h 13"/>
                <a:gd name="T70" fmla="*/ 5 w 14"/>
                <a:gd name="T71" fmla="*/ 12 h 13"/>
                <a:gd name="T72" fmla="*/ 6 w 14"/>
                <a:gd name="T73" fmla="*/ 12 h 13"/>
                <a:gd name="T74" fmla="*/ 7 w 14"/>
                <a:gd name="T75" fmla="*/ 12 h 13"/>
                <a:gd name="T76" fmla="*/ 7 w 14"/>
                <a:gd name="T77" fmla="*/ 12 h 13"/>
                <a:gd name="T78" fmla="*/ 8 w 14"/>
                <a:gd name="T79" fmla="*/ 12 h 13"/>
                <a:gd name="T80" fmla="*/ 7 w 14"/>
                <a:gd name="T81" fmla="*/ 12 h 13"/>
                <a:gd name="T82" fmla="*/ 5 w 14"/>
                <a:gd name="T83" fmla="*/ 13 h 13"/>
                <a:gd name="T84" fmla="*/ 0 w 14"/>
                <a:gd name="T85" fmla="*/ 7 h 13"/>
                <a:gd name="T86" fmla="*/ 0 w 14"/>
                <a:gd name="T87" fmla="*/ 7 h 13"/>
                <a:gd name="T88" fmla="*/ 1 w 14"/>
                <a:gd name="T89" fmla="*/ 7 h 13"/>
                <a:gd name="T90" fmla="*/ 1 w 14"/>
                <a:gd name="T91" fmla="*/ 7 h 13"/>
                <a:gd name="T92" fmla="*/ 1 w 14"/>
                <a:gd name="T93" fmla="*/ 7 h 13"/>
                <a:gd name="T94" fmla="*/ 2 w 14"/>
                <a:gd name="T95" fmla="*/ 7 h 13"/>
                <a:gd name="T96" fmla="*/ 2 w 14"/>
                <a:gd name="T97" fmla="*/ 7 h 13"/>
                <a:gd name="T98" fmla="*/ 9 w 14"/>
                <a:gd name="T99" fmla="*/ 2 h 13"/>
                <a:gd name="T100" fmla="*/ 9 w 14"/>
                <a:gd name="T101" fmla="*/ 2 h 13"/>
                <a:gd name="T102" fmla="*/ 9 w 14"/>
                <a:gd name="T103" fmla="*/ 1 h 13"/>
                <a:gd name="T104" fmla="*/ 9 w 14"/>
                <a:gd name="T105" fmla="*/ 1 h 13"/>
                <a:gd name="T106" fmla="*/ 9 w 14"/>
                <a:gd name="T107" fmla="*/ 0 h 13"/>
                <a:gd name="T108" fmla="*/ 9 w 14"/>
                <a:gd name="T109" fmla="*/ 0 h 13"/>
                <a:gd name="T110" fmla="*/ 14 w 14"/>
                <a:gd name="T111"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 h="13">
                  <a:moveTo>
                    <a:pt x="14" y="7"/>
                  </a:moveTo>
                  <a:cubicBezTo>
                    <a:pt x="12" y="9"/>
                    <a:pt x="12" y="9"/>
                    <a:pt x="12" y="9"/>
                  </a:cubicBezTo>
                  <a:cubicBezTo>
                    <a:pt x="12" y="9"/>
                    <a:pt x="12" y="9"/>
                    <a:pt x="12" y="9"/>
                  </a:cubicBezTo>
                  <a:cubicBezTo>
                    <a:pt x="11" y="9"/>
                    <a:pt x="11" y="9"/>
                    <a:pt x="12" y="8"/>
                  </a:cubicBezTo>
                  <a:cubicBezTo>
                    <a:pt x="12" y="8"/>
                    <a:pt x="12" y="8"/>
                    <a:pt x="12" y="8"/>
                  </a:cubicBezTo>
                  <a:cubicBezTo>
                    <a:pt x="12" y="8"/>
                    <a:pt x="12" y="7"/>
                    <a:pt x="12" y="7"/>
                  </a:cubicBezTo>
                  <a:cubicBezTo>
                    <a:pt x="12" y="7"/>
                    <a:pt x="12" y="6"/>
                    <a:pt x="12" y="6"/>
                  </a:cubicBezTo>
                  <a:cubicBezTo>
                    <a:pt x="12" y="6"/>
                    <a:pt x="12" y="6"/>
                    <a:pt x="12" y="5"/>
                  </a:cubicBezTo>
                  <a:cubicBezTo>
                    <a:pt x="12" y="5"/>
                    <a:pt x="12" y="5"/>
                    <a:pt x="11" y="4"/>
                  </a:cubicBezTo>
                  <a:cubicBezTo>
                    <a:pt x="11" y="3"/>
                    <a:pt x="11" y="3"/>
                    <a:pt x="11" y="3"/>
                  </a:cubicBezTo>
                  <a:cubicBezTo>
                    <a:pt x="11" y="3"/>
                    <a:pt x="10" y="3"/>
                    <a:pt x="10" y="3"/>
                  </a:cubicBezTo>
                  <a:cubicBezTo>
                    <a:pt x="10" y="3"/>
                    <a:pt x="10" y="3"/>
                    <a:pt x="10" y="3"/>
                  </a:cubicBezTo>
                  <a:cubicBezTo>
                    <a:pt x="10" y="3"/>
                    <a:pt x="10" y="3"/>
                    <a:pt x="10" y="3"/>
                  </a:cubicBezTo>
                  <a:cubicBezTo>
                    <a:pt x="7" y="6"/>
                    <a:pt x="7" y="6"/>
                    <a:pt x="7" y="6"/>
                  </a:cubicBezTo>
                  <a:cubicBezTo>
                    <a:pt x="8" y="7"/>
                    <a:pt x="8" y="7"/>
                    <a:pt x="8" y="7"/>
                  </a:cubicBezTo>
                  <a:cubicBezTo>
                    <a:pt x="8" y="7"/>
                    <a:pt x="8" y="7"/>
                    <a:pt x="8" y="7"/>
                  </a:cubicBezTo>
                  <a:cubicBezTo>
                    <a:pt x="8" y="7"/>
                    <a:pt x="8" y="7"/>
                    <a:pt x="9" y="7"/>
                  </a:cubicBezTo>
                  <a:cubicBezTo>
                    <a:pt x="9" y="7"/>
                    <a:pt x="9" y="7"/>
                    <a:pt x="9" y="7"/>
                  </a:cubicBezTo>
                  <a:cubicBezTo>
                    <a:pt x="10" y="7"/>
                    <a:pt x="10" y="7"/>
                    <a:pt x="10" y="7"/>
                  </a:cubicBezTo>
                  <a:cubicBezTo>
                    <a:pt x="10" y="7"/>
                    <a:pt x="10" y="7"/>
                    <a:pt x="10" y="7"/>
                  </a:cubicBezTo>
                  <a:cubicBezTo>
                    <a:pt x="10" y="7"/>
                    <a:pt x="10" y="7"/>
                    <a:pt x="10" y="7"/>
                  </a:cubicBezTo>
                  <a:cubicBezTo>
                    <a:pt x="7" y="9"/>
                    <a:pt x="7" y="9"/>
                    <a:pt x="7" y="9"/>
                  </a:cubicBezTo>
                  <a:cubicBezTo>
                    <a:pt x="7" y="10"/>
                    <a:pt x="6" y="10"/>
                    <a:pt x="6" y="9"/>
                  </a:cubicBezTo>
                  <a:cubicBezTo>
                    <a:pt x="6" y="9"/>
                    <a:pt x="6" y="9"/>
                    <a:pt x="6" y="9"/>
                  </a:cubicBezTo>
                  <a:cubicBezTo>
                    <a:pt x="7" y="9"/>
                    <a:pt x="7" y="9"/>
                    <a:pt x="7" y="9"/>
                  </a:cubicBezTo>
                  <a:cubicBezTo>
                    <a:pt x="7" y="8"/>
                    <a:pt x="7" y="8"/>
                    <a:pt x="7" y="8"/>
                  </a:cubicBezTo>
                  <a:cubicBezTo>
                    <a:pt x="7" y="8"/>
                    <a:pt x="8" y="8"/>
                    <a:pt x="7" y="8"/>
                  </a:cubicBezTo>
                  <a:cubicBezTo>
                    <a:pt x="7" y="8"/>
                    <a:pt x="7" y="7"/>
                    <a:pt x="7" y="7"/>
                  </a:cubicBezTo>
                  <a:cubicBezTo>
                    <a:pt x="6" y="6"/>
                    <a:pt x="6" y="6"/>
                    <a:pt x="6" y="6"/>
                  </a:cubicBezTo>
                  <a:cubicBezTo>
                    <a:pt x="3" y="8"/>
                    <a:pt x="3" y="8"/>
                    <a:pt x="3" y="8"/>
                  </a:cubicBezTo>
                  <a:cubicBezTo>
                    <a:pt x="3" y="8"/>
                    <a:pt x="2" y="9"/>
                    <a:pt x="2" y="9"/>
                  </a:cubicBezTo>
                  <a:cubicBezTo>
                    <a:pt x="2" y="9"/>
                    <a:pt x="2" y="9"/>
                    <a:pt x="2" y="9"/>
                  </a:cubicBezTo>
                  <a:cubicBezTo>
                    <a:pt x="2" y="9"/>
                    <a:pt x="2" y="9"/>
                    <a:pt x="3" y="9"/>
                  </a:cubicBezTo>
                  <a:cubicBezTo>
                    <a:pt x="4" y="11"/>
                    <a:pt x="4" y="11"/>
                    <a:pt x="4" y="11"/>
                  </a:cubicBezTo>
                  <a:cubicBezTo>
                    <a:pt x="4" y="11"/>
                    <a:pt x="4" y="11"/>
                    <a:pt x="4" y="11"/>
                  </a:cubicBezTo>
                  <a:cubicBezTo>
                    <a:pt x="4" y="12"/>
                    <a:pt x="5" y="12"/>
                    <a:pt x="5" y="12"/>
                  </a:cubicBezTo>
                  <a:cubicBezTo>
                    <a:pt x="5" y="12"/>
                    <a:pt x="6" y="12"/>
                    <a:pt x="6" y="12"/>
                  </a:cubicBezTo>
                  <a:cubicBezTo>
                    <a:pt x="6" y="12"/>
                    <a:pt x="7" y="12"/>
                    <a:pt x="7" y="12"/>
                  </a:cubicBezTo>
                  <a:cubicBezTo>
                    <a:pt x="7" y="12"/>
                    <a:pt x="7" y="12"/>
                    <a:pt x="7" y="12"/>
                  </a:cubicBezTo>
                  <a:cubicBezTo>
                    <a:pt x="7" y="12"/>
                    <a:pt x="8" y="12"/>
                    <a:pt x="8" y="12"/>
                  </a:cubicBezTo>
                  <a:cubicBezTo>
                    <a:pt x="8" y="12"/>
                    <a:pt x="8" y="12"/>
                    <a:pt x="7" y="12"/>
                  </a:cubicBezTo>
                  <a:cubicBezTo>
                    <a:pt x="5" y="13"/>
                    <a:pt x="5" y="13"/>
                    <a:pt x="5" y="13"/>
                  </a:cubicBezTo>
                  <a:cubicBezTo>
                    <a:pt x="0" y="7"/>
                    <a:pt x="0" y="7"/>
                    <a:pt x="0" y="7"/>
                  </a:cubicBezTo>
                  <a:cubicBezTo>
                    <a:pt x="0" y="7"/>
                    <a:pt x="0" y="7"/>
                    <a:pt x="0" y="7"/>
                  </a:cubicBezTo>
                  <a:cubicBezTo>
                    <a:pt x="0" y="7"/>
                    <a:pt x="1" y="7"/>
                    <a:pt x="1" y="7"/>
                  </a:cubicBezTo>
                  <a:cubicBezTo>
                    <a:pt x="1" y="7"/>
                    <a:pt x="1" y="7"/>
                    <a:pt x="1" y="7"/>
                  </a:cubicBezTo>
                  <a:cubicBezTo>
                    <a:pt x="1" y="7"/>
                    <a:pt x="1" y="7"/>
                    <a:pt x="1" y="7"/>
                  </a:cubicBezTo>
                  <a:cubicBezTo>
                    <a:pt x="1" y="7"/>
                    <a:pt x="1" y="7"/>
                    <a:pt x="2" y="7"/>
                  </a:cubicBezTo>
                  <a:cubicBezTo>
                    <a:pt x="2" y="7"/>
                    <a:pt x="2" y="7"/>
                    <a:pt x="2" y="7"/>
                  </a:cubicBezTo>
                  <a:cubicBezTo>
                    <a:pt x="9" y="2"/>
                    <a:pt x="9" y="2"/>
                    <a:pt x="9" y="2"/>
                  </a:cubicBezTo>
                  <a:cubicBezTo>
                    <a:pt x="9" y="2"/>
                    <a:pt x="9" y="2"/>
                    <a:pt x="9" y="2"/>
                  </a:cubicBezTo>
                  <a:cubicBezTo>
                    <a:pt x="9" y="1"/>
                    <a:pt x="9" y="1"/>
                    <a:pt x="9" y="1"/>
                  </a:cubicBezTo>
                  <a:cubicBezTo>
                    <a:pt x="9" y="1"/>
                    <a:pt x="9" y="1"/>
                    <a:pt x="9" y="1"/>
                  </a:cubicBezTo>
                  <a:cubicBezTo>
                    <a:pt x="9" y="1"/>
                    <a:pt x="9" y="0"/>
                    <a:pt x="9" y="0"/>
                  </a:cubicBezTo>
                  <a:cubicBezTo>
                    <a:pt x="9" y="0"/>
                    <a:pt x="9" y="0"/>
                    <a:pt x="9" y="0"/>
                  </a:cubicBezTo>
                  <a:lnTo>
                    <a:pt x="14" y="7"/>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4" name="îṧlíďê">
              <a:extLst>
                <a:ext uri="{FF2B5EF4-FFF2-40B4-BE49-F238E27FC236}">
                  <a16:creationId xmlns:a16="http://schemas.microsoft.com/office/drawing/2014/main" id="{067E00A0-4543-4712-80A0-2E66999CEF79}"/>
                </a:ext>
              </a:extLst>
            </p:cNvPr>
            <p:cNvSpPr/>
            <p:nvPr/>
          </p:nvSpPr>
          <p:spPr bwMode="auto">
            <a:xfrm>
              <a:off x="3394076" y="3622675"/>
              <a:ext cx="46038" cy="44450"/>
            </a:xfrm>
            <a:custGeom>
              <a:avLst/>
              <a:gdLst>
                <a:gd name="T0" fmla="*/ 14 w 14"/>
                <a:gd name="T1" fmla="*/ 7 h 13"/>
                <a:gd name="T2" fmla="*/ 12 w 14"/>
                <a:gd name="T3" fmla="*/ 9 h 13"/>
                <a:gd name="T4" fmla="*/ 12 w 14"/>
                <a:gd name="T5" fmla="*/ 9 h 13"/>
                <a:gd name="T6" fmla="*/ 12 w 14"/>
                <a:gd name="T7" fmla="*/ 8 h 13"/>
                <a:gd name="T8" fmla="*/ 12 w 14"/>
                <a:gd name="T9" fmla="*/ 8 h 13"/>
                <a:gd name="T10" fmla="*/ 12 w 14"/>
                <a:gd name="T11" fmla="*/ 7 h 13"/>
                <a:gd name="T12" fmla="*/ 12 w 14"/>
                <a:gd name="T13" fmla="*/ 6 h 13"/>
                <a:gd name="T14" fmla="*/ 12 w 14"/>
                <a:gd name="T15" fmla="*/ 5 h 13"/>
                <a:gd name="T16" fmla="*/ 11 w 14"/>
                <a:gd name="T17" fmla="*/ 4 h 13"/>
                <a:gd name="T18" fmla="*/ 11 w 14"/>
                <a:gd name="T19" fmla="*/ 3 h 13"/>
                <a:gd name="T20" fmla="*/ 10 w 14"/>
                <a:gd name="T21" fmla="*/ 3 h 13"/>
                <a:gd name="T22" fmla="*/ 10 w 14"/>
                <a:gd name="T23" fmla="*/ 3 h 13"/>
                <a:gd name="T24" fmla="*/ 10 w 14"/>
                <a:gd name="T25" fmla="*/ 3 h 13"/>
                <a:gd name="T26" fmla="*/ 7 w 14"/>
                <a:gd name="T27" fmla="*/ 6 h 13"/>
                <a:gd name="T28" fmla="*/ 8 w 14"/>
                <a:gd name="T29" fmla="*/ 7 h 13"/>
                <a:gd name="T30" fmla="*/ 8 w 14"/>
                <a:gd name="T31" fmla="*/ 7 h 13"/>
                <a:gd name="T32" fmla="*/ 9 w 14"/>
                <a:gd name="T33" fmla="*/ 7 h 13"/>
                <a:gd name="T34" fmla="*/ 9 w 14"/>
                <a:gd name="T35" fmla="*/ 7 h 13"/>
                <a:gd name="T36" fmla="*/ 10 w 14"/>
                <a:gd name="T37" fmla="*/ 7 h 13"/>
                <a:gd name="T38" fmla="*/ 10 w 14"/>
                <a:gd name="T39" fmla="*/ 7 h 13"/>
                <a:gd name="T40" fmla="*/ 10 w 14"/>
                <a:gd name="T41" fmla="*/ 7 h 13"/>
                <a:gd name="T42" fmla="*/ 7 w 14"/>
                <a:gd name="T43" fmla="*/ 9 h 13"/>
                <a:gd name="T44" fmla="*/ 6 w 14"/>
                <a:gd name="T45" fmla="*/ 9 h 13"/>
                <a:gd name="T46" fmla="*/ 6 w 14"/>
                <a:gd name="T47" fmla="*/ 9 h 13"/>
                <a:gd name="T48" fmla="*/ 7 w 14"/>
                <a:gd name="T49" fmla="*/ 9 h 13"/>
                <a:gd name="T50" fmla="*/ 7 w 14"/>
                <a:gd name="T51" fmla="*/ 8 h 13"/>
                <a:gd name="T52" fmla="*/ 7 w 14"/>
                <a:gd name="T53" fmla="*/ 8 h 13"/>
                <a:gd name="T54" fmla="*/ 7 w 14"/>
                <a:gd name="T55" fmla="*/ 7 h 13"/>
                <a:gd name="T56" fmla="*/ 6 w 14"/>
                <a:gd name="T57" fmla="*/ 6 h 13"/>
                <a:gd name="T58" fmla="*/ 3 w 14"/>
                <a:gd name="T59" fmla="*/ 8 h 13"/>
                <a:gd name="T60" fmla="*/ 2 w 14"/>
                <a:gd name="T61" fmla="*/ 9 h 13"/>
                <a:gd name="T62" fmla="*/ 2 w 14"/>
                <a:gd name="T63" fmla="*/ 9 h 13"/>
                <a:gd name="T64" fmla="*/ 3 w 14"/>
                <a:gd name="T65" fmla="*/ 9 h 13"/>
                <a:gd name="T66" fmla="*/ 4 w 14"/>
                <a:gd name="T67" fmla="*/ 11 h 13"/>
                <a:gd name="T68" fmla="*/ 4 w 14"/>
                <a:gd name="T69" fmla="*/ 11 h 13"/>
                <a:gd name="T70" fmla="*/ 5 w 14"/>
                <a:gd name="T71" fmla="*/ 12 h 13"/>
                <a:gd name="T72" fmla="*/ 6 w 14"/>
                <a:gd name="T73" fmla="*/ 12 h 13"/>
                <a:gd name="T74" fmla="*/ 7 w 14"/>
                <a:gd name="T75" fmla="*/ 12 h 13"/>
                <a:gd name="T76" fmla="*/ 7 w 14"/>
                <a:gd name="T77" fmla="*/ 12 h 13"/>
                <a:gd name="T78" fmla="*/ 8 w 14"/>
                <a:gd name="T79" fmla="*/ 12 h 13"/>
                <a:gd name="T80" fmla="*/ 7 w 14"/>
                <a:gd name="T81" fmla="*/ 12 h 13"/>
                <a:gd name="T82" fmla="*/ 5 w 14"/>
                <a:gd name="T83" fmla="*/ 13 h 13"/>
                <a:gd name="T84" fmla="*/ 0 w 14"/>
                <a:gd name="T85" fmla="*/ 7 h 13"/>
                <a:gd name="T86" fmla="*/ 0 w 14"/>
                <a:gd name="T87" fmla="*/ 7 h 13"/>
                <a:gd name="T88" fmla="*/ 1 w 14"/>
                <a:gd name="T89" fmla="*/ 7 h 13"/>
                <a:gd name="T90" fmla="*/ 1 w 14"/>
                <a:gd name="T91" fmla="*/ 7 h 13"/>
                <a:gd name="T92" fmla="*/ 1 w 14"/>
                <a:gd name="T93" fmla="*/ 7 h 13"/>
                <a:gd name="T94" fmla="*/ 2 w 14"/>
                <a:gd name="T95" fmla="*/ 7 h 13"/>
                <a:gd name="T96" fmla="*/ 2 w 14"/>
                <a:gd name="T97" fmla="*/ 7 h 13"/>
                <a:gd name="T98" fmla="*/ 9 w 14"/>
                <a:gd name="T99" fmla="*/ 2 h 13"/>
                <a:gd name="T100" fmla="*/ 9 w 14"/>
                <a:gd name="T101" fmla="*/ 2 h 13"/>
                <a:gd name="T102" fmla="*/ 9 w 14"/>
                <a:gd name="T103" fmla="*/ 1 h 13"/>
                <a:gd name="T104" fmla="*/ 9 w 14"/>
                <a:gd name="T105" fmla="*/ 1 h 13"/>
                <a:gd name="T106" fmla="*/ 9 w 14"/>
                <a:gd name="T107" fmla="*/ 0 h 13"/>
                <a:gd name="T108" fmla="*/ 9 w 14"/>
                <a:gd name="T109" fmla="*/ 0 h 13"/>
                <a:gd name="T110" fmla="*/ 14 w 14"/>
                <a:gd name="T111"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 h="13">
                  <a:moveTo>
                    <a:pt x="14" y="7"/>
                  </a:moveTo>
                  <a:cubicBezTo>
                    <a:pt x="12" y="9"/>
                    <a:pt x="12" y="9"/>
                    <a:pt x="12" y="9"/>
                  </a:cubicBezTo>
                  <a:cubicBezTo>
                    <a:pt x="12" y="9"/>
                    <a:pt x="12" y="9"/>
                    <a:pt x="12" y="9"/>
                  </a:cubicBezTo>
                  <a:cubicBezTo>
                    <a:pt x="11" y="9"/>
                    <a:pt x="11" y="9"/>
                    <a:pt x="12" y="8"/>
                  </a:cubicBezTo>
                  <a:cubicBezTo>
                    <a:pt x="12" y="8"/>
                    <a:pt x="12" y="8"/>
                    <a:pt x="12" y="8"/>
                  </a:cubicBezTo>
                  <a:cubicBezTo>
                    <a:pt x="12" y="8"/>
                    <a:pt x="12" y="7"/>
                    <a:pt x="12" y="7"/>
                  </a:cubicBezTo>
                  <a:cubicBezTo>
                    <a:pt x="12" y="7"/>
                    <a:pt x="12" y="6"/>
                    <a:pt x="12" y="6"/>
                  </a:cubicBezTo>
                  <a:cubicBezTo>
                    <a:pt x="12" y="6"/>
                    <a:pt x="12" y="6"/>
                    <a:pt x="12" y="5"/>
                  </a:cubicBezTo>
                  <a:cubicBezTo>
                    <a:pt x="12" y="5"/>
                    <a:pt x="12" y="5"/>
                    <a:pt x="11" y="4"/>
                  </a:cubicBezTo>
                  <a:cubicBezTo>
                    <a:pt x="11" y="3"/>
                    <a:pt x="11" y="3"/>
                    <a:pt x="11" y="3"/>
                  </a:cubicBezTo>
                  <a:cubicBezTo>
                    <a:pt x="11" y="3"/>
                    <a:pt x="10" y="3"/>
                    <a:pt x="10" y="3"/>
                  </a:cubicBezTo>
                  <a:cubicBezTo>
                    <a:pt x="10" y="3"/>
                    <a:pt x="10" y="3"/>
                    <a:pt x="10" y="3"/>
                  </a:cubicBezTo>
                  <a:cubicBezTo>
                    <a:pt x="10" y="3"/>
                    <a:pt x="10" y="3"/>
                    <a:pt x="10" y="3"/>
                  </a:cubicBezTo>
                  <a:cubicBezTo>
                    <a:pt x="7" y="6"/>
                    <a:pt x="7" y="6"/>
                    <a:pt x="7" y="6"/>
                  </a:cubicBezTo>
                  <a:cubicBezTo>
                    <a:pt x="8" y="7"/>
                    <a:pt x="8" y="7"/>
                    <a:pt x="8" y="7"/>
                  </a:cubicBezTo>
                  <a:cubicBezTo>
                    <a:pt x="8" y="7"/>
                    <a:pt x="8" y="7"/>
                    <a:pt x="8" y="7"/>
                  </a:cubicBezTo>
                  <a:cubicBezTo>
                    <a:pt x="8" y="7"/>
                    <a:pt x="9" y="7"/>
                    <a:pt x="9" y="7"/>
                  </a:cubicBezTo>
                  <a:cubicBezTo>
                    <a:pt x="9" y="7"/>
                    <a:pt x="9" y="7"/>
                    <a:pt x="9" y="7"/>
                  </a:cubicBezTo>
                  <a:cubicBezTo>
                    <a:pt x="10" y="7"/>
                    <a:pt x="10" y="7"/>
                    <a:pt x="10" y="7"/>
                  </a:cubicBezTo>
                  <a:cubicBezTo>
                    <a:pt x="10" y="7"/>
                    <a:pt x="10" y="7"/>
                    <a:pt x="10" y="7"/>
                  </a:cubicBezTo>
                  <a:cubicBezTo>
                    <a:pt x="10" y="7"/>
                    <a:pt x="10" y="7"/>
                    <a:pt x="10" y="7"/>
                  </a:cubicBezTo>
                  <a:cubicBezTo>
                    <a:pt x="7" y="9"/>
                    <a:pt x="7" y="9"/>
                    <a:pt x="7" y="9"/>
                  </a:cubicBezTo>
                  <a:cubicBezTo>
                    <a:pt x="7" y="10"/>
                    <a:pt x="6" y="10"/>
                    <a:pt x="6" y="9"/>
                  </a:cubicBezTo>
                  <a:cubicBezTo>
                    <a:pt x="6" y="9"/>
                    <a:pt x="6" y="9"/>
                    <a:pt x="6" y="9"/>
                  </a:cubicBezTo>
                  <a:cubicBezTo>
                    <a:pt x="7" y="9"/>
                    <a:pt x="7" y="9"/>
                    <a:pt x="7" y="9"/>
                  </a:cubicBezTo>
                  <a:cubicBezTo>
                    <a:pt x="7" y="8"/>
                    <a:pt x="7" y="8"/>
                    <a:pt x="7" y="8"/>
                  </a:cubicBezTo>
                  <a:cubicBezTo>
                    <a:pt x="7" y="8"/>
                    <a:pt x="7" y="8"/>
                    <a:pt x="7" y="8"/>
                  </a:cubicBezTo>
                  <a:cubicBezTo>
                    <a:pt x="7" y="8"/>
                    <a:pt x="7" y="7"/>
                    <a:pt x="7" y="7"/>
                  </a:cubicBezTo>
                  <a:cubicBezTo>
                    <a:pt x="6" y="6"/>
                    <a:pt x="6" y="6"/>
                    <a:pt x="6" y="6"/>
                  </a:cubicBezTo>
                  <a:cubicBezTo>
                    <a:pt x="3" y="8"/>
                    <a:pt x="3" y="8"/>
                    <a:pt x="3" y="8"/>
                  </a:cubicBezTo>
                  <a:cubicBezTo>
                    <a:pt x="3" y="8"/>
                    <a:pt x="2" y="9"/>
                    <a:pt x="2" y="9"/>
                  </a:cubicBezTo>
                  <a:cubicBezTo>
                    <a:pt x="2" y="9"/>
                    <a:pt x="2" y="9"/>
                    <a:pt x="2" y="9"/>
                  </a:cubicBezTo>
                  <a:cubicBezTo>
                    <a:pt x="2" y="9"/>
                    <a:pt x="2" y="9"/>
                    <a:pt x="3" y="9"/>
                  </a:cubicBezTo>
                  <a:cubicBezTo>
                    <a:pt x="4" y="11"/>
                    <a:pt x="4" y="11"/>
                    <a:pt x="4" y="11"/>
                  </a:cubicBezTo>
                  <a:cubicBezTo>
                    <a:pt x="4" y="11"/>
                    <a:pt x="4" y="11"/>
                    <a:pt x="4" y="11"/>
                  </a:cubicBezTo>
                  <a:cubicBezTo>
                    <a:pt x="4" y="12"/>
                    <a:pt x="5" y="12"/>
                    <a:pt x="5" y="12"/>
                  </a:cubicBezTo>
                  <a:cubicBezTo>
                    <a:pt x="5" y="12"/>
                    <a:pt x="6" y="12"/>
                    <a:pt x="6" y="12"/>
                  </a:cubicBezTo>
                  <a:cubicBezTo>
                    <a:pt x="6" y="12"/>
                    <a:pt x="7" y="12"/>
                    <a:pt x="7" y="12"/>
                  </a:cubicBezTo>
                  <a:cubicBezTo>
                    <a:pt x="7" y="12"/>
                    <a:pt x="7" y="12"/>
                    <a:pt x="7" y="12"/>
                  </a:cubicBezTo>
                  <a:cubicBezTo>
                    <a:pt x="8" y="12"/>
                    <a:pt x="8" y="12"/>
                    <a:pt x="8" y="12"/>
                  </a:cubicBezTo>
                  <a:cubicBezTo>
                    <a:pt x="8" y="12"/>
                    <a:pt x="8" y="12"/>
                    <a:pt x="7" y="12"/>
                  </a:cubicBezTo>
                  <a:cubicBezTo>
                    <a:pt x="5" y="13"/>
                    <a:pt x="5" y="13"/>
                    <a:pt x="5" y="13"/>
                  </a:cubicBezTo>
                  <a:cubicBezTo>
                    <a:pt x="0" y="7"/>
                    <a:pt x="0" y="7"/>
                    <a:pt x="0" y="7"/>
                  </a:cubicBezTo>
                  <a:cubicBezTo>
                    <a:pt x="0" y="7"/>
                    <a:pt x="0" y="7"/>
                    <a:pt x="0" y="7"/>
                  </a:cubicBezTo>
                  <a:cubicBezTo>
                    <a:pt x="0" y="7"/>
                    <a:pt x="1" y="7"/>
                    <a:pt x="1" y="7"/>
                  </a:cubicBezTo>
                  <a:cubicBezTo>
                    <a:pt x="1" y="7"/>
                    <a:pt x="1" y="7"/>
                    <a:pt x="1" y="7"/>
                  </a:cubicBezTo>
                  <a:cubicBezTo>
                    <a:pt x="1" y="7"/>
                    <a:pt x="1" y="7"/>
                    <a:pt x="1" y="7"/>
                  </a:cubicBezTo>
                  <a:cubicBezTo>
                    <a:pt x="1" y="7"/>
                    <a:pt x="2" y="7"/>
                    <a:pt x="2" y="7"/>
                  </a:cubicBezTo>
                  <a:cubicBezTo>
                    <a:pt x="2" y="7"/>
                    <a:pt x="2" y="7"/>
                    <a:pt x="2" y="7"/>
                  </a:cubicBezTo>
                  <a:cubicBezTo>
                    <a:pt x="9" y="2"/>
                    <a:pt x="9" y="2"/>
                    <a:pt x="9" y="2"/>
                  </a:cubicBezTo>
                  <a:cubicBezTo>
                    <a:pt x="9" y="2"/>
                    <a:pt x="9" y="2"/>
                    <a:pt x="9" y="2"/>
                  </a:cubicBezTo>
                  <a:cubicBezTo>
                    <a:pt x="9" y="1"/>
                    <a:pt x="9" y="1"/>
                    <a:pt x="9" y="1"/>
                  </a:cubicBezTo>
                  <a:cubicBezTo>
                    <a:pt x="9" y="1"/>
                    <a:pt x="9" y="1"/>
                    <a:pt x="9" y="1"/>
                  </a:cubicBezTo>
                  <a:cubicBezTo>
                    <a:pt x="9" y="1"/>
                    <a:pt x="9" y="0"/>
                    <a:pt x="9" y="0"/>
                  </a:cubicBezTo>
                  <a:cubicBezTo>
                    <a:pt x="9" y="0"/>
                    <a:pt x="9" y="0"/>
                    <a:pt x="9" y="0"/>
                  </a:cubicBezTo>
                  <a:lnTo>
                    <a:pt x="14" y="7"/>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5" name="iṡḷîḋé">
              <a:extLst>
                <a:ext uri="{FF2B5EF4-FFF2-40B4-BE49-F238E27FC236}">
                  <a16:creationId xmlns:a16="http://schemas.microsoft.com/office/drawing/2014/main" id="{E7EAC230-F588-4709-A30A-3F71C79E495F}"/>
                </a:ext>
              </a:extLst>
            </p:cNvPr>
            <p:cNvSpPr/>
            <p:nvPr/>
          </p:nvSpPr>
          <p:spPr bwMode="auto">
            <a:xfrm>
              <a:off x="3430588" y="3683000"/>
              <a:ext cx="36513" cy="33338"/>
            </a:xfrm>
            <a:custGeom>
              <a:avLst/>
              <a:gdLst>
                <a:gd name="T0" fmla="*/ 1 w 11"/>
                <a:gd name="T1" fmla="*/ 7 h 10"/>
                <a:gd name="T2" fmla="*/ 8 w 11"/>
                <a:gd name="T3" fmla="*/ 2 h 10"/>
                <a:gd name="T4" fmla="*/ 8 w 11"/>
                <a:gd name="T5" fmla="*/ 1 h 10"/>
                <a:gd name="T6" fmla="*/ 8 w 11"/>
                <a:gd name="T7" fmla="*/ 1 h 10"/>
                <a:gd name="T8" fmla="*/ 8 w 11"/>
                <a:gd name="T9" fmla="*/ 1 h 10"/>
                <a:gd name="T10" fmla="*/ 8 w 11"/>
                <a:gd name="T11" fmla="*/ 0 h 10"/>
                <a:gd name="T12" fmla="*/ 8 w 11"/>
                <a:gd name="T13" fmla="*/ 0 h 10"/>
                <a:gd name="T14" fmla="*/ 8 w 11"/>
                <a:gd name="T15" fmla="*/ 0 h 10"/>
                <a:gd name="T16" fmla="*/ 11 w 11"/>
                <a:gd name="T17" fmla="*/ 3 h 10"/>
                <a:gd name="T18" fmla="*/ 11 w 11"/>
                <a:gd name="T19" fmla="*/ 3 h 10"/>
                <a:gd name="T20" fmla="*/ 10 w 11"/>
                <a:gd name="T21" fmla="*/ 3 h 10"/>
                <a:gd name="T22" fmla="*/ 10 w 11"/>
                <a:gd name="T23" fmla="*/ 3 h 10"/>
                <a:gd name="T24" fmla="*/ 10 w 11"/>
                <a:gd name="T25" fmla="*/ 2 h 10"/>
                <a:gd name="T26" fmla="*/ 9 w 11"/>
                <a:gd name="T27" fmla="*/ 2 h 10"/>
                <a:gd name="T28" fmla="*/ 9 w 11"/>
                <a:gd name="T29" fmla="*/ 3 h 10"/>
                <a:gd name="T30" fmla="*/ 2 w 11"/>
                <a:gd name="T31" fmla="*/ 8 h 10"/>
                <a:gd name="T32" fmla="*/ 2 w 11"/>
                <a:gd name="T33" fmla="*/ 8 h 10"/>
                <a:gd name="T34" fmla="*/ 2 w 11"/>
                <a:gd name="T35" fmla="*/ 9 h 10"/>
                <a:gd name="T36" fmla="*/ 2 w 11"/>
                <a:gd name="T37" fmla="*/ 9 h 10"/>
                <a:gd name="T38" fmla="*/ 2 w 11"/>
                <a:gd name="T39" fmla="*/ 9 h 10"/>
                <a:gd name="T40" fmla="*/ 2 w 11"/>
                <a:gd name="T41" fmla="*/ 10 h 10"/>
                <a:gd name="T42" fmla="*/ 2 w 11"/>
                <a:gd name="T43" fmla="*/ 10 h 10"/>
                <a:gd name="T44" fmla="*/ 0 w 11"/>
                <a:gd name="T45" fmla="*/ 7 h 10"/>
                <a:gd name="T46" fmla="*/ 0 w 11"/>
                <a:gd name="T47" fmla="*/ 6 h 10"/>
                <a:gd name="T48" fmla="*/ 0 w 11"/>
                <a:gd name="T49" fmla="*/ 6 h 10"/>
                <a:gd name="T50" fmla="*/ 0 w 11"/>
                <a:gd name="T51" fmla="*/ 7 h 10"/>
                <a:gd name="T52" fmla="*/ 1 w 11"/>
                <a:gd name="T53" fmla="*/ 7 h 10"/>
                <a:gd name="T54" fmla="*/ 1 w 11"/>
                <a:gd name="T55" fmla="*/ 7 h 10"/>
                <a:gd name="T56" fmla="*/ 1 w 11"/>
                <a:gd name="T5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0">
                  <a:moveTo>
                    <a:pt x="1" y="7"/>
                  </a:moveTo>
                  <a:cubicBezTo>
                    <a:pt x="8" y="2"/>
                    <a:pt x="8" y="2"/>
                    <a:pt x="8" y="2"/>
                  </a:cubicBezTo>
                  <a:cubicBezTo>
                    <a:pt x="8" y="1"/>
                    <a:pt x="8" y="1"/>
                    <a:pt x="8" y="1"/>
                  </a:cubicBezTo>
                  <a:cubicBezTo>
                    <a:pt x="8" y="1"/>
                    <a:pt x="8" y="1"/>
                    <a:pt x="8" y="1"/>
                  </a:cubicBezTo>
                  <a:cubicBezTo>
                    <a:pt x="8" y="1"/>
                    <a:pt x="8" y="1"/>
                    <a:pt x="8" y="1"/>
                  </a:cubicBezTo>
                  <a:cubicBezTo>
                    <a:pt x="8" y="0"/>
                    <a:pt x="8" y="0"/>
                    <a:pt x="8" y="0"/>
                  </a:cubicBezTo>
                  <a:cubicBezTo>
                    <a:pt x="8" y="0"/>
                    <a:pt x="8" y="0"/>
                    <a:pt x="8" y="0"/>
                  </a:cubicBezTo>
                  <a:cubicBezTo>
                    <a:pt x="8" y="0"/>
                    <a:pt x="8" y="0"/>
                    <a:pt x="8" y="0"/>
                  </a:cubicBezTo>
                  <a:cubicBezTo>
                    <a:pt x="11" y="3"/>
                    <a:pt x="11" y="3"/>
                    <a:pt x="11" y="3"/>
                  </a:cubicBezTo>
                  <a:cubicBezTo>
                    <a:pt x="11" y="3"/>
                    <a:pt x="11" y="3"/>
                    <a:pt x="11" y="3"/>
                  </a:cubicBezTo>
                  <a:cubicBezTo>
                    <a:pt x="10" y="3"/>
                    <a:pt x="10" y="3"/>
                    <a:pt x="10" y="3"/>
                  </a:cubicBezTo>
                  <a:cubicBezTo>
                    <a:pt x="10" y="3"/>
                    <a:pt x="10" y="3"/>
                    <a:pt x="10" y="3"/>
                  </a:cubicBezTo>
                  <a:cubicBezTo>
                    <a:pt x="10" y="3"/>
                    <a:pt x="10" y="3"/>
                    <a:pt x="10" y="2"/>
                  </a:cubicBezTo>
                  <a:cubicBezTo>
                    <a:pt x="9" y="2"/>
                    <a:pt x="9" y="2"/>
                    <a:pt x="9" y="2"/>
                  </a:cubicBezTo>
                  <a:cubicBezTo>
                    <a:pt x="9" y="2"/>
                    <a:pt x="9" y="3"/>
                    <a:pt x="9" y="3"/>
                  </a:cubicBezTo>
                  <a:cubicBezTo>
                    <a:pt x="2" y="8"/>
                    <a:pt x="2" y="8"/>
                    <a:pt x="2" y="8"/>
                  </a:cubicBezTo>
                  <a:cubicBezTo>
                    <a:pt x="2" y="8"/>
                    <a:pt x="2" y="8"/>
                    <a:pt x="2" y="8"/>
                  </a:cubicBezTo>
                  <a:cubicBezTo>
                    <a:pt x="2" y="8"/>
                    <a:pt x="2" y="8"/>
                    <a:pt x="2" y="9"/>
                  </a:cubicBezTo>
                  <a:cubicBezTo>
                    <a:pt x="2" y="9"/>
                    <a:pt x="2" y="9"/>
                    <a:pt x="2" y="9"/>
                  </a:cubicBezTo>
                  <a:cubicBezTo>
                    <a:pt x="2" y="9"/>
                    <a:pt x="2" y="9"/>
                    <a:pt x="2" y="9"/>
                  </a:cubicBezTo>
                  <a:cubicBezTo>
                    <a:pt x="2" y="9"/>
                    <a:pt x="2" y="10"/>
                    <a:pt x="2" y="10"/>
                  </a:cubicBezTo>
                  <a:cubicBezTo>
                    <a:pt x="2" y="10"/>
                    <a:pt x="2" y="10"/>
                    <a:pt x="2" y="10"/>
                  </a:cubicBezTo>
                  <a:cubicBezTo>
                    <a:pt x="0" y="7"/>
                    <a:pt x="0" y="7"/>
                    <a:pt x="0" y="7"/>
                  </a:cubicBezTo>
                  <a:cubicBezTo>
                    <a:pt x="0" y="7"/>
                    <a:pt x="0" y="6"/>
                    <a:pt x="0" y="6"/>
                  </a:cubicBezTo>
                  <a:cubicBezTo>
                    <a:pt x="0" y="6"/>
                    <a:pt x="0" y="6"/>
                    <a:pt x="0" y="6"/>
                  </a:cubicBezTo>
                  <a:cubicBezTo>
                    <a:pt x="0" y="7"/>
                    <a:pt x="0" y="7"/>
                    <a:pt x="0" y="7"/>
                  </a:cubicBezTo>
                  <a:cubicBezTo>
                    <a:pt x="0" y="7"/>
                    <a:pt x="1" y="7"/>
                    <a:pt x="1" y="7"/>
                  </a:cubicBezTo>
                  <a:cubicBezTo>
                    <a:pt x="1" y="7"/>
                    <a:pt x="1" y="7"/>
                    <a:pt x="1" y="7"/>
                  </a:cubicBezTo>
                  <a:cubicBezTo>
                    <a:pt x="1" y="7"/>
                    <a:pt x="1" y="7"/>
                    <a:pt x="1"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6" name="iṩlïḓé">
              <a:extLst>
                <a:ext uri="{FF2B5EF4-FFF2-40B4-BE49-F238E27FC236}">
                  <a16:creationId xmlns:a16="http://schemas.microsoft.com/office/drawing/2014/main" id="{13EC6AB6-4BBB-49D6-A4AE-4DCA0198A82F}"/>
                </a:ext>
              </a:extLst>
            </p:cNvPr>
            <p:cNvSpPr/>
            <p:nvPr/>
          </p:nvSpPr>
          <p:spPr bwMode="auto">
            <a:xfrm>
              <a:off x="3430588" y="3683000"/>
              <a:ext cx="36513" cy="33338"/>
            </a:xfrm>
            <a:custGeom>
              <a:avLst/>
              <a:gdLst>
                <a:gd name="T0" fmla="*/ 1 w 11"/>
                <a:gd name="T1" fmla="*/ 7 h 10"/>
                <a:gd name="T2" fmla="*/ 8 w 11"/>
                <a:gd name="T3" fmla="*/ 2 h 10"/>
                <a:gd name="T4" fmla="*/ 8 w 11"/>
                <a:gd name="T5" fmla="*/ 1 h 10"/>
                <a:gd name="T6" fmla="*/ 8 w 11"/>
                <a:gd name="T7" fmla="*/ 1 h 10"/>
                <a:gd name="T8" fmla="*/ 8 w 11"/>
                <a:gd name="T9" fmla="*/ 1 h 10"/>
                <a:gd name="T10" fmla="*/ 8 w 11"/>
                <a:gd name="T11" fmla="*/ 0 h 10"/>
                <a:gd name="T12" fmla="*/ 8 w 11"/>
                <a:gd name="T13" fmla="*/ 0 h 10"/>
                <a:gd name="T14" fmla="*/ 8 w 11"/>
                <a:gd name="T15" fmla="*/ 0 h 10"/>
                <a:gd name="T16" fmla="*/ 11 w 11"/>
                <a:gd name="T17" fmla="*/ 3 h 10"/>
                <a:gd name="T18" fmla="*/ 11 w 11"/>
                <a:gd name="T19" fmla="*/ 3 h 10"/>
                <a:gd name="T20" fmla="*/ 10 w 11"/>
                <a:gd name="T21" fmla="*/ 3 h 10"/>
                <a:gd name="T22" fmla="*/ 10 w 11"/>
                <a:gd name="T23" fmla="*/ 3 h 10"/>
                <a:gd name="T24" fmla="*/ 10 w 11"/>
                <a:gd name="T25" fmla="*/ 2 h 10"/>
                <a:gd name="T26" fmla="*/ 9 w 11"/>
                <a:gd name="T27" fmla="*/ 2 h 10"/>
                <a:gd name="T28" fmla="*/ 9 w 11"/>
                <a:gd name="T29" fmla="*/ 3 h 10"/>
                <a:gd name="T30" fmla="*/ 2 w 11"/>
                <a:gd name="T31" fmla="*/ 8 h 10"/>
                <a:gd name="T32" fmla="*/ 2 w 11"/>
                <a:gd name="T33" fmla="*/ 8 h 10"/>
                <a:gd name="T34" fmla="*/ 2 w 11"/>
                <a:gd name="T35" fmla="*/ 9 h 10"/>
                <a:gd name="T36" fmla="*/ 2 w 11"/>
                <a:gd name="T37" fmla="*/ 9 h 10"/>
                <a:gd name="T38" fmla="*/ 2 w 11"/>
                <a:gd name="T39" fmla="*/ 9 h 10"/>
                <a:gd name="T40" fmla="*/ 2 w 11"/>
                <a:gd name="T41" fmla="*/ 10 h 10"/>
                <a:gd name="T42" fmla="*/ 2 w 11"/>
                <a:gd name="T43" fmla="*/ 10 h 10"/>
                <a:gd name="T44" fmla="*/ 0 w 11"/>
                <a:gd name="T45" fmla="*/ 7 h 10"/>
                <a:gd name="T46" fmla="*/ 0 w 11"/>
                <a:gd name="T47" fmla="*/ 6 h 10"/>
                <a:gd name="T48" fmla="*/ 0 w 11"/>
                <a:gd name="T49" fmla="*/ 6 h 10"/>
                <a:gd name="T50" fmla="*/ 0 w 11"/>
                <a:gd name="T51" fmla="*/ 7 h 10"/>
                <a:gd name="T52" fmla="*/ 1 w 11"/>
                <a:gd name="T53" fmla="*/ 7 h 10"/>
                <a:gd name="T54" fmla="*/ 1 w 11"/>
                <a:gd name="T55" fmla="*/ 7 h 10"/>
                <a:gd name="T56" fmla="*/ 1 w 11"/>
                <a:gd name="T5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0">
                  <a:moveTo>
                    <a:pt x="1" y="7"/>
                  </a:moveTo>
                  <a:cubicBezTo>
                    <a:pt x="8" y="2"/>
                    <a:pt x="8" y="2"/>
                    <a:pt x="8" y="2"/>
                  </a:cubicBezTo>
                  <a:cubicBezTo>
                    <a:pt x="8" y="1"/>
                    <a:pt x="8" y="1"/>
                    <a:pt x="8" y="1"/>
                  </a:cubicBezTo>
                  <a:cubicBezTo>
                    <a:pt x="8" y="1"/>
                    <a:pt x="8" y="1"/>
                    <a:pt x="8" y="1"/>
                  </a:cubicBezTo>
                  <a:cubicBezTo>
                    <a:pt x="8" y="1"/>
                    <a:pt x="8" y="1"/>
                    <a:pt x="8" y="1"/>
                  </a:cubicBezTo>
                  <a:cubicBezTo>
                    <a:pt x="8" y="0"/>
                    <a:pt x="8" y="0"/>
                    <a:pt x="8" y="0"/>
                  </a:cubicBezTo>
                  <a:cubicBezTo>
                    <a:pt x="8" y="0"/>
                    <a:pt x="8" y="0"/>
                    <a:pt x="8" y="0"/>
                  </a:cubicBezTo>
                  <a:cubicBezTo>
                    <a:pt x="8" y="0"/>
                    <a:pt x="8" y="0"/>
                    <a:pt x="8" y="0"/>
                  </a:cubicBezTo>
                  <a:cubicBezTo>
                    <a:pt x="11" y="3"/>
                    <a:pt x="11" y="3"/>
                    <a:pt x="11" y="3"/>
                  </a:cubicBezTo>
                  <a:cubicBezTo>
                    <a:pt x="11" y="3"/>
                    <a:pt x="11" y="3"/>
                    <a:pt x="11" y="3"/>
                  </a:cubicBezTo>
                  <a:cubicBezTo>
                    <a:pt x="10" y="3"/>
                    <a:pt x="10" y="3"/>
                    <a:pt x="10" y="3"/>
                  </a:cubicBezTo>
                  <a:cubicBezTo>
                    <a:pt x="10" y="3"/>
                    <a:pt x="10" y="3"/>
                    <a:pt x="10" y="3"/>
                  </a:cubicBezTo>
                  <a:cubicBezTo>
                    <a:pt x="10" y="3"/>
                    <a:pt x="10" y="2"/>
                    <a:pt x="10" y="2"/>
                  </a:cubicBezTo>
                  <a:cubicBezTo>
                    <a:pt x="9" y="2"/>
                    <a:pt x="9" y="2"/>
                    <a:pt x="9" y="2"/>
                  </a:cubicBezTo>
                  <a:cubicBezTo>
                    <a:pt x="9" y="2"/>
                    <a:pt x="9" y="3"/>
                    <a:pt x="9" y="3"/>
                  </a:cubicBezTo>
                  <a:cubicBezTo>
                    <a:pt x="2" y="8"/>
                    <a:pt x="2" y="8"/>
                    <a:pt x="2" y="8"/>
                  </a:cubicBezTo>
                  <a:cubicBezTo>
                    <a:pt x="2" y="8"/>
                    <a:pt x="2" y="8"/>
                    <a:pt x="2" y="8"/>
                  </a:cubicBezTo>
                  <a:cubicBezTo>
                    <a:pt x="2" y="9"/>
                    <a:pt x="2" y="9"/>
                    <a:pt x="2" y="9"/>
                  </a:cubicBezTo>
                  <a:cubicBezTo>
                    <a:pt x="2" y="9"/>
                    <a:pt x="2" y="9"/>
                    <a:pt x="2" y="9"/>
                  </a:cubicBezTo>
                  <a:cubicBezTo>
                    <a:pt x="2" y="9"/>
                    <a:pt x="2" y="9"/>
                    <a:pt x="2" y="9"/>
                  </a:cubicBezTo>
                  <a:cubicBezTo>
                    <a:pt x="2" y="9"/>
                    <a:pt x="2" y="10"/>
                    <a:pt x="2" y="10"/>
                  </a:cubicBezTo>
                  <a:cubicBezTo>
                    <a:pt x="2" y="10"/>
                    <a:pt x="2" y="10"/>
                    <a:pt x="2" y="10"/>
                  </a:cubicBezTo>
                  <a:cubicBezTo>
                    <a:pt x="0" y="7"/>
                    <a:pt x="0" y="7"/>
                    <a:pt x="0" y="7"/>
                  </a:cubicBezTo>
                  <a:cubicBezTo>
                    <a:pt x="0" y="7"/>
                    <a:pt x="0" y="6"/>
                    <a:pt x="0" y="6"/>
                  </a:cubicBezTo>
                  <a:cubicBezTo>
                    <a:pt x="0" y="6"/>
                    <a:pt x="0" y="6"/>
                    <a:pt x="0" y="6"/>
                  </a:cubicBezTo>
                  <a:cubicBezTo>
                    <a:pt x="0" y="7"/>
                    <a:pt x="0" y="7"/>
                    <a:pt x="0" y="7"/>
                  </a:cubicBezTo>
                  <a:cubicBezTo>
                    <a:pt x="0" y="7"/>
                    <a:pt x="1" y="7"/>
                    <a:pt x="1" y="7"/>
                  </a:cubicBezTo>
                  <a:cubicBezTo>
                    <a:pt x="1" y="7"/>
                    <a:pt x="1" y="7"/>
                    <a:pt x="1" y="7"/>
                  </a:cubicBezTo>
                  <a:cubicBezTo>
                    <a:pt x="1" y="7"/>
                    <a:pt x="1" y="7"/>
                    <a:pt x="1"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7" name="iṥ1ïďé">
              <a:extLst>
                <a:ext uri="{FF2B5EF4-FFF2-40B4-BE49-F238E27FC236}">
                  <a16:creationId xmlns:a16="http://schemas.microsoft.com/office/drawing/2014/main" id="{2CA99A53-4738-4999-BBA4-FDC98727BAFE}"/>
                </a:ext>
              </a:extLst>
            </p:cNvPr>
            <p:cNvSpPr/>
            <p:nvPr/>
          </p:nvSpPr>
          <p:spPr bwMode="auto">
            <a:xfrm>
              <a:off x="3462338" y="3719513"/>
              <a:ext cx="50800" cy="49213"/>
            </a:xfrm>
            <a:custGeom>
              <a:avLst/>
              <a:gdLst>
                <a:gd name="T0" fmla="*/ 6 w 15"/>
                <a:gd name="T1" fmla="*/ 5 h 15"/>
                <a:gd name="T2" fmla="*/ 10 w 15"/>
                <a:gd name="T3" fmla="*/ 9 h 15"/>
                <a:gd name="T4" fmla="*/ 12 w 15"/>
                <a:gd name="T5" fmla="*/ 6 h 15"/>
                <a:gd name="T6" fmla="*/ 13 w 15"/>
                <a:gd name="T7" fmla="*/ 6 h 15"/>
                <a:gd name="T8" fmla="*/ 13 w 15"/>
                <a:gd name="T9" fmla="*/ 5 h 15"/>
                <a:gd name="T10" fmla="*/ 12 w 15"/>
                <a:gd name="T11" fmla="*/ 5 h 15"/>
                <a:gd name="T12" fmla="*/ 12 w 15"/>
                <a:gd name="T13" fmla="*/ 5 h 15"/>
                <a:gd name="T14" fmla="*/ 12 w 15"/>
                <a:gd name="T15" fmla="*/ 4 h 15"/>
                <a:gd name="T16" fmla="*/ 12 w 15"/>
                <a:gd name="T17" fmla="*/ 4 h 15"/>
                <a:gd name="T18" fmla="*/ 15 w 15"/>
                <a:gd name="T19" fmla="*/ 7 h 15"/>
                <a:gd name="T20" fmla="*/ 15 w 15"/>
                <a:gd name="T21" fmla="*/ 7 h 15"/>
                <a:gd name="T22" fmla="*/ 15 w 15"/>
                <a:gd name="T23" fmla="*/ 7 h 15"/>
                <a:gd name="T24" fmla="*/ 14 w 15"/>
                <a:gd name="T25" fmla="*/ 7 h 15"/>
                <a:gd name="T26" fmla="*/ 14 w 15"/>
                <a:gd name="T27" fmla="*/ 6 h 15"/>
                <a:gd name="T28" fmla="*/ 14 w 15"/>
                <a:gd name="T29" fmla="*/ 6 h 15"/>
                <a:gd name="T30" fmla="*/ 13 w 15"/>
                <a:gd name="T31" fmla="*/ 7 h 15"/>
                <a:gd name="T32" fmla="*/ 8 w 15"/>
                <a:gd name="T33" fmla="*/ 13 h 15"/>
                <a:gd name="T34" fmla="*/ 7 w 15"/>
                <a:gd name="T35" fmla="*/ 13 h 15"/>
                <a:gd name="T36" fmla="*/ 7 w 15"/>
                <a:gd name="T37" fmla="*/ 14 h 15"/>
                <a:gd name="T38" fmla="*/ 8 w 15"/>
                <a:gd name="T39" fmla="*/ 14 h 15"/>
                <a:gd name="T40" fmla="*/ 8 w 15"/>
                <a:gd name="T41" fmla="*/ 14 h 15"/>
                <a:gd name="T42" fmla="*/ 8 w 15"/>
                <a:gd name="T43" fmla="*/ 15 h 15"/>
                <a:gd name="T44" fmla="*/ 8 w 15"/>
                <a:gd name="T45" fmla="*/ 15 h 15"/>
                <a:gd name="T46" fmla="*/ 5 w 15"/>
                <a:gd name="T47" fmla="*/ 12 h 15"/>
                <a:gd name="T48" fmla="*/ 5 w 15"/>
                <a:gd name="T49" fmla="*/ 12 h 15"/>
                <a:gd name="T50" fmla="*/ 5 w 15"/>
                <a:gd name="T51" fmla="*/ 12 h 15"/>
                <a:gd name="T52" fmla="*/ 6 w 15"/>
                <a:gd name="T53" fmla="*/ 12 h 15"/>
                <a:gd name="T54" fmla="*/ 6 w 15"/>
                <a:gd name="T55" fmla="*/ 12 h 15"/>
                <a:gd name="T56" fmla="*/ 6 w 15"/>
                <a:gd name="T57" fmla="*/ 12 h 15"/>
                <a:gd name="T58" fmla="*/ 7 w 15"/>
                <a:gd name="T59" fmla="*/ 12 h 15"/>
                <a:gd name="T60" fmla="*/ 9 w 15"/>
                <a:gd name="T61" fmla="*/ 9 h 15"/>
                <a:gd name="T62" fmla="*/ 6 w 15"/>
                <a:gd name="T63" fmla="*/ 5 h 15"/>
                <a:gd name="T64" fmla="*/ 3 w 15"/>
                <a:gd name="T65" fmla="*/ 8 h 15"/>
                <a:gd name="T66" fmla="*/ 2 w 15"/>
                <a:gd name="T67" fmla="*/ 9 h 15"/>
                <a:gd name="T68" fmla="*/ 2 w 15"/>
                <a:gd name="T69" fmla="*/ 9 h 15"/>
                <a:gd name="T70" fmla="*/ 3 w 15"/>
                <a:gd name="T71" fmla="*/ 10 h 15"/>
                <a:gd name="T72" fmla="*/ 3 w 15"/>
                <a:gd name="T73" fmla="*/ 10 h 15"/>
                <a:gd name="T74" fmla="*/ 3 w 15"/>
                <a:gd name="T75" fmla="*/ 10 h 15"/>
                <a:gd name="T76" fmla="*/ 3 w 15"/>
                <a:gd name="T77" fmla="*/ 10 h 15"/>
                <a:gd name="T78" fmla="*/ 0 w 15"/>
                <a:gd name="T79" fmla="*/ 8 h 15"/>
                <a:gd name="T80" fmla="*/ 0 w 15"/>
                <a:gd name="T81" fmla="*/ 7 h 15"/>
                <a:gd name="T82" fmla="*/ 0 w 15"/>
                <a:gd name="T83" fmla="*/ 7 h 15"/>
                <a:gd name="T84" fmla="*/ 1 w 15"/>
                <a:gd name="T85" fmla="*/ 8 h 15"/>
                <a:gd name="T86" fmla="*/ 1 w 15"/>
                <a:gd name="T87" fmla="*/ 8 h 15"/>
                <a:gd name="T88" fmla="*/ 2 w 15"/>
                <a:gd name="T89" fmla="*/ 8 h 15"/>
                <a:gd name="T90" fmla="*/ 2 w 15"/>
                <a:gd name="T91" fmla="*/ 8 h 15"/>
                <a:gd name="T92" fmla="*/ 7 w 15"/>
                <a:gd name="T93" fmla="*/ 2 h 15"/>
                <a:gd name="T94" fmla="*/ 8 w 15"/>
                <a:gd name="T95" fmla="*/ 1 h 15"/>
                <a:gd name="T96" fmla="*/ 8 w 15"/>
                <a:gd name="T97" fmla="*/ 1 h 15"/>
                <a:gd name="T98" fmla="*/ 7 w 15"/>
                <a:gd name="T99" fmla="*/ 0 h 15"/>
                <a:gd name="T100" fmla="*/ 7 w 15"/>
                <a:gd name="T101" fmla="*/ 0 h 15"/>
                <a:gd name="T102" fmla="*/ 7 w 15"/>
                <a:gd name="T103" fmla="*/ 0 h 15"/>
                <a:gd name="T104" fmla="*/ 7 w 15"/>
                <a:gd name="T105" fmla="*/ 0 h 15"/>
                <a:gd name="T106" fmla="*/ 10 w 15"/>
                <a:gd name="T107" fmla="*/ 2 h 15"/>
                <a:gd name="T108" fmla="*/ 10 w 15"/>
                <a:gd name="T109" fmla="*/ 3 h 15"/>
                <a:gd name="T110" fmla="*/ 10 w 15"/>
                <a:gd name="T111" fmla="*/ 3 h 15"/>
                <a:gd name="T112" fmla="*/ 9 w 15"/>
                <a:gd name="T113" fmla="*/ 2 h 15"/>
                <a:gd name="T114" fmla="*/ 9 w 15"/>
                <a:gd name="T115" fmla="*/ 2 h 15"/>
                <a:gd name="T116" fmla="*/ 9 w 15"/>
                <a:gd name="T117" fmla="*/ 2 h 15"/>
                <a:gd name="T118" fmla="*/ 8 w 15"/>
                <a:gd name="T119" fmla="*/ 2 h 15"/>
                <a:gd name="T120" fmla="*/ 6 w 15"/>
                <a:gd name="T12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 h="15">
                  <a:moveTo>
                    <a:pt x="6" y="5"/>
                  </a:moveTo>
                  <a:cubicBezTo>
                    <a:pt x="10" y="9"/>
                    <a:pt x="10" y="9"/>
                    <a:pt x="10" y="9"/>
                  </a:cubicBezTo>
                  <a:cubicBezTo>
                    <a:pt x="12" y="6"/>
                    <a:pt x="12" y="6"/>
                    <a:pt x="12" y="6"/>
                  </a:cubicBezTo>
                  <a:cubicBezTo>
                    <a:pt x="12" y="6"/>
                    <a:pt x="13" y="6"/>
                    <a:pt x="13" y="6"/>
                  </a:cubicBezTo>
                  <a:cubicBezTo>
                    <a:pt x="13" y="5"/>
                    <a:pt x="13" y="5"/>
                    <a:pt x="13" y="5"/>
                  </a:cubicBezTo>
                  <a:cubicBezTo>
                    <a:pt x="13" y="5"/>
                    <a:pt x="13" y="5"/>
                    <a:pt x="12" y="5"/>
                  </a:cubicBezTo>
                  <a:cubicBezTo>
                    <a:pt x="12" y="5"/>
                    <a:pt x="12" y="5"/>
                    <a:pt x="12" y="5"/>
                  </a:cubicBezTo>
                  <a:cubicBezTo>
                    <a:pt x="12" y="4"/>
                    <a:pt x="12" y="4"/>
                    <a:pt x="12" y="4"/>
                  </a:cubicBezTo>
                  <a:cubicBezTo>
                    <a:pt x="12" y="4"/>
                    <a:pt x="12" y="4"/>
                    <a:pt x="12" y="4"/>
                  </a:cubicBezTo>
                  <a:cubicBezTo>
                    <a:pt x="15" y="7"/>
                    <a:pt x="15" y="7"/>
                    <a:pt x="15" y="7"/>
                  </a:cubicBezTo>
                  <a:cubicBezTo>
                    <a:pt x="15" y="7"/>
                    <a:pt x="15" y="7"/>
                    <a:pt x="15" y="7"/>
                  </a:cubicBezTo>
                  <a:cubicBezTo>
                    <a:pt x="15" y="7"/>
                    <a:pt x="15" y="7"/>
                    <a:pt x="15" y="7"/>
                  </a:cubicBezTo>
                  <a:cubicBezTo>
                    <a:pt x="14" y="7"/>
                    <a:pt x="14" y="7"/>
                    <a:pt x="14" y="7"/>
                  </a:cubicBezTo>
                  <a:cubicBezTo>
                    <a:pt x="14" y="7"/>
                    <a:pt x="14" y="6"/>
                    <a:pt x="14" y="6"/>
                  </a:cubicBezTo>
                  <a:cubicBezTo>
                    <a:pt x="14" y="6"/>
                    <a:pt x="14" y="6"/>
                    <a:pt x="14" y="6"/>
                  </a:cubicBezTo>
                  <a:cubicBezTo>
                    <a:pt x="13" y="6"/>
                    <a:pt x="13" y="7"/>
                    <a:pt x="13" y="7"/>
                  </a:cubicBezTo>
                  <a:cubicBezTo>
                    <a:pt x="8" y="13"/>
                    <a:pt x="8" y="13"/>
                    <a:pt x="8" y="13"/>
                  </a:cubicBezTo>
                  <a:cubicBezTo>
                    <a:pt x="7" y="13"/>
                    <a:pt x="7" y="13"/>
                    <a:pt x="7" y="13"/>
                  </a:cubicBezTo>
                  <a:cubicBezTo>
                    <a:pt x="7" y="13"/>
                    <a:pt x="7" y="14"/>
                    <a:pt x="7" y="14"/>
                  </a:cubicBezTo>
                  <a:cubicBezTo>
                    <a:pt x="7" y="14"/>
                    <a:pt x="8" y="14"/>
                    <a:pt x="8" y="14"/>
                  </a:cubicBezTo>
                  <a:cubicBezTo>
                    <a:pt x="8" y="14"/>
                    <a:pt x="8" y="14"/>
                    <a:pt x="8" y="14"/>
                  </a:cubicBezTo>
                  <a:cubicBezTo>
                    <a:pt x="8" y="14"/>
                    <a:pt x="8" y="15"/>
                    <a:pt x="8" y="15"/>
                  </a:cubicBezTo>
                  <a:cubicBezTo>
                    <a:pt x="8" y="15"/>
                    <a:pt x="8" y="15"/>
                    <a:pt x="8" y="15"/>
                  </a:cubicBezTo>
                  <a:cubicBezTo>
                    <a:pt x="5" y="12"/>
                    <a:pt x="5" y="12"/>
                    <a:pt x="5" y="12"/>
                  </a:cubicBezTo>
                  <a:cubicBezTo>
                    <a:pt x="5" y="12"/>
                    <a:pt x="5" y="12"/>
                    <a:pt x="5" y="12"/>
                  </a:cubicBezTo>
                  <a:cubicBezTo>
                    <a:pt x="5" y="12"/>
                    <a:pt x="5" y="12"/>
                    <a:pt x="5" y="12"/>
                  </a:cubicBezTo>
                  <a:cubicBezTo>
                    <a:pt x="6" y="12"/>
                    <a:pt x="6" y="12"/>
                    <a:pt x="6" y="12"/>
                  </a:cubicBezTo>
                  <a:cubicBezTo>
                    <a:pt x="6" y="12"/>
                    <a:pt x="6" y="12"/>
                    <a:pt x="6" y="12"/>
                  </a:cubicBezTo>
                  <a:cubicBezTo>
                    <a:pt x="6" y="12"/>
                    <a:pt x="6" y="12"/>
                    <a:pt x="6" y="12"/>
                  </a:cubicBezTo>
                  <a:cubicBezTo>
                    <a:pt x="6" y="12"/>
                    <a:pt x="7" y="12"/>
                    <a:pt x="7" y="12"/>
                  </a:cubicBezTo>
                  <a:cubicBezTo>
                    <a:pt x="9" y="9"/>
                    <a:pt x="9" y="9"/>
                    <a:pt x="9" y="9"/>
                  </a:cubicBezTo>
                  <a:cubicBezTo>
                    <a:pt x="6" y="5"/>
                    <a:pt x="6" y="5"/>
                    <a:pt x="6" y="5"/>
                  </a:cubicBezTo>
                  <a:cubicBezTo>
                    <a:pt x="3" y="8"/>
                    <a:pt x="3" y="8"/>
                    <a:pt x="3" y="8"/>
                  </a:cubicBezTo>
                  <a:cubicBezTo>
                    <a:pt x="2" y="9"/>
                    <a:pt x="2" y="9"/>
                    <a:pt x="2" y="9"/>
                  </a:cubicBezTo>
                  <a:cubicBezTo>
                    <a:pt x="2" y="9"/>
                    <a:pt x="2" y="9"/>
                    <a:pt x="2" y="9"/>
                  </a:cubicBezTo>
                  <a:cubicBezTo>
                    <a:pt x="2" y="9"/>
                    <a:pt x="3" y="9"/>
                    <a:pt x="3" y="10"/>
                  </a:cubicBezTo>
                  <a:cubicBezTo>
                    <a:pt x="3" y="10"/>
                    <a:pt x="3" y="10"/>
                    <a:pt x="3" y="10"/>
                  </a:cubicBezTo>
                  <a:cubicBezTo>
                    <a:pt x="3" y="10"/>
                    <a:pt x="3" y="10"/>
                    <a:pt x="3" y="10"/>
                  </a:cubicBezTo>
                  <a:cubicBezTo>
                    <a:pt x="3" y="10"/>
                    <a:pt x="3" y="10"/>
                    <a:pt x="3" y="10"/>
                  </a:cubicBezTo>
                  <a:cubicBezTo>
                    <a:pt x="0" y="8"/>
                    <a:pt x="0" y="8"/>
                    <a:pt x="0" y="8"/>
                  </a:cubicBezTo>
                  <a:cubicBezTo>
                    <a:pt x="0" y="8"/>
                    <a:pt x="0" y="8"/>
                    <a:pt x="0" y="7"/>
                  </a:cubicBezTo>
                  <a:cubicBezTo>
                    <a:pt x="0" y="7"/>
                    <a:pt x="0" y="7"/>
                    <a:pt x="0" y="7"/>
                  </a:cubicBezTo>
                  <a:cubicBezTo>
                    <a:pt x="1" y="8"/>
                    <a:pt x="1" y="8"/>
                    <a:pt x="1" y="8"/>
                  </a:cubicBezTo>
                  <a:cubicBezTo>
                    <a:pt x="1" y="8"/>
                    <a:pt x="1" y="8"/>
                    <a:pt x="1" y="8"/>
                  </a:cubicBezTo>
                  <a:cubicBezTo>
                    <a:pt x="1" y="8"/>
                    <a:pt x="1" y="8"/>
                    <a:pt x="2" y="8"/>
                  </a:cubicBezTo>
                  <a:cubicBezTo>
                    <a:pt x="2" y="8"/>
                    <a:pt x="2" y="8"/>
                    <a:pt x="2" y="8"/>
                  </a:cubicBezTo>
                  <a:cubicBezTo>
                    <a:pt x="7" y="2"/>
                    <a:pt x="7" y="2"/>
                    <a:pt x="7" y="2"/>
                  </a:cubicBezTo>
                  <a:cubicBezTo>
                    <a:pt x="8" y="1"/>
                    <a:pt x="8" y="1"/>
                    <a:pt x="8" y="1"/>
                  </a:cubicBezTo>
                  <a:cubicBezTo>
                    <a:pt x="8" y="1"/>
                    <a:pt x="8" y="1"/>
                    <a:pt x="8" y="1"/>
                  </a:cubicBezTo>
                  <a:cubicBezTo>
                    <a:pt x="8" y="1"/>
                    <a:pt x="8" y="0"/>
                    <a:pt x="7" y="0"/>
                  </a:cubicBezTo>
                  <a:cubicBezTo>
                    <a:pt x="7" y="0"/>
                    <a:pt x="7" y="0"/>
                    <a:pt x="7" y="0"/>
                  </a:cubicBezTo>
                  <a:cubicBezTo>
                    <a:pt x="7" y="0"/>
                    <a:pt x="7" y="0"/>
                    <a:pt x="7" y="0"/>
                  </a:cubicBezTo>
                  <a:cubicBezTo>
                    <a:pt x="7" y="0"/>
                    <a:pt x="7" y="0"/>
                    <a:pt x="7" y="0"/>
                  </a:cubicBezTo>
                  <a:cubicBezTo>
                    <a:pt x="10" y="2"/>
                    <a:pt x="10" y="2"/>
                    <a:pt x="10" y="2"/>
                  </a:cubicBezTo>
                  <a:cubicBezTo>
                    <a:pt x="10" y="2"/>
                    <a:pt x="10" y="2"/>
                    <a:pt x="10" y="3"/>
                  </a:cubicBezTo>
                  <a:cubicBezTo>
                    <a:pt x="10" y="3"/>
                    <a:pt x="10" y="3"/>
                    <a:pt x="10" y="3"/>
                  </a:cubicBezTo>
                  <a:cubicBezTo>
                    <a:pt x="9" y="2"/>
                    <a:pt x="9" y="2"/>
                    <a:pt x="9" y="2"/>
                  </a:cubicBezTo>
                  <a:cubicBezTo>
                    <a:pt x="9" y="2"/>
                    <a:pt x="9" y="2"/>
                    <a:pt x="9" y="2"/>
                  </a:cubicBezTo>
                  <a:cubicBezTo>
                    <a:pt x="9" y="2"/>
                    <a:pt x="9" y="2"/>
                    <a:pt x="9" y="2"/>
                  </a:cubicBezTo>
                  <a:cubicBezTo>
                    <a:pt x="9" y="2"/>
                    <a:pt x="9" y="2"/>
                    <a:pt x="8" y="2"/>
                  </a:cubicBezTo>
                  <a:lnTo>
                    <a:pt x="6"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8" name="ïŝḻîḍè">
              <a:extLst>
                <a:ext uri="{FF2B5EF4-FFF2-40B4-BE49-F238E27FC236}">
                  <a16:creationId xmlns:a16="http://schemas.microsoft.com/office/drawing/2014/main" id="{1F2A1091-64B8-429E-9345-EAC85C7969DC}"/>
                </a:ext>
              </a:extLst>
            </p:cNvPr>
            <p:cNvSpPr/>
            <p:nvPr/>
          </p:nvSpPr>
          <p:spPr bwMode="auto">
            <a:xfrm>
              <a:off x="3462338" y="3719513"/>
              <a:ext cx="50800" cy="49213"/>
            </a:xfrm>
            <a:custGeom>
              <a:avLst/>
              <a:gdLst>
                <a:gd name="T0" fmla="*/ 6 w 15"/>
                <a:gd name="T1" fmla="*/ 5 h 15"/>
                <a:gd name="T2" fmla="*/ 10 w 15"/>
                <a:gd name="T3" fmla="*/ 9 h 15"/>
                <a:gd name="T4" fmla="*/ 12 w 15"/>
                <a:gd name="T5" fmla="*/ 6 h 15"/>
                <a:gd name="T6" fmla="*/ 13 w 15"/>
                <a:gd name="T7" fmla="*/ 6 h 15"/>
                <a:gd name="T8" fmla="*/ 13 w 15"/>
                <a:gd name="T9" fmla="*/ 5 h 15"/>
                <a:gd name="T10" fmla="*/ 12 w 15"/>
                <a:gd name="T11" fmla="*/ 5 h 15"/>
                <a:gd name="T12" fmla="*/ 12 w 15"/>
                <a:gd name="T13" fmla="*/ 5 h 15"/>
                <a:gd name="T14" fmla="*/ 12 w 15"/>
                <a:gd name="T15" fmla="*/ 4 h 15"/>
                <a:gd name="T16" fmla="*/ 12 w 15"/>
                <a:gd name="T17" fmla="*/ 4 h 15"/>
                <a:gd name="T18" fmla="*/ 15 w 15"/>
                <a:gd name="T19" fmla="*/ 7 h 15"/>
                <a:gd name="T20" fmla="*/ 15 w 15"/>
                <a:gd name="T21" fmla="*/ 7 h 15"/>
                <a:gd name="T22" fmla="*/ 15 w 15"/>
                <a:gd name="T23" fmla="*/ 7 h 15"/>
                <a:gd name="T24" fmla="*/ 14 w 15"/>
                <a:gd name="T25" fmla="*/ 7 h 15"/>
                <a:gd name="T26" fmla="*/ 14 w 15"/>
                <a:gd name="T27" fmla="*/ 6 h 15"/>
                <a:gd name="T28" fmla="*/ 14 w 15"/>
                <a:gd name="T29" fmla="*/ 6 h 15"/>
                <a:gd name="T30" fmla="*/ 13 w 15"/>
                <a:gd name="T31" fmla="*/ 7 h 15"/>
                <a:gd name="T32" fmla="*/ 8 w 15"/>
                <a:gd name="T33" fmla="*/ 13 h 15"/>
                <a:gd name="T34" fmla="*/ 7 w 15"/>
                <a:gd name="T35" fmla="*/ 13 h 15"/>
                <a:gd name="T36" fmla="*/ 7 w 15"/>
                <a:gd name="T37" fmla="*/ 14 h 15"/>
                <a:gd name="T38" fmla="*/ 8 w 15"/>
                <a:gd name="T39" fmla="*/ 14 h 15"/>
                <a:gd name="T40" fmla="*/ 8 w 15"/>
                <a:gd name="T41" fmla="*/ 14 h 15"/>
                <a:gd name="T42" fmla="*/ 8 w 15"/>
                <a:gd name="T43" fmla="*/ 15 h 15"/>
                <a:gd name="T44" fmla="*/ 8 w 15"/>
                <a:gd name="T45" fmla="*/ 15 h 15"/>
                <a:gd name="T46" fmla="*/ 5 w 15"/>
                <a:gd name="T47" fmla="*/ 12 h 15"/>
                <a:gd name="T48" fmla="*/ 5 w 15"/>
                <a:gd name="T49" fmla="*/ 12 h 15"/>
                <a:gd name="T50" fmla="*/ 5 w 15"/>
                <a:gd name="T51" fmla="*/ 12 h 15"/>
                <a:gd name="T52" fmla="*/ 6 w 15"/>
                <a:gd name="T53" fmla="*/ 12 h 15"/>
                <a:gd name="T54" fmla="*/ 6 w 15"/>
                <a:gd name="T55" fmla="*/ 12 h 15"/>
                <a:gd name="T56" fmla="*/ 6 w 15"/>
                <a:gd name="T57" fmla="*/ 12 h 15"/>
                <a:gd name="T58" fmla="*/ 7 w 15"/>
                <a:gd name="T59" fmla="*/ 12 h 15"/>
                <a:gd name="T60" fmla="*/ 9 w 15"/>
                <a:gd name="T61" fmla="*/ 9 h 15"/>
                <a:gd name="T62" fmla="*/ 6 w 15"/>
                <a:gd name="T63" fmla="*/ 5 h 15"/>
                <a:gd name="T64" fmla="*/ 3 w 15"/>
                <a:gd name="T65" fmla="*/ 8 h 15"/>
                <a:gd name="T66" fmla="*/ 2 w 15"/>
                <a:gd name="T67" fmla="*/ 9 h 15"/>
                <a:gd name="T68" fmla="*/ 2 w 15"/>
                <a:gd name="T69" fmla="*/ 9 h 15"/>
                <a:gd name="T70" fmla="*/ 3 w 15"/>
                <a:gd name="T71" fmla="*/ 10 h 15"/>
                <a:gd name="T72" fmla="*/ 3 w 15"/>
                <a:gd name="T73" fmla="*/ 10 h 15"/>
                <a:gd name="T74" fmla="*/ 3 w 15"/>
                <a:gd name="T75" fmla="*/ 10 h 15"/>
                <a:gd name="T76" fmla="*/ 3 w 15"/>
                <a:gd name="T77" fmla="*/ 10 h 15"/>
                <a:gd name="T78" fmla="*/ 0 w 15"/>
                <a:gd name="T79" fmla="*/ 8 h 15"/>
                <a:gd name="T80" fmla="*/ 0 w 15"/>
                <a:gd name="T81" fmla="*/ 7 h 15"/>
                <a:gd name="T82" fmla="*/ 0 w 15"/>
                <a:gd name="T83" fmla="*/ 7 h 15"/>
                <a:gd name="T84" fmla="*/ 1 w 15"/>
                <a:gd name="T85" fmla="*/ 8 h 15"/>
                <a:gd name="T86" fmla="*/ 1 w 15"/>
                <a:gd name="T87" fmla="*/ 8 h 15"/>
                <a:gd name="T88" fmla="*/ 2 w 15"/>
                <a:gd name="T89" fmla="*/ 8 h 15"/>
                <a:gd name="T90" fmla="*/ 2 w 15"/>
                <a:gd name="T91" fmla="*/ 8 h 15"/>
                <a:gd name="T92" fmla="*/ 7 w 15"/>
                <a:gd name="T93" fmla="*/ 2 h 15"/>
                <a:gd name="T94" fmla="*/ 8 w 15"/>
                <a:gd name="T95" fmla="*/ 1 h 15"/>
                <a:gd name="T96" fmla="*/ 8 w 15"/>
                <a:gd name="T97" fmla="*/ 1 h 15"/>
                <a:gd name="T98" fmla="*/ 7 w 15"/>
                <a:gd name="T99" fmla="*/ 0 h 15"/>
                <a:gd name="T100" fmla="*/ 7 w 15"/>
                <a:gd name="T101" fmla="*/ 0 h 15"/>
                <a:gd name="T102" fmla="*/ 7 w 15"/>
                <a:gd name="T103" fmla="*/ 0 h 15"/>
                <a:gd name="T104" fmla="*/ 7 w 15"/>
                <a:gd name="T105" fmla="*/ 0 h 15"/>
                <a:gd name="T106" fmla="*/ 10 w 15"/>
                <a:gd name="T107" fmla="*/ 2 h 15"/>
                <a:gd name="T108" fmla="*/ 10 w 15"/>
                <a:gd name="T109" fmla="*/ 3 h 15"/>
                <a:gd name="T110" fmla="*/ 10 w 15"/>
                <a:gd name="T111" fmla="*/ 3 h 15"/>
                <a:gd name="T112" fmla="*/ 9 w 15"/>
                <a:gd name="T113" fmla="*/ 2 h 15"/>
                <a:gd name="T114" fmla="*/ 9 w 15"/>
                <a:gd name="T115" fmla="*/ 2 h 15"/>
                <a:gd name="T116" fmla="*/ 9 w 15"/>
                <a:gd name="T117" fmla="*/ 2 h 15"/>
                <a:gd name="T118" fmla="*/ 8 w 15"/>
                <a:gd name="T119" fmla="*/ 2 h 15"/>
                <a:gd name="T120" fmla="*/ 6 w 15"/>
                <a:gd name="T12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 h="15">
                  <a:moveTo>
                    <a:pt x="6" y="5"/>
                  </a:moveTo>
                  <a:cubicBezTo>
                    <a:pt x="10" y="9"/>
                    <a:pt x="10" y="9"/>
                    <a:pt x="10" y="9"/>
                  </a:cubicBezTo>
                  <a:cubicBezTo>
                    <a:pt x="12" y="6"/>
                    <a:pt x="12" y="6"/>
                    <a:pt x="12" y="6"/>
                  </a:cubicBezTo>
                  <a:cubicBezTo>
                    <a:pt x="12" y="6"/>
                    <a:pt x="13" y="6"/>
                    <a:pt x="13" y="6"/>
                  </a:cubicBezTo>
                  <a:cubicBezTo>
                    <a:pt x="13" y="5"/>
                    <a:pt x="13" y="5"/>
                    <a:pt x="13" y="5"/>
                  </a:cubicBezTo>
                  <a:cubicBezTo>
                    <a:pt x="13" y="5"/>
                    <a:pt x="13" y="5"/>
                    <a:pt x="12" y="5"/>
                  </a:cubicBezTo>
                  <a:cubicBezTo>
                    <a:pt x="12" y="5"/>
                    <a:pt x="12" y="5"/>
                    <a:pt x="12" y="5"/>
                  </a:cubicBezTo>
                  <a:cubicBezTo>
                    <a:pt x="12" y="4"/>
                    <a:pt x="12" y="4"/>
                    <a:pt x="12" y="4"/>
                  </a:cubicBezTo>
                  <a:cubicBezTo>
                    <a:pt x="12" y="4"/>
                    <a:pt x="12" y="4"/>
                    <a:pt x="12" y="4"/>
                  </a:cubicBezTo>
                  <a:cubicBezTo>
                    <a:pt x="15" y="7"/>
                    <a:pt x="15" y="7"/>
                    <a:pt x="15" y="7"/>
                  </a:cubicBezTo>
                  <a:cubicBezTo>
                    <a:pt x="15" y="7"/>
                    <a:pt x="15" y="7"/>
                    <a:pt x="15" y="7"/>
                  </a:cubicBezTo>
                  <a:cubicBezTo>
                    <a:pt x="15" y="7"/>
                    <a:pt x="15" y="7"/>
                    <a:pt x="15" y="7"/>
                  </a:cubicBezTo>
                  <a:cubicBezTo>
                    <a:pt x="14" y="7"/>
                    <a:pt x="14" y="7"/>
                    <a:pt x="14" y="7"/>
                  </a:cubicBezTo>
                  <a:cubicBezTo>
                    <a:pt x="14" y="7"/>
                    <a:pt x="14" y="6"/>
                    <a:pt x="14" y="6"/>
                  </a:cubicBezTo>
                  <a:cubicBezTo>
                    <a:pt x="14" y="6"/>
                    <a:pt x="14" y="6"/>
                    <a:pt x="14" y="6"/>
                  </a:cubicBezTo>
                  <a:cubicBezTo>
                    <a:pt x="14" y="6"/>
                    <a:pt x="13" y="7"/>
                    <a:pt x="13" y="7"/>
                  </a:cubicBezTo>
                  <a:cubicBezTo>
                    <a:pt x="8" y="13"/>
                    <a:pt x="8" y="13"/>
                    <a:pt x="8" y="13"/>
                  </a:cubicBezTo>
                  <a:cubicBezTo>
                    <a:pt x="7" y="13"/>
                    <a:pt x="7" y="13"/>
                    <a:pt x="7" y="13"/>
                  </a:cubicBezTo>
                  <a:cubicBezTo>
                    <a:pt x="7" y="13"/>
                    <a:pt x="7" y="14"/>
                    <a:pt x="7" y="14"/>
                  </a:cubicBezTo>
                  <a:cubicBezTo>
                    <a:pt x="7" y="14"/>
                    <a:pt x="8" y="14"/>
                    <a:pt x="8" y="14"/>
                  </a:cubicBezTo>
                  <a:cubicBezTo>
                    <a:pt x="8" y="14"/>
                    <a:pt x="8" y="14"/>
                    <a:pt x="8" y="14"/>
                  </a:cubicBezTo>
                  <a:cubicBezTo>
                    <a:pt x="8" y="14"/>
                    <a:pt x="8" y="15"/>
                    <a:pt x="8" y="15"/>
                  </a:cubicBezTo>
                  <a:cubicBezTo>
                    <a:pt x="8" y="15"/>
                    <a:pt x="8" y="15"/>
                    <a:pt x="8" y="15"/>
                  </a:cubicBezTo>
                  <a:cubicBezTo>
                    <a:pt x="5" y="12"/>
                    <a:pt x="5" y="12"/>
                    <a:pt x="5" y="12"/>
                  </a:cubicBezTo>
                  <a:cubicBezTo>
                    <a:pt x="5" y="12"/>
                    <a:pt x="5" y="12"/>
                    <a:pt x="5" y="12"/>
                  </a:cubicBezTo>
                  <a:cubicBezTo>
                    <a:pt x="5" y="12"/>
                    <a:pt x="5" y="12"/>
                    <a:pt x="5" y="12"/>
                  </a:cubicBezTo>
                  <a:cubicBezTo>
                    <a:pt x="6" y="12"/>
                    <a:pt x="6" y="12"/>
                    <a:pt x="6" y="12"/>
                  </a:cubicBezTo>
                  <a:cubicBezTo>
                    <a:pt x="6" y="12"/>
                    <a:pt x="6" y="12"/>
                    <a:pt x="6" y="12"/>
                  </a:cubicBezTo>
                  <a:cubicBezTo>
                    <a:pt x="6" y="12"/>
                    <a:pt x="6" y="12"/>
                    <a:pt x="6" y="12"/>
                  </a:cubicBezTo>
                  <a:cubicBezTo>
                    <a:pt x="6" y="12"/>
                    <a:pt x="7" y="12"/>
                    <a:pt x="7" y="12"/>
                  </a:cubicBezTo>
                  <a:cubicBezTo>
                    <a:pt x="9" y="9"/>
                    <a:pt x="9" y="9"/>
                    <a:pt x="9" y="9"/>
                  </a:cubicBezTo>
                  <a:cubicBezTo>
                    <a:pt x="6" y="5"/>
                    <a:pt x="6" y="5"/>
                    <a:pt x="6" y="5"/>
                  </a:cubicBezTo>
                  <a:cubicBezTo>
                    <a:pt x="3" y="8"/>
                    <a:pt x="3" y="8"/>
                    <a:pt x="3" y="8"/>
                  </a:cubicBezTo>
                  <a:cubicBezTo>
                    <a:pt x="2" y="9"/>
                    <a:pt x="2" y="9"/>
                    <a:pt x="2" y="9"/>
                  </a:cubicBezTo>
                  <a:cubicBezTo>
                    <a:pt x="2" y="9"/>
                    <a:pt x="2" y="9"/>
                    <a:pt x="2" y="9"/>
                  </a:cubicBezTo>
                  <a:cubicBezTo>
                    <a:pt x="2" y="9"/>
                    <a:pt x="3" y="9"/>
                    <a:pt x="3" y="10"/>
                  </a:cubicBezTo>
                  <a:cubicBezTo>
                    <a:pt x="3" y="10"/>
                    <a:pt x="3" y="10"/>
                    <a:pt x="3" y="10"/>
                  </a:cubicBezTo>
                  <a:cubicBezTo>
                    <a:pt x="3" y="10"/>
                    <a:pt x="3" y="10"/>
                    <a:pt x="3" y="10"/>
                  </a:cubicBezTo>
                  <a:cubicBezTo>
                    <a:pt x="3" y="10"/>
                    <a:pt x="3" y="10"/>
                    <a:pt x="3" y="10"/>
                  </a:cubicBezTo>
                  <a:cubicBezTo>
                    <a:pt x="0" y="8"/>
                    <a:pt x="0" y="8"/>
                    <a:pt x="0" y="8"/>
                  </a:cubicBezTo>
                  <a:cubicBezTo>
                    <a:pt x="0" y="8"/>
                    <a:pt x="0" y="8"/>
                    <a:pt x="0" y="7"/>
                  </a:cubicBezTo>
                  <a:cubicBezTo>
                    <a:pt x="0" y="7"/>
                    <a:pt x="0" y="7"/>
                    <a:pt x="0" y="7"/>
                  </a:cubicBezTo>
                  <a:cubicBezTo>
                    <a:pt x="1" y="8"/>
                    <a:pt x="1" y="8"/>
                    <a:pt x="1" y="8"/>
                  </a:cubicBezTo>
                  <a:cubicBezTo>
                    <a:pt x="1" y="8"/>
                    <a:pt x="1" y="8"/>
                    <a:pt x="1" y="8"/>
                  </a:cubicBezTo>
                  <a:cubicBezTo>
                    <a:pt x="2" y="8"/>
                    <a:pt x="2" y="8"/>
                    <a:pt x="2" y="8"/>
                  </a:cubicBezTo>
                  <a:cubicBezTo>
                    <a:pt x="2" y="8"/>
                    <a:pt x="2" y="8"/>
                    <a:pt x="2" y="8"/>
                  </a:cubicBezTo>
                  <a:cubicBezTo>
                    <a:pt x="7" y="2"/>
                    <a:pt x="7" y="2"/>
                    <a:pt x="7" y="2"/>
                  </a:cubicBezTo>
                  <a:cubicBezTo>
                    <a:pt x="8" y="1"/>
                    <a:pt x="8" y="1"/>
                    <a:pt x="8" y="1"/>
                  </a:cubicBezTo>
                  <a:cubicBezTo>
                    <a:pt x="8" y="1"/>
                    <a:pt x="8" y="1"/>
                    <a:pt x="8" y="1"/>
                  </a:cubicBezTo>
                  <a:cubicBezTo>
                    <a:pt x="8" y="1"/>
                    <a:pt x="8" y="0"/>
                    <a:pt x="7" y="0"/>
                  </a:cubicBezTo>
                  <a:cubicBezTo>
                    <a:pt x="7" y="0"/>
                    <a:pt x="7" y="0"/>
                    <a:pt x="7" y="0"/>
                  </a:cubicBezTo>
                  <a:cubicBezTo>
                    <a:pt x="7" y="0"/>
                    <a:pt x="7" y="0"/>
                    <a:pt x="7" y="0"/>
                  </a:cubicBezTo>
                  <a:cubicBezTo>
                    <a:pt x="7" y="0"/>
                    <a:pt x="7" y="0"/>
                    <a:pt x="7" y="0"/>
                  </a:cubicBezTo>
                  <a:cubicBezTo>
                    <a:pt x="10" y="2"/>
                    <a:pt x="10" y="2"/>
                    <a:pt x="10" y="2"/>
                  </a:cubicBezTo>
                  <a:cubicBezTo>
                    <a:pt x="10" y="2"/>
                    <a:pt x="10" y="2"/>
                    <a:pt x="10" y="3"/>
                  </a:cubicBezTo>
                  <a:cubicBezTo>
                    <a:pt x="10" y="3"/>
                    <a:pt x="10" y="3"/>
                    <a:pt x="10" y="3"/>
                  </a:cubicBezTo>
                  <a:cubicBezTo>
                    <a:pt x="9" y="2"/>
                    <a:pt x="9" y="2"/>
                    <a:pt x="9" y="2"/>
                  </a:cubicBezTo>
                  <a:cubicBezTo>
                    <a:pt x="9" y="2"/>
                    <a:pt x="9" y="2"/>
                    <a:pt x="9" y="2"/>
                  </a:cubicBezTo>
                  <a:cubicBezTo>
                    <a:pt x="9" y="2"/>
                    <a:pt x="9" y="2"/>
                    <a:pt x="9" y="2"/>
                  </a:cubicBezTo>
                  <a:cubicBezTo>
                    <a:pt x="9" y="2"/>
                    <a:pt x="9" y="2"/>
                    <a:pt x="8" y="2"/>
                  </a:cubicBezTo>
                  <a:lnTo>
                    <a:pt x="6"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49" name="ïṥ1iḑê">
              <a:extLst>
                <a:ext uri="{FF2B5EF4-FFF2-40B4-BE49-F238E27FC236}">
                  <a16:creationId xmlns:a16="http://schemas.microsoft.com/office/drawing/2014/main" id="{0F43DB91-162C-451D-9A0D-5588A3394F68}"/>
                </a:ext>
              </a:extLst>
            </p:cNvPr>
            <p:cNvSpPr/>
            <p:nvPr/>
          </p:nvSpPr>
          <p:spPr bwMode="auto">
            <a:xfrm>
              <a:off x="3516313" y="3776663"/>
              <a:ext cx="31750" cy="42863"/>
            </a:xfrm>
            <a:custGeom>
              <a:avLst/>
              <a:gdLst>
                <a:gd name="T0" fmla="*/ 8 w 10"/>
                <a:gd name="T1" fmla="*/ 7 h 13"/>
                <a:gd name="T2" fmla="*/ 5 w 10"/>
                <a:gd name="T3" fmla="*/ 5 h 13"/>
                <a:gd name="T4" fmla="*/ 2 w 10"/>
                <a:gd name="T5" fmla="*/ 7 h 13"/>
                <a:gd name="T6" fmla="*/ 2 w 10"/>
                <a:gd name="T7" fmla="*/ 8 h 13"/>
                <a:gd name="T8" fmla="*/ 2 w 10"/>
                <a:gd name="T9" fmla="*/ 8 h 13"/>
                <a:gd name="T10" fmla="*/ 2 w 10"/>
                <a:gd name="T11" fmla="*/ 8 h 13"/>
                <a:gd name="T12" fmla="*/ 3 w 10"/>
                <a:gd name="T13" fmla="*/ 9 h 13"/>
                <a:gd name="T14" fmla="*/ 3 w 10"/>
                <a:gd name="T15" fmla="*/ 9 h 13"/>
                <a:gd name="T16" fmla="*/ 3 w 10"/>
                <a:gd name="T17" fmla="*/ 9 h 13"/>
                <a:gd name="T18" fmla="*/ 0 w 10"/>
                <a:gd name="T19" fmla="*/ 7 h 13"/>
                <a:gd name="T20" fmla="*/ 0 w 10"/>
                <a:gd name="T21" fmla="*/ 7 h 13"/>
                <a:gd name="T22" fmla="*/ 0 w 10"/>
                <a:gd name="T23" fmla="*/ 7 h 13"/>
                <a:gd name="T24" fmla="*/ 1 w 10"/>
                <a:gd name="T25" fmla="*/ 7 h 13"/>
                <a:gd name="T26" fmla="*/ 1 w 10"/>
                <a:gd name="T27" fmla="*/ 7 h 13"/>
                <a:gd name="T28" fmla="*/ 1 w 10"/>
                <a:gd name="T29" fmla="*/ 7 h 13"/>
                <a:gd name="T30" fmla="*/ 2 w 10"/>
                <a:gd name="T31" fmla="*/ 7 h 13"/>
                <a:gd name="T32" fmla="*/ 10 w 10"/>
                <a:gd name="T33" fmla="*/ 1 h 13"/>
                <a:gd name="T34" fmla="*/ 10 w 10"/>
                <a:gd name="T35" fmla="*/ 0 h 13"/>
                <a:gd name="T36" fmla="*/ 10 w 10"/>
                <a:gd name="T37" fmla="*/ 1 h 13"/>
                <a:gd name="T38" fmla="*/ 8 w 10"/>
                <a:gd name="T39" fmla="*/ 11 h 13"/>
                <a:gd name="T40" fmla="*/ 8 w 10"/>
                <a:gd name="T41" fmla="*/ 12 h 13"/>
                <a:gd name="T42" fmla="*/ 9 w 10"/>
                <a:gd name="T43" fmla="*/ 12 h 13"/>
                <a:gd name="T44" fmla="*/ 9 w 10"/>
                <a:gd name="T45" fmla="*/ 12 h 13"/>
                <a:gd name="T46" fmla="*/ 9 w 10"/>
                <a:gd name="T47" fmla="*/ 13 h 13"/>
                <a:gd name="T48" fmla="*/ 9 w 10"/>
                <a:gd name="T49" fmla="*/ 13 h 13"/>
                <a:gd name="T50" fmla="*/ 6 w 10"/>
                <a:gd name="T51" fmla="*/ 11 h 13"/>
                <a:gd name="T52" fmla="*/ 6 w 10"/>
                <a:gd name="T53" fmla="*/ 11 h 13"/>
                <a:gd name="T54" fmla="*/ 6 w 10"/>
                <a:gd name="T55" fmla="*/ 11 h 13"/>
                <a:gd name="T56" fmla="*/ 6 w 10"/>
                <a:gd name="T57" fmla="*/ 11 h 13"/>
                <a:gd name="T58" fmla="*/ 7 w 10"/>
                <a:gd name="T59" fmla="*/ 11 h 13"/>
                <a:gd name="T60" fmla="*/ 7 w 10"/>
                <a:gd name="T61" fmla="*/ 11 h 13"/>
                <a:gd name="T62" fmla="*/ 7 w 10"/>
                <a:gd name="T63" fmla="*/ 10 h 13"/>
                <a:gd name="T64" fmla="*/ 8 w 10"/>
                <a:gd name="T65" fmla="*/ 7 h 13"/>
                <a:gd name="T66" fmla="*/ 5 w 10"/>
                <a:gd name="T67" fmla="*/ 5 h 13"/>
                <a:gd name="T68" fmla="*/ 8 w 10"/>
                <a:gd name="T69" fmla="*/ 7 h 13"/>
                <a:gd name="T70" fmla="*/ 9 w 10"/>
                <a:gd name="T71" fmla="*/ 2 h 13"/>
                <a:gd name="T72" fmla="*/ 5 w 10"/>
                <a:gd name="T73"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3">
                  <a:moveTo>
                    <a:pt x="8" y="7"/>
                  </a:moveTo>
                  <a:cubicBezTo>
                    <a:pt x="5" y="5"/>
                    <a:pt x="5" y="5"/>
                    <a:pt x="5" y="5"/>
                  </a:cubicBezTo>
                  <a:cubicBezTo>
                    <a:pt x="2" y="7"/>
                    <a:pt x="2" y="7"/>
                    <a:pt x="2" y="7"/>
                  </a:cubicBezTo>
                  <a:cubicBezTo>
                    <a:pt x="2" y="7"/>
                    <a:pt x="2" y="7"/>
                    <a:pt x="2" y="8"/>
                  </a:cubicBezTo>
                  <a:cubicBezTo>
                    <a:pt x="2" y="8"/>
                    <a:pt x="2" y="8"/>
                    <a:pt x="2" y="8"/>
                  </a:cubicBezTo>
                  <a:cubicBezTo>
                    <a:pt x="2" y="8"/>
                    <a:pt x="2" y="8"/>
                    <a:pt x="2" y="8"/>
                  </a:cubicBezTo>
                  <a:cubicBezTo>
                    <a:pt x="3" y="9"/>
                    <a:pt x="3" y="9"/>
                    <a:pt x="3" y="9"/>
                  </a:cubicBezTo>
                  <a:cubicBezTo>
                    <a:pt x="3" y="9"/>
                    <a:pt x="3" y="9"/>
                    <a:pt x="3" y="9"/>
                  </a:cubicBezTo>
                  <a:cubicBezTo>
                    <a:pt x="3" y="9"/>
                    <a:pt x="3" y="9"/>
                    <a:pt x="3" y="9"/>
                  </a:cubicBezTo>
                  <a:cubicBezTo>
                    <a:pt x="0" y="7"/>
                    <a:pt x="0" y="7"/>
                    <a:pt x="0" y="7"/>
                  </a:cubicBezTo>
                  <a:cubicBezTo>
                    <a:pt x="0" y="7"/>
                    <a:pt x="0" y="7"/>
                    <a:pt x="0" y="7"/>
                  </a:cubicBezTo>
                  <a:cubicBezTo>
                    <a:pt x="0" y="7"/>
                    <a:pt x="0" y="7"/>
                    <a:pt x="0" y="7"/>
                  </a:cubicBezTo>
                  <a:cubicBezTo>
                    <a:pt x="1" y="7"/>
                    <a:pt x="1" y="7"/>
                    <a:pt x="1" y="7"/>
                  </a:cubicBezTo>
                  <a:cubicBezTo>
                    <a:pt x="1" y="7"/>
                    <a:pt x="1" y="7"/>
                    <a:pt x="1" y="7"/>
                  </a:cubicBezTo>
                  <a:cubicBezTo>
                    <a:pt x="1" y="7"/>
                    <a:pt x="1" y="7"/>
                    <a:pt x="1" y="7"/>
                  </a:cubicBezTo>
                  <a:cubicBezTo>
                    <a:pt x="1" y="7"/>
                    <a:pt x="2" y="7"/>
                    <a:pt x="2" y="7"/>
                  </a:cubicBezTo>
                  <a:cubicBezTo>
                    <a:pt x="10" y="1"/>
                    <a:pt x="10" y="1"/>
                    <a:pt x="10" y="1"/>
                  </a:cubicBezTo>
                  <a:cubicBezTo>
                    <a:pt x="10" y="0"/>
                    <a:pt x="10" y="0"/>
                    <a:pt x="10" y="0"/>
                  </a:cubicBezTo>
                  <a:cubicBezTo>
                    <a:pt x="10" y="1"/>
                    <a:pt x="10" y="1"/>
                    <a:pt x="10" y="1"/>
                  </a:cubicBezTo>
                  <a:cubicBezTo>
                    <a:pt x="8" y="11"/>
                    <a:pt x="8" y="11"/>
                    <a:pt x="8" y="11"/>
                  </a:cubicBezTo>
                  <a:cubicBezTo>
                    <a:pt x="8" y="11"/>
                    <a:pt x="8" y="12"/>
                    <a:pt x="8" y="12"/>
                  </a:cubicBezTo>
                  <a:cubicBezTo>
                    <a:pt x="8" y="12"/>
                    <a:pt x="8" y="12"/>
                    <a:pt x="9" y="12"/>
                  </a:cubicBezTo>
                  <a:cubicBezTo>
                    <a:pt x="9" y="12"/>
                    <a:pt x="9" y="12"/>
                    <a:pt x="9" y="12"/>
                  </a:cubicBezTo>
                  <a:cubicBezTo>
                    <a:pt x="9" y="12"/>
                    <a:pt x="9" y="13"/>
                    <a:pt x="9" y="13"/>
                  </a:cubicBezTo>
                  <a:cubicBezTo>
                    <a:pt x="9" y="13"/>
                    <a:pt x="9" y="13"/>
                    <a:pt x="9" y="13"/>
                  </a:cubicBezTo>
                  <a:cubicBezTo>
                    <a:pt x="6" y="11"/>
                    <a:pt x="6" y="11"/>
                    <a:pt x="6" y="11"/>
                  </a:cubicBezTo>
                  <a:cubicBezTo>
                    <a:pt x="6" y="11"/>
                    <a:pt x="5" y="11"/>
                    <a:pt x="6" y="11"/>
                  </a:cubicBezTo>
                  <a:cubicBezTo>
                    <a:pt x="6" y="10"/>
                    <a:pt x="6" y="10"/>
                    <a:pt x="6" y="11"/>
                  </a:cubicBezTo>
                  <a:cubicBezTo>
                    <a:pt x="6" y="11"/>
                    <a:pt x="6" y="11"/>
                    <a:pt x="6" y="11"/>
                  </a:cubicBezTo>
                  <a:cubicBezTo>
                    <a:pt x="6" y="11"/>
                    <a:pt x="7" y="11"/>
                    <a:pt x="7" y="11"/>
                  </a:cubicBezTo>
                  <a:cubicBezTo>
                    <a:pt x="7" y="11"/>
                    <a:pt x="7" y="11"/>
                    <a:pt x="7" y="11"/>
                  </a:cubicBezTo>
                  <a:cubicBezTo>
                    <a:pt x="7" y="11"/>
                    <a:pt x="7" y="11"/>
                    <a:pt x="7" y="10"/>
                  </a:cubicBezTo>
                  <a:cubicBezTo>
                    <a:pt x="8" y="7"/>
                    <a:pt x="8" y="7"/>
                    <a:pt x="8" y="7"/>
                  </a:cubicBezTo>
                  <a:close/>
                  <a:moveTo>
                    <a:pt x="5" y="5"/>
                  </a:moveTo>
                  <a:cubicBezTo>
                    <a:pt x="8" y="7"/>
                    <a:pt x="8" y="7"/>
                    <a:pt x="8" y="7"/>
                  </a:cubicBezTo>
                  <a:cubicBezTo>
                    <a:pt x="9" y="2"/>
                    <a:pt x="9" y="2"/>
                    <a:pt x="9" y="2"/>
                  </a:cubicBezTo>
                  <a:lnTo>
                    <a:pt x="5"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0" name="isḻíḋe">
              <a:extLst>
                <a:ext uri="{FF2B5EF4-FFF2-40B4-BE49-F238E27FC236}">
                  <a16:creationId xmlns:a16="http://schemas.microsoft.com/office/drawing/2014/main" id="{280AE4CB-F704-41B4-86F6-E7DB8E362ADD}"/>
                </a:ext>
              </a:extLst>
            </p:cNvPr>
            <p:cNvSpPr/>
            <p:nvPr/>
          </p:nvSpPr>
          <p:spPr bwMode="auto">
            <a:xfrm>
              <a:off x="3516313" y="3776663"/>
              <a:ext cx="31750" cy="42863"/>
            </a:xfrm>
            <a:custGeom>
              <a:avLst/>
              <a:gdLst>
                <a:gd name="T0" fmla="*/ 8 w 10"/>
                <a:gd name="T1" fmla="*/ 7 h 13"/>
                <a:gd name="T2" fmla="*/ 5 w 10"/>
                <a:gd name="T3" fmla="*/ 5 h 13"/>
                <a:gd name="T4" fmla="*/ 2 w 10"/>
                <a:gd name="T5" fmla="*/ 7 h 13"/>
                <a:gd name="T6" fmla="*/ 2 w 10"/>
                <a:gd name="T7" fmla="*/ 8 h 13"/>
                <a:gd name="T8" fmla="*/ 2 w 10"/>
                <a:gd name="T9" fmla="*/ 8 h 13"/>
                <a:gd name="T10" fmla="*/ 2 w 10"/>
                <a:gd name="T11" fmla="*/ 8 h 13"/>
                <a:gd name="T12" fmla="*/ 3 w 10"/>
                <a:gd name="T13" fmla="*/ 9 h 13"/>
                <a:gd name="T14" fmla="*/ 3 w 10"/>
                <a:gd name="T15" fmla="*/ 9 h 13"/>
                <a:gd name="T16" fmla="*/ 3 w 10"/>
                <a:gd name="T17" fmla="*/ 9 h 13"/>
                <a:gd name="T18" fmla="*/ 0 w 10"/>
                <a:gd name="T19" fmla="*/ 7 h 13"/>
                <a:gd name="T20" fmla="*/ 0 w 10"/>
                <a:gd name="T21" fmla="*/ 7 h 13"/>
                <a:gd name="T22" fmla="*/ 0 w 10"/>
                <a:gd name="T23" fmla="*/ 7 h 13"/>
                <a:gd name="T24" fmla="*/ 1 w 10"/>
                <a:gd name="T25" fmla="*/ 7 h 13"/>
                <a:gd name="T26" fmla="*/ 1 w 10"/>
                <a:gd name="T27" fmla="*/ 7 h 13"/>
                <a:gd name="T28" fmla="*/ 1 w 10"/>
                <a:gd name="T29" fmla="*/ 7 h 13"/>
                <a:gd name="T30" fmla="*/ 2 w 10"/>
                <a:gd name="T31" fmla="*/ 7 h 13"/>
                <a:gd name="T32" fmla="*/ 10 w 10"/>
                <a:gd name="T33" fmla="*/ 1 h 13"/>
                <a:gd name="T34" fmla="*/ 10 w 10"/>
                <a:gd name="T35" fmla="*/ 0 h 13"/>
                <a:gd name="T36" fmla="*/ 10 w 10"/>
                <a:gd name="T37" fmla="*/ 1 h 13"/>
                <a:gd name="T38" fmla="*/ 8 w 10"/>
                <a:gd name="T39" fmla="*/ 11 h 13"/>
                <a:gd name="T40" fmla="*/ 8 w 10"/>
                <a:gd name="T41" fmla="*/ 12 h 13"/>
                <a:gd name="T42" fmla="*/ 9 w 10"/>
                <a:gd name="T43" fmla="*/ 12 h 13"/>
                <a:gd name="T44" fmla="*/ 9 w 10"/>
                <a:gd name="T45" fmla="*/ 12 h 13"/>
                <a:gd name="T46" fmla="*/ 9 w 10"/>
                <a:gd name="T47" fmla="*/ 13 h 13"/>
                <a:gd name="T48" fmla="*/ 9 w 10"/>
                <a:gd name="T49" fmla="*/ 13 h 13"/>
                <a:gd name="T50" fmla="*/ 6 w 10"/>
                <a:gd name="T51" fmla="*/ 11 h 13"/>
                <a:gd name="T52" fmla="*/ 6 w 10"/>
                <a:gd name="T53" fmla="*/ 11 h 13"/>
                <a:gd name="T54" fmla="*/ 6 w 10"/>
                <a:gd name="T55" fmla="*/ 11 h 13"/>
                <a:gd name="T56" fmla="*/ 6 w 10"/>
                <a:gd name="T57" fmla="*/ 11 h 13"/>
                <a:gd name="T58" fmla="*/ 7 w 10"/>
                <a:gd name="T59" fmla="*/ 11 h 13"/>
                <a:gd name="T60" fmla="*/ 7 w 10"/>
                <a:gd name="T61" fmla="*/ 11 h 13"/>
                <a:gd name="T62" fmla="*/ 7 w 10"/>
                <a:gd name="T63" fmla="*/ 10 h 13"/>
                <a:gd name="T64" fmla="*/ 8 w 10"/>
                <a:gd name="T65" fmla="*/ 7 h 13"/>
                <a:gd name="T66" fmla="*/ 5 w 10"/>
                <a:gd name="T67" fmla="*/ 5 h 13"/>
                <a:gd name="T68" fmla="*/ 8 w 10"/>
                <a:gd name="T69" fmla="*/ 7 h 13"/>
                <a:gd name="T70" fmla="*/ 9 w 10"/>
                <a:gd name="T71" fmla="*/ 2 h 13"/>
                <a:gd name="T72" fmla="*/ 5 w 10"/>
                <a:gd name="T73"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3">
                  <a:moveTo>
                    <a:pt x="8" y="7"/>
                  </a:moveTo>
                  <a:cubicBezTo>
                    <a:pt x="5" y="5"/>
                    <a:pt x="5" y="5"/>
                    <a:pt x="5" y="5"/>
                  </a:cubicBezTo>
                  <a:cubicBezTo>
                    <a:pt x="2" y="7"/>
                    <a:pt x="2" y="7"/>
                    <a:pt x="2" y="7"/>
                  </a:cubicBezTo>
                  <a:cubicBezTo>
                    <a:pt x="2" y="7"/>
                    <a:pt x="2" y="7"/>
                    <a:pt x="2" y="8"/>
                  </a:cubicBezTo>
                  <a:cubicBezTo>
                    <a:pt x="2" y="8"/>
                    <a:pt x="2" y="8"/>
                    <a:pt x="2" y="8"/>
                  </a:cubicBezTo>
                  <a:cubicBezTo>
                    <a:pt x="2" y="8"/>
                    <a:pt x="2" y="8"/>
                    <a:pt x="2" y="8"/>
                  </a:cubicBezTo>
                  <a:cubicBezTo>
                    <a:pt x="3" y="9"/>
                    <a:pt x="3" y="9"/>
                    <a:pt x="3" y="9"/>
                  </a:cubicBezTo>
                  <a:cubicBezTo>
                    <a:pt x="3" y="9"/>
                    <a:pt x="3" y="9"/>
                    <a:pt x="3" y="9"/>
                  </a:cubicBezTo>
                  <a:cubicBezTo>
                    <a:pt x="3" y="9"/>
                    <a:pt x="3" y="9"/>
                    <a:pt x="3" y="9"/>
                  </a:cubicBezTo>
                  <a:cubicBezTo>
                    <a:pt x="0" y="7"/>
                    <a:pt x="0" y="7"/>
                    <a:pt x="0" y="7"/>
                  </a:cubicBezTo>
                  <a:cubicBezTo>
                    <a:pt x="0" y="7"/>
                    <a:pt x="0" y="7"/>
                    <a:pt x="0" y="7"/>
                  </a:cubicBezTo>
                  <a:cubicBezTo>
                    <a:pt x="0" y="7"/>
                    <a:pt x="0" y="7"/>
                    <a:pt x="0" y="7"/>
                  </a:cubicBezTo>
                  <a:cubicBezTo>
                    <a:pt x="1" y="7"/>
                    <a:pt x="1" y="7"/>
                    <a:pt x="1" y="7"/>
                  </a:cubicBezTo>
                  <a:cubicBezTo>
                    <a:pt x="1" y="7"/>
                    <a:pt x="1" y="7"/>
                    <a:pt x="1" y="7"/>
                  </a:cubicBezTo>
                  <a:cubicBezTo>
                    <a:pt x="1" y="7"/>
                    <a:pt x="1" y="7"/>
                    <a:pt x="1" y="7"/>
                  </a:cubicBezTo>
                  <a:cubicBezTo>
                    <a:pt x="1" y="7"/>
                    <a:pt x="2" y="7"/>
                    <a:pt x="2" y="7"/>
                  </a:cubicBezTo>
                  <a:cubicBezTo>
                    <a:pt x="10" y="1"/>
                    <a:pt x="10" y="1"/>
                    <a:pt x="10" y="1"/>
                  </a:cubicBezTo>
                  <a:cubicBezTo>
                    <a:pt x="10" y="0"/>
                    <a:pt x="10" y="0"/>
                    <a:pt x="10" y="0"/>
                  </a:cubicBezTo>
                  <a:cubicBezTo>
                    <a:pt x="10" y="1"/>
                    <a:pt x="10" y="1"/>
                    <a:pt x="10" y="1"/>
                  </a:cubicBezTo>
                  <a:cubicBezTo>
                    <a:pt x="8" y="11"/>
                    <a:pt x="8" y="11"/>
                    <a:pt x="8" y="11"/>
                  </a:cubicBezTo>
                  <a:cubicBezTo>
                    <a:pt x="8" y="11"/>
                    <a:pt x="8" y="12"/>
                    <a:pt x="8" y="12"/>
                  </a:cubicBezTo>
                  <a:cubicBezTo>
                    <a:pt x="8" y="12"/>
                    <a:pt x="8" y="12"/>
                    <a:pt x="9" y="12"/>
                  </a:cubicBezTo>
                  <a:cubicBezTo>
                    <a:pt x="9" y="12"/>
                    <a:pt x="9" y="12"/>
                    <a:pt x="9" y="12"/>
                  </a:cubicBezTo>
                  <a:cubicBezTo>
                    <a:pt x="9" y="12"/>
                    <a:pt x="9" y="13"/>
                    <a:pt x="9" y="13"/>
                  </a:cubicBezTo>
                  <a:cubicBezTo>
                    <a:pt x="9" y="13"/>
                    <a:pt x="9" y="13"/>
                    <a:pt x="9" y="13"/>
                  </a:cubicBezTo>
                  <a:cubicBezTo>
                    <a:pt x="6" y="11"/>
                    <a:pt x="6" y="11"/>
                    <a:pt x="6" y="11"/>
                  </a:cubicBezTo>
                  <a:cubicBezTo>
                    <a:pt x="6" y="11"/>
                    <a:pt x="5" y="11"/>
                    <a:pt x="6" y="11"/>
                  </a:cubicBezTo>
                  <a:cubicBezTo>
                    <a:pt x="6" y="10"/>
                    <a:pt x="6" y="10"/>
                    <a:pt x="6" y="11"/>
                  </a:cubicBezTo>
                  <a:cubicBezTo>
                    <a:pt x="6" y="11"/>
                    <a:pt x="6" y="11"/>
                    <a:pt x="6" y="11"/>
                  </a:cubicBezTo>
                  <a:cubicBezTo>
                    <a:pt x="6" y="11"/>
                    <a:pt x="7" y="11"/>
                    <a:pt x="7" y="11"/>
                  </a:cubicBezTo>
                  <a:cubicBezTo>
                    <a:pt x="7" y="11"/>
                    <a:pt x="7" y="11"/>
                    <a:pt x="7" y="11"/>
                  </a:cubicBezTo>
                  <a:cubicBezTo>
                    <a:pt x="7" y="11"/>
                    <a:pt x="7" y="11"/>
                    <a:pt x="7" y="10"/>
                  </a:cubicBezTo>
                  <a:cubicBezTo>
                    <a:pt x="8" y="7"/>
                    <a:pt x="8" y="7"/>
                    <a:pt x="8" y="7"/>
                  </a:cubicBezTo>
                  <a:close/>
                  <a:moveTo>
                    <a:pt x="5" y="5"/>
                  </a:moveTo>
                  <a:cubicBezTo>
                    <a:pt x="8" y="7"/>
                    <a:pt x="8" y="7"/>
                    <a:pt x="8" y="7"/>
                  </a:cubicBezTo>
                  <a:cubicBezTo>
                    <a:pt x="9" y="2"/>
                    <a:pt x="9" y="2"/>
                    <a:pt x="9" y="2"/>
                  </a:cubicBezTo>
                  <a:lnTo>
                    <a:pt x="5"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1" name="îṧḻïḋe">
              <a:extLst>
                <a:ext uri="{FF2B5EF4-FFF2-40B4-BE49-F238E27FC236}">
                  <a16:creationId xmlns:a16="http://schemas.microsoft.com/office/drawing/2014/main" id="{3E55D22F-9B8D-4F55-BEE8-4E3529F2E8D0}"/>
                </a:ext>
              </a:extLst>
            </p:cNvPr>
            <p:cNvSpPr/>
            <p:nvPr/>
          </p:nvSpPr>
          <p:spPr bwMode="auto">
            <a:xfrm>
              <a:off x="3575051" y="3810000"/>
              <a:ext cx="46038" cy="42863"/>
            </a:xfrm>
            <a:custGeom>
              <a:avLst/>
              <a:gdLst>
                <a:gd name="T0" fmla="*/ 7 w 14"/>
                <a:gd name="T1" fmla="*/ 1 h 13"/>
                <a:gd name="T2" fmla="*/ 9 w 14"/>
                <a:gd name="T3" fmla="*/ 11 h 13"/>
                <a:gd name="T4" fmla="*/ 12 w 14"/>
                <a:gd name="T5" fmla="*/ 4 h 13"/>
                <a:gd name="T6" fmla="*/ 12 w 14"/>
                <a:gd name="T7" fmla="*/ 4 h 13"/>
                <a:gd name="T8" fmla="*/ 12 w 14"/>
                <a:gd name="T9" fmla="*/ 3 h 13"/>
                <a:gd name="T10" fmla="*/ 12 w 14"/>
                <a:gd name="T11" fmla="*/ 3 h 13"/>
                <a:gd name="T12" fmla="*/ 11 w 14"/>
                <a:gd name="T13" fmla="*/ 3 h 13"/>
                <a:gd name="T14" fmla="*/ 11 w 14"/>
                <a:gd name="T15" fmla="*/ 3 h 13"/>
                <a:gd name="T16" fmla="*/ 11 w 14"/>
                <a:gd name="T17" fmla="*/ 2 h 13"/>
                <a:gd name="T18" fmla="*/ 14 w 14"/>
                <a:gd name="T19" fmla="*/ 4 h 13"/>
                <a:gd name="T20" fmla="*/ 14 w 14"/>
                <a:gd name="T21" fmla="*/ 4 h 13"/>
                <a:gd name="T22" fmla="*/ 14 w 14"/>
                <a:gd name="T23" fmla="*/ 4 h 13"/>
                <a:gd name="T24" fmla="*/ 13 w 14"/>
                <a:gd name="T25" fmla="*/ 4 h 13"/>
                <a:gd name="T26" fmla="*/ 13 w 14"/>
                <a:gd name="T27" fmla="*/ 4 h 13"/>
                <a:gd name="T28" fmla="*/ 13 w 14"/>
                <a:gd name="T29" fmla="*/ 4 h 13"/>
                <a:gd name="T30" fmla="*/ 13 w 14"/>
                <a:gd name="T31" fmla="*/ 4 h 13"/>
                <a:gd name="T32" fmla="*/ 9 w 14"/>
                <a:gd name="T33" fmla="*/ 13 h 13"/>
                <a:gd name="T34" fmla="*/ 9 w 14"/>
                <a:gd name="T35" fmla="*/ 13 h 13"/>
                <a:gd name="T36" fmla="*/ 8 w 14"/>
                <a:gd name="T37" fmla="*/ 13 h 13"/>
                <a:gd name="T38" fmla="*/ 6 w 14"/>
                <a:gd name="T39" fmla="*/ 1 h 13"/>
                <a:gd name="T40" fmla="*/ 2 w 14"/>
                <a:gd name="T41" fmla="*/ 9 h 13"/>
                <a:gd name="T42" fmla="*/ 2 w 14"/>
                <a:gd name="T43" fmla="*/ 10 h 13"/>
                <a:gd name="T44" fmla="*/ 2 w 14"/>
                <a:gd name="T45" fmla="*/ 10 h 13"/>
                <a:gd name="T46" fmla="*/ 3 w 14"/>
                <a:gd name="T47" fmla="*/ 10 h 13"/>
                <a:gd name="T48" fmla="*/ 3 w 14"/>
                <a:gd name="T49" fmla="*/ 11 h 13"/>
                <a:gd name="T50" fmla="*/ 3 w 14"/>
                <a:gd name="T51" fmla="*/ 11 h 13"/>
                <a:gd name="T52" fmla="*/ 3 w 14"/>
                <a:gd name="T53" fmla="*/ 11 h 13"/>
                <a:gd name="T54" fmla="*/ 0 w 14"/>
                <a:gd name="T55" fmla="*/ 10 h 13"/>
                <a:gd name="T56" fmla="*/ 0 w 14"/>
                <a:gd name="T57" fmla="*/ 10 h 13"/>
                <a:gd name="T58" fmla="*/ 1 w 14"/>
                <a:gd name="T59" fmla="*/ 10 h 13"/>
                <a:gd name="T60" fmla="*/ 1 w 14"/>
                <a:gd name="T61" fmla="*/ 10 h 13"/>
                <a:gd name="T62" fmla="*/ 1 w 14"/>
                <a:gd name="T63" fmla="*/ 10 h 13"/>
                <a:gd name="T64" fmla="*/ 2 w 14"/>
                <a:gd name="T65" fmla="*/ 10 h 13"/>
                <a:gd name="T66" fmla="*/ 2 w 14"/>
                <a:gd name="T67" fmla="*/ 9 h 13"/>
                <a:gd name="T68" fmla="*/ 5 w 14"/>
                <a:gd name="T69" fmla="*/ 1 h 13"/>
                <a:gd name="T70" fmla="*/ 5 w 14"/>
                <a:gd name="T71" fmla="*/ 1 h 13"/>
                <a:gd name="T72" fmla="*/ 5 w 14"/>
                <a:gd name="T73" fmla="*/ 1 h 13"/>
                <a:gd name="T74" fmla="*/ 5 w 14"/>
                <a:gd name="T75" fmla="*/ 0 h 13"/>
                <a:gd name="T76" fmla="*/ 4 w 14"/>
                <a:gd name="T77" fmla="*/ 0 h 13"/>
                <a:gd name="T78" fmla="*/ 4 w 14"/>
                <a:gd name="T79" fmla="*/ 0 h 13"/>
                <a:gd name="T80" fmla="*/ 5 w 14"/>
                <a:gd name="T81" fmla="*/ 0 h 13"/>
                <a:gd name="T82" fmla="*/ 7 w 14"/>
                <a:gd name="T8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 h="13">
                  <a:moveTo>
                    <a:pt x="7" y="1"/>
                  </a:moveTo>
                  <a:cubicBezTo>
                    <a:pt x="9" y="11"/>
                    <a:pt x="9" y="11"/>
                    <a:pt x="9" y="11"/>
                  </a:cubicBezTo>
                  <a:cubicBezTo>
                    <a:pt x="12" y="4"/>
                    <a:pt x="12" y="4"/>
                    <a:pt x="12" y="4"/>
                  </a:cubicBezTo>
                  <a:cubicBezTo>
                    <a:pt x="12" y="4"/>
                    <a:pt x="12" y="4"/>
                    <a:pt x="12" y="4"/>
                  </a:cubicBezTo>
                  <a:cubicBezTo>
                    <a:pt x="12" y="4"/>
                    <a:pt x="12" y="4"/>
                    <a:pt x="12" y="3"/>
                  </a:cubicBezTo>
                  <a:cubicBezTo>
                    <a:pt x="12" y="3"/>
                    <a:pt x="12" y="3"/>
                    <a:pt x="12" y="3"/>
                  </a:cubicBezTo>
                  <a:cubicBezTo>
                    <a:pt x="11" y="3"/>
                    <a:pt x="11" y="3"/>
                    <a:pt x="11" y="3"/>
                  </a:cubicBezTo>
                  <a:cubicBezTo>
                    <a:pt x="11" y="3"/>
                    <a:pt x="11" y="3"/>
                    <a:pt x="11" y="3"/>
                  </a:cubicBezTo>
                  <a:cubicBezTo>
                    <a:pt x="11" y="2"/>
                    <a:pt x="11" y="2"/>
                    <a:pt x="11" y="2"/>
                  </a:cubicBezTo>
                  <a:cubicBezTo>
                    <a:pt x="14" y="4"/>
                    <a:pt x="14" y="4"/>
                    <a:pt x="14" y="4"/>
                  </a:cubicBezTo>
                  <a:cubicBezTo>
                    <a:pt x="14" y="4"/>
                    <a:pt x="14" y="4"/>
                    <a:pt x="14" y="4"/>
                  </a:cubicBezTo>
                  <a:cubicBezTo>
                    <a:pt x="14" y="4"/>
                    <a:pt x="14" y="4"/>
                    <a:pt x="14" y="4"/>
                  </a:cubicBezTo>
                  <a:cubicBezTo>
                    <a:pt x="13" y="4"/>
                    <a:pt x="13" y="4"/>
                    <a:pt x="13" y="4"/>
                  </a:cubicBezTo>
                  <a:cubicBezTo>
                    <a:pt x="13" y="4"/>
                    <a:pt x="13" y="4"/>
                    <a:pt x="13" y="4"/>
                  </a:cubicBezTo>
                  <a:cubicBezTo>
                    <a:pt x="13" y="4"/>
                    <a:pt x="13" y="4"/>
                    <a:pt x="13" y="4"/>
                  </a:cubicBezTo>
                  <a:cubicBezTo>
                    <a:pt x="13" y="4"/>
                    <a:pt x="13" y="4"/>
                    <a:pt x="13" y="4"/>
                  </a:cubicBezTo>
                  <a:cubicBezTo>
                    <a:pt x="9" y="13"/>
                    <a:pt x="9" y="13"/>
                    <a:pt x="9" y="13"/>
                  </a:cubicBezTo>
                  <a:cubicBezTo>
                    <a:pt x="9" y="13"/>
                    <a:pt x="9" y="13"/>
                    <a:pt x="9" y="13"/>
                  </a:cubicBezTo>
                  <a:cubicBezTo>
                    <a:pt x="8" y="13"/>
                    <a:pt x="8" y="13"/>
                    <a:pt x="8" y="13"/>
                  </a:cubicBezTo>
                  <a:cubicBezTo>
                    <a:pt x="6" y="1"/>
                    <a:pt x="6" y="1"/>
                    <a:pt x="6" y="1"/>
                  </a:cubicBezTo>
                  <a:cubicBezTo>
                    <a:pt x="2" y="9"/>
                    <a:pt x="2" y="9"/>
                    <a:pt x="2" y="9"/>
                  </a:cubicBezTo>
                  <a:cubicBezTo>
                    <a:pt x="2" y="10"/>
                    <a:pt x="2" y="10"/>
                    <a:pt x="2" y="10"/>
                  </a:cubicBezTo>
                  <a:cubicBezTo>
                    <a:pt x="2" y="10"/>
                    <a:pt x="2" y="10"/>
                    <a:pt x="2" y="10"/>
                  </a:cubicBezTo>
                  <a:cubicBezTo>
                    <a:pt x="3" y="10"/>
                    <a:pt x="3" y="10"/>
                    <a:pt x="3" y="10"/>
                  </a:cubicBezTo>
                  <a:cubicBezTo>
                    <a:pt x="3" y="11"/>
                    <a:pt x="3" y="11"/>
                    <a:pt x="3" y="11"/>
                  </a:cubicBezTo>
                  <a:cubicBezTo>
                    <a:pt x="3" y="11"/>
                    <a:pt x="3" y="11"/>
                    <a:pt x="3" y="11"/>
                  </a:cubicBezTo>
                  <a:cubicBezTo>
                    <a:pt x="3" y="11"/>
                    <a:pt x="3" y="11"/>
                    <a:pt x="3" y="11"/>
                  </a:cubicBezTo>
                  <a:cubicBezTo>
                    <a:pt x="0" y="10"/>
                    <a:pt x="0" y="10"/>
                    <a:pt x="0" y="10"/>
                  </a:cubicBezTo>
                  <a:cubicBezTo>
                    <a:pt x="0" y="10"/>
                    <a:pt x="0" y="10"/>
                    <a:pt x="0" y="10"/>
                  </a:cubicBezTo>
                  <a:cubicBezTo>
                    <a:pt x="0" y="10"/>
                    <a:pt x="0" y="9"/>
                    <a:pt x="1" y="10"/>
                  </a:cubicBezTo>
                  <a:cubicBezTo>
                    <a:pt x="1" y="10"/>
                    <a:pt x="1" y="10"/>
                    <a:pt x="1" y="10"/>
                  </a:cubicBezTo>
                  <a:cubicBezTo>
                    <a:pt x="1" y="10"/>
                    <a:pt x="1" y="10"/>
                    <a:pt x="1" y="10"/>
                  </a:cubicBezTo>
                  <a:cubicBezTo>
                    <a:pt x="2" y="10"/>
                    <a:pt x="2" y="10"/>
                    <a:pt x="2" y="10"/>
                  </a:cubicBezTo>
                  <a:cubicBezTo>
                    <a:pt x="2" y="10"/>
                    <a:pt x="2" y="9"/>
                    <a:pt x="2" y="9"/>
                  </a:cubicBezTo>
                  <a:cubicBezTo>
                    <a:pt x="5" y="1"/>
                    <a:pt x="5" y="1"/>
                    <a:pt x="5" y="1"/>
                  </a:cubicBezTo>
                  <a:cubicBezTo>
                    <a:pt x="5" y="1"/>
                    <a:pt x="5" y="1"/>
                    <a:pt x="5" y="1"/>
                  </a:cubicBezTo>
                  <a:cubicBezTo>
                    <a:pt x="5" y="1"/>
                    <a:pt x="5" y="1"/>
                    <a:pt x="5" y="1"/>
                  </a:cubicBezTo>
                  <a:cubicBezTo>
                    <a:pt x="5" y="0"/>
                    <a:pt x="5" y="0"/>
                    <a:pt x="5" y="0"/>
                  </a:cubicBezTo>
                  <a:cubicBezTo>
                    <a:pt x="4" y="0"/>
                    <a:pt x="4" y="0"/>
                    <a:pt x="4" y="0"/>
                  </a:cubicBezTo>
                  <a:cubicBezTo>
                    <a:pt x="4" y="0"/>
                    <a:pt x="4" y="0"/>
                    <a:pt x="4" y="0"/>
                  </a:cubicBezTo>
                  <a:cubicBezTo>
                    <a:pt x="4" y="0"/>
                    <a:pt x="4" y="0"/>
                    <a:pt x="5" y="0"/>
                  </a:cubicBezTo>
                  <a:lnTo>
                    <a:pt x="7" y="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2" name="îṩ1îďè">
              <a:extLst>
                <a:ext uri="{FF2B5EF4-FFF2-40B4-BE49-F238E27FC236}">
                  <a16:creationId xmlns:a16="http://schemas.microsoft.com/office/drawing/2014/main" id="{DA7C5AF5-5FFD-4BB9-BA74-0F5AC837E21E}"/>
                </a:ext>
              </a:extLst>
            </p:cNvPr>
            <p:cNvSpPr/>
            <p:nvPr/>
          </p:nvSpPr>
          <p:spPr bwMode="auto">
            <a:xfrm>
              <a:off x="3575051" y="3810000"/>
              <a:ext cx="46038" cy="42863"/>
            </a:xfrm>
            <a:custGeom>
              <a:avLst/>
              <a:gdLst>
                <a:gd name="T0" fmla="*/ 7 w 14"/>
                <a:gd name="T1" fmla="*/ 1 h 13"/>
                <a:gd name="T2" fmla="*/ 9 w 14"/>
                <a:gd name="T3" fmla="*/ 11 h 13"/>
                <a:gd name="T4" fmla="*/ 12 w 14"/>
                <a:gd name="T5" fmla="*/ 4 h 13"/>
                <a:gd name="T6" fmla="*/ 12 w 14"/>
                <a:gd name="T7" fmla="*/ 4 h 13"/>
                <a:gd name="T8" fmla="*/ 12 w 14"/>
                <a:gd name="T9" fmla="*/ 3 h 13"/>
                <a:gd name="T10" fmla="*/ 12 w 14"/>
                <a:gd name="T11" fmla="*/ 3 h 13"/>
                <a:gd name="T12" fmla="*/ 11 w 14"/>
                <a:gd name="T13" fmla="*/ 3 h 13"/>
                <a:gd name="T14" fmla="*/ 11 w 14"/>
                <a:gd name="T15" fmla="*/ 3 h 13"/>
                <a:gd name="T16" fmla="*/ 11 w 14"/>
                <a:gd name="T17" fmla="*/ 2 h 13"/>
                <a:gd name="T18" fmla="*/ 14 w 14"/>
                <a:gd name="T19" fmla="*/ 4 h 13"/>
                <a:gd name="T20" fmla="*/ 14 w 14"/>
                <a:gd name="T21" fmla="*/ 4 h 13"/>
                <a:gd name="T22" fmla="*/ 14 w 14"/>
                <a:gd name="T23" fmla="*/ 4 h 13"/>
                <a:gd name="T24" fmla="*/ 13 w 14"/>
                <a:gd name="T25" fmla="*/ 4 h 13"/>
                <a:gd name="T26" fmla="*/ 13 w 14"/>
                <a:gd name="T27" fmla="*/ 4 h 13"/>
                <a:gd name="T28" fmla="*/ 13 w 14"/>
                <a:gd name="T29" fmla="*/ 4 h 13"/>
                <a:gd name="T30" fmla="*/ 13 w 14"/>
                <a:gd name="T31" fmla="*/ 4 h 13"/>
                <a:gd name="T32" fmla="*/ 9 w 14"/>
                <a:gd name="T33" fmla="*/ 13 h 13"/>
                <a:gd name="T34" fmla="*/ 9 w 14"/>
                <a:gd name="T35" fmla="*/ 13 h 13"/>
                <a:gd name="T36" fmla="*/ 8 w 14"/>
                <a:gd name="T37" fmla="*/ 13 h 13"/>
                <a:gd name="T38" fmla="*/ 6 w 14"/>
                <a:gd name="T39" fmla="*/ 1 h 13"/>
                <a:gd name="T40" fmla="*/ 2 w 14"/>
                <a:gd name="T41" fmla="*/ 9 h 13"/>
                <a:gd name="T42" fmla="*/ 2 w 14"/>
                <a:gd name="T43" fmla="*/ 10 h 13"/>
                <a:gd name="T44" fmla="*/ 2 w 14"/>
                <a:gd name="T45" fmla="*/ 10 h 13"/>
                <a:gd name="T46" fmla="*/ 3 w 14"/>
                <a:gd name="T47" fmla="*/ 10 h 13"/>
                <a:gd name="T48" fmla="*/ 3 w 14"/>
                <a:gd name="T49" fmla="*/ 11 h 13"/>
                <a:gd name="T50" fmla="*/ 3 w 14"/>
                <a:gd name="T51" fmla="*/ 11 h 13"/>
                <a:gd name="T52" fmla="*/ 3 w 14"/>
                <a:gd name="T53" fmla="*/ 11 h 13"/>
                <a:gd name="T54" fmla="*/ 0 w 14"/>
                <a:gd name="T55" fmla="*/ 10 h 13"/>
                <a:gd name="T56" fmla="*/ 0 w 14"/>
                <a:gd name="T57" fmla="*/ 10 h 13"/>
                <a:gd name="T58" fmla="*/ 1 w 14"/>
                <a:gd name="T59" fmla="*/ 10 h 13"/>
                <a:gd name="T60" fmla="*/ 1 w 14"/>
                <a:gd name="T61" fmla="*/ 10 h 13"/>
                <a:gd name="T62" fmla="*/ 1 w 14"/>
                <a:gd name="T63" fmla="*/ 10 h 13"/>
                <a:gd name="T64" fmla="*/ 2 w 14"/>
                <a:gd name="T65" fmla="*/ 10 h 13"/>
                <a:gd name="T66" fmla="*/ 2 w 14"/>
                <a:gd name="T67" fmla="*/ 9 h 13"/>
                <a:gd name="T68" fmla="*/ 5 w 14"/>
                <a:gd name="T69" fmla="*/ 1 h 13"/>
                <a:gd name="T70" fmla="*/ 5 w 14"/>
                <a:gd name="T71" fmla="*/ 1 h 13"/>
                <a:gd name="T72" fmla="*/ 5 w 14"/>
                <a:gd name="T73" fmla="*/ 1 h 13"/>
                <a:gd name="T74" fmla="*/ 5 w 14"/>
                <a:gd name="T75" fmla="*/ 0 h 13"/>
                <a:gd name="T76" fmla="*/ 4 w 14"/>
                <a:gd name="T77" fmla="*/ 0 h 13"/>
                <a:gd name="T78" fmla="*/ 4 w 14"/>
                <a:gd name="T79" fmla="*/ 0 h 13"/>
                <a:gd name="T80" fmla="*/ 5 w 14"/>
                <a:gd name="T81" fmla="*/ 0 h 13"/>
                <a:gd name="T82" fmla="*/ 7 w 14"/>
                <a:gd name="T8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 h="13">
                  <a:moveTo>
                    <a:pt x="7" y="1"/>
                  </a:moveTo>
                  <a:cubicBezTo>
                    <a:pt x="9" y="11"/>
                    <a:pt x="9" y="11"/>
                    <a:pt x="9" y="11"/>
                  </a:cubicBezTo>
                  <a:cubicBezTo>
                    <a:pt x="12" y="4"/>
                    <a:pt x="12" y="4"/>
                    <a:pt x="12" y="4"/>
                  </a:cubicBezTo>
                  <a:cubicBezTo>
                    <a:pt x="12" y="4"/>
                    <a:pt x="12" y="4"/>
                    <a:pt x="12" y="4"/>
                  </a:cubicBezTo>
                  <a:cubicBezTo>
                    <a:pt x="12" y="4"/>
                    <a:pt x="12" y="4"/>
                    <a:pt x="12" y="3"/>
                  </a:cubicBezTo>
                  <a:cubicBezTo>
                    <a:pt x="12" y="3"/>
                    <a:pt x="12" y="3"/>
                    <a:pt x="12" y="3"/>
                  </a:cubicBezTo>
                  <a:cubicBezTo>
                    <a:pt x="11" y="3"/>
                    <a:pt x="11" y="3"/>
                    <a:pt x="11" y="3"/>
                  </a:cubicBezTo>
                  <a:cubicBezTo>
                    <a:pt x="11" y="3"/>
                    <a:pt x="11" y="3"/>
                    <a:pt x="11" y="3"/>
                  </a:cubicBezTo>
                  <a:cubicBezTo>
                    <a:pt x="11" y="2"/>
                    <a:pt x="11" y="2"/>
                    <a:pt x="11" y="2"/>
                  </a:cubicBezTo>
                  <a:cubicBezTo>
                    <a:pt x="14" y="4"/>
                    <a:pt x="14" y="4"/>
                    <a:pt x="14" y="4"/>
                  </a:cubicBezTo>
                  <a:cubicBezTo>
                    <a:pt x="14" y="4"/>
                    <a:pt x="14" y="4"/>
                    <a:pt x="14" y="4"/>
                  </a:cubicBezTo>
                  <a:cubicBezTo>
                    <a:pt x="14" y="4"/>
                    <a:pt x="14" y="4"/>
                    <a:pt x="14" y="4"/>
                  </a:cubicBezTo>
                  <a:cubicBezTo>
                    <a:pt x="13" y="4"/>
                    <a:pt x="13" y="4"/>
                    <a:pt x="13" y="4"/>
                  </a:cubicBezTo>
                  <a:cubicBezTo>
                    <a:pt x="13" y="4"/>
                    <a:pt x="13" y="4"/>
                    <a:pt x="13" y="4"/>
                  </a:cubicBezTo>
                  <a:cubicBezTo>
                    <a:pt x="13" y="4"/>
                    <a:pt x="13" y="4"/>
                    <a:pt x="13" y="4"/>
                  </a:cubicBezTo>
                  <a:cubicBezTo>
                    <a:pt x="13" y="4"/>
                    <a:pt x="13" y="4"/>
                    <a:pt x="13" y="4"/>
                  </a:cubicBezTo>
                  <a:cubicBezTo>
                    <a:pt x="9" y="13"/>
                    <a:pt x="9" y="13"/>
                    <a:pt x="9" y="13"/>
                  </a:cubicBezTo>
                  <a:cubicBezTo>
                    <a:pt x="9" y="13"/>
                    <a:pt x="9" y="13"/>
                    <a:pt x="9" y="13"/>
                  </a:cubicBezTo>
                  <a:cubicBezTo>
                    <a:pt x="8" y="13"/>
                    <a:pt x="8" y="13"/>
                    <a:pt x="8" y="13"/>
                  </a:cubicBezTo>
                  <a:cubicBezTo>
                    <a:pt x="6" y="1"/>
                    <a:pt x="6" y="1"/>
                    <a:pt x="6" y="1"/>
                  </a:cubicBezTo>
                  <a:cubicBezTo>
                    <a:pt x="2" y="9"/>
                    <a:pt x="2" y="9"/>
                    <a:pt x="2" y="9"/>
                  </a:cubicBezTo>
                  <a:cubicBezTo>
                    <a:pt x="2" y="10"/>
                    <a:pt x="2" y="10"/>
                    <a:pt x="2" y="10"/>
                  </a:cubicBezTo>
                  <a:cubicBezTo>
                    <a:pt x="2" y="10"/>
                    <a:pt x="2" y="10"/>
                    <a:pt x="2" y="10"/>
                  </a:cubicBezTo>
                  <a:cubicBezTo>
                    <a:pt x="3" y="10"/>
                    <a:pt x="3" y="10"/>
                    <a:pt x="3" y="10"/>
                  </a:cubicBezTo>
                  <a:cubicBezTo>
                    <a:pt x="3" y="11"/>
                    <a:pt x="3" y="11"/>
                    <a:pt x="3" y="11"/>
                  </a:cubicBezTo>
                  <a:cubicBezTo>
                    <a:pt x="3" y="11"/>
                    <a:pt x="3" y="11"/>
                    <a:pt x="3" y="11"/>
                  </a:cubicBezTo>
                  <a:cubicBezTo>
                    <a:pt x="3" y="11"/>
                    <a:pt x="3" y="11"/>
                    <a:pt x="3" y="11"/>
                  </a:cubicBezTo>
                  <a:cubicBezTo>
                    <a:pt x="0" y="10"/>
                    <a:pt x="0" y="10"/>
                    <a:pt x="0" y="10"/>
                  </a:cubicBezTo>
                  <a:cubicBezTo>
                    <a:pt x="0" y="10"/>
                    <a:pt x="0" y="10"/>
                    <a:pt x="0" y="10"/>
                  </a:cubicBezTo>
                  <a:cubicBezTo>
                    <a:pt x="0" y="10"/>
                    <a:pt x="0" y="9"/>
                    <a:pt x="1" y="10"/>
                  </a:cubicBezTo>
                  <a:cubicBezTo>
                    <a:pt x="1" y="10"/>
                    <a:pt x="1" y="10"/>
                    <a:pt x="1" y="10"/>
                  </a:cubicBezTo>
                  <a:cubicBezTo>
                    <a:pt x="1" y="10"/>
                    <a:pt x="1" y="10"/>
                    <a:pt x="1" y="10"/>
                  </a:cubicBezTo>
                  <a:cubicBezTo>
                    <a:pt x="1" y="10"/>
                    <a:pt x="2" y="10"/>
                    <a:pt x="2" y="10"/>
                  </a:cubicBezTo>
                  <a:cubicBezTo>
                    <a:pt x="2" y="10"/>
                    <a:pt x="2" y="9"/>
                    <a:pt x="2" y="9"/>
                  </a:cubicBezTo>
                  <a:cubicBezTo>
                    <a:pt x="5" y="1"/>
                    <a:pt x="5" y="1"/>
                    <a:pt x="5" y="1"/>
                  </a:cubicBezTo>
                  <a:cubicBezTo>
                    <a:pt x="5" y="1"/>
                    <a:pt x="5" y="1"/>
                    <a:pt x="5" y="1"/>
                  </a:cubicBezTo>
                  <a:cubicBezTo>
                    <a:pt x="5" y="1"/>
                    <a:pt x="5" y="1"/>
                    <a:pt x="5" y="1"/>
                  </a:cubicBezTo>
                  <a:cubicBezTo>
                    <a:pt x="5" y="0"/>
                    <a:pt x="5" y="0"/>
                    <a:pt x="5" y="0"/>
                  </a:cubicBezTo>
                  <a:cubicBezTo>
                    <a:pt x="4" y="0"/>
                    <a:pt x="4" y="0"/>
                    <a:pt x="4" y="0"/>
                  </a:cubicBezTo>
                  <a:cubicBezTo>
                    <a:pt x="4" y="0"/>
                    <a:pt x="4" y="0"/>
                    <a:pt x="4" y="0"/>
                  </a:cubicBezTo>
                  <a:cubicBezTo>
                    <a:pt x="4" y="0"/>
                    <a:pt x="4" y="0"/>
                    <a:pt x="5" y="0"/>
                  </a:cubicBezTo>
                  <a:lnTo>
                    <a:pt x="7" y="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3" name="iŝḷîḑe">
              <a:extLst>
                <a:ext uri="{FF2B5EF4-FFF2-40B4-BE49-F238E27FC236}">
                  <a16:creationId xmlns:a16="http://schemas.microsoft.com/office/drawing/2014/main" id="{137A86C3-72E0-44B5-92E2-51C83CDC1F7D}"/>
                </a:ext>
              </a:extLst>
            </p:cNvPr>
            <p:cNvSpPr/>
            <p:nvPr/>
          </p:nvSpPr>
          <p:spPr bwMode="auto">
            <a:xfrm>
              <a:off x="3651251" y="3843338"/>
              <a:ext cx="33338" cy="39688"/>
            </a:xfrm>
            <a:custGeom>
              <a:avLst/>
              <a:gdLst>
                <a:gd name="T0" fmla="*/ 6 w 10"/>
                <a:gd name="T1" fmla="*/ 7 h 12"/>
                <a:gd name="T2" fmla="*/ 6 w 10"/>
                <a:gd name="T3" fmla="*/ 7 h 12"/>
                <a:gd name="T4" fmla="*/ 6 w 10"/>
                <a:gd name="T5" fmla="*/ 7 h 12"/>
                <a:gd name="T6" fmla="*/ 6 w 10"/>
                <a:gd name="T7" fmla="*/ 7 h 12"/>
                <a:gd name="T8" fmla="*/ 10 w 10"/>
                <a:gd name="T9" fmla="*/ 8 h 12"/>
                <a:gd name="T10" fmla="*/ 10 w 10"/>
                <a:gd name="T11" fmla="*/ 8 h 12"/>
                <a:gd name="T12" fmla="*/ 10 w 10"/>
                <a:gd name="T13" fmla="*/ 8 h 12"/>
                <a:gd name="T14" fmla="*/ 9 w 10"/>
                <a:gd name="T15" fmla="*/ 8 h 12"/>
                <a:gd name="T16" fmla="*/ 9 w 10"/>
                <a:gd name="T17" fmla="*/ 8 h 12"/>
                <a:gd name="T18" fmla="*/ 9 w 10"/>
                <a:gd name="T19" fmla="*/ 8 h 12"/>
                <a:gd name="T20" fmla="*/ 8 w 10"/>
                <a:gd name="T21" fmla="*/ 9 h 12"/>
                <a:gd name="T22" fmla="*/ 8 w 10"/>
                <a:gd name="T23" fmla="*/ 12 h 12"/>
                <a:gd name="T24" fmla="*/ 7 w 10"/>
                <a:gd name="T25" fmla="*/ 12 h 12"/>
                <a:gd name="T26" fmla="*/ 7 w 10"/>
                <a:gd name="T27" fmla="*/ 12 h 12"/>
                <a:gd name="T28" fmla="*/ 7 w 10"/>
                <a:gd name="T29" fmla="*/ 12 h 12"/>
                <a:gd name="T30" fmla="*/ 7 w 10"/>
                <a:gd name="T31" fmla="*/ 12 h 12"/>
                <a:gd name="T32" fmla="*/ 6 w 10"/>
                <a:gd name="T33" fmla="*/ 12 h 12"/>
                <a:gd name="T34" fmla="*/ 5 w 10"/>
                <a:gd name="T35" fmla="*/ 12 h 12"/>
                <a:gd name="T36" fmla="*/ 4 w 10"/>
                <a:gd name="T37" fmla="*/ 11 h 12"/>
                <a:gd name="T38" fmla="*/ 3 w 10"/>
                <a:gd name="T39" fmla="*/ 11 h 12"/>
                <a:gd name="T40" fmla="*/ 1 w 10"/>
                <a:gd name="T41" fmla="*/ 10 h 12"/>
                <a:gd name="T42" fmla="*/ 0 w 10"/>
                <a:gd name="T43" fmla="*/ 8 h 12"/>
                <a:gd name="T44" fmla="*/ 0 w 10"/>
                <a:gd name="T45" fmla="*/ 6 h 12"/>
                <a:gd name="T46" fmla="*/ 1 w 10"/>
                <a:gd name="T47" fmla="*/ 4 h 12"/>
                <a:gd name="T48" fmla="*/ 2 w 10"/>
                <a:gd name="T49" fmla="*/ 2 h 12"/>
                <a:gd name="T50" fmla="*/ 3 w 10"/>
                <a:gd name="T51" fmla="*/ 1 h 12"/>
                <a:gd name="T52" fmla="*/ 5 w 10"/>
                <a:gd name="T53" fmla="*/ 0 h 12"/>
                <a:gd name="T54" fmla="*/ 7 w 10"/>
                <a:gd name="T55" fmla="*/ 1 h 12"/>
                <a:gd name="T56" fmla="*/ 7 w 10"/>
                <a:gd name="T57" fmla="*/ 1 h 12"/>
                <a:gd name="T58" fmla="*/ 8 w 10"/>
                <a:gd name="T59" fmla="*/ 1 h 12"/>
                <a:gd name="T60" fmla="*/ 8 w 10"/>
                <a:gd name="T61" fmla="*/ 1 h 12"/>
                <a:gd name="T62" fmla="*/ 9 w 10"/>
                <a:gd name="T63" fmla="*/ 1 h 12"/>
                <a:gd name="T64" fmla="*/ 9 w 10"/>
                <a:gd name="T65" fmla="*/ 1 h 12"/>
                <a:gd name="T66" fmla="*/ 9 w 10"/>
                <a:gd name="T67" fmla="*/ 1 h 12"/>
                <a:gd name="T68" fmla="*/ 10 w 10"/>
                <a:gd name="T69" fmla="*/ 1 h 12"/>
                <a:gd name="T70" fmla="*/ 10 w 10"/>
                <a:gd name="T71" fmla="*/ 1 h 12"/>
                <a:gd name="T72" fmla="*/ 10 w 10"/>
                <a:gd name="T73" fmla="*/ 4 h 12"/>
                <a:gd name="T74" fmla="*/ 10 w 10"/>
                <a:gd name="T75" fmla="*/ 4 h 12"/>
                <a:gd name="T76" fmla="*/ 9 w 10"/>
                <a:gd name="T77" fmla="*/ 4 h 12"/>
                <a:gd name="T78" fmla="*/ 9 w 10"/>
                <a:gd name="T79" fmla="*/ 4 h 12"/>
                <a:gd name="T80" fmla="*/ 9 w 10"/>
                <a:gd name="T81" fmla="*/ 3 h 12"/>
                <a:gd name="T82" fmla="*/ 8 w 10"/>
                <a:gd name="T83" fmla="*/ 2 h 12"/>
                <a:gd name="T84" fmla="*/ 7 w 10"/>
                <a:gd name="T85" fmla="*/ 1 h 12"/>
                <a:gd name="T86" fmla="*/ 6 w 10"/>
                <a:gd name="T87" fmla="*/ 1 h 12"/>
                <a:gd name="T88" fmla="*/ 5 w 10"/>
                <a:gd name="T89" fmla="*/ 1 h 12"/>
                <a:gd name="T90" fmla="*/ 4 w 10"/>
                <a:gd name="T91" fmla="*/ 2 h 12"/>
                <a:gd name="T92" fmla="*/ 3 w 10"/>
                <a:gd name="T93" fmla="*/ 3 h 12"/>
                <a:gd name="T94" fmla="*/ 2 w 10"/>
                <a:gd name="T95" fmla="*/ 5 h 12"/>
                <a:gd name="T96" fmla="*/ 2 w 10"/>
                <a:gd name="T97" fmla="*/ 6 h 12"/>
                <a:gd name="T98" fmla="*/ 2 w 10"/>
                <a:gd name="T99" fmla="*/ 8 h 12"/>
                <a:gd name="T100" fmla="*/ 3 w 10"/>
                <a:gd name="T101" fmla="*/ 10 h 12"/>
                <a:gd name="T102" fmla="*/ 4 w 10"/>
                <a:gd name="T103" fmla="*/ 11 h 12"/>
                <a:gd name="T104" fmla="*/ 6 w 10"/>
                <a:gd name="T105" fmla="*/ 11 h 12"/>
                <a:gd name="T106" fmla="*/ 7 w 10"/>
                <a:gd name="T107" fmla="*/ 10 h 12"/>
                <a:gd name="T108" fmla="*/ 7 w 10"/>
                <a:gd name="T109" fmla="*/ 10 h 12"/>
                <a:gd name="T110" fmla="*/ 7 w 10"/>
                <a:gd name="T111" fmla="*/ 8 h 12"/>
                <a:gd name="T112" fmla="*/ 7 w 10"/>
                <a:gd name="T113" fmla="*/ 8 h 12"/>
                <a:gd name="T114" fmla="*/ 7 w 10"/>
                <a:gd name="T115" fmla="*/ 8 h 12"/>
                <a:gd name="T116" fmla="*/ 6 w 10"/>
                <a:gd name="T1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 h="12">
                  <a:moveTo>
                    <a:pt x="6" y="7"/>
                  </a:moveTo>
                  <a:cubicBezTo>
                    <a:pt x="6" y="7"/>
                    <a:pt x="6" y="7"/>
                    <a:pt x="6" y="7"/>
                  </a:cubicBezTo>
                  <a:cubicBezTo>
                    <a:pt x="6" y="7"/>
                    <a:pt x="6" y="7"/>
                    <a:pt x="6" y="7"/>
                  </a:cubicBezTo>
                  <a:cubicBezTo>
                    <a:pt x="6" y="7"/>
                    <a:pt x="6" y="7"/>
                    <a:pt x="6" y="7"/>
                  </a:cubicBezTo>
                  <a:cubicBezTo>
                    <a:pt x="10" y="8"/>
                    <a:pt x="10" y="8"/>
                    <a:pt x="10" y="8"/>
                  </a:cubicBezTo>
                  <a:cubicBezTo>
                    <a:pt x="10" y="8"/>
                    <a:pt x="10" y="8"/>
                    <a:pt x="10" y="8"/>
                  </a:cubicBezTo>
                  <a:cubicBezTo>
                    <a:pt x="10" y="8"/>
                    <a:pt x="10" y="8"/>
                    <a:pt x="10" y="8"/>
                  </a:cubicBezTo>
                  <a:cubicBezTo>
                    <a:pt x="9" y="8"/>
                    <a:pt x="9" y="8"/>
                    <a:pt x="9" y="8"/>
                  </a:cubicBezTo>
                  <a:cubicBezTo>
                    <a:pt x="9" y="8"/>
                    <a:pt x="9" y="8"/>
                    <a:pt x="9" y="8"/>
                  </a:cubicBezTo>
                  <a:cubicBezTo>
                    <a:pt x="9" y="8"/>
                    <a:pt x="9" y="8"/>
                    <a:pt x="9" y="8"/>
                  </a:cubicBezTo>
                  <a:cubicBezTo>
                    <a:pt x="9" y="8"/>
                    <a:pt x="8" y="8"/>
                    <a:pt x="8" y="9"/>
                  </a:cubicBezTo>
                  <a:cubicBezTo>
                    <a:pt x="8" y="12"/>
                    <a:pt x="8" y="12"/>
                    <a:pt x="8" y="12"/>
                  </a:cubicBezTo>
                  <a:cubicBezTo>
                    <a:pt x="8" y="12"/>
                    <a:pt x="8" y="12"/>
                    <a:pt x="7" y="12"/>
                  </a:cubicBezTo>
                  <a:cubicBezTo>
                    <a:pt x="7" y="12"/>
                    <a:pt x="7" y="12"/>
                    <a:pt x="7" y="12"/>
                  </a:cubicBezTo>
                  <a:cubicBezTo>
                    <a:pt x="7" y="12"/>
                    <a:pt x="7" y="12"/>
                    <a:pt x="7" y="12"/>
                  </a:cubicBezTo>
                  <a:cubicBezTo>
                    <a:pt x="7" y="12"/>
                    <a:pt x="7" y="12"/>
                    <a:pt x="7" y="12"/>
                  </a:cubicBezTo>
                  <a:cubicBezTo>
                    <a:pt x="7" y="11"/>
                    <a:pt x="6" y="11"/>
                    <a:pt x="6" y="12"/>
                  </a:cubicBezTo>
                  <a:cubicBezTo>
                    <a:pt x="6" y="12"/>
                    <a:pt x="5" y="12"/>
                    <a:pt x="5" y="12"/>
                  </a:cubicBezTo>
                  <a:cubicBezTo>
                    <a:pt x="5" y="12"/>
                    <a:pt x="4" y="12"/>
                    <a:pt x="4" y="11"/>
                  </a:cubicBezTo>
                  <a:cubicBezTo>
                    <a:pt x="4" y="11"/>
                    <a:pt x="3" y="11"/>
                    <a:pt x="3" y="11"/>
                  </a:cubicBezTo>
                  <a:cubicBezTo>
                    <a:pt x="2" y="11"/>
                    <a:pt x="2" y="10"/>
                    <a:pt x="1" y="10"/>
                  </a:cubicBezTo>
                  <a:cubicBezTo>
                    <a:pt x="1" y="9"/>
                    <a:pt x="1" y="9"/>
                    <a:pt x="0" y="8"/>
                  </a:cubicBezTo>
                  <a:cubicBezTo>
                    <a:pt x="0" y="7"/>
                    <a:pt x="0" y="7"/>
                    <a:pt x="0" y="6"/>
                  </a:cubicBezTo>
                  <a:cubicBezTo>
                    <a:pt x="1" y="5"/>
                    <a:pt x="1" y="5"/>
                    <a:pt x="1" y="4"/>
                  </a:cubicBezTo>
                  <a:cubicBezTo>
                    <a:pt x="1" y="3"/>
                    <a:pt x="2" y="3"/>
                    <a:pt x="2" y="2"/>
                  </a:cubicBezTo>
                  <a:cubicBezTo>
                    <a:pt x="2" y="1"/>
                    <a:pt x="3" y="1"/>
                    <a:pt x="3" y="1"/>
                  </a:cubicBezTo>
                  <a:cubicBezTo>
                    <a:pt x="4" y="1"/>
                    <a:pt x="4" y="0"/>
                    <a:pt x="5" y="0"/>
                  </a:cubicBezTo>
                  <a:cubicBezTo>
                    <a:pt x="6" y="0"/>
                    <a:pt x="6" y="0"/>
                    <a:pt x="7" y="1"/>
                  </a:cubicBezTo>
                  <a:cubicBezTo>
                    <a:pt x="7" y="1"/>
                    <a:pt x="7" y="1"/>
                    <a:pt x="7" y="1"/>
                  </a:cubicBezTo>
                  <a:cubicBezTo>
                    <a:pt x="8" y="1"/>
                    <a:pt x="8" y="1"/>
                    <a:pt x="8" y="1"/>
                  </a:cubicBezTo>
                  <a:cubicBezTo>
                    <a:pt x="8" y="1"/>
                    <a:pt x="8" y="1"/>
                    <a:pt x="8" y="1"/>
                  </a:cubicBezTo>
                  <a:cubicBezTo>
                    <a:pt x="9" y="1"/>
                    <a:pt x="9" y="1"/>
                    <a:pt x="9" y="1"/>
                  </a:cubicBezTo>
                  <a:cubicBezTo>
                    <a:pt x="9" y="1"/>
                    <a:pt x="9" y="1"/>
                    <a:pt x="9" y="1"/>
                  </a:cubicBezTo>
                  <a:cubicBezTo>
                    <a:pt x="9" y="1"/>
                    <a:pt x="9" y="1"/>
                    <a:pt x="9" y="1"/>
                  </a:cubicBezTo>
                  <a:cubicBezTo>
                    <a:pt x="9" y="1"/>
                    <a:pt x="9" y="1"/>
                    <a:pt x="10" y="1"/>
                  </a:cubicBezTo>
                  <a:cubicBezTo>
                    <a:pt x="10" y="1"/>
                    <a:pt x="10" y="1"/>
                    <a:pt x="10" y="1"/>
                  </a:cubicBezTo>
                  <a:cubicBezTo>
                    <a:pt x="10" y="4"/>
                    <a:pt x="10" y="4"/>
                    <a:pt x="10" y="4"/>
                  </a:cubicBezTo>
                  <a:cubicBezTo>
                    <a:pt x="10" y="4"/>
                    <a:pt x="10" y="4"/>
                    <a:pt x="10" y="4"/>
                  </a:cubicBezTo>
                  <a:cubicBezTo>
                    <a:pt x="10" y="4"/>
                    <a:pt x="9" y="4"/>
                    <a:pt x="9" y="4"/>
                  </a:cubicBezTo>
                  <a:cubicBezTo>
                    <a:pt x="9" y="4"/>
                    <a:pt x="9" y="4"/>
                    <a:pt x="9" y="4"/>
                  </a:cubicBezTo>
                  <a:cubicBezTo>
                    <a:pt x="9" y="4"/>
                    <a:pt x="9" y="3"/>
                    <a:pt x="9" y="3"/>
                  </a:cubicBezTo>
                  <a:cubicBezTo>
                    <a:pt x="9" y="3"/>
                    <a:pt x="9" y="2"/>
                    <a:pt x="8" y="2"/>
                  </a:cubicBezTo>
                  <a:cubicBezTo>
                    <a:pt x="8" y="2"/>
                    <a:pt x="8" y="2"/>
                    <a:pt x="7" y="1"/>
                  </a:cubicBezTo>
                  <a:cubicBezTo>
                    <a:pt x="7" y="1"/>
                    <a:pt x="7" y="1"/>
                    <a:pt x="6" y="1"/>
                  </a:cubicBezTo>
                  <a:cubicBezTo>
                    <a:pt x="6" y="1"/>
                    <a:pt x="5" y="1"/>
                    <a:pt x="5" y="1"/>
                  </a:cubicBezTo>
                  <a:cubicBezTo>
                    <a:pt x="4" y="1"/>
                    <a:pt x="4" y="2"/>
                    <a:pt x="4" y="2"/>
                  </a:cubicBezTo>
                  <a:cubicBezTo>
                    <a:pt x="3" y="2"/>
                    <a:pt x="3" y="3"/>
                    <a:pt x="3" y="3"/>
                  </a:cubicBezTo>
                  <a:cubicBezTo>
                    <a:pt x="2" y="4"/>
                    <a:pt x="2" y="4"/>
                    <a:pt x="2" y="5"/>
                  </a:cubicBezTo>
                  <a:cubicBezTo>
                    <a:pt x="2" y="5"/>
                    <a:pt x="2" y="6"/>
                    <a:pt x="2" y="6"/>
                  </a:cubicBezTo>
                  <a:cubicBezTo>
                    <a:pt x="2" y="7"/>
                    <a:pt x="2" y="8"/>
                    <a:pt x="2" y="8"/>
                  </a:cubicBezTo>
                  <a:cubicBezTo>
                    <a:pt x="2" y="9"/>
                    <a:pt x="2" y="10"/>
                    <a:pt x="3" y="10"/>
                  </a:cubicBezTo>
                  <a:cubicBezTo>
                    <a:pt x="3" y="11"/>
                    <a:pt x="4" y="11"/>
                    <a:pt x="4" y="11"/>
                  </a:cubicBezTo>
                  <a:cubicBezTo>
                    <a:pt x="5" y="11"/>
                    <a:pt x="5" y="11"/>
                    <a:pt x="6" y="11"/>
                  </a:cubicBezTo>
                  <a:cubicBezTo>
                    <a:pt x="6" y="11"/>
                    <a:pt x="6" y="11"/>
                    <a:pt x="7" y="10"/>
                  </a:cubicBezTo>
                  <a:cubicBezTo>
                    <a:pt x="7" y="10"/>
                    <a:pt x="7" y="10"/>
                    <a:pt x="7" y="10"/>
                  </a:cubicBezTo>
                  <a:cubicBezTo>
                    <a:pt x="7" y="8"/>
                    <a:pt x="7" y="8"/>
                    <a:pt x="7" y="8"/>
                  </a:cubicBezTo>
                  <a:cubicBezTo>
                    <a:pt x="7" y="8"/>
                    <a:pt x="7" y="8"/>
                    <a:pt x="7" y="8"/>
                  </a:cubicBezTo>
                  <a:cubicBezTo>
                    <a:pt x="7" y="8"/>
                    <a:pt x="7" y="8"/>
                    <a:pt x="7" y="8"/>
                  </a:cubicBezTo>
                  <a:cubicBezTo>
                    <a:pt x="7" y="7"/>
                    <a:pt x="7" y="7"/>
                    <a:pt x="6"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4" name="ïṣ1íḓé">
              <a:extLst>
                <a:ext uri="{FF2B5EF4-FFF2-40B4-BE49-F238E27FC236}">
                  <a16:creationId xmlns:a16="http://schemas.microsoft.com/office/drawing/2014/main" id="{58DA1D4F-D986-431F-A136-41B58D1169A0}"/>
                </a:ext>
              </a:extLst>
            </p:cNvPr>
            <p:cNvSpPr/>
            <p:nvPr/>
          </p:nvSpPr>
          <p:spPr bwMode="auto">
            <a:xfrm>
              <a:off x="3651251" y="3843338"/>
              <a:ext cx="33338" cy="39688"/>
            </a:xfrm>
            <a:custGeom>
              <a:avLst/>
              <a:gdLst>
                <a:gd name="T0" fmla="*/ 6 w 10"/>
                <a:gd name="T1" fmla="*/ 7 h 12"/>
                <a:gd name="T2" fmla="*/ 6 w 10"/>
                <a:gd name="T3" fmla="*/ 7 h 12"/>
                <a:gd name="T4" fmla="*/ 6 w 10"/>
                <a:gd name="T5" fmla="*/ 7 h 12"/>
                <a:gd name="T6" fmla="*/ 6 w 10"/>
                <a:gd name="T7" fmla="*/ 7 h 12"/>
                <a:gd name="T8" fmla="*/ 10 w 10"/>
                <a:gd name="T9" fmla="*/ 8 h 12"/>
                <a:gd name="T10" fmla="*/ 10 w 10"/>
                <a:gd name="T11" fmla="*/ 8 h 12"/>
                <a:gd name="T12" fmla="*/ 10 w 10"/>
                <a:gd name="T13" fmla="*/ 8 h 12"/>
                <a:gd name="T14" fmla="*/ 9 w 10"/>
                <a:gd name="T15" fmla="*/ 8 h 12"/>
                <a:gd name="T16" fmla="*/ 9 w 10"/>
                <a:gd name="T17" fmla="*/ 8 h 12"/>
                <a:gd name="T18" fmla="*/ 9 w 10"/>
                <a:gd name="T19" fmla="*/ 8 h 12"/>
                <a:gd name="T20" fmla="*/ 8 w 10"/>
                <a:gd name="T21" fmla="*/ 9 h 12"/>
                <a:gd name="T22" fmla="*/ 8 w 10"/>
                <a:gd name="T23" fmla="*/ 12 h 12"/>
                <a:gd name="T24" fmla="*/ 7 w 10"/>
                <a:gd name="T25" fmla="*/ 12 h 12"/>
                <a:gd name="T26" fmla="*/ 7 w 10"/>
                <a:gd name="T27" fmla="*/ 12 h 12"/>
                <a:gd name="T28" fmla="*/ 7 w 10"/>
                <a:gd name="T29" fmla="*/ 12 h 12"/>
                <a:gd name="T30" fmla="*/ 7 w 10"/>
                <a:gd name="T31" fmla="*/ 12 h 12"/>
                <a:gd name="T32" fmla="*/ 6 w 10"/>
                <a:gd name="T33" fmla="*/ 12 h 12"/>
                <a:gd name="T34" fmla="*/ 5 w 10"/>
                <a:gd name="T35" fmla="*/ 12 h 12"/>
                <a:gd name="T36" fmla="*/ 4 w 10"/>
                <a:gd name="T37" fmla="*/ 11 h 12"/>
                <a:gd name="T38" fmla="*/ 3 w 10"/>
                <a:gd name="T39" fmla="*/ 11 h 12"/>
                <a:gd name="T40" fmla="*/ 1 w 10"/>
                <a:gd name="T41" fmla="*/ 10 h 12"/>
                <a:gd name="T42" fmla="*/ 0 w 10"/>
                <a:gd name="T43" fmla="*/ 8 h 12"/>
                <a:gd name="T44" fmla="*/ 0 w 10"/>
                <a:gd name="T45" fmla="*/ 6 h 12"/>
                <a:gd name="T46" fmla="*/ 1 w 10"/>
                <a:gd name="T47" fmla="*/ 4 h 12"/>
                <a:gd name="T48" fmla="*/ 2 w 10"/>
                <a:gd name="T49" fmla="*/ 2 h 12"/>
                <a:gd name="T50" fmla="*/ 3 w 10"/>
                <a:gd name="T51" fmla="*/ 1 h 12"/>
                <a:gd name="T52" fmla="*/ 5 w 10"/>
                <a:gd name="T53" fmla="*/ 0 h 12"/>
                <a:gd name="T54" fmla="*/ 7 w 10"/>
                <a:gd name="T55" fmla="*/ 1 h 12"/>
                <a:gd name="T56" fmla="*/ 7 w 10"/>
                <a:gd name="T57" fmla="*/ 1 h 12"/>
                <a:gd name="T58" fmla="*/ 8 w 10"/>
                <a:gd name="T59" fmla="*/ 1 h 12"/>
                <a:gd name="T60" fmla="*/ 8 w 10"/>
                <a:gd name="T61" fmla="*/ 1 h 12"/>
                <a:gd name="T62" fmla="*/ 9 w 10"/>
                <a:gd name="T63" fmla="*/ 1 h 12"/>
                <a:gd name="T64" fmla="*/ 9 w 10"/>
                <a:gd name="T65" fmla="*/ 1 h 12"/>
                <a:gd name="T66" fmla="*/ 9 w 10"/>
                <a:gd name="T67" fmla="*/ 1 h 12"/>
                <a:gd name="T68" fmla="*/ 10 w 10"/>
                <a:gd name="T69" fmla="*/ 1 h 12"/>
                <a:gd name="T70" fmla="*/ 10 w 10"/>
                <a:gd name="T71" fmla="*/ 1 h 12"/>
                <a:gd name="T72" fmla="*/ 10 w 10"/>
                <a:gd name="T73" fmla="*/ 4 h 12"/>
                <a:gd name="T74" fmla="*/ 10 w 10"/>
                <a:gd name="T75" fmla="*/ 4 h 12"/>
                <a:gd name="T76" fmla="*/ 9 w 10"/>
                <a:gd name="T77" fmla="*/ 4 h 12"/>
                <a:gd name="T78" fmla="*/ 9 w 10"/>
                <a:gd name="T79" fmla="*/ 4 h 12"/>
                <a:gd name="T80" fmla="*/ 9 w 10"/>
                <a:gd name="T81" fmla="*/ 3 h 12"/>
                <a:gd name="T82" fmla="*/ 8 w 10"/>
                <a:gd name="T83" fmla="*/ 2 h 12"/>
                <a:gd name="T84" fmla="*/ 7 w 10"/>
                <a:gd name="T85" fmla="*/ 1 h 12"/>
                <a:gd name="T86" fmla="*/ 6 w 10"/>
                <a:gd name="T87" fmla="*/ 1 h 12"/>
                <a:gd name="T88" fmla="*/ 5 w 10"/>
                <a:gd name="T89" fmla="*/ 1 h 12"/>
                <a:gd name="T90" fmla="*/ 4 w 10"/>
                <a:gd name="T91" fmla="*/ 2 h 12"/>
                <a:gd name="T92" fmla="*/ 3 w 10"/>
                <a:gd name="T93" fmla="*/ 3 h 12"/>
                <a:gd name="T94" fmla="*/ 2 w 10"/>
                <a:gd name="T95" fmla="*/ 5 h 12"/>
                <a:gd name="T96" fmla="*/ 2 w 10"/>
                <a:gd name="T97" fmla="*/ 6 h 12"/>
                <a:gd name="T98" fmla="*/ 2 w 10"/>
                <a:gd name="T99" fmla="*/ 8 h 12"/>
                <a:gd name="T100" fmla="*/ 3 w 10"/>
                <a:gd name="T101" fmla="*/ 10 h 12"/>
                <a:gd name="T102" fmla="*/ 4 w 10"/>
                <a:gd name="T103" fmla="*/ 11 h 12"/>
                <a:gd name="T104" fmla="*/ 6 w 10"/>
                <a:gd name="T105" fmla="*/ 11 h 12"/>
                <a:gd name="T106" fmla="*/ 7 w 10"/>
                <a:gd name="T107" fmla="*/ 10 h 12"/>
                <a:gd name="T108" fmla="*/ 7 w 10"/>
                <a:gd name="T109" fmla="*/ 10 h 12"/>
                <a:gd name="T110" fmla="*/ 7 w 10"/>
                <a:gd name="T111" fmla="*/ 8 h 12"/>
                <a:gd name="T112" fmla="*/ 7 w 10"/>
                <a:gd name="T113" fmla="*/ 8 h 12"/>
                <a:gd name="T114" fmla="*/ 7 w 10"/>
                <a:gd name="T115" fmla="*/ 8 h 12"/>
                <a:gd name="T116" fmla="*/ 6 w 10"/>
                <a:gd name="T1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 h="12">
                  <a:moveTo>
                    <a:pt x="6" y="7"/>
                  </a:moveTo>
                  <a:cubicBezTo>
                    <a:pt x="6" y="7"/>
                    <a:pt x="6" y="7"/>
                    <a:pt x="6" y="7"/>
                  </a:cubicBezTo>
                  <a:cubicBezTo>
                    <a:pt x="6" y="7"/>
                    <a:pt x="6" y="7"/>
                    <a:pt x="6" y="7"/>
                  </a:cubicBezTo>
                  <a:cubicBezTo>
                    <a:pt x="6" y="7"/>
                    <a:pt x="6" y="7"/>
                    <a:pt x="6" y="7"/>
                  </a:cubicBezTo>
                  <a:cubicBezTo>
                    <a:pt x="10" y="8"/>
                    <a:pt x="10" y="8"/>
                    <a:pt x="10" y="8"/>
                  </a:cubicBezTo>
                  <a:cubicBezTo>
                    <a:pt x="10" y="8"/>
                    <a:pt x="10" y="8"/>
                    <a:pt x="10" y="8"/>
                  </a:cubicBezTo>
                  <a:cubicBezTo>
                    <a:pt x="10" y="8"/>
                    <a:pt x="10" y="8"/>
                    <a:pt x="10" y="8"/>
                  </a:cubicBezTo>
                  <a:cubicBezTo>
                    <a:pt x="9" y="8"/>
                    <a:pt x="9" y="8"/>
                    <a:pt x="9" y="8"/>
                  </a:cubicBezTo>
                  <a:cubicBezTo>
                    <a:pt x="9" y="8"/>
                    <a:pt x="9" y="8"/>
                    <a:pt x="9" y="8"/>
                  </a:cubicBezTo>
                  <a:cubicBezTo>
                    <a:pt x="9" y="8"/>
                    <a:pt x="9" y="8"/>
                    <a:pt x="9" y="8"/>
                  </a:cubicBezTo>
                  <a:cubicBezTo>
                    <a:pt x="9" y="8"/>
                    <a:pt x="8" y="9"/>
                    <a:pt x="8" y="9"/>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6" y="11"/>
                    <a:pt x="6" y="12"/>
                  </a:cubicBezTo>
                  <a:cubicBezTo>
                    <a:pt x="6" y="12"/>
                    <a:pt x="5" y="12"/>
                    <a:pt x="5" y="12"/>
                  </a:cubicBezTo>
                  <a:cubicBezTo>
                    <a:pt x="5" y="12"/>
                    <a:pt x="4" y="12"/>
                    <a:pt x="4" y="11"/>
                  </a:cubicBezTo>
                  <a:cubicBezTo>
                    <a:pt x="4" y="11"/>
                    <a:pt x="3" y="11"/>
                    <a:pt x="3" y="11"/>
                  </a:cubicBezTo>
                  <a:cubicBezTo>
                    <a:pt x="2" y="11"/>
                    <a:pt x="2" y="10"/>
                    <a:pt x="1" y="10"/>
                  </a:cubicBezTo>
                  <a:cubicBezTo>
                    <a:pt x="1" y="9"/>
                    <a:pt x="1" y="9"/>
                    <a:pt x="0" y="8"/>
                  </a:cubicBezTo>
                  <a:cubicBezTo>
                    <a:pt x="0" y="7"/>
                    <a:pt x="0" y="7"/>
                    <a:pt x="0" y="6"/>
                  </a:cubicBezTo>
                  <a:cubicBezTo>
                    <a:pt x="1" y="5"/>
                    <a:pt x="1" y="5"/>
                    <a:pt x="1" y="4"/>
                  </a:cubicBezTo>
                  <a:cubicBezTo>
                    <a:pt x="1" y="3"/>
                    <a:pt x="2" y="3"/>
                    <a:pt x="2" y="2"/>
                  </a:cubicBezTo>
                  <a:cubicBezTo>
                    <a:pt x="2" y="1"/>
                    <a:pt x="3" y="1"/>
                    <a:pt x="3" y="1"/>
                  </a:cubicBezTo>
                  <a:cubicBezTo>
                    <a:pt x="4" y="1"/>
                    <a:pt x="4" y="0"/>
                    <a:pt x="5" y="0"/>
                  </a:cubicBezTo>
                  <a:cubicBezTo>
                    <a:pt x="6" y="0"/>
                    <a:pt x="6" y="0"/>
                    <a:pt x="7" y="1"/>
                  </a:cubicBezTo>
                  <a:cubicBezTo>
                    <a:pt x="7" y="1"/>
                    <a:pt x="7" y="1"/>
                    <a:pt x="7" y="1"/>
                  </a:cubicBezTo>
                  <a:cubicBezTo>
                    <a:pt x="8" y="1"/>
                    <a:pt x="8" y="1"/>
                    <a:pt x="8" y="1"/>
                  </a:cubicBezTo>
                  <a:cubicBezTo>
                    <a:pt x="8" y="1"/>
                    <a:pt x="8" y="1"/>
                    <a:pt x="8" y="1"/>
                  </a:cubicBezTo>
                  <a:cubicBezTo>
                    <a:pt x="9" y="1"/>
                    <a:pt x="9" y="1"/>
                    <a:pt x="9" y="1"/>
                  </a:cubicBezTo>
                  <a:cubicBezTo>
                    <a:pt x="9" y="1"/>
                    <a:pt x="9" y="1"/>
                    <a:pt x="9" y="1"/>
                  </a:cubicBezTo>
                  <a:cubicBezTo>
                    <a:pt x="9" y="1"/>
                    <a:pt x="9" y="1"/>
                    <a:pt x="9" y="1"/>
                  </a:cubicBezTo>
                  <a:cubicBezTo>
                    <a:pt x="10" y="1"/>
                    <a:pt x="10" y="1"/>
                    <a:pt x="10" y="1"/>
                  </a:cubicBezTo>
                  <a:cubicBezTo>
                    <a:pt x="10" y="1"/>
                    <a:pt x="10" y="1"/>
                    <a:pt x="10" y="1"/>
                  </a:cubicBezTo>
                  <a:cubicBezTo>
                    <a:pt x="10" y="4"/>
                    <a:pt x="10" y="4"/>
                    <a:pt x="10" y="4"/>
                  </a:cubicBezTo>
                  <a:cubicBezTo>
                    <a:pt x="10" y="4"/>
                    <a:pt x="10" y="4"/>
                    <a:pt x="10" y="4"/>
                  </a:cubicBezTo>
                  <a:cubicBezTo>
                    <a:pt x="10" y="4"/>
                    <a:pt x="9" y="4"/>
                    <a:pt x="9" y="4"/>
                  </a:cubicBezTo>
                  <a:cubicBezTo>
                    <a:pt x="9" y="4"/>
                    <a:pt x="9" y="4"/>
                    <a:pt x="9" y="4"/>
                  </a:cubicBezTo>
                  <a:cubicBezTo>
                    <a:pt x="9" y="4"/>
                    <a:pt x="9" y="3"/>
                    <a:pt x="9" y="3"/>
                  </a:cubicBezTo>
                  <a:cubicBezTo>
                    <a:pt x="9" y="3"/>
                    <a:pt x="9" y="2"/>
                    <a:pt x="8" y="2"/>
                  </a:cubicBezTo>
                  <a:cubicBezTo>
                    <a:pt x="8" y="2"/>
                    <a:pt x="8" y="2"/>
                    <a:pt x="7" y="1"/>
                  </a:cubicBezTo>
                  <a:cubicBezTo>
                    <a:pt x="7" y="1"/>
                    <a:pt x="7" y="1"/>
                    <a:pt x="6" y="1"/>
                  </a:cubicBezTo>
                  <a:cubicBezTo>
                    <a:pt x="6" y="1"/>
                    <a:pt x="5" y="1"/>
                    <a:pt x="5" y="1"/>
                  </a:cubicBezTo>
                  <a:cubicBezTo>
                    <a:pt x="4" y="1"/>
                    <a:pt x="4" y="2"/>
                    <a:pt x="4" y="2"/>
                  </a:cubicBezTo>
                  <a:cubicBezTo>
                    <a:pt x="3" y="2"/>
                    <a:pt x="3" y="3"/>
                    <a:pt x="3" y="3"/>
                  </a:cubicBezTo>
                  <a:cubicBezTo>
                    <a:pt x="2" y="4"/>
                    <a:pt x="2" y="4"/>
                    <a:pt x="2" y="5"/>
                  </a:cubicBezTo>
                  <a:cubicBezTo>
                    <a:pt x="2" y="5"/>
                    <a:pt x="2" y="6"/>
                    <a:pt x="2" y="6"/>
                  </a:cubicBezTo>
                  <a:cubicBezTo>
                    <a:pt x="2" y="7"/>
                    <a:pt x="2" y="8"/>
                    <a:pt x="2" y="8"/>
                  </a:cubicBezTo>
                  <a:cubicBezTo>
                    <a:pt x="2" y="9"/>
                    <a:pt x="2" y="10"/>
                    <a:pt x="3" y="10"/>
                  </a:cubicBezTo>
                  <a:cubicBezTo>
                    <a:pt x="3" y="11"/>
                    <a:pt x="4" y="11"/>
                    <a:pt x="4" y="11"/>
                  </a:cubicBezTo>
                  <a:cubicBezTo>
                    <a:pt x="5" y="11"/>
                    <a:pt x="5" y="11"/>
                    <a:pt x="6" y="11"/>
                  </a:cubicBezTo>
                  <a:cubicBezTo>
                    <a:pt x="6" y="11"/>
                    <a:pt x="6" y="11"/>
                    <a:pt x="7" y="10"/>
                  </a:cubicBezTo>
                  <a:cubicBezTo>
                    <a:pt x="7" y="10"/>
                    <a:pt x="7" y="10"/>
                    <a:pt x="7" y="10"/>
                  </a:cubicBezTo>
                  <a:cubicBezTo>
                    <a:pt x="7" y="8"/>
                    <a:pt x="7" y="8"/>
                    <a:pt x="7" y="8"/>
                  </a:cubicBezTo>
                  <a:cubicBezTo>
                    <a:pt x="7" y="8"/>
                    <a:pt x="7" y="8"/>
                    <a:pt x="7" y="8"/>
                  </a:cubicBezTo>
                  <a:cubicBezTo>
                    <a:pt x="7" y="8"/>
                    <a:pt x="7" y="8"/>
                    <a:pt x="7" y="8"/>
                  </a:cubicBezTo>
                  <a:cubicBezTo>
                    <a:pt x="7" y="7"/>
                    <a:pt x="7" y="7"/>
                    <a:pt x="6"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5" name="îsḻíḓé">
              <a:extLst>
                <a:ext uri="{FF2B5EF4-FFF2-40B4-BE49-F238E27FC236}">
                  <a16:creationId xmlns:a16="http://schemas.microsoft.com/office/drawing/2014/main" id="{60D15A26-E3B5-47E2-9579-FCD7D28D69BA}"/>
                </a:ext>
              </a:extLst>
            </p:cNvPr>
            <p:cNvSpPr/>
            <p:nvPr/>
          </p:nvSpPr>
          <p:spPr bwMode="auto">
            <a:xfrm>
              <a:off x="3773488" y="3865563"/>
              <a:ext cx="33338" cy="36513"/>
            </a:xfrm>
            <a:custGeom>
              <a:avLst/>
              <a:gdLst>
                <a:gd name="T0" fmla="*/ 2 w 10"/>
                <a:gd name="T1" fmla="*/ 8 h 11"/>
                <a:gd name="T2" fmla="*/ 2 w 10"/>
                <a:gd name="T3" fmla="*/ 1 h 11"/>
                <a:gd name="T4" fmla="*/ 1 w 10"/>
                <a:gd name="T5" fmla="*/ 1 h 11"/>
                <a:gd name="T6" fmla="*/ 1 w 10"/>
                <a:gd name="T7" fmla="*/ 1 h 11"/>
                <a:gd name="T8" fmla="*/ 1 w 10"/>
                <a:gd name="T9" fmla="*/ 0 h 11"/>
                <a:gd name="T10" fmla="*/ 0 w 10"/>
                <a:gd name="T11" fmla="*/ 0 h 11"/>
                <a:gd name="T12" fmla="*/ 0 w 10"/>
                <a:gd name="T13" fmla="*/ 0 h 11"/>
                <a:gd name="T14" fmla="*/ 0 w 10"/>
                <a:gd name="T15" fmla="*/ 0 h 11"/>
                <a:gd name="T16" fmla="*/ 4 w 10"/>
                <a:gd name="T17" fmla="*/ 0 h 11"/>
                <a:gd name="T18" fmla="*/ 4 w 10"/>
                <a:gd name="T19" fmla="*/ 0 h 11"/>
                <a:gd name="T20" fmla="*/ 4 w 10"/>
                <a:gd name="T21" fmla="*/ 0 h 11"/>
                <a:gd name="T22" fmla="*/ 4 w 10"/>
                <a:gd name="T23" fmla="*/ 0 h 11"/>
                <a:gd name="T24" fmla="*/ 3 w 10"/>
                <a:gd name="T25" fmla="*/ 1 h 11"/>
                <a:gd name="T26" fmla="*/ 3 w 10"/>
                <a:gd name="T27" fmla="*/ 1 h 11"/>
                <a:gd name="T28" fmla="*/ 3 w 10"/>
                <a:gd name="T29" fmla="*/ 2 h 11"/>
                <a:gd name="T30" fmla="*/ 3 w 10"/>
                <a:gd name="T31" fmla="*/ 7 h 11"/>
                <a:gd name="T32" fmla="*/ 3 w 10"/>
                <a:gd name="T33" fmla="*/ 9 h 11"/>
                <a:gd name="T34" fmla="*/ 4 w 10"/>
                <a:gd name="T35" fmla="*/ 10 h 11"/>
                <a:gd name="T36" fmla="*/ 6 w 10"/>
                <a:gd name="T37" fmla="*/ 10 h 11"/>
                <a:gd name="T38" fmla="*/ 7 w 10"/>
                <a:gd name="T39" fmla="*/ 10 h 11"/>
                <a:gd name="T40" fmla="*/ 8 w 10"/>
                <a:gd name="T41" fmla="*/ 9 h 11"/>
                <a:gd name="T42" fmla="*/ 8 w 10"/>
                <a:gd name="T43" fmla="*/ 8 h 11"/>
                <a:gd name="T44" fmla="*/ 8 w 10"/>
                <a:gd name="T45" fmla="*/ 1 h 11"/>
                <a:gd name="T46" fmla="*/ 8 w 10"/>
                <a:gd name="T47" fmla="*/ 1 h 11"/>
                <a:gd name="T48" fmla="*/ 8 w 10"/>
                <a:gd name="T49" fmla="*/ 0 h 11"/>
                <a:gd name="T50" fmla="*/ 7 w 10"/>
                <a:gd name="T51" fmla="*/ 0 h 11"/>
                <a:gd name="T52" fmla="*/ 7 w 10"/>
                <a:gd name="T53" fmla="*/ 0 h 11"/>
                <a:gd name="T54" fmla="*/ 7 w 10"/>
                <a:gd name="T55" fmla="*/ 0 h 11"/>
                <a:gd name="T56" fmla="*/ 7 w 10"/>
                <a:gd name="T57" fmla="*/ 0 h 11"/>
                <a:gd name="T58" fmla="*/ 10 w 10"/>
                <a:gd name="T59" fmla="*/ 0 h 11"/>
                <a:gd name="T60" fmla="*/ 10 w 10"/>
                <a:gd name="T61" fmla="*/ 0 h 11"/>
                <a:gd name="T62" fmla="*/ 10 w 10"/>
                <a:gd name="T63" fmla="*/ 0 h 11"/>
                <a:gd name="T64" fmla="*/ 9 w 10"/>
                <a:gd name="T65" fmla="*/ 0 h 11"/>
                <a:gd name="T66" fmla="*/ 9 w 10"/>
                <a:gd name="T67" fmla="*/ 0 h 11"/>
                <a:gd name="T68" fmla="*/ 9 w 10"/>
                <a:gd name="T69" fmla="*/ 1 h 11"/>
                <a:gd name="T70" fmla="*/ 9 w 10"/>
                <a:gd name="T71" fmla="*/ 1 h 11"/>
                <a:gd name="T72" fmla="*/ 9 w 10"/>
                <a:gd name="T73" fmla="*/ 8 h 11"/>
                <a:gd name="T74" fmla="*/ 9 w 10"/>
                <a:gd name="T75" fmla="*/ 9 h 11"/>
                <a:gd name="T76" fmla="*/ 8 w 10"/>
                <a:gd name="T77" fmla="*/ 10 h 11"/>
                <a:gd name="T78" fmla="*/ 7 w 10"/>
                <a:gd name="T79" fmla="*/ 11 h 11"/>
                <a:gd name="T80" fmla="*/ 6 w 10"/>
                <a:gd name="T81" fmla="*/ 11 h 11"/>
                <a:gd name="T82" fmla="*/ 4 w 10"/>
                <a:gd name="T83" fmla="*/ 11 h 11"/>
                <a:gd name="T84" fmla="*/ 3 w 10"/>
                <a:gd name="T85" fmla="*/ 11 h 11"/>
                <a:gd name="T86" fmla="*/ 2 w 10"/>
                <a:gd name="T87" fmla="*/ 9 h 11"/>
                <a:gd name="T88" fmla="*/ 2 w 10"/>
                <a:gd name="T8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 h="11">
                  <a:moveTo>
                    <a:pt x="2" y="8"/>
                  </a:moveTo>
                  <a:cubicBezTo>
                    <a:pt x="2" y="1"/>
                    <a:pt x="2" y="1"/>
                    <a:pt x="2" y="1"/>
                  </a:cubicBezTo>
                  <a:cubicBezTo>
                    <a:pt x="2" y="1"/>
                    <a:pt x="1" y="1"/>
                    <a:pt x="1" y="1"/>
                  </a:cubicBezTo>
                  <a:cubicBezTo>
                    <a:pt x="1" y="1"/>
                    <a:pt x="1" y="1"/>
                    <a:pt x="1" y="1"/>
                  </a:cubicBezTo>
                  <a:cubicBezTo>
                    <a:pt x="1" y="1"/>
                    <a:pt x="1" y="0"/>
                    <a:pt x="1" y="0"/>
                  </a:cubicBezTo>
                  <a:cubicBezTo>
                    <a:pt x="0" y="0"/>
                    <a:pt x="0" y="0"/>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0"/>
                    <a:pt x="4" y="0"/>
                    <a:pt x="4" y="0"/>
                  </a:cubicBezTo>
                  <a:cubicBezTo>
                    <a:pt x="3" y="0"/>
                    <a:pt x="3" y="0"/>
                    <a:pt x="3" y="1"/>
                  </a:cubicBezTo>
                  <a:cubicBezTo>
                    <a:pt x="3" y="1"/>
                    <a:pt x="3" y="1"/>
                    <a:pt x="3" y="1"/>
                  </a:cubicBezTo>
                  <a:cubicBezTo>
                    <a:pt x="3" y="1"/>
                    <a:pt x="3" y="1"/>
                    <a:pt x="3" y="2"/>
                  </a:cubicBezTo>
                  <a:cubicBezTo>
                    <a:pt x="3" y="7"/>
                    <a:pt x="3" y="7"/>
                    <a:pt x="3" y="7"/>
                  </a:cubicBezTo>
                  <a:cubicBezTo>
                    <a:pt x="3" y="8"/>
                    <a:pt x="3" y="9"/>
                    <a:pt x="3" y="9"/>
                  </a:cubicBezTo>
                  <a:cubicBezTo>
                    <a:pt x="3" y="10"/>
                    <a:pt x="4" y="10"/>
                    <a:pt x="4" y="10"/>
                  </a:cubicBezTo>
                  <a:cubicBezTo>
                    <a:pt x="4" y="10"/>
                    <a:pt x="5" y="10"/>
                    <a:pt x="6" y="10"/>
                  </a:cubicBezTo>
                  <a:cubicBezTo>
                    <a:pt x="6" y="10"/>
                    <a:pt x="7" y="10"/>
                    <a:pt x="7" y="10"/>
                  </a:cubicBezTo>
                  <a:cubicBezTo>
                    <a:pt x="8" y="10"/>
                    <a:pt x="8" y="9"/>
                    <a:pt x="8" y="9"/>
                  </a:cubicBezTo>
                  <a:cubicBezTo>
                    <a:pt x="8" y="9"/>
                    <a:pt x="8" y="8"/>
                    <a:pt x="8" y="8"/>
                  </a:cubicBezTo>
                  <a:cubicBezTo>
                    <a:pt x="8" y="1"/>
                    <a:pt x="8" y="1"/>
                    <a:pt x="8" y="1"/>
                  </a:cubicBezTo>
                  <a:cubicBezTo>
                    <a:pt x="8" y="1"/>
                    <a:pt x="8" y="1"/>
                    <a:pt x="8" y="1"/>
                  </a:cubicBezTo>
                  <a:cubicBezTo>
                    <a:pt x="8" y="1"/>
                    <a:pt x="8" y="1"/>
                    <a:pt x="8" y="0"/>
                  </a:cubicBezTo>
                  <a:cubicBezTo>
                    <a:pt x="8" y="0"/>
                    <a:pt x="8" y="0"/>
                    <a:pt x="7" y="0"/>
                  </a:cubicBezTo>
                  <a:cubicBezTo>
                    <a:pt x="7" y="0"/>
                    <a:pt x="7" y="0"/>
                    <a:pt x="7" y="0"/>
                  </a:cubicBezTo>
                  <a:cubicBezTo>
                    <a:pt x="7" y="0"/>
                    <a:pt x="7" y="0"/>
                    <a:pt x="7" y="0"/>
                  </a:cubicBezTo>
                  <a:cubicBezTo>
                    <a:pt x="7" y="0"/>
                    <a:pt x="7" y="0"/>
                    <a:pt x="7" y="0"/>
                  </a:cubicBezTo>
                  <a:cubicBezTo>
                    <a:pt x="10" y="0"/>
                    <a:pt x="10" y="0"/>
                    <a:pt x="10" y="0"/>
                  </a:cubicBezTo>
                  <a:cubicBezTo>
                    <a:pt x="10" y="0"/>
                    <a:pt x="10" y="0"/>
                    <a:pt x="10" y="0"/>
                  </a:cubicBezTo>
                  <a:cubicBezTo>
                    <a:pt x="10" y="0"/>
                    <a:pt x="10" y="0"/>
                    <a:pt x="10" y="0"/>
                  </a:cubicBezTo>
                  <a:cubicBezTo>
                    <a:pt x="9" y="0"/>
                    <a:pt x="9" y="0"/>
                    <a:pt x="9" y="0"/>
                  </a:cubicBezTo>
                  <a:cubicBezTo>
                    <a:pt x="9" y="0"/>
                    <a:pt x="9" y="0"/>
                    <a:pt x="9" y="0"/>
                  </a:cubicBezTo>
                  <a:cubicBezTo>
                    <a:pt x="9" y="1"/>
                    <a:pt x="9" y="1"/>
                    <a:pt x="9" y="1"/>
                  </a:cubicBezTo>
                  <a:cubicBezTo>
                    <a:pt x="9" y="1"/>
                    <a:pt x="9" y="1"/>
                    <a:pt x="9" y="1"/>
                  </a:cubicBezTo>
                  <a:cubicBezTo>
                    <a:pt x="9" y="8"/>
                    <a:pt x="9" y="8"/>
                    <a:pt x="9" y="8"/>
                  </a:cubicBezTo>
                  <a:cubicBezTo>
                    <a:pt x="9" y="8"/>
                    <a:pt x="9" y="9"/>
                    <a:pt x="9" y="9"/>
                  </a:cubicBezTo>
                  <a:cubicBezTo>
                    <a:pt x="8" y="10"/>
                    <a:pt x="8" y="10"/>
                    <a:pt x="8" y="10"/>
                  </a:cubicBezTo>
                  <a:cubicBezTo>
                    <a:pt x="8" y="11"/>
                    <a:pt x="7" y="11"/>
                    <a:pt x="7" y="11"/>
                  </a:cubicBezTo>
                  <a:cubicBezTo>
                    <a:pt x="7" y="11"/>
                    <a:pt x="6" y="11"/>
                    <a:pt x="6" y="11"/>
                  </a:cubicBezTo>
                  <a:cubicBezTo>
                    <a:pt x="5" y="11"/>
                    <a:pt x="5" y="11"/>
                    <a:pt x="4" y="11"/>
                  </a:cubicBezTo>
                  <a:cubicBezTo>
                    <a:pt x="4" y="11"/>
                    <a:pt x="3" y="11"/>
                    <a:pt x="3" y="11"/>
                  </a:cubicBezTo>
                  <a:cubicBezTo>
                    <a:pt x="2" y="10"/>
                    <a:pt x="2" y="10"/>
                    <a:pt x="2" y="9"/>
                  </a:cubicBezTo>
                  <a:cubicBezTo>
                    <a:pt x="2" y="9"/>
                    <a:pt x="2" y="8"/>
                    <a:pt x="2" y="8"/>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6" name="îŝlïde">
              <a:extLst>
                <a:ext uri="{FF2B5EF4-FFF2-40B4-BE49-F238E27FC236}">
                  <a16:creationId xmlns:a16="http://schemas.microsoft.com/office/drawing/2014/main" id="{3358708B-A45E-425B-8EEA-968F568AB143}"/>
                </a:ext>
              </a:extLst>
            </p:cNvPr>
            <p:cNvSpPr/>
            <p:nvPr/>
          </p:nvSpPr>
          <p:spPr bwMode="auto">
            <a:xfrm>
              <a:off x="3773488" y="3865563"/>
              <a:ext cx="33338" cy="36513"/>
            </a:xfrm>
            <a:custGeom>
              <a:avLst/>
              <a:gdLst>
                <a:gd name="T0" fmla="*/ 2 w 10"/>
                <a:gd name="T1" fmla="*/ 8 h 11"/>
                <a:gd name="T2" fmla="*/ 2 w 10"/>
                <a:gd name="T3" fmla="*/ 1 h 11"/>
                <a:gd name="T4" fmla="*/ 1 w 10"/>
                <a:gd name="T5" fmla="*/ 1 h 11"/>
                <a:gd name="T6" fmla="*/ 1 w 10"/>
                <a:gd name="T7" fmla="*/ 1 h 11"/>
                <a:gd name="T8" fmla="*/ 1 w 10"/>
                <a:gd name="T9" fmla="*/ 0 h 11"/>
                <a:gd name="T10" fmla="*/ 0 w 10"/>
                <a:gd name="T11" fmla="*/ 0 h 11"/>
                <a:gd name="T12" fmla="*/ 0 w 10"/>
                <a:gd name="T13" fmla="*/ 0 h 11"/>
                <a:gd name="T14" fmla="*/ 0 w 10"/>
                <a:gd name="T15" fmla="*/ 0 h 11"/>
                <a:gd name="T16" fmla="*/ 4 w 10"/>
                <a:gd name="T17" fmla="*/ 0 h 11"/>
                <a:gd name="T18" fmla="*/ 4 w 10"/>
                <a:gd name="T19" fmla="*/ 0 h 11"/>
                <a:gd name="T20" fmla="*/ 4 w 10"/>
                <a:gd name="T21" fmla="*/ 0 h 11"/>
                <a:gd name="T22" fmla="*/ 4 w 10"/>
                <a:gd name="T23" fmla="*/ 0 h 11"/>
                <a:gd name="T24" fmla="*/ 3 w 10"/>
                <a:gd name="T25" fmla="*/ 1 h 11"/>
                <a:gd name="T26" fmla="*/ 3 w 10"/>
                <a:gd name="T27" fmla="*/ 1 h 11"/>
                <a:gd name="T28" fmla="*/ 3 w 10"/>
                <a:gd name="T29" fmla="*/ 2 h 11"/>
                <a:gd name="T30" fmla="*/ 3 w 10"/>
                <a:gd name="T31" fmla="*/ 7 h 11"/>
                <a:gd name="T32" fmla="*/ 3 w 10"/>
                <a:gd name="T33" fmla="*/ 9 h 11"/>
                <a:gd name="T34" fmla="*/ 4 w 10"/>
                <a:gd name="T35" fmla="*/ 10 h 11"/>
                <a:gd name="T36" fmla="*/ 6 w 10"/>
                <a:gd name="T37" fmla="*/ 10 h 11"/>
                <a:gd name="T38" fmla="*/ 7 w 10"/>
                <a:gd name="T39" fmla="*/ 10 h 11"/>
                <a:gd name="T40" fmla="*/ 8 w 10"/>
                <a:gd name="T41" fmla="*/ 9 h 11"/>
                <a:gd name="T42" fmla="*/ 8 w 10"/>
                <a:gd name="T43" fmla="*/ 8 h 11"/>
                <a:gd name="T44" fmla="*/ 8 w 10"/>
                <a:gd name="T45" fmla="*/ 1 h 11"/>
                <a:gd name="T46" fmla="*/ 8 w 10"/>
                <a:gd name="T47" fmla="*/ 1 h 11"/>
                <a:gd name="T48" fmla="*/ 8 w 10"/>
                <a:gd name="T49" fmla="*/ 0 h 11"/>
                <a:gd name="T50" fmla="*/ 7 w 10"/>
                <a:gd name="T51" fmla="*/ 0 h 11"/>
                <a:gd name="T52" fmla="*/ 7 w 10"/>
                <a:gd name="T53" fmla="*/ 0 h 11"/>
                <a:gd name="T54" fmla="*/ 7 w 10"/>
                <a:gd name="T55" fmla="*/ 0 h 11"/>
                <a:gd name="T56" fmla="*/ 7 w 10"/>
                <a:gd name="T57" fmla="*/ 0 h 11"/>
                <a:gd name="T58" fmla="*/ 10 w 10"/>
                <a:gd name="T59" fmla="*/ 0 h 11"/>
                <a:gd name="T60" fmla="*/ 10 w 10"/>
                <a:gd name="T61" fmla="*/ 0 h 11"/>
                <a:gd name="T62" fmla="*/ 10 w 10"/>
                <a:gd name="T63" fmla="*/ 0 h 11"/>
                <a:gd name="T64" fmla="*/ 9 w 10"/>
                <a:gd name="T65" fmla="*/ 0 h 11"/>
                <a:gd name="T66" fmla="*/ 9 w 10"/>
                <a:gd name="T67" fmla="*/ 0 h 11"/>
                <a:gd name="T68" fmla="*/ 9 w 10"/>
                <a:gd name="T69" fmla="*/ 1 h 11"/>
                <a:gd name="T70" fmla="*/ 9 w 10"/>
                <a:gd name="T71" fmla="*/ 1 h 11"/>
                <a:gd name="T72" fmla="*/ 9 w 10"/>
                <a:gd name="T73" fmla="*/ 8 h 11"/>
                <a:gd name="T74" fmla="*/ 9 w 10"/>
                <a:gd name="T75" fmla="*/ 9 h 11"/>
                <a:gd name="T76" fmla="*/ 8 w 10"/>
                <a:gd name="T77" fmla="*/ 10 h 11"/>
                <a:gd name="T78" fmla="*/ 7 w 10"/>
                <a:gd name="T79" fmla="*/ 11 h 11"/>
                <a:gd name="T80" fmla="*/ 6 w 10"/>
                <a:gd name="T81" fmla="*/ 11 h 11"/>
                <a:gd name="T82" fmla="*/ 4 w 10"/>
                <a:gd name="T83" fmla="*/ 11 h 11"/>
                <a:gd name="T84" fmla="*/ 3 w 10"/>
                <a:gd name="T85" fmla="*/ 11 h 11"/>
                <a:gd name="T86" fmla="*/ 2 w 10"/>
                <a:gd name="T87" fmla="*/ 9 h 11"/>
                <a:gd name="T88" fmla="*/ 2 w 10"/>
                <a:gd name="T8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 h="11">
                  <a:moveTo>
                    <a:pt x="2" y="8"/>
                  </a:moveTo>
                  <a:cubicBezTo>
                    <a:pt x="2" y="1"/>
                    <a:pt x="2" y="1"/>
                    <a:pt x="2" y="1"/>
                  </a:cubicBezTo>
                  <a:cubicBezTo>
                    <a:pt x="2" y="1"/>
                    <a:pt x="1" y="1"/>
                    <a:pt x="1" y="1"/>
                  </a:cubicBezTo>
                  <a:cubicBezTo>
                    <a:pt x="1" y="1"/>
                    <a:pt x="1" y="1"/>
                    <a:pt x="1" y="1"/>
                  </a:cubicBezTo>
                  <a:cubicBezTo>
                    <a:pt x="1" y="1"/>
                    <a:pt x="1" y="0"/>
                    <a:pt x="1" y="0"/>
                  </a:cubicBezTo>
                  <a:cubicBezTo>
                    <a:pt x="0" y="0"/>
                    <a:pt x="0" y="0"/>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0"/>
                    <a:pt x="4" y="0"/>
                    <a:pt x="4" y="0"/>
                  </a:cubicBezTo>
                  <a:cubicBezTo>
                    <a:pt x="3" y="0"/>
                    <a:pt x="3" y="0"/>
                    <a:pt x="3" y="1"/>
                  </a:cubicBezTo>
                  <a:cubicBezTo>
                    <a:pt x="3" y="1"/>
                    <a:pt x="3" y="1"/>
                    <a:pt x="3" y="1"/>
                  </a:cubicBezTo>
                  <a:cubicBezTo>
                    <a:pt x="3" y="1"/>
                    <a:pt x="3" y="1"/>
                    <a:pt x="3" y="2"/>
                  </a:cubicBezTo>
                  <a:cubicBezTo>
                    <a:pt x="3" y="7"/>
                    <a:pt x="3" y="7"/>
                    <a:pt x="3" y="7"/>
                  </a:cubicBezTo>
                  <a:cubicBezTo>
                    <a:pt x="3" y="8"/>
                    <a:pt x="3" y="9"/>
                    <a:pt x="3" y="9"/>
                  </a:cubicBezTo>
                  <a:cubicBezTo>
                    <a:pt x="3" y="10"/>
                    <a:pt x="4" y="10"/>
                    <a:pt x="4" y="10"/>
                  </a:cubicBezTo>
                  <a:cubicBezTo>
                    <a:pt x="4" y="10"/>
                    <a:pt x="5" y="10"/>
                    <a:pt x="6" y="10"/>
                  </a:cubicBezTo>
                  <a:cubicBezTo>
                    <a:pt x="6" y="10"/>
                    <a:pt x="7" y="10"/>
                    <a:pt x="7" y="10"/>
                  </a:cubicBezTo>
                  <a:cubicBezTo>
                    <a:pt x="8" y="10"/>
                    <a:pt x="8" y="9"/>
                    <a:pt x="8" y="9"/>
                  </a:cubicBezTo>
                  <a:cubicBezTo>
                    <a:pt x="8" y="9"/>
                    <a:pt x="8" y="8"/>
                    <a:pt x="8" y="8"/>
                  </a:cubicBezTo>
                  <a:cubicBezTo>
                    <a:pt x="8" y="1"/>
                    <a:pt x="8" y="1"/>
                    <a:pt x="8" y="1"/>
                  </a:cubicBezTo>
                  <a:cubicBezTo>
                    <a:pt x="8" y="1"/>
                    <a:pt x="8" y="1"/>
                    <a:pt x="8" y="1"/>
                  </a:cubicBezTo>
                  <a:cubicBezTo>
                    <a:pt x="8" y="1"/>
                    <a:pt x="8" y="1"/>
                    <a:pt x="8" y="0"/>
                  </a:cubicBezTo>
                  <a:cubicBezTo>
                    <a:pt x="8" y="0"/>
                    <a:pt x="8" y="0"/>
                    <a:pt x="7" y="0"/>
                  </a:cubicBezTo>
                  <a:cubicBezTo>
                    <a:pt x="7" y="0"/>
                    <a:pt x="7" y="0"/>
                    <a:pt x="7" y="0"/>
                  </a:cubicBezTo>
                  <a:cubicBezTo>
                    <a:pt x="7" y="0"/>
                    <a:pt x="7" y="0"/>
                    <a:pt x="7" y="0"/>
                  </a:cubicBezTo>
                  <a:cubicBezTo>
                    <a:pt x="7" y="0"/>
                    <a:pt x="7" y="0"/>
                    <a:pt x="7" y="0"/>
                  </a:cubicBezTo>
                  <a:cubicBezTo>
                    <a:pt x="10" y="0"/>
                    <a:pt x="10" y="0"/>
                    <a:pt x="10" y="0"/>
                  </a:cubicBezTo>
                  <a:cubicBezTo>
                    <a:pt x="10" y="0"/>
                    <a:pt x="10" y="0"/>
                    <a:pt x="10" y="0"/>
                  </a:cubicBezTo>
                  <a:cubicBezTo>
                    <a:pt x="10" y="0"/>
                    <a:pt x="10" y="0"/>
                    <a:pt x="10" y="0"/>
                  </a:cubicBezTo>
                  <a:cubicBezTo>
                    <a:pt x="9" y="0"/>
                    <a:pt x="9" y="0"/>
                    <a:pt x="9" y="0"/>
                  </a:cubicBezTo>
                  <a:cubicBezTo>
                    <a:pt x="9" y="0"/>
                    <a:pt x="9" y="0"/>
                    <a:pt x="9" y="0"/>
                  </a:cubicBezTo>
                  <a:cubicBezTo>
                    <a:pt x="9" y="1"/>
                    <a:pt x="9" y="1"/>
                    <a:pt x="9" y="1"/>
                  </a:cubicBezTo>
                  <a:cubicBezTo>
                    <a:pt x="9" y="1"/>
                    <a:pt x="9" y="1"/>
                    <a:pt x="9" y="1"/>
                  </a:cubicBezTo>
                  <a:cubicBezTo>
                    <a:pt x="9" y="8"/>
                    <a:pt x="9" y="8"/>
                    <a:pt x="9" y="8"/>
                  </a:cubicBezTo>
                  <a:cubicBezTo>
                    <a:pt x="9" y="8"/>
                    <a:pt x="9" y="9"/>
                    <a:pt x="9" y="9"/>
                  </a:cubicBezTo>
                  <a:cubicBezTo>
                    <a:pt x="8" y="10"/>
                    <a:pt x="8" y="10"/>
                    <a:pt x="8" y="10"/>
                  </a:cubicBezTo>
                  <a:cubicBezTo>
                    <a:pt x="8" y="11"/>
                    <a:pt x="7" y="11"/>
                    <a:pt x="7" y="11"/>
                  </a:cubicBezTo>
                  <a:cubicBezTo>
                    <a:pt x="7" y="11"/>
                    <a:pt x="6" y="11"/>
                    <a:pt x="6" y="11"/>
                  </a:cubicBezTo>
                  <a:cubicBezTo>
                    <a:pt x="5" y="11"/>
                    <a:pt x="5" y="11"/>
                    <a:pt x="4" y="11"/>
                  </a:cubicBezTo>
                  <a:cubicBezTo>
                    <a:pt x="4" y="11"/>
                    <a:pt x="3" y="11"/>
                    <a:pt x="3" y="11"/>
                  </a:cubicBezTo>
                  <a:cubicBezTo>
                    <a:pt x="2" y="10"/>
                    <a:pt x="2" y="10"/>
                    <a:pt x="2" y="9"/>
                  </a:cubicBezTo>
                  <a:cubicBezTo>
                    <a:pt x="2" y="9"/>
                    <a:pt x="2" y="8"/>
                    <a:pt x="2" y="8"/>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7" name="îšļïḓê">
              <a:extLst>
                <a:ext uri="{FF2B5EF4-FFF2-40B4-BE49-F238E27FC236}">
                  <a16:creationId xmlns:a16="http://schemas.microsoft.com/office/drawing/2014/main" id="{502E4EB3-A74E-4EC4-A427-ADB377D44D38}"/>
                </a:ext>
              </a:extLst>
            </p:cNvPr>
            <p:cNvSpPr/>
            <p:nvPr/>
          </p:nvSpPr>
          <p:spPr bwMode="auto">
            <a:xfrm>
              <a:off x="3846513" y="3862388"/>
              <a:ext cx="34925" cy="39688"/>
            </a:xfrm>
            <a:custGeom>
              <a:avLst/>
              <a:gdLst>
                <a:gd name="T0" fmla="*/ 2 w 11"/>
                <a:gd name="T1" fmla="*/ 1 h 12"/>
                <a:gd name="T2" fmla="*/ 9 w 11"/>
                <a:gd name="T3" fmla="*/ 9 h 12"/>
                <a:gd name="T4" fmla="*/ 9 w 11"/>
                <a:gd name="T5" fmla="*/ 2 h 12"/>
                <a:gd name="T6" fmla="*/ 9 w 11"/>
                <a:gd name="T7" fmla="*/ 1 h 12"/>
                <a:gd name="T8" fmla="*/ 8 w 11"/>
                <a:gd name="T9" fmla="*/ 1 h 12"/>
                <a:gd name="T10" fmla="*/ 8 w 11"/>
                <a:gd name="T11" fmla="*/ 1 h 12"/>
                <a:gd name="T12" fmla="*/ 7 w 11"/>
                <a:gd name="T13" fmla="*/ 1 h 12"/>
                <a:gd name="T14" fmla="*/ 7 w 11"/>
                <a:gd name="T15" fmla="*/ 1 h 12"/>
                <a:gd name="T16" fmla="*/ 7 w 11"/>
                <a:gd name="T17" fmla="*/ 0 h 12"/>
                <a:gd name="T18" fmla="*/ 10 w 11"/>
                <a:gd name="T19" fmla="*/ 0 h 12"/>
                <a:gd name="T20" fmla="*/ 11 w 11"/>
                <a:gd name="T21" fmla="*/ 0 h 12"/>
                <a:gd name="T22" fmla="*/ 10 w 11"/>
                <a:gd name="T23" fmla="*/ 1 h 12"/>
                <a:gd name="T24" fmla="*/ 10 w 11"/>
                <a:gd name="T25" fmla="*/ 1 h 12"/>
                <a:gd name="T26" fmla="*/ 9 w 11"/>
                <a:gd name="T27" fmla="*/ 1 h 12"/>
                <a:gd name="T28" fmla="*/ 9 w 11"/>
                <a:gd name="T29" fmla="*/ 1 h 12"/>
                <a:gd name="T30" fmla="*/ 9 w 11"/>
                <a:gd name="T31" fmla="*/ 1 h 12"/>
                <a:gd name="T32" fmla="*/ 10 w 11"/>
                <a:gd name="T33" fmla="*/ 11 h 12"/>
                <a:gd name="T34" fmla="*/ 10 w 11"/>
                <a:gd name="T35" fmla="*/ 11 h 12"/>
                <a:gd name="T36" fmla="*/ 9 w 11"/>
                <a:gd name="T37" fmla="*/ 11 h 12"/>
                <a:gd name="T38" fmla="*/ 2 w 11"/>
                <a:gd name="T39" fmla="*/ 2 h 12"/>
                <a:gd name="T40" fmla="*/ 2 w 11"/>
                <a:gd name="T41" fmla="*/ 11 h 12"/>
                <a:gd name="T42" fmla="*/ 2 w 11"/>
                <a:gd name="T43" fmla="*/ 11 h 12"/>
                <a:gd name="T44" fmla="*/ 3 w 11"/>
                <a:gd name="T45" fmla="*/ 11 h 12"/>
                <a:gd name="T46" fmla="*/ 3 w 11"/>
                <a:gd name="T47" fmla="*/ 11 h 12"/>
                <a:gd name="T48" fmla="*/ 4 w 11"/>
                <a:gd name="T49" fmla="*/ 11 h 12"/>
                <a:gd name="T50" fmla="*/ 4 w 11"/>
                <a:gd name="T51" fmla="*/ 11 h 12"/>
                <a:gd name="T52" fmla="*/ 4 w 11"/>
                <a:gd name="T53" fmla="*/ 12 h 12"/>
                <a:gd name="T54" fmla="*/ 1 w 11"/>
                <a:gd name="T55" fmla="*/ 12 h 12"/>
                <a:gd name="T56" fmla="*/ 0 w 11"/>
                <a:gd name="T57" fmla="*/ 12 h 12"/>
                <a:gd name="T58" fmla="*/ 1 w 11"/>
                <a:gd name="T59" fmla="*/ 11 h 12"/>
                <a:gd name="T60" fmla="*/ 1 w 11"/>
                <a:gd name="T61" fmla="*/ 11 h 12"/>
                <a:gd name="T62" fmla="*/ 2 w 11"/>
                <a:gd name="T63" fmla="*/ 11 h 12"/>
                <a:gd name="T64" fmla="*/ 2 w 11"/>
                <a:gd name="T65" fmla="*/ 11 h 12"/>
                <a:gd name="T66" fmla="*/ 2 w 11"/>
                <a:gd name="T67" fmla="*/ 11 h 12"/>
                <a:gd name="T68" fmla="*/ 1 w 11"/>
                <a:gd name="T69" fmla="*/ 2 h 12"/>
                <a:gd name="T70" fmla="*/ 1 w 11"/>
                <a:gd name="T71" fmla="*/ 2 h 12"/>
                <a:gd name="T72" fmla="*/ 1 w 11"/>
                <a:gd name="T73" fmla="*/ 1 h 12"/>
                <a:gd name="T74" fmla="*/ 0 w 11"/>
                <a:gd name="T75" fmla="*/ 1 h 12"/>
                <a:gd name="T76" fmla="*/ 0 w 11"/>
                <a:gd name="T77" fmla="*/ 1 h 12"/>
                <a:gd name="T78" fmla="*/ 0 w 11"/>
                <a:gd name="T79" fmla="*/ 1 h 12"/>
                <a:gd name="T80" fmla="*/ 0 w 11"/>
                <a:gd name="T81" fmla="*/ 1 h 12"/>
                <a:gd name="T82" fmla="*/ 2 w 11"/>
                <a:gd name="T8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 h="12">
                  <a:moveTo>
                    <a:pt x="2" y="1"/>
                  </a:moveTo>
                  <a:cubicBezTo>
                    <a:pt x="9" y="9"/>
                    <a:pt x="9" y="9"/>
                    <a:pt x="9" y="9"/>
                  </a:cubicBezTo>
                  <a:cubicBezTo>
                    <a:pt x="9" y="2"/>
                    <a:pt x="9" y="2"/>
                    <a:pt x="9" y="2"/>
                  </a:cubicBezTo>
                  <a:cubicBezTo>
                    <a:pt x="9" y="1"/>
                    <a:pt x="9" y="1"/>
                    <a:pt x="9" y="1"/>
                  </a:cubicBezTo>
                  <a:cubicBezTo>
                    <a:pt x="9" y="1"/>
                    <a:pt x="8" y="1"/>
                    <a:pt x="8" y="1"/>
                  </a:cubicBezTo>
                  <a:cubicBezTo>
                    <a:pt x="8" y="1"/>
                    <a:pt x="8" y="1"/>
                    <a:pt x="8" y="1"/>
                  </a:cubicBezTo>
                  <a:cubicBezTo>
                    <a:pt x="7" y="1"/>
                    <a:pt x="7" y="1"/>
                    <a:pt x="7" y="1"/>
                  </a:cubicBezTo>
                  <a:cubicBezTo>
                    <a:pt x="7" y="1"/>
                    <a:pt x="7" y="1"/>
                    <a:pt x="7" y="1"/>
                  </a:cubicBezTo>
                  <a:cubicBezTo>
                    <a:pt x="7" y="0"/>
                    <a:pt x="7" y="0"/>
                    <a:pt x="7" y="0"/>
                  </a:cubicBezTo>
                  <a:cubicBezTo>
                    <a:pt x="10" y="0"/>
                    <a:pt x="10" y="0"/>
                    <a:pt x="10" y="0"/>
                  </a:cubicBezTo>
                  <a:cubicBezTo>
                    <a:pt x="10" y="0"/>
                    <a:pt x="11" y="0"/>
                    <a:pt x="11" y="0"/>
                  </a:cubicBezTo>
                  <a:cubicBezTo>
                    <a:pt x="11" y="1"/>
                    <a:pt x="10" y="1"/>
                    <a:pt x="10" y="1"/>
                  </a:cubicBezTo>
                  <a:cubicBezTo>
                    <a:pt x="10" y="1"/>
                    <a:pt x="10" y="1"/>
                    <a:pt x="10" y="1"/>
                  </a:cubicBezTo>
                  <a:cubicBezTo>
                    <a:pt x="10" y="1"/>
                    <a:pt x="9" y="1"/>
                    <a:pt x="9" y="1"/>
                  </a:cubicBezTo>
                  <a:cubicBezTo>
                    <a:pt x="9" y="1"/>
                    <a:pt x="9" y="1"/>
                    <a:pt x="9" y="1"/>
                  </a:cubicBezTo>
                  <a:cubicBezTo>
                    <a:pt x="9" y="1"/>
                    <a:pt x="9" y="1"/>
                    <a:pt x="9" y="1"/>
                  </a:cubicBezTo>
                  <a:cubicBezTo>
                    <a:pt x="10" y="11"/>
                    <a:pt x="10" y="11"/>
                    <a:pt x="10" y="11"/>
                  </a:cubicBezTo>
                  <a:cubicBezTo>
                    <a:pt x="10" y="11"/>
                    <a:pt x="10" y="11"/>
                    <a:pt x="10" y="11"/>
                  </a:cubicBezTo>
                  <a:cubicBezTo>
                    <a:pt x="9" y="11"/>
                    <a:pt x="9" y="11"/>
                    <a:pt x="9" y="11"/>
                  </a:cubicBezTo>
                  <a:cubicBezTo>
                    <a:pt x="2" y="2"/>
                    <a:pt x="2" y="2"/>
                    <a:pt x="2" y="2"/>
                  </a:cubicBezTo>
                  <a:cubicBezTo>
                    <a:pt x="2" y="11"/>
                    <a:pt x="2" y="11"/>
                    <a:pt x="2" y="11"/>
                  </a:cubicBezTo>
                  <a:cubicBezTo>
                    <a:pt x="2" y="11"/>
                    <a:pt x="2" y="11"/>
                    <a:pt x="2" y="11"/>
                  </a:cubicBezTo>
                  <a:cubicBezTo>
                    <a:pt x="3" y="11"/>
                    <a:pt x="3" y="11"/>
                    <a:pt x="3" y="11"/>
                  </a:cubicBezTo>
                  <a:cubicBezTo>
                    <a:pt x="3" y="11"/>
                    <a:pt x="3" y="11"/>
                    <a:pt x="3" y="11"/>
                  </a:cubicBezTo>
                  <a:cubicBezTo>
                    <a:pt x="4" y="11"/>
                    <a:pt x="4" y="11"/>
                    <a:pt x="4" y="11"/>
                  </a:cubicBezTo>
                  <a:cubicBezTo>
                    <a:pt x="4" y="11"/>
                    <a:pt x="4" y="11"/>
                    <a:pt x="4" y="11"/>
                  </a:cubicBezTo>
                  <a:cubicBezTo>
                    <a:pt x="4" y="12"/>
                    <a:pt x="4" y="12"/>
                    <a:pt x="4" y="12"/>
                  </a:cubicBezTo>
                  <a:cubicBezTo>
                    <a:pt x="1" y="12"/>
                    <a:pt x="1" y="12"/>
                    <a:pt x="1" y="12"/>
                  </a:cubicBezTo>
                  <a:cubicBezTo>
                    <a:pt x="1" y="12"/>
                    <a:pt x="0" y="12"/>
                    <a:pt x="0" y="12"/>
                  </a:cubicBezTo>
                  <a:cubicBezTo>
                    <a:pt x="0" y="12"/>
                    <a:pt x="1" y="11"/>
                    <a:pt x="1" y="11"/>
                  </a:cubicBezTo>
                  <a:cubicBezTo>
                    <a:pt x="1" y="11"/>
                    <a:pt x="1" y="11"/>
                    <a:pt x="1" y="11"/>
                  </a:cubicBezTo>
                  <a:cubicBezTo>
                    <a:pt x="1" y="11"/>
                    <a:pt x="1" y="11"/>
                    <a:pt x="2" y="11"/>
                  </a:cubicBezTo>
                  <a:cubicBezTo>
                    <a:pt x="2" y="11"/>
                    <a:pt x="2" y="11"/>
                    <a:pt x="2" y="11"/>
                  </a:cubicBezTo>
                  <a:cubicBezTo>
                    <a:pt x="2" y="11"/>
                    <a:pt x="2" y="11"/>
                    <a:pt x="2" y="11"/>
                  </a:cubicBezTo>
                  <a:cubicBezTo>
                    <a:pt x="1" y="2"/>
                    <a:pt x="1" y="2"/>
                    <a:pt x="1" y="2"/>
                  </a:cubicBezTo>
                  <a:cubicBezTo>
                    <a:pt x="1" y="2"/>
                    <a:pt x="1" y="2"/>
                    <a:pt x="1" y="2"/>
                  </a:cubicBezTo>
                  <a:cubicBezTo>
                    <a:pt x="1" y="2"/>
                    <a:pt x="1" y="1"/>
                    <a:pt x="1" y="1"/>
                  </a:cubicBezTo>
                  <a:cubicBezTo>
                    <a:pt x="1" y="1"/>
                    <a:pt x="1" y="1"/>
                    <a:pt x="0" y="1"/>
                  </a:cubicBezTo>
                  <a:cubicBezTo>
                    <a:pt x="0" y="1"/>
                    <a:pt x="0" y="1"/>
                    <a:pt x="0" y="1"/>
                  </a:cubicBezTo>
                  <a:cubicBezTo>
                    <a:pt x="0" y="1"/>
                    <a:pt x="0" y="1"/>
                    <a:pt x="0" y="1"/>
                  </a:cubicBezTo>
                  <a:cubicBezTo>
                    <a:pt x="0" y="1"/>
                    <a:pt x="0" y="1"/>
                    <a:pt x="0" y="1"/>
                  </a:cubicBezTo>
                  <a:lnTo>
                    <a:pt x="2" y="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8" name="iśļîḓê">
              <a:extLst>
                <a:ext uri="{FF2B5EF4-FFF2-40B4-BE49-F238E27FC236}">
                  <a16:creationId xmlns:a16="http://schemas.microsoft.com/office/drawing/2014/main" id="{547C0C52-8E0F-4A9C-840C-F4278DB29952}"/>
                </a:ext>
              </a:extLst>
            </p:cNvPr>
            <p:cNvSpPr/>
            <p:nvPr/>
          </p:nvSpPr>
          <p:spPr bwMode="auto">
            <a:xfrm>
              <a:off x="3846513" y="3862388"/>
              <a:ext cx="34925" cy="39688"/>
            </a:xfrm>
            <a:custGeom>
              <a:avLst/>
              <a:gdLst>
                <a:gd name="T0" fmla="*/ 2 w 11"/>
                <a:gd name="T1" fmla="*/ 1 h 12"/>
                <a:gd name="T2" fmla="*/ 9 w 11"/>
                <a:gd name="T3" fmla="*/ 9 h 12"/>
                <a:gd name="T4" fmla="*/ 9 w 11"/>
                <a:gd name="T5" fmla="*/ 2 h 12"/>
                <a:gd name="T6" fmla="*/ 9 w 11"/>
                <a:gd name="T7" fmla="*/ 1 h 12"/>
                <a:gd name="T8" fmla="*/ 8 w 11"/>
                <a:gd name="T9" fmla="*/ 1 h 12"/>
                <a:gd name="T10" fmla="*/ 8 w 11"/>
                <a:gd name="T11" fmla="*/ 1 h 12"/>
                <a:gd name="T12" fmla="*/ 7 w 11"/>
                <a:gd name="T13" fmla="*/ 1 h 12"/>
                <a:gd name="T14" fmla="*/ 7 w 11"/>
                <a:gd name="T15" fmla="*/ 1 h 12"/>
                <a:gd name="T16" fmla="*/ 7 w 11"/>
                <a:gd name="T17" fmla="*/ 0 h 12"/>
                <a:gd name="T18" fmla="*/ 10 w 11"/>
                <a:gd name="T19" fmla="*/ 0 h 12"/>
                <a:gd name="T20" fmla="*/ 11 w 11"/>
                <a:gd name="T21" fmla="*/ 0 h 12"/>
                <a:gd name="T22" fmla="*/ 10 w 11"/>
                <a:gd name="T23" fmla="*/ 1 h 12"/>
                <a:gd name="T24" fmla="*/ 10 w 11"/>
                <a:gd name="T25" fmla="*/ 1 h 12"/>
                <a:gd name="T26" fmla="*/ 9 w 11"/>
                <a:gd name="T27" fmla="*/ 1 h 12"/>
                <a:gd name="T28" fmla="*/ 9 w 11"/>
                <a:gd name="T29" fmla="*/ 1 h 12"/>
                <a:gd name="T30" fmla="*/ 9 w 11"/>
                <a:gd name="T31" fmla="*/ 1 h 12"/>
                <a:gd name="T32" fmla="*/ 10 w 11"/>
                <a:gd name="T33" fmla="*/ 11 h 12"/>
                <a:gd name="T34" fmla="*/ 10 w 11"/>
                <a:gd name="T35" fmla="*/ 11 h 12"/>
                <a:gd name="T36" fmla="*/ 9 w 11"/>
                <a:gd name="T37" fmla="*/ 11 h 12"/>
                <a:gd name="T38" fmla="*/ 2 w 11"/>
                <a:gd name="T39" fmla="*/ 2 h 12"/>
                <a:gd name="T40" fmla="*/ 2 w 11"/>
                <a:gd name="T41" fmla="*/ 11 h 12"/>
                <a:gd name="T42" fmla="*/ 2 w 11"/>
                <a:gd name="T43" fmla="*/ 11 h 12"/>
                <a:gd name="T44" fmla="*/ 3 w 11"/>
                <a:gd name="T45" fmla="*/ 11 h 12"/>
                <a:gd name="T46" fmla="*/ 3 w 11"/>
                <a:gd name="T47" fmla="*/ 11 h 12"/>
                <a:gd name="T48" fmla="*/ 4 w 11"/>
                <a:gd name="T49" fmla="*/ 11 h 12"/>
                <a:gd name="T50" fmla="*/ 4 w 11"/>
                <a:gd name="T51" fmla="*/ 11 h 12"/>
                <a:gd name="T52" fmla="*/ 4 w 11"/>
                <a:gd name="T53" fmla="*/ 12 h 12"/>
                <a:gd name="T54" fmla="*/ 1 w 11"/>
                <a:gd name="T55" fmla="*/ 12 h 12"/>
                <a:gd name="T56" fmla="*/ 0 w 11"/>
                <a:gd name="T57" fmla="*/ 12 h 12"/>
                <a:gd name="T58" fmla="*/ 1 w 11"/>
                <a:gd name="T59" fmla="*/ 11 h 12"/>
                <a:gd name="T60" fmla="*/ 1 w 11"/>
                <a:gd name="T61" fmla="*/ 11 h 12"/>
                <a:gd name="T62" fmla="*/ 2 w 11"/>
                <a:gd name="T63" fmla="*/ 11 h 12"/>
                <a:gd name="T64" fmla="*/ 2 w 11"/>
                <a:gd name="T65" fmla="*/ 11 h 12"/>
                <a:gd name="T66" fmla="*/ 2 w 11"/>
                <a:gd name="T67" fmla="*/ 11 h 12"/>
                <a:gd name="T68" fmla="*/ 1 w 11"/>
                <a:gd name="T69" fmla="*/ 2 h 12"/>
                <a:gd name="T70" fmla="*/ 1 w 11"/>
                <a:gd name="T71" fmla="*/ 2 h 12"/>
                <a:gd name="T72" fmla="*/ 1 w 11"/>
                <a:gd name="T73" fmla="*/ 1 h 12"/>
                <a:gd name="T74" fmla="*/ 0 w 11"/>
                <a:gd name="T75" fmla="*/ 1 h 12"/>
                <a:gd name="T76" fmla="*/ 0 w 11"/>
                <a:gd name="T77" fmla="*/ 1 h 12"/>
                <a:gd name="T78" fmla="*/ 0 w 11"/>
                <a:gd name="T79" fmla="*/ 1 h 12"/>
                <a:gd name="T80" fmla="*/ 0 w 11"/>
                <a:gd name="T81" fmla="*/ 1 h 12"/>
                <a:gd name="T82" fmla="*/ 2 w 11"/>
                <a:gd name="T8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 h="12">
                  <a:moveTo>
                    <a:pt x="2" y="1"/>
                  </a:moveTo>
                  <a:cubicBezTo>
                    <a:pt x="9" y="9"/>
                    <a:pt x="9" y="9"/>
                    <a:pt x="9" y="9"/>
                  </a:cubicBezTo>
                  <a:cubicBezTo>
                    <a:pt x="9" y="2"/>
                    <a:pt x="9" y="2"/>
                    <a:pt x="9" y="2"/>
                  </a:cubicBezTo>
                  <a:cubicBezTo>
                    <a:pt x="9" y="1"/>
                    <a:pt x="9" y="1"/>
                    <a:pt x="9" y="1"/>
                  </a:cubicBezTo>
                  <a:cubicBezTo>
                    <a:pt x="9" y="1"/>
                    <a:pt x="8" y="1"/>
                    <a:pt x="8" y="1"/>
                  </a:cubicBezTo>
                  <a:cubicBezTo>
                    <a:pt x="8" y="1"/>
                    <a:pt x="8" y="1"/>
                    <a:pt x="8" y="1"/>
                  </a:cubicBezTo>
                  <a:cubicBezTo>
                    <a:pt x="7" y="1"/>
                    <a:pt x="7" y="1"/>
                    <a:pt x="7" y="1"/>
                  </a:cubicBezTo>
                  <a:cubicBezTo>
                    <a:pt x="7" y="1"/>
                    <a:pt x="7" y="1"/>
                    <a:pt x="7" y="1"/>
                  </a:cubicBezTo>
                  <a:cubicBezTo>
                    <a:pt x="7" y="0"/>
                    <a:pt x="7" y="0"/>
                    <a:pt x="7" y="0"/>
                  </a:cubicBezTo>
                  <a:cubicBezTo>
                    <a:pt x="10" y="0"/>
                    <a:pt x="10" y="0"/>
                    <a:pt x="10" y="0"/>
                  </a:cubicBezTo>
                  <a:cubicBezTo>
                    <a:pt x="10" y="0"/>
                    <a:pt x="11" y="0"/>
                    <a:pt x="11" y="0"/>
                  </a:cubicBezTo>
                  <a:cubicBezTo>
                    <a:pt x="11" y="0"/>
                    <a:pt x="10" y="1"/>
                    <a:pt x="10" y="1"/>
                  </a:cubicBezTo>
                  <a:cubicBezTo>
                    <a:pt x="10" y="1"/>
                    <a:pt x="10" y="1"/>
                    <a:pt x="10" y="1"/>
                  </a:cubicBezTo>
                  <a:cubicBezTo>
                    <a:pt x="10" y="1"/>
                    <a:pt x="9" y="1"/>
                    <a:pt x="9" y="1"/>
                  </a:cubicBezTo>
                  <a:cubicBezTo>
                    <a:pt x="9" y="1"/>
                    <a:pt x="9" y="1"/>
                    <a:pt x="9" y="1"/>
                  </a:cubicBezTo>
                  <a:cubicBezTo>
                    <a:pt x="9" y="1"/>
                    <a:pt x="9" y="1"/>
                    <a:pt x="9" y="1"/>
                  </a:cubicBezTo>
                  <a:cubicBezTo>
                    <a:pt x="10" y="11"/>
                    <a:pt x="10" y="11"/>
                    <a:pt x="10" y="11"/>
                  </a:cubicBezTo>
                  <a:cubicBezTo>
                    <a:pt x="10" y="11"/>
                    <a:pt x="10" y="11"/>
                    <a:pt x="10" y="11"/>
                  </a:cubicBezTo>
                  <a:cubicBezTo>
                    <a:pt x="9" y="11"/>
                    <a:pt x="9" y="11"/>
                    <a:pt x="9" y="11"/>
                  </a:cubicBezTo>
                  <a:cubicBezTo>
                    <a:pt x="2" y="2"/>
                    <a:pt x="2" y="2"/>
                    <a:pt x="2" y="2"/>
                  </a:cubicBezTo>
                  <a:cubicBezTo>
                    <a:pt x="2" y="11"/>
                    <a:pt x="2" y="11"/>
                    <a:pt x="2" y="11"/>
                  </a:cubicBezTo>
                  <a:cubicBezTo>
                    <a:pt x="2" y="11"/>
                    <a:pt x="2" y="11"/>
                    <a:pt x="2" y="11"/>
                  </a:cubicBezTo>
                  <a:cubicBezTo>
                    <a:pt x="3" y="11"/>
                    <a:pt x="3" y="11"/>
                    <a:pt x="3" y="11"/>
                  </a:cubicBezTo>
                  <a:cubicBezTo>
                    <a:pt x="3" y="11"/>
                    <a:pt x="3" y="11"/>
                    <a:pt x="3" y="11"/>
                  </a:cubicBezTo>
                  <a:cubicBezTo>
                    <a:pt x="4" y="11"/>
                    <a:pt x="4" y="11"/>
                    <a:pt x="4" y="11"/>
                  </a:cubicBezTo>
                  <a:cubicBezTo>
                    <a:pt x="4" y="11"/>
                    <a:pt x="4" y="11"/>
                    <a:pt x="4" y="11"/>
                  </a:cubicBezTo>
                  <a:cubicBezTo>
                    <a:pt x="4" y="11"/>
                    <a:pt x="4" y="12"/>
                    <a:pt x="4" y="12"/>
                  </a:cubicBezTo>
                  <a:cubicBezTo>
                    <a:pt x="1" y="12"/>
                    <a:pt x="1" y="12"/>
                    <a:pt x="1" y="12"/>
                  </a:cubicBezTo>
                  <a:cubicBezTo>
                    <a:pt x="0" y="12"/>
                    <a:pt x="0" y="12"/>
                    <a:pt x="0" y="12"/>
                  </a:cubicBezTo>
                  <a:cubicBezTo>
                    <a:pt x="1" y="11"/>
                    <a:pt x="1" y="11"/>
                    <a:pt x="1" y="11"/>
                  </a:cubicBezTo>
                  <a:cubicBezTo>
                    <a:pt x="1" y="11"/>
                    <a:pt x="1" y="11"/>
                    <a:pt x="1" y="11"/>
                  </a:cubicBezTo>
                  <a:cubicBezTo>
                    <a:pt x="1" y="11"/>
                    <a:pt x="1" y="11"/>
                    <a:pt x="2" y="11"/>
                  </a:cubicBezTo>
                  <a:cubicBezTo>
                    <a:pt x="2" y="11"/>
                    <a:pt x="2" y="11"/>
                    <a:pt x="2" y="11"/>
                  </a:cubicBezTo>
                  <a:cubicBezTo>
                    <a:pt x="2" y="11"/>
                    <a:pt x="2" y="11"/>
                    <a:pt x="2" y="11"/>
                  </a:cubicBezTo>
                  <a:cubicBezTo>
                    <a:pt x="1" y="2"/>
                    <a:pt x="1" y="2"/>
                    <a:pt x="1" y="2"/>
                  </a:cubicBezTo>
                  <a:cubicBezTo>
                    <a:pt x="1" y="2"/>
                    <a:pt x="1" y="2"/>
                    <a:pt x="1" y="2"/>
                  </a:cubicBezTo>
                  <a:cubicBezTo>
                    <a:pt x="1" y="2"/>
                    <a:pt x="1" y="1"/>
                    <a:pt x="1" y="1"/>
                  </a:cubicBezTo>
                  <a:cubicBezTo>
                    <a:pt x="1" y="1"/>
                    <a:pt x="1" y="1"/>
                    <a:pt x="0" y="1"/>
                  </a:cubicBezTo>
                  <a:cubicBezTo>
                    <a:pt x="0" y="1"/>
                    <a:pt x="0" y="1"/>
                    <a:pt x="0" y="1"/>
                  </a:cubicBezTo>
                  <a:cubicBezTo>
                    <a:pt x="0" y="1"/>
                    <a:pt x="0" y="1"/>
                    <a:pt x="0" y="1"/>
                  </a:cubicBezTo>
                  <a:cubicBezTo>
                    <a:pt x="0" y="1"/>
                    <a:pt x="0" y="1"/>
                    <a:pt x="0" y="1"/>
                  </a:cubicBezTo>
                  <a:lnTo>
                    <a:pt x="2" y="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59" name="ïṩļïḑé">
              <a:extLst>
                <a:ext uri="{FF2B5EF4-FFF2-40B4-BE49-F238E27FC236}">
                  <a16:creationId xmlns:a16="http://schemas.microsoft.com/office/drawing/2014/main" id="{F6EDB4D9-38E7-483C-A9A4-06940457DCDC}"/>
                </a:ext>
              </a:extLst>
            </p:cNvPr>
            <p:cNvSpPr/>
            <p:nvPr/>
          </p:nvSpPr>
          <p:spPr bwMode="auto">
            <a:xfrm>
              <a:off x="3911601" y="3852863"/>
              <a:ext cx="23813" cy="39688"/>
            </a:xfrm>
            <a:custGeom>
              <a:avLst/>
              <a:gdLst>
                <a:gd name="T0" fmla="*/ 4 w 7"/>
                <a:gd name="T1" fmla="*/ 11 h 12"/>
                <a:gd name="T2" fmla="*/ 2 w 7"/>
                <a:gd name="T3" fmla="*/ 2 h 12"/>
                <a:gd name="T4" fmla="*/ 2 w 7"/>
                <a:gd name="T5" fmla="*/ 2 h 12"/>
                <a:gd name="T6" fmla="*/ 2 w 7"/>
                <a:gd name="T7" fmla="*/ 2 h 12"/>
                <a:gd name="T8" fmla="*/ 1 w 7"/>
                <a:gd name="T9" fmla="*/ 2 h 12"/>
                <a:gd name="T10" fmla="*/ 1 w 7"/>
                <a:gd name="T11" fmla="*/ 2 h 12"/>
                <a:gd name="T12" fmla="*/ 0 w 7"/>
                <a:gd name="T13" fmla="*/ 2 h 12"/>
                <a:gd name="T14" fmla="*/ 0 w 7"/>
                <a:gd name="T15" fmla="*/ 1 h 12"/>
                <a:gd name="T16" fmla="*/ 4 w 7"/>
                <a:gd name="T17" fmla="*/ 0 h 12"/>
                <a:gd name="T18" fmla="*/ 4 w 7"/>
                <a:gd name="T19" fmla="*/ 1 h 12"/>
                <a:gd name="T20" fmla="*/ 4 w 7"/>
                <a:gd name="T21" fmla="*/ 1 h 12"/>
                <a:gd name="T22" fmla="*/ 4 w 7"/>
                <a:gd name="T23" fmla="*/ 1 h 12"/>
                <a:gd name="T24" fmla="*/ 3 w 7"/>
                <a:gd name="T25" fmla="*/ 1 h 12"/>
                <a:gd name="T26" fmla="*/ 3 w 7"/>
                <a:gd name="T27" fmla="*/ 2 h 12"/>
                <a:gd name="T28" fmla="*/ 3 w 7"/>
                <a:gd name="T29" fmla="*/ 2 h 12"/>
                <a:gd name="T30" fmla="*/ 5 w 7"/>
                <a:gd name="T31" fmla="*/ 10 h 12"/>
                <a:gd name="T32" fmla="*/ 5 w 7"/>
                <a:gd name="T33" fmla="*/ 11 h 12"/>
                <a:gd name="T34" fmla="*/ 5 w 7"/>
                <a:gd name="T35" fmla="*/ 11 h 12"/>
                <a:gd name="T36" fmla="*/ 6 w 7"/>
                <a:gd name="T37" fmla="*/ 11 h 12"/>
                <a:gd name="T38" fmla="*/ 6 w 7"/>
                <a:gd name="T39" fmla="*/ 11 h 12"/>
                <a:gd name="T40" fmla="*/ 7 w 7"/>
                <a:gd name="T41" fmla="*/ 11 h 12"/>
                <a:gd name="T42" fmla="*/ 7 w 7"/>
                <a:gd name="T43" fmla="*/ 11 h 12"/>
                <a:gd name="T44" fmla="*/ 3 w 7"/>
                <a:gd name="T45" fmla="*/ 12 h 12"/>
                <a:gd name="T46" fmla="*/ 3 w 7"/>
                <a:gd name="T47" fmla="*/ 12 h 12"/>
                <a:gd name="T48" fmla="*/ 3 w 7"/>
                <a:gd name="T49" fmla="*/ 12 h 12"/>
                <a:gd name="T50" fmla="*/ 3 w 7"/>
                <a:gd name="T51" fmla="*/ 12 h 12"/>
                <a:gd name="T52" fmla="*/ 4 w 7"/>
                <a:gd name="T53" fmla="*/ 11 h 12"/>
                <a:gd name="T54" fmla="*/ 4 w 7"/>
                <a:gd name="T55" fmla="*/ 11 h 12"/>
                <a:gd name="T56" fmla="*/ 4 w 7"/>
                <a:gd name="T5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 h="12">
                  <a:moveTo>
                    <a:pt x="4" y="11"/>
                  </a:move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0" y="2"/>
                    <a:pt x="0" y="2"/>
                    <a:pt x="0" y="2"/>
                  </a:cubicBezTo>
                  <a:cubicBezTo>
                    <a:pt x="0" y="1"/>
                    <a:pt x="0" y="1"/>
                    <a:pt x="0" y="1"/>
                  </a:cubicBezTo>
                  <a:cubicBezTo>
                    <a:pt x="4" y="0"/>
                    <a:pt x="4" y="0"/>
                    <a:pt x="4" y="0"/>
                  </a:cubicBezTo>
                  <a:cubicBezTo>
                    <a:pt x="4" y="0"/>
                    <a:pt x="4" y="1"/>
                    <a:pt x="4" y="1"/>
                  </a:cubicBezTo>
                  <a:cubicBezTo>
                    <a:pt x="4" y="1"/>
                    <a:pt x="4" y="1"/>
                    <a:pt x="4" y="1"/>
                  </a:cubicBezTo>
                  <a:cubicBezTo>
                    <a:pt x="4" y="1"/>
                    <a:pt x="4" y="1"/>
                    <a:pt x="4" y="1"/>
                  </a:cubicBezTo>
                  <a:cubicBezTo>
                    <a:pt x="4" y="1"/>
                    <a:pt x="3" y="1"/>
                    <a:pt x="3" y="1"/>
                  </a:cubicBezTo>
                  <a:cubicBezTo>
                    <a:pt x="3" y="1"/>
                    <a:pt x="3" y="1"/>
                    <a:pt x="3" y="2"/>
                  </a:cubicBezTo>
                  <a:cubicBezTo>
                    <a:pt x="3" y="2"/>
                    <a:pt x="3" y="2"/>
                    <a:pt x="3" y="2"/>
                  </a:cubicBezTo>
                  <a:cubicBezTo>
                    <a:pt x="5" y="10"/>
                    <a:pt x="5" y="10"/>
                    <a:pt x="5" y="10"/>
                  </a:cubicBezTo>
                  <a:cubicBezTo>
                    <a:pt x="5" y="10"/>
                    <a:pt x="5" y="11"/>
                    <a:pt x="5" y="11"/>
                  </a:cubicBezTo>
                  <a:cubicBezTo>
                    <a:pt x="5" y="11"/>
                    <a:pt x="5" y="11"/>
                    <a:pt x="5" y="11"/>
                  </a:cubicBezTo>
                  <a:cubicBezTo>
                    <a:pt x="6" y="11"/>
                    <a:pt x="6" y="11"/>
                    <a:pt x="6" y="11"/>
                  </a:cubicBezTo>
                  <a:cubicBezTo>
                    <a:pt x="6" y="11"/>
                    <a:pt x="6" y="11"/>
                    <a:pt x="6" y="11"/>
                  </a:cubicBezTo>
                  <a:cubicBezTo>
                    <a:pt x="7" y="11"/>
                    <a:pt x="7" y="11"/>
                    <a:pt x="7" y="11"/>
                  </a:cubicBezTo>
                  <a:cubicBezTo>
                    <a:pt x="7" y="11"/>
                    <a:pt x="7" y="11"/>
                    <a:pt x="7" y="11"/>
                  </a:cubicBezTo>
                  <a:cubicBezTo>
                    <a:pt x="3" y="12"/>
                    <a:pt x="3" y="12"/>
                    <a:pt x="3" y="12"/>
                  </a:cubicBezTo>
                  <a:cubicBezTo>
                    <a:pt x="3" y="12"/>
                    <a:pt x="3" y="12"/>
                    <a:pt x="3" y="12"/>
                  </a:cubicBezTo>
                  <a:cubicBezTo>
                    <a:pt x="3" y="12"/>
                    <a:pt x="3" y="12"/>
                    <a:pt x="3" y="12"/>
                  </a:cubicBezTo>
                  <a:cubicBezTo>
                    <a:pt x="3" y="12"/>
                    <a:pt x="3" y="12"/>
                    <a:pt x="3" y="12"/>
                  </a:cubicBezTo>
                  <a:cubicBezTo>
                    <a:pt x="3" y="11"/>
                    <a:pt x="4" y="11"/>
                    <a:pt x="4" y="11"/>
                  </a:cubicBezTo>
                  <a:cubicBezTo>
                    <a:pt x="4" y="11"/>
                    <a:pt x="4" y="11"/>
                    <a:pt x="4" y="11"/>
                  </a:cubicBezTo>
                  <a:cubicBezTo>
                    <a:pt x="4" y="11"/>
                    <a:pt x="4" y="11"/>
                    <a:pt x="4" y="1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0" name="i$1iḋe">
              <a:extLst>
                <a:ext uri="{FF2B5EF4-FFF2-40B4-BE49-F238E27FC236}">
                  <a16:creationId xmlns:a16="http://schemas.microsoft.com/office/drawing/2014/main" id="{3411C7AF-152F-44DC-BDC6-C13EE344FA92}"/>
                </a:ext>
              </a:extLst>
            </p:cNvPr>
            <p:cNvSpPr/>
            <p:nvPr/>
          </p:nvSpPr>
          <p:spPr bwMode="auto">
            <a:xfrm>
              <a:off x="3911601" y="3852863"/>
              <a:ext cx="23813" cy="39688"/>
            </a:xfrm>
            <a:custGeom>
              <a:avLst/>
              <a:gdLst>
                <a:gd name="T0" fmla="*/ 4 w 7"/>
                <a:gd name="T1" fmla="*/ 11 h 12"/>
                <a:gd name="T2" fmla="*/ 2 w 7"/>
                <a:gd name="T3" fmla="*/ 2 h 12"/>
                <a:gd name="T4" fmla="*/ 2 w 7"/>
                <a:gd name="T5" fmla="*/ 2 h 12"/>
                <a:gd name="T6" fmla="*/ 2 w 7"/>
                <a:gd name="T7" fmla="*/ 2 h 12"/>
                <a:gd name="T8" fmla="*/ 1 w 7"/>
                <a:gd name="T9" fmla="*/ 2 h 12"/>
                <a:gd name="T10" fmla="*/ 1 w 7"/>
                <a:gd name="T11" fmla="*/ 2 h 12"/>
                <a:gd name="T12" fmla="*/ 0 w 7"/>
                <a:gd name="T13" fmla="*/ 2 h 12"/>
                <a:gd name="T14" fmla="*/ 0 w 7"/>
                <a:gd name="T15" fmla="*/ 1 h 12"/>
                <a:gd name="T16" fmla="*/ 4 w 7"/>
                <a:gd name="T17" fmla="*/ 0 h 12"/>
                <a:gd name="T18" fmla="*/ 4 w 7"/>
                <a:gd name="T19" fmla="*/ 1 h 12"/>
                <a:gd name="T20" fmla="*/ 4 w 7"/>
                <a:gd name="T21" fmla="*/ 1 h 12"/>
                <a:gd name="T22" fmla="*/ 4 w 7"/>
                <a:gd name="T23" fmla="*/ 1 h 12"/>
                <a:gd name="T24" fmla="*/ 3 w 7"/>
                <a:gd name="T25" fmla="*/ 1 h 12"/>
                <a:gd name="T26" fmla="*/ 3 w 7"/>
                <a:gd name="T27" fmla="*/ 2 h 12"/>
                <a:gd name="T28" fmla="*/ 3 w 7"/>
                <a:gd name="T29" fmla="*/ 2 h 12"/>
                <a:gd name="T30" fmla="*/ 5 w 7"/>
                <a:gd name="T31" fmla="*/ 10 h 12"/>
                <a:gd name="T32" fmla="*/ 5 w 7"/>
                <a:gd name="T33" fmla="*/ 11 h 12"/>
                <a:gd name="T34" fmla="*/ 5 w 7"/>
                <a:gd name="T35" fmla="*/ 11 h 12"/>
                <a:gd name="T36" fmla="*/ 6 w 7"/>
                <a:gd name="T37" fmla="*/ 11 h 12"/>
                <a:gd name="T38" fmla="*/ 6 w 7"/>
                <a:gd name="T39" fmla="*/ 11 h 12"/>
                <a:gd name="T40" fmla="*/ 7 w 7"/>
                <a:gd name="T41" fmla="*/ 11 h 12"/>
                <a:gd name="T42" fmla="*/ 7 w 7"/>
                <a:gd name="T43" fmla="*/ 11 h 12"/>
                <a:gd name="T44" fmla="*/ 3 w 7"/>
                <a:gd name="T45" fmla="*/ 12 h 12"/>
                <a:gd name="T46" fmla="*/ 3 w 7"/>
                <a:gd name="T47" fmla="*/ 12 h 12"/>
                <a:gd name="T48" fmla="*/ 3 w 7"/>
                <a:gd name="T49" fmla="*/ 12 h 12"/>
                <a:gd name="T50" fmla="*/ 3 w 7"/>
                <a:gd name="T51" fmla="*/ 12 h 12"/>
                <a:gd name="T52" fmla="*/ 4 w 7"/>
                <a:gd name="T53" fmla="*/ 11 h 12"/>
                <a:gd name="T54" fmla="*/ 4 w 7"/>
                <a:gd name="T55" fmla="*/ 11 h 12"/>
                <a:gd name="T56" fmla="*/ 4 w 7"/>
                <a:gd name="T5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 h="12">
                  <a:moveTo>
                    <a:pt x="4" y="11"/>
                  </a:move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0" y="2"/>
                    <a:pt x="0" y="2"/>
                    <a:pt x="0" y="2"/>
                  </a:cubicBezTo>
                  <a:cubicBezTo>
                    <a:pt x="0" y="1"/>
                    <a:pt x="0" y="1"/>
                    <a:pt x="0" y="1"/>
                  </a:cubicBezTo>
                  <a:cubicBezTo>
                    <a:pt x="4" y="0"/>
                    <a:pt x="4" y="0"/>
                    <a:pt x="4" y="0"/>
                  </a:cubicBezTo>
                  <a:cubicBezTo>
                    <a:pt x="4" y="1"/>
                    <a:pt x="4" y="1"/>
                    <a:pt x="4" y="1"/>
                  </a:cubicBezTo>
                  <a:cubicBezTo>
                    <a:pt x="4" y="1"/>
                    <a:pt x="4" y="1"/>
                    <a:pt x="4" y="1"/>
                  </a:cubicBezTo>
                  <a:cubicBezTo>
                    <a:pt x="4" y="1"/>
                    <a:pt x="4" y="1"/>
                    <a:pt x="4" y="1"/>
                  </a:cubicBezTo>
                  <a:cubicBezTo>
                    <a:pt x="4" y="1"/>
                    <a:pt x="3" y="1"/>
                    <a:pt x="3" y="1"/>
                  </a:cubicBezTo>
                  <a:cubicBezTo>
                    <a:pt x="3" y="1"/>
                    <a:pt x="3" y="2"/>
                    <a:pt x="3" y="2"/>
                  </a:cubicBezTo>
                  <a:cubicBezTo>
                    <a:pt x="3" y="2"/>
                    <a:pt x="3" y="2"/>
                    <a:pt x="3" y="2"/>
                  </a:cubicBezTo>
                  <a:cubicBezTo>
                    <a:pt x="5" y="10"/>
                    <a:pt x="5" y="10"/>
                    <a:pt x="5" y="10"/>
                  </a:cubicBezTo>
                  <a:cubicBezTo>
                    <a:pt x="5" y="10"/>
                    <a:pt x="5" y="11"/>
                    <a:pt x="5" y="11"/>
                  </a:cubicBezTo>
                  <a:cubicBezTo>
                    <a:pt x="5" y="11"/>
                    <a:pt x="5" y="11"/>
                    <a:pt x="5" y="11"/>
                  </a:cubicBezTo>
                  <a:cubicBezTo>
                    <a:pt x="5" y="11"/>
                    <a:pt x="6" y="11"/>
                    <a:pt x="6" y="11"/>
                  </a:cubicBezTo>
                  <a:cubicBezTo>
                    <a:pt x="6" y="11"/>
                    <a:pt x="6" y="11"/>
                    <a:pt x="6" y="11"/>
                  </a:cubicBezTo>
                  <a:cubicBezTo>
                    <a:pt x="7" y="11"/>
                    <a:pt x="7" y="11"/>
                    <a:pt x="7" y="11"/>
                  </a:cubicBezTo>
                  <a:cubicBezTo>
                    <a:pt x="7" y="11"/>
                    <a:pt x="7" y="11"/>
                    <a:pt x="7" y="11"/>
                  </a:cubicBezTo>
                  <a:cubicBezTo>
                    <a:pt x="3" y="12"/>
                    <a:pt x="3" y="12"/>
                    <a:pt x="3" y="12"/>
                  </a:cubicBezTo>
                  <a:cubicBezTo>
                    <a:pt x="3" y="12"/>
                    <a:pt x="3" y="12"/>
                    <a:pt x="3" y="12"/>
                  </a:cubicBezTo>
                  <a:cubicBezTo>
                    <a:pt x="3" y="12"/>
                    <a:pt x="3" y="12"/>
                    <a:pt x="3" y="12"/>
                  </a:cubicBezTo>
                  <a:cubicBezTo>
                    <a:pt x="3" y="12"/>
                    <a:pt x="3" y="12"/>
                    <a:pt x="3" y="12"/>
                  </a:cubicBezTo>
                  <a:cubicBezTo>
                    <a:pt x="3" y="12"/>
                    <a:pt x="4" y="11"/>
                    <a:pt x="4" y="11"/>
                  </a:cubicBezTo>
                  <a:cubicBezTo>
                    <a:pt x="4" y="11"/>
                    <a:pt x="4" y="11"/>
                    <a:pt x="4" y="11"/>
                  </a:cubicBezTo>
                  <a:cubicBezTo>
                    <a:pt x="4" y="11"/>
                    <a:pt x="4" y="11"/>
                    <a:pt x="4" y="1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1" name="i$ļîde">
              <a:extLst>
                <a:ext uri="{FF2B5EF4-FFF2-40B4-BE49-F238E27FC236}">
                  <a16:creationId xmlns:a16="http://schemas.microsoft.com/office/drawing/2014/main" id="{D3005BA5-2A12-4A3F-B437-FE71EA7D1C4B}"/>
                </a:ext>
              </a:extLst>
            </p:cNvPr>
            <p:cNvSpPr/>
            <p:nvPr/>
          </p:nvSpPr>
          <p:spPr bwMode="auto">
            <a:xfrm>
              <a:off x="3957638" y="3825875"/>
              <a:ext cx="33338" cy="42863"/>
            </a:xfrm>
            <a:custGeom>
              <a:avLst/>
              <a:gdLst>
                <a:gd name="T0" fmla="*/ 9 w 10"/>
                <a:gd name="T1" fmla="*/ 11 h 13"/>
                <a:gd name="T2" fmla="*/ 9 w 10"/>
                <a:gd name="T3" fmla="*/ 3 h 13"/>
                <a:gd name="T4" fmla="*/ 8 w 10"/>
                <a:gd name="T5" fmla="*/ 2 h 13"/>
                <a:gd name="T6" fmla="*/ 8 w 10"/>
                <a:gd name="T7" fmla="*/ 2 h 13"/>
                <a:gd name="T8" fmla="*/ 8 w 10"/>
                <a:gd name="T9" fmla="*/ 2 h 13"/>
                <a:gd name="T10" fmla="*/ 7 w 10"/>
                <a:gd name="T11" fmla="*/ 2 h 13"/>
                <a:gd name="T12" fmla="*/ 7 w 10"/>
                <a:gd name="T13" fmla="*/ 2 h 13"/>
                <a:gd name="T14" fmla="*/ 7 w 10"/>
                <a:gd name="T15" fmla="*/ 2 h 13"/>
                <a:gd name="T16" fmla="*/ 10 w 10"/>
                <a:gd name="T17" fmla="*/ 1 h 13"/>
                <a:gd name="T18" fmla="*/ 10 w 10"/>
                <a:gd name="T19" fmla="*/ 1 h 13"/>
                <a:gd name="T20" fmla="*/ 10 w 10"/>
                <a:gd name="T21" fmla="*/ 1 h 13"/>
                <a:gd name="T22" fmla="*/ 10 w 10"/>
                <a:gd name="T23" fmla="*/ 1 h 13"/>
                <a:gd name="T24" fmla="*/ 9 w 10"/>
                <a:gd name="T25" fmla="*/ 2 h 13"/>
                <a:gd name="T26" fmla="*/ 9 w 10"/>
                <a:gd name="T27" fmla="*/ 2 h 13"/>
                <a:gd name="T28" fmla="*/ 9 w 10"/>
                <a:gd name="T29" fmla="*/ 2 h 13"/>
                <a:gd name="T30" fmla="*/ 10 w 10"/>
                <a:gd name="T31" fmla="*/ 12 h 13"/>
                <a:gd name="T32" fmla="*/ 10 w 10"/>
                <a:gd name="T33" fmla="*/ 13 h 13"/>
                <a:gd name="T34" fmla="*/ 9 w 10"/>
                <a:gd name="T35" fmla="*/ 12 h 13"/>
                <a:gd name="T36" fmla="*/ 2 w 10"/>
                <a:gd name="T37" fmla="*/ 5 h 13"/>
                <a:gd name="T38" fmla="*/ 2 w 10"/>
                <a:gd name="T39" fmla="*/ 5 h 13"/>
                <a:gd name="T40" fmla="*/ 2 w 10"/>
                <a:gd name="T41" fmla="*/ 5 h 13"/>
                <a:gd name="T42" fmla="*/ 1 w 10"/>
                <a:gd name="T43" fmla="*/ 5 h 13"/>
                <a:gd name="T44" fmla="*/ 1 w 10"/>
                <a:gd name="T45" fmla="*/ 5 h 13"/>
                <a:gd name="T46" fmla="*/ 1 w 10"/>
                <a:gd name="T47" fmla="*/ 5 h 13"/>
                <a:gd name="T48" fmla="*/ 1 w 10"/>
                <a:gd name="T49" fmla="*/ 5 h 13"/>
                <a:gd name="T50" fmla="*/ 4 w 10"/>
                <a:gd name="T51" fmla="*/ 3 h 13"/>
                <a:gd name="T52" fmla="*/ 4 w 10"/>
                <a:gd name="T53" fmla="*/ 3 h 13"/>
                <a:gd name="T54" fmla="*/ 4 w 10"/>
                <a:gd name="T55" fmla="*/ 4 h 13"/>
                <a:gd name="T56" fmla="*/ 4 w 10"/>
                <a:gd name="T57" fmla="*/ 4 h 13"/>
                <a:gd name="T58" fmla="*/ 3 w 10"/>
                <a:gd name="T59" fmla="*/ 4 h 13"/>
                <a:gd name="T60" fmla="*/ 3 w 10"/>
                <a:gd name="T61" fmla="*/ 5 h 13"/>
                <a:gd name="T62" fmla="*/ 3 w 10"/>
                <a:gd name="T63" fmla="*/ 5 h 13"/>
                <a:gd name="T64" fmla="*/ 9 w 10"/>
                <a:gd name="T65"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3">
                  <a:moveTo>
                    <a:pt x="9" y="11"/>
                  </a:moveTo>
                  <a:cubicBezTo>
                    <a:pt x="9" y="3"/>
                    <a:pt x="9" y="3"/>
                    <a:pt x="9" y="3"/>
                  </a:cubicBezTo>
                  <a:cubicBezTo>
                    <a:pt x="8" y="3"/>
                    <a:pt x="8" y="2"/>
                    <a:pt x="8" y="2"/>
                  </a:cubicBezTo>
                  <a:cubicBezTo>
                    <a:pt x="8" y="2"/>
                    <a:pt x="8" y="2"/>
                    <a:pt x="8" y="2"/>
                  </a:cubicBezTo>
                  <a:cubicBezTo>
                    <a:pt x="8" y="2"/>
                    <a:pt x="8" y="2"/>
                    <a:pt x="8" y="2"/>
                  </a:cubicBezTo>
                  <a:cubicBezTo>
                    <a:pt x="7" y="2"/>
                    <a:pt x="7" y="2"/>
                    <a:pt x="7" y="2"/>
                  </a:cubicBezTo>
                  <a:cubicBezTo>
                    <a:pt x="7" y="2"/>
                    <a:pt x="7" y="2"/>
                    <a:pt x="7" y="2"/>
                  </a:cubicBezTo>
                  <a:cubicBezTo>
                    <a:pt x="7" y="2"/>
                    <a:pt x="7" y="2"/>
                    <a:pt x="7" y="2"/>
                  </a:cubicBezTo>
                  <a:cubicBezTo>
                    <a:pt x="10" y="1"/>
                    <a:pt x="10" y="1"/>
                    <a:pt x="10" y="1"/>
                  </a:cubicBezTo>
                  <a:cubicBezTo>
                    <a:pt x="10" y="0"/>
                    <a:pt x="10" y="1"/>
                    <a:pt x="10" y="1"/>
                  </a:cubicBezTo>
                  <a:cubicBezTo>
                    <a:pt x="10" y="1"/>
                    <a:pt x="10" y="1"/>
                    <a:pt x="10" y="1"/>
                  </a:cubicBezTo>
                  <a:cubicBezTo>
                    <a:pt x="10" y="1"/>
                    <a:pt x="10" y="1"/>
                    <a:pt x="10" y="1"/>
                  </a:cubicBezTo>
                  <a:cubicBezTo>
                    <a:pt x="9" y="1"/>
                    <a:pt x="9" y="1"/>
                    <a:pt x="9" y="2"/>
                  </a:cubicBezTo>
                  <a:cubicBezTo>
                    <a:pt x="9" y="2"/>
                    <a:pt x="9" y="2"/>
                    <a:pt x="9" y="2"/>
                  </a:cubicBezTo>
                  <a:cubicBezTo>
                    <a:pt x="9" y="2"/>
                    <a:pt x="9" y="2"/>
                    <a:pt x="9" y="2"/>
                  </a:cubicBezTo>
                  <a:cubicBezTo>
                    <a:pt x="10" y="12"/>
                    <a:pt x="10" y="12"/>
                    <a:pt x="10" y="12"/>
                  </a:cubicBezTo>
                  <a:cubicBezTo>
                    <a:pt x="10" y="13"/>
                    <a:pt x="10" y="13"/>
                    <a:pt x="10" y="13"/>
                  </a:cubicBezTo>
                  <a:cubicBezTo>
                    <a:pt x="10" y="13"/>
                    <a:pt x="9" y="13"/>
                    <a:pt x="9" y="12"/>
                  </a:cubicBezTo>
                  <a:cubicBezTo>
                    <a:pt x="2" y="5"/>
                    <a:pt x="2" y="5"/>
                    <a:pt x="2" y="5"/>
                  </a:cubicBezTo>
                  <a:cubicBezTo>
                    <a:pt x="2" y="5"/>
                    <a:pt x="2" y="5"/>
                    <a:pt x="2" y="5"/>
                  </a:cubicBezTo>
                  <a:cubicBezTo>
                    <a:pt x="2" y="5"/>
                    <a:pt x="2" y="5"/>
                    <a:pt x="2" y="5"/>
                  </a:cubicBezTo>
                  <a:cubicBezTo>
                    <a:pt x="1" y="5"/>
                    <a:pt x="1" y="5"/>
                    <a:pt x="1" y="5"/>
                  </a:cubicBezTo>
                  <a:cubicBezTo>
                    <a:pt x="1" y="5"/>
                    <a:pt x="1" y="5"/>
                    <a:pt x="1" y="5"/>
                  </a:cubicBezTo>
                  <a:cubicBezTo>
                    <a:pt x="1" y="5"/>
                    <a:pt x="1" y="5"/>
                    <a:pt x="1" y="5"/>
                  </a:cubicBezTo>
                  <a:cubicBezTo>
                    <a:pt x="0" y="5"/>
                    <a:pt x="0" y="5"/>
                    <a:pt x="1" y="5"/>
                  </a:cubicBezTo>
                  <a:cubicBezTo>
                    <a:pt x="4" y="3"/>
                    <a:pt x="4" y="3"/>
                    <a:pt x="4" y="3"/>
                  </a:cubicBezTo>
                  <a:cubicBezTo>
                    <a:pt x="4" y="3"/>
                    <a:pt x="4" y="3"/>
                    <a:pt x="4" y="3"/>
                  </a:cubicBezTo>
                  <a:cubicBezTo>
                    <a:pt x="5" y="3"/>
                    <a:pt x="4" y="4"/>
                    <a:pt x="4" y="4"/>
                  </a:cubicBezTo>
                  <a:cubicBezTo>
                    <a:pt x="4" y="4"/>
                    <a:pt x="4" y="4"/>
                    <a:pt x="4" y="4"/>
                  </a:cubicBezTo>
                  <a:cubicBezTo>
                    <a:pt x="3" y="4"/>
                    <a:pt x="3" y="4"/>
                    <a:pt x="3" y="4"/>
                  </a:cubicBezTo>
                  <a:cubicBezTo>
                    <a:pt x="3" y="4"/>
                    <a:pt x="3" y="4"/>
                    <a:pt x="3" y="5"/>
                  </a:cubicBezTo>
                  <a:cubicBezTo>
                    <a:pt x="3" y="5"/>
                    <a:pt x="3" y="5"/>
                    <a:pt x="3" y="5"/>
                  </a:cubicBezTo>
                  <a:lnTo>
                    <a:pt x="9" y="1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2" name="iṡļîďê">
              <a:extLst>
                <a:ext uri="{FF2B5EF4-FFF2-40B4-BE49-F238E27FC236}">
                  <a16:creationId xmlns:a16="http://schemas.microsoft.com/office/drawing/2014/main" id="{AA371107-84DF-4219-9988-DBF0078EA3D6}"/>
                </a:ext>
              </a:extLst>
            </p:cNvPr>
            <p:cNvSpPr/>
            <p:nvPr/>
          </p:nvSpPr>
          <p:spPr bwMode="auto">
            <a:xfrm>
              <a:off x="3957638" y="3825875"/>
              <a:ext cx="33338" cy="42863"/>
            </a:xfrm>
            <a:custGeom>
              <a:avLst/>
              <a:gdLst>
                <a:gd name="T0" fmla="*/ 9 w 10"/>
                <a:gd name="T1" fmla="*/ 11 h 13"/>
                <a:gd name="T2" fmla="*/ 9 w 10"/>
                <a:gd name="T3" fmla="*/ 3 h 13"/>
                <a:gd name="T4" fmla="*/ 8 w 10"/>
                <a:gd name="T5" fmla="*/ 2 h 13"/>
                <a:gd name="T6" fmla="*/ 8 w 10"/>
                <a:gd name="T7" fmla="*/ 2 h 13"/>
                <a:gd name="T8" fmla="*/ 8 w 10"/>
                <a:gd name="T9" fmla="*/ 2 h 13"/>
                <a:gd name="T10" fmla="*/ 7 w 10"/>
                <a:gd name="T11" fmla="*/ 2 h 13"/>
                <a:gd name="T12" fmla="*/ 7 w 10"/>
                <a:gd name="T13" fmla="*/ 2 h 13"/>
                <a:gd name="T14" fmla="*/ 7 w 10"/>
                <a:gd name="T15" fmla="*/ 2 h 13"/>
                <a:gd name="T16" fmla="*/ 10 w 10"/>
                <a:gd name="T17" fmla="*/ 1 h 13"/>
                <a:gd name="T18" fmla="*/ 10 w 10"/>
                <a:gd name="T19" fmla="*/ 1 h 13"/>
                <a:gd name="T20" fmla="*/ 10 w 10"/>
                <a:gd name="T21" fmla="*/ 1 h 13"/>
                <a:gd name="T22" fmla="*/ 10 w 10"/>
                <a:gd name="T23" fmla="*/ 1 h 13"/>
                <a:gd name="T24" fmla="*/ 9 w 10"/>
                <a:gd name="T25" fmla="*/ 2 h 13"/>
                <a:gd name="T26" fmla="*/ 9 w 10"/>
                <a:gd name="T27" fmla="*/ 2 h 13"/>
                <a:gd name="T28" fmla="*/ 9 w 10"/>
                <a:gd name="T29" fmla="*/ 2 h 13"/>
                <a:gd name="T30" fmla="*/ 10 w 10"/>
                <a:gd name="T31" fmla="*/ 12 h 13"/>
                <a:gd name="T32" fmla="*/ 10 w 10"/>
                <a:gd name="T33" fmla="*/ 13 h 13"/>
                <a:gd name="T34" fmla="*/ 9 w 10"/>
                <a:gd name="T35" fmla="*/ 12 h 13"/>
                <a:gd name="T36" fmla="*/ 2 w 10"/>
                <a:gd name="T37" fmla="*/ 5 h 13"/>
                <a:gd name="T38" fmla="*/ 2 w 10"/>
                <a:gd name="T39" fmla="*/ 5 h 13"/>
                <a:gd name="T40" fmla="*/ 2 w 10"/>
                <a:gd name="T41" fmla="*/ 5 h 13"/>
                <a:gd name="T42" fmla="*/ 1 w 10"/>
                <a:gd name="T43" fmla="*/ 5 h 13"/>
                <a:gd name="T44" fmla="*/ 1 w 10"/>
                <a:gd name="T45" fmla="*/ 5 h 13"/>
                <a:gd name="T46" fmla="*/ 1 w 10"/>
                <a:gd name="T47" fmla="*/ 5 h 13"/>
                <a:gd name="T48" fmla="*/ 1 w 10"/>
                <a:gd name="T49" fmla="*/ 5 h 13"/>
                <a:gd name="T50" fmla="*/ 4 w 10"/>
                <a:gd name="T51" fmla="*/ 3 h 13"/>
                <a:gd name="T52" fmla="*/ 4 w 10"/>
                <a:gd name="T53" fmla="*/ 3 h 13"/>
                <a:gd name="T54" fmla="*/ 4 w 10"/>
                <a:gd name="T55" fmla="*/ 4 h 13"/>
                <a:gd name="T56" fmla="*/ 4 w 10"/>
                <a:gd name="T57" fmla="*/ 4 h 13"/>
                <a:gd name="T58" fmla="*/ 3 w 10"/>
                <a:gd name="T59" fmla="*/ 4 h 13"/>
                <a:gd name="T60" fmla="*/ 3 w 10"/>
                <a:gd name="T61" fmla="*/ 5 h 13"/>
                <a:gd name="T62" fmla="*/ 3 w 10"/>
                <a:gd name="T63" fmla="*/ 5 h 13"/>
                <a:gd name="T64" fmla="*/ 9 w 10"/>
                <a:gd name="T65"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3">
                  <a:moveTo>
                    <a:pt x="9" y="11"/>
                  </a:moveTo>
                  <a:cubicBezTo>
                    <a:pt x="9" y="3"/>
                    <a:pt x="9" y="3"/>
                    <a:pt x="9" y="3"/>
                  </a:cubicBezTo>
                  <a:cubicBezTo>
                    <a:pt x="9" y="3"/>
                    <a:pt x="8" y="2"/>
                    <a:pt x="8" y="2"/>
                  </a:cubicBezTo>
                  <a:cubicBezTo>
                    <a:pt x="8" y="2"/>
                    <a:pt x="8" y="2"/>
                    <a:pt x="8" y="2"/>
                  </a:cubicBezTo>
                  <a:cubicBezTo>
                    <a:pt x="8" y="2"/>
                    <a:pt x="8" y="2"/>
                    <a:pt x="8" y="2"/>
                  </a:cubicBezTo>
                  <a:cubicBezTo>
                    <a:pt x="7" y="2"/>
                    <a:pt x="7" y="2"/>
                    <a:pt x="7" y="2"/>
                  </a:cubicBezTo>
                  <a:cubicBezTo>
                    <a:pt x="7" y="2"/>
                    <a:pt x="7" y="2"/>
                    <a:pt x="7" y="2"/>
                  </a:cubicBezTo>
                  <a:cubicBezTo>
                    <a:pt x="7" y="2"/>
                    <a:pt x="7" y="2"/>
                    <a:pt x="7" y="2"/>
                  </a:cubicBezTo>
                  <a:cubicBezTo>
                    <a:pt x="10" y="1"/>
                    <a:pt x="10" y="1"/>
                    <a:pt x="10" y="1"/>
                  </a:cubicBezTo>
                  <a:cubicBezTo>
                    <a:pt x="10" y="0"/>
                    <a:pt x="10" y="1"/>
                    <a:pt x="10" y="1"/>
                  </a:cubicBezTo>
                  <a:cubicBezTo>
                    <a:pt x="10" y="1"/>
                    <a:pt x="10" y="1"/>
                    <a:pt x="10" y="1"/>
                  </a:cubicBezTo>
                  <a:cubicBezTo>
                    <a:pt x="10" y="1"/>
                    <a:pt x="10" y="1"/>
                    <a:pt x="10" y="1"/>
                  </a:cubicBezTo>
                  <a:cubicBezTo>
                    <a:pt x="9" y="1"/>
                    <a:pt x="9" y="1"/>
                    <a:pt x="9" y="2"/>
                  </a:cubicBezTo>
                  <a:cubicBezTo>
                    <a:pt x="9" y="2"/>
                    <a:pt x="9" y="2"/>
                    <a:pt x="9" y="2"/>
                  </a:cubicBezTo>
                  <a:cubicBezTo>
                    <a:pt x="9" y="2"/>
                    <a:pt x="9" y="2"/>
                    <a:pt x="9" y="2"/>
                  </a:cubicBezTo>
                  <a:cubicBezTo>
                    <a:pt x="10" y="12"/>
                    <a:pt x="10" y="12"/>
                    <a:pt x="10" y="12"/>
                  </a:cubicBezTo>
                  <a:cubicBezTo>
                    <a:pt x="10" y="13"/>
                    <a:pt x="10" y="13"/>
                    <a:pt x="10" y="13"/>
                  </a:cubicBezTo>
                  <a:cubicBezTo>
                    <a:pt x="10" y="13"/>
                    <a:pt x="9" y="13"/>
                    <a:pt x="9" y="12"/>
                  </a:cubicBezTo>
                  <a:cubicBezTo>
                    <a:pt x="2" y="5"/>
                    <a:pt x="2" y="5"/>
                    <a:pt x="2" y="5"/>
                  </a:cubicBezTo>
                  <a:cubicBezTo>
                    <a:pt x="2" y="5"/>
                    <a:pt x="2" y="5"/>
                    <a:pt x="2" y="5"/>
                  </a:cubicBezTo>
                  <a:cubicBezTo>
                    <a:pt x="2" y="5"/>
                    <a:pt x="2" y="5"/>
                    <a:pt x="2" y="5"/>
                  </a:cubicBezTo>
                  <a:cubicBezTo>
                    <a:pt x="2" y="5"/>
                    <a:pt x="1" y="5"/>
                    <a:pt x="1" y="5"/>
                  </a:cubicBezTo>
                  <a:cubicBezTo>
                    <a:pt x="1" y="5"/>
                    <a:pt x="1" y="5"/>
                    <a:pt x="1" y="5"/>
                  </a:cubicBezTo>
                  <a:cubicBezTo>
                    <a:pt x="1" y="5"/>
                    <a:pt x="1" y="5"/>
                    <a:pt x="1" y="5"/>
                  </a:cubicBezTo>
                  <a:cubicBezTo>
                    <a:pt x="0" y="5"/>
                    <a:pt x="0" y="5"/>
                    <a:pt x="1" y="5"/>
                  </a:cubicBezTo>
                  <a:cubicBezTo>
                    <a:pt x="4" y="3"/>
                    <a:pt x="4" y="3"/>
                    <a:pt x="4" y="3"/>
                  </a:cubicBezTo>
                  <a:cubicBezTo>
                    <a:pt x="4" y="3"/>
                    <a:pt x="4" y="3"/>
                    <a:pt x="4" y="3"/>
                  </a:cubicBezTo>
                  <a:cubicBezTo>
                    <a:pt x="5" y="3"/>
                    <a:pt x="4" y="4"/>
                    <a:pt x="4" y="4"/>
                  </a:cubicBezTo>
                  <a:cubicBezTo>
                    <a:pt x="4" y="4"/>
                    <a:pt x="4" y="4"/>
                    <a:pt x="4" y="4"/>
                  </a:cubicBezTo>
                  <a:cubicBezTo>
                    <a:pt x="3" y="4"/>
                    <a:pt x="3" y="4"/>
                    <a:pt x="3" y="4"/>
                  </a:cubicBezTo>
                  <a:cubicBezTo>
                    <a:pt x="3" y="5"/>
                    <a:pt x="3" y="5"/>
                    <a:pt x="3" y="5"/>
                  </a:cubicBezTo>
                  <a:cubicBezTo>
                    <a:pt x="3" y="5"/>
                    <a:pt x="3" y="5"/>
                    <a:pt x="3" y="5"/>
                  </a:cubicBezTo>
                  <a:lnTo>
                    <a:pt x="9" y="11"/>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3" name="îşḷiḋé">
              <a:extLst>
                <a:ext uri="{FF2B5EF4-FFF2-40B4-BE49-F238E27FC236}">
                  <a16:creationId xmlns:a16="http://schemas.microsoft.com/office/drawing/2014/main" id="{DF641F31-588E-4E00-9A2C-7B9328136778}"/>
                </a:ext>
              </a:extLst>
            </p:cNvPr>
            <p:cNvSpPr/>
            <p:nvPr/>
          </p:nvSpPr>
          <p:spPr bwMode="auto">
            <a:xfrm>
              <a:off x="4021138" y="3795713"/>
              <a:ext cx="42863" cy="47625"/>
            </a:xfrm>
            <a:custGeom>
              <a:avLst/>
              <a:gdLst>
                <a:gd name="T0" fmla="*/ 6 w 13"/>
                <a:gd name="T1" fmla="*/ 0 h 14"/>
                <a:gd name="T2" fmla="*/ 8 w 13"/>
                <a:gd name="T3" fmla="*/ 2 h 14"/>
                <a:gd name="T4" fmla="*/ 8 w 13"/>
                <a:gd name="T5" fmla="*/ 2 h 14"/>
                <a:gd name="T6" fmla="*/ 8 w 13"/>
                <a:gd name="T7" fmla="*/ 2 h 14"/>
                <a:gd name="T8" fmla="*/ 7 w 13"/>
                <a:gd name="T9" fmla="*/ 2 h 14"/>
                <a:gd name="T10" fmla="*/ 7 w 13"/>
                <a:gd name="T11" fmla="*/ 2 h 14"/>
                <a:gd name="T12" fmla="*/ 6 w 13"/>
                <a:gd name="T13" fmla="*/ 2 h 14"/>
                <a:gd name="T14" fmla="*/ 5 w 13"/>
                <a:gd name="T15" fmla="*/ 2 h 14"/>
                <a:gd name="T16" fmla="*/ 4 w 13"/>
                <a:gd name="T17" fmla="*/ 2 h 14"/>
                <a:gd name="T18" fmla="*/ 3 w 13"/>
                <a:gd name="T19" fmla="*/ 3 h 14"/>
                <a:gd name="T20" fmla="*/ 2 w 13"/>
                <a:gd name="T21" fmla="*/ 3 h 14"/>
                <a:gd name="T22" fmla="*/ 2 w 13"/>
                <a:gd name="T23" fmla="*/ 4 h 14"/>
                <a:gd name="T24" fmla="*/ 3 w 13"/>
                <a:gd name="T25" fmla="*/ 4 h 14"/>
                <a:gd name="T26" fmla="*/ 5 w 13"/>
                <a:gd name="T27" fmla="*/ 7 h 14"/>
                <a:gd name="T28" fmla="*/ 6 w 13"/>
                <a:gd name="T29" fmla="*/ 6 h 14"/>
                <a:gd name="T30" fmla="*/ 7 w 13"/>
                <a:gd name="T31" fmla="*/ 6 h 14"/>
                <a:gd name="T32" fmla="*/ 7 w 13"/>
                <a:gd name="T33" fmla="*/ 5 h 14"/>
                <a:gd name="T34" fmla="*/ 6 w 13"/>
                <a:gd name="T35" fmla="*/ 5 h 14"/>
                <a:gd name="T36" fmla="*/ 6 w 13"/>
                <a:gd name="T37" fmla="*/ 4 h 14"/>
                <a:gd name="T38" fmla="*/ 6 w 13"/>
                <a:gd name="T39" fmla="*/ 4 h 14"/>
                <a:gd name="T40" fmla="*/ 6 w 13"/>
                <a:gd name="T41" fmla="*/ 4 h 14"/>
                <a:gd name="T42" fmla="*/ 9 w 13"/>
                <a:gd name="T43" fmla="*/ 7 h 14"/>
                <a:gd name="T44" fmla="*/ 9 w 13"/>
                <a:gd name="T45" fmla="*/ 8 h 14"/>
                <a:gd name="T46" fmla="*/ 8 w 13"/>
                <a:gd name="T47" fmla="*/ 8 h 14"/>
                <a:gd name="T48" fmla="*/ 8 w 13"/>
                <a:gd name="T49" fmla="*/ 7 h 14"/>
                <a:gd name="T50" fmla="*/ 8 w 13"/>
                <a:gd name="T51" fmla="*/ 7 h 14"/>
                <a:gd name="T52" fmla="*/ 7 w 13"/>
                <a:gd name="T53" fmla="*/ 6 h 14"/>
                <a:gd name="T54" fmla="*/ 7 w 13"/>
                <a:gd name="T55" fmla="*/ 7 h 14"/>
                <a:gd name="T56" fmla="*/ 5 w 13"/>
                <a:gd name="T57" fmla="*/ 8 h 14"/>
                <a:gd name="T58" fmla="*/ 7 w 13"/>
                <a:gd name="T59" fmla="*/ 11 h 14"/>
                <a:gd name="T60" fmla="*/ 8 w 13"/>
                <a:gd name="T61" fmla="*/ 12 h 14"/>
                <a:gd name="T62" fmla="*/ 8 w 13"/>
                <a:gd name="T63" fmla="*/ 12 h 14"/>
                <a:gd name="T64" fmla="*/ 9 w 13"/>
                <a:gd name="T65" fmla="*/ 11 h 14"/>
                <a:gd name="T66" fmla="*/ 10 w 13"/>
                <a:gd name="T67" fmla="*/ 10 h 14"/>
                <a:gd name="T68" fmla="*/ 11 w 13"/>
                <a:gd name="T69" fmla="*/ 10 h 14"/>
                <a:gd name="T70" fmla="*/ 11 w 13"/>
                <a:gd name="T71" fmla="*/ 9 h 14"/>
                <a:gd name="T72" fmla="*/ 11 w 13"/>
                <a:gd name="T73" fmla="*/ 8 h 14"/>
                <a:gd name="T74" fmla="*/ 11 w 13"/>
                <a:gd name="T75" fmla="*/ 7 h 14"/>
                <a:gd name="T76" fmla="*/ 11 w 13"/>
                <a:gd name="T77" fmla="*/ 7 h 14"/>
                <a:gd name="T78" fmla="*/ 11 w 13"/>
                <a:gd name="T79" fmla="*/ 6 h 14"/>
                <a:gd name="T80" fmla="*/ 11 w 13"/>
                <a:gd name="T81" fmla="*/ 7 h 14"/>
                <a:gd name="T82" fmla="*/ 13 w 13"/>
                <a:gd name="T83" fmla="*/ 9 h 14"/>
                <a:gd name="T84" fmla="*/ 6 w 13"/>
                <a:gd name="T85" fmla="*/ 14 h 14"/>
                <a:gd name="T86" fmla="*/ 6 w 13"/>
                <a:gd name="T87" fmla="*/ 14 h 14"/>
                <a:gd name="T88" fmla="*/ 6 w 13"/>
                <a:gd name="T89" fmla="*/ 13 h 14"/>
                <a:gd name="T90" fmla="*/ 6 w 13"/>
                <a:gd name="T91" fmla="*/ 13 h 14"/>
                <a:gd name="T92" fmla="*/ 6 w 13"/>
                <a:gd name="T93" fmla="*/ 13 h 14"/>
                <a:gd name="T94" fmla="*/ 7 w 13"/>
                <a:gd name="T95" fmla="*/ 12 h 14"/>
                <a:gd name="T96" fmla="*/ 6 w 13"/>
                <a:gd name="T97" fmla="*/ 12 h 14"/>
                <a:gd name="T98" fmla="*/ 2 w 13"/>
                <a:gd name="T99" fmla="*/ 5 h 14"/>
                <a:gd name="T100" fmla="*/ 1 w 13"/>
                <a:gd name="T101" fmla="*/ 5 h 14"/>
                <a:gd name="T102" fmla="*/ 0 w 13"/>
                <a:gd name="T103" fmla="*/ 5 h 14"/>
                <a:gd name="T104" fmla="*/ 0 w 13"/>
                <a:gd name="T105" fmla="*/ 5 h 14"/>
                <a:gd name="T106" fmla="*/ 0 w 13"/>
                <a:gd name="T107" fmla="*/ 5 h 14"/>
                <a:gd name="T108" fmla="*/ 0 w 13"/>
                <a:gd name="T109" fmla="*/ 5 h 14"/>
                <a:gd name="T110" fmla="*/ 6 w 13"/>
                <a:gd name="T11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6" y="0"/>
                  </a:moveTo>
                  <a:cubicBezTo>
                    <a:pt x="8" y="2"/>
                    <a:pt x="8" y="2"/>
                    <a:pt x="8" y="2"/>
                  </a:cubicBezTo>
                  <a:cubicBezTo>
                    <a:pt x="8" y="2"/>
                    <a:pt x="8" y="2"/>
                    <a:pt x="8" y="2"/>
                  </a:cubicBezTo>
                  <a:cubicBezTo>
                    <a:pt x="8" y="3"/>
                    <a:pt x="8" y="3"/>
                    <a:pt x="8" y="2"/>
                  </a:cubicBezTo>
                  <a:cubicBezTo>
                    <a:pt x="7" y="2"/>
                    <a:pt x="7" y="2"/>
                    <a:pt x="7" y="2"/>
                  </a:cubicBezTo>
                  <a:cubicBezTo>
                    <a:pt x="7" y="2"/>
                    <a:pt x="7" y="2"/>
                    <a:pt x="7" y="2"/>
                  </a:cubicBezTo>
                  <a:cubicBezTo>
                    <a:pt x="6" y="2"/>
                    <a:pt x="6" y="2"/>
                    <a:pt x="6" y="2"/>
                  </a:cubicBezTo>
                  <a:cubicBezTo>
                    <a:pt x="5" y="2"/>
                    <a:pt x="5" y="2"/>
                    <a:pt x="5" y="2"/>
                  </a:cubicBezTo>
                  <a:cubicBezTo>
                    <a:pt x="5" y="2"/>
                    <a:pt x="4" y="2"/>
                    <a:pt x="4" y="2"/>
                  </a:cubicBezTo>
                  <a:cubicBezTo>
                    <a:pt x="3" y="3"/>
                    <a:pt x="3" y="3"/>
                    <a:pt x="3" y="3"/>
                  </a:cubicBezTo>
                  <a:cubicBezTo>
                    <a:pt x="3" y="3"/>
                    <a:pt x="2" y="3"/>
                    <a:pt x="2" y="3"/>
                  </a:cubicBezTo>
                  <a:cubicBezTo>
                    <a:pt x="2" y="4"/>
                    <a:pt x="2" y="4"/>
                    <a:pt x="2" y="4"/>
                  </a:cubicBezTo>
                  <a:cubicBezTo>
                    <a:pt x="3" y="4"/>
                    <a:pt x="3" y="4"/>
                    <a:pt x="3" y="4"/>
                  </a:cubicBezTo>
                  <a:cubicBezTo>
                    <a:pt x="5" y="7"/>
                    <a:pt x="5" y="7"/>
                    <a:pt x="5" y="7"/>
                  </a:cubicBezTo>
                  <a:cubicBezTo>
                    <a:pt x="6" y="6"/>
                    <a:pt x="6" y="6"/>
                    <a:pt x="6" y="6"/>
                  </a:cubicBezTo>
                  <a:cubicBezTo>
                    <a:pt x="6" y="6"/>
                    <a:pt x="7" y="6"/>
                    <a:pt x="7" y="6"/>
                  </a:cubicBezTo>
                  <a:cubicBezTo>
                    <a:pt x="7" y="6"/>
                    <a:pt x="7" y="6"/>
                    <a:pt x="7" y="5"/>
                  </a:cubicBezTo>
                  <a:cubicBezTo>
                    <a:pt x="7" y="5"/>
                    <a:pt x="7" y="5"/>
                    <a:pt x="6" y="5"/>
                  </a:cubicBezTo>
                  <a:cubicBezTo>
                    <a:pt x="6" y="4"/>
                    <a:pt x="6" y="4"/>
                    <a:pt x="6" y="4"/>
                  </a:cubicBezTo>
                  <a:cubicBezTo>
                    <a:pt x="6" y="4"/>
                    <a:pt x="6" y="4"/>
                    <a:pt x="6" y="4"/>
                  </a:cubicBezTo>
                  <a:cubicBezTo>
                    <a:pt x="6" y="4"/>
                    <a:pt x="6" y="4"/>
                    <a:pt x="6" y="4"/>
                  </a:cubicBezTo>
                  <a:cubicBezTo>
                    <a:pt x="9" y="7"/>
                    <a:pt x="9" y="7"/>
                    <a:pt x="9" y="7"/>
                  </a:cubicBezTo>
                  <a:cubicBezTo>
                    <a:pt x="9" y="7"/>
                    <a:pt x="9" y="8"/>
                    <a:pt x="9" y="8"/>
                  </a:cubicBezTo>
                  <a:cubicBezTo>
                    <a:pt x="9" y="8"/>
                    <a:pt x="8" y="8"/>
                    <a:pt x="8" y="8"/>
                  </a:cubicBezTo>
                  <a:cubicBezTo>
                    <a:pt x="8" y="7"/>
                    <a:pt x="8" y="7"/>
                    <a:pt x="8" y="7"/>
                  </a:cubicBezTo>
                  <a:cubicBezTo>
                    <a:pt x="8" y="7"/>
                    <a:pt x="8" y="7"/>
                    <a:pt x="8" y="7"/>
                  </a:cubicBezTo>
                  <a:cubicBezTo>
                    <a:pt x="7" y="6"/>
                    <a:pt x="7" y="6"/>
                    <a:pt x="7" y="6"/>
                  </a:cubicBezTo>
                  <a:cubicBezTo>
                    <a:pt x="7" y="6"/>
                    <a:pt x="7" y="7"/>
                    <a:pt x="7" y="7"/>
                  </a:cubicBezTo>
                  <a:cubicBezTo>
                    <a:pt x="5" y="8"/>
                    <a:pt x="5" y="8"/>
                    <a:pt x="5" y="8"/>
                  </a:cubicBezTo>
                  <a:cubicBezTo>
                    <a:pt x="7" y="11"/>
                    <a:pt x="7" y="11"/>
                    <a:pt x="7" y="11"/>
                  </a:cubicBezTo>
                  <a:cubicBezTo>
                    <a:pt x="8" y="11"/>
                    <a:pt x="8" y="12"/>
                    <a:pt x="8" y="12"/>
                  </a:cubicBezTo>
                  <a:cubicBezTo>
                    <a:pt x="8" y="12"/>
                    <a:pt x="8" y="12"/>
                    <a:pt x="8" y="12"/>
                  </a:cubicBezTo>
                  <a:cubicBezTo>
                    <a:pt x="8" y="12"/>
                    <a:pt x="8" y="12"/>
                    <a:pt x="9" y="11"/>
                  </a:cubicBezTo>
                  <a:cubicBezTo>
                    <a:pt x="10" y="10"/>
                    <a:pt x="10" y="10"/>
                    <a:pt x="10" y="10"/>
                  </a:cubicBezTo>
                  <a:cubicBezTo>
                    <a:pt x="10" y="10"/>
                    <a:pt x="10" y="10"/>
                    <a:pt x="11" y="10"/>
                  </a:cubicBezTo>
                  <a:cubicBezTo>
                    <a:pt x="11" y="10"/>
                    <a:pt x="11" y="9"/>
                    <a:pt x="11" y="9"/>
                  </a:cubicBezTo>
                  <a:cubicBezTo>
                    <a:pt x="11" y="9"/>
                    <a:pt x="11" y="8"/>
                    <a:pt x="11" y="8"/>
                  </a:cubicBezTo>
                  <a:cubicBezTo>
                    <a:pt x="11" y="8"/>
                    <a:pt x="11" y="8"/>
                    <a:pt x="11" y="7"/>
                  </a:cubicBezTo>
                  <a:cubicBezTo>
                    <a:pt x="11" y="7"/>
                    <a:pt x="11" y="7"/>
                    <a:pt x="11" y="7"/>
                  </a:cubicBezTo>
                  <a:cubicBezTo>
                    <a:pt x="11" y="7"/>
                    <a:pt x="11" y="6"/>
                    <a:pt x="11" y="6"/>
                  </a:cubicBezTo>
                  <a:cubicBezTo>
                    <a:pt x="11" y="6"/>
                    <a:pt x="11" y="6"/>
                    <a:pt x="11" y="7"/>
                  </a:cubicBezTo>
                  <a:cubicBezTo>
                    <a:pt x="13" y="9"/>
                    <a:pt x="13" y="9"/>
                    <a:pt x="13" y="9"/>
                  </a:cubicBezTo>
                  <a:cubicBezTo>
                    <a:pt x="6" y="14"/>
                    <a:pt x="6" y="14"/>
                    <a:pt x="6" y="14"/>
                  </a:cubicBezTo>
                  <a:cubicBezTo>
                    <a:pt x="6" y="14"/>
                    <a:pt x="6" y="14"/>
                    <a:pt x="6" y="14"/>
                  </a:cubicBezTo>
                  <a:cubicBezTo>
                    <a:pt x="6" y="13"/>
                    <a:pt x="6" y="13"/>
                    <a:pt x="6" y="13"/>
                  </a:cubicBezTo>
                  <a:cubicBezTo>
                    <a:pt x="6" y="13"/>
                    <a:pt x="6" y="13"/>
                    <a:pt x="6" y="13"/>
                  </a:cubicBezTo>
                  <a:cubicBezTo>
                    <a:pt x="6" y="13"/>
                    <a:pt x="6" y="13"/>
                    <a:pt x="6" y="13"/>
                  </a:cubicBezTo>
                  <a:cubicBezTo>
                    <a:pt x="7" y="13"/>
                    <a:pt x="7" y="12"/>
                    <a:pt x="7" y="12"/>
                  </a:cubicBezTo>
                  <a:cubicBezTo>
                    <a:pt x="7" y="12"/>
                    <a:pt x="6" y="12"/>
                    <a:pt x="6" y="12"/>
                  </a:cubicBezTo>
                  <a:cubicBezTo>
                    <a:pt x="2" y="5"/>
                    <a:pt x="2" y="5"/>
                    <a:pt x="2" y="5"/>
                  </a:cubicBezTo>
                  <a:cubicBezTo>
                    <a:pt x="2" y="5"/>
                    <a:pt x="1" y="5"/>
                    <a:pt x="1" y="5"/>
                  </a:cubicBezTo>
                  <a:cubicBezTo>
                    <a:pt x="1" y="5"/>
                    <a:pt x="1" y="5"/>
                    <a:pt x="0" y="5"/>
                  </a:cubicBezTo>
                  <a:cubicBezTo>
                    <a:pt x="0" y="5"/>
                    <a:pt x="0" y="5"/>
                    <a:pt x="0" y="5"/>
                  </a:cubicBezTo>
                  <a:cubicBezTo>
                    <a:pt x="0" y="5"/>
                    <a:pt x="0" y="5"/>
                    <a:pt x="0" y="5"/>
                  </a:cubicBezTo>
                  <a:cubicBezTo>
                    <a:pt x="0" y="5"/>
                    <a:pt x="0" y="5"/>
                    <a:pt x="0" y="5"/>
                  </a:cubicBezTo>
                  <a:lnTo>
                    <a:pt x="6"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4" name="isliḑè">
              <a:extLst>
                <a:ext uri="{FF2B5EF4-FFF2-40B4-BE49-F238E27FC236}">
                  <a16:creationId xmlns:a16="http://schemas.microsoft.com/office/drawing/2014/main" id="{51E493B9-630A-406A-A3D3-9DCB7A3276AD}"/>
                </a:ext>
              </a:extLst>
            </p:cNvPr>
            <p:cNvSpPr/>
            <p:nvPr/>
          </p:nvSpPr>
          <p:spPr bwMode="auto">
            <a:xfrm>
              <a:off x="4021138" y="3795713"/>
              <a:ext cx="42863" cy="47625"/>
            </a:xfrm>
            <a:custGeom>
              <a:avLst/>
              <a:gdLst>
                <a:gd name="T0" fmla="*/ 6 w 13"/>
                <a:gd name="T1" fmla="*/ 0 h 14"/>
                <a:gd name="T2" fmla="*/ 8 w 13"/>
                <a:gd name="T3" fmla="*/ 2 h 14"/>
                <a:gd name="T4" fmla="*/ 8 w 13"/>
                <a:gd name="T5" fmla="*/ 2 h 14"/>
                <a:gd name="T6" fmla="*/ 8 w 13"/>
                <a:gd name="T7" fmla="*/ 2 h 14"/>
                <a:gd name="T8" fmla="*/ 7 w 13"/>
                <a:gd name="T9" fmla="*/ 2 h 14"/>
                <a:gd name="T10" fmla="*/ 7 w 13"/>
                <a:gd name="T11" fmla="*/ 2 h 14"/>
                <a:gd name="T12" fmla="*/ 6 w 13"/>
                <a:gd name="T13" fmla="*/ 2 h 14"/>
                <a:gd name="T14" fmla="*/ 5 w 13"/>
                <a:gd name="T15" fmla="*/ 2 h 14"/>
                <a:gd name="T16" fmla="*/ 4 w 13"/>
                <a:gd name="T17" fmla="*/ 2 h 14"/>
                <a:gd name="T18" fmla="*/ 3 w 13"/>
                <a:gd name="T19" fmla="*/ 3 h 14"/>
                <a:gd name="T20" fmla="*/ 2 w 13"/>
                <a:gd name="T21" fmla="*/ 3 h 14"/>
                <a:gd name="T22" fmla="*/ 2 w 13"/>
                <a:gd name="T23" fmla="*/ 4 h 14"/>
                <a:gd name="T24" fmla="*/ 3 w 13"/>
                <a:gd name="T25" fmla="*/ 4 h 14"/>
                <a:gd name="T26" fmla="*/ 5 w 13"/>
                <a:gd name="T27" fmla="*/ 7 h 14"/>
                <a:gd name="T28" fmla="*/ 6 w 13"/>
                <a:gd name="T29" fmla="*/ 6 h 14"/>
                <a:gd name="T30" fmla="*/ 7 w 13"/>
                <a:gd name="T31" fmla="*/ 6 h 14"/>
                <a:gd name="T32" fmla="*/ 7 w 13"/>
                <a:gd name="T33" fmla="*/ 5 h 14"/>
                <a:gd name="T34" fmla="*/ 6 w 13"/>
                <a:gd name="T35" fmla="*/ 5 h 14"/>
                <a:gd name="T36" fmla="*/ 6 w 13"/>
                <a:gd name="T37" fmla="*/ 4 h 14"/>
                <a:gd name="T38" fmla="*/ 6 w 13"/>
                <a:gd name="T39" fmla="*/ 4 h 14"/>
                <a:gd name="T40" fmla="*/ 6 w 13"/>
                <a:gd name="T41" fmla="*/ 4 h 14"/>
                <a:gd name="T42" fmla="*/ 9 w 13"/>
                <a:gd name="T43" fmla="*/ 7 h 14"/>
                <a:gd name="T44" fmla="*/ 9 w 13"/>
                <a:gd name="T45" fmla="*/ 8 h 14"/>
                <a:gd name="T46" fmla="*/ 8 w 13"/>
                <a:gd name="T47" fmla="*/ 8 h 14"/>
                <a:gd name="T48" fmla="*/ 8 w 13"/>
                <a:gd name="T49" fmla="*/ 7 h 14"/>
                <a:gd name="T50" fmla="*/ 8 w 13"/>
                <a:gd name="T51" fmla="*/ 7 h 14"/>
                <a:gd name="T52" fmla="*/ 7 w 13"/>
                <a:gd name="T53" fmla="*/ 6 h 14"/>
                <a:gd name="T54" fmla="*/ 7 w 13"/>
                <a:gd name="T55" fmla="*/ 7 h 14"/>
                <a:gd name="T56" fmla="*/ 5 w 13"/>
                <a:gd name="T57" fmla="*/ 8 h 14"/>
                <a:gd name="T58" fmla="*/ 7 w 13"/>
                <a:gd name="T59" fmla="*/ 11 h 14"/>
                <a:gd name="T60" fmla="*/ 8 w 13"/>
                <a:gd name="T61" fmla="*/ 12 h 14"/>
                <a:gd name="T62" fmla="*/ 8 w 13"/>
                <a:gd name="T63" fmla="*/ 12 h 14"/>
                <a:gd name="T64" fmla="*/ 9 w 13"/>
                <a:gd name="T65" fmla="*/ 11 h 14"/>
                <a:gd name="T66" fmla="*/ 10 w 13"/>
                <a:gd name="T67" fmla="*/ 10 h 14"/>
                <a:gd name="T68" fmla="*/ 11 w 13"/>
                <a:gd name="T69" fmla="*/ 10 h 14"/>
                <a:gd name="T70" fmla="*/ 11 w 13"/>
                <a:gd name="T71" fmla="*/ 9 h 14"/>
                <a:gd name="T72" fmla="*/ 11 w 13"/>
                <a:gd name="T73" fmla="*/ 8 h 14"/>
                <a:gd name="T74" fmla="*/ 11 w 13"/>
                <a:gd name="T75" fmla="*/ 7 h 14"/>
                <a:gd name="T76" fmla="*/ 11 w 13"/>
                <a:gd name="T77" fmla="*/ 7 h 14"/>
                <a:gd name="T78" fmla="*/ 11 w 13"/>
                <a:gd name="T79" fmla="*/ 6 h 14"/>
                <a:gd name="T80" fmla="*/ 11 w 13"/>
                <a:gd name="T81" fmla="*/ 7 h 14"/>
                <a:gd name="T82" fmla="*/ 13 w 13"/>
                <a:gd name="T83" fmla="*/ 9 h 14"/>
                <a:gd name="T84" fmla="*/ 6 w 13"/>
                <a:gd name="T85" fmla="*/ 14 h 14"/>
                <a:gd name="T86" fmla="*/ 6 w 13"/>
                <a:gd name="T87" fmla="*/ 14 h 14"/>
                <a:gd name="T88" fmla="*/ 6 w 13"/>
                <a:gd name="T89" fmla="*/ 13 h 14"/>
                <a:gd name="T90" fmla="*/ 6 w 13"/>
                <a:gd name="T91" fmla="*/ 13 h 14"/>
                <a:gd name="T92" fmla="*/ 6 w 13"/>
                <a:gd name="T93" fmla="*/ 13 h 14"/>
                <a:gd name="T94" fmla="*/ 7 w 13"/>
                <a:gd name="T95" fmla="*/ 12 h 14"/>
                <a:gd name="T96" fmla="*/ 6 w 13"/>
                <a:gd name="T97" fmla="*/ 12 h 14"/>
                <a:gd name="T98" fmla="*/ 2 w 13"/>
                <a:gd name="T99" fmla="*/ 5 h 14"/>
                <a:gd name="T100" fmla="*/ 1 w 13"/>
                <a:gd name="T101" fmla="*/ 5 h 14"/>
                <a:gd name="T102" fmla="*/ 0 w 13"/>
                <a:gd name="T103" fmla="*/ 5 h 14"/>
                <a:gd name="T104" fmla="*/ 0 w 13"/>
                <a:gd name="T105" fmla="*/ 5 h 14"/>
                <a:gd name="T106" fmla="*/ 0 w 13"/>
                <a:gd name="T107" fmla="*/ 5 h 14"/>
                <a:gd name="T108" fmla="*/ 0 w 13"/>
                <a:gd name="T109" fmla="*/ 5 h 14"/>
                <a:gd name="T110" fmla="*/ 6 w 13"/>
                <a:gd name="T11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6" y="0"/>
                  </a:moveTo>
                  <a:cubicBezTo>
                    <a:pt x="8" y="2"/>
                    <a:pt x="8" y="2"/>
                    <a:pt x="8" y="2"/>
                  </a:cubicBezTo>
                  <a:cubicBezTo>
                    <a:pt x="8" y="2"/>
                    <a:pt x="8" y="2"/>
                    <a:pt x="8" y="2"/>
                  </a:cubicBezTo>
                  <a:cubicBezTo>
                    <a:pt x="8" y="3"/>
                    <a:pt x="8" y="3"/>
                    <a:pt x="8" y="2"/>
                  </a:cubicBezTo>
                  <a:cubicBezTo>
                    <a:pt x="7" y="2"/>
                    <a:pt x="7" y="2"/>
                    <a:pt x="7" y="2"/>
                  </a:cubicBezTo>
                  <a:cubicBezTo>
                    <a:pt x="7" y="2"/>
                    <a:pt x="7" y="2"/>
                    <a:pt x="7" y="2"/>
                  </a:cubicBezTo>
                  <a:cubicBezTo>
                    <a:pt x="6" y="2"/>
                    <a:pt x="6" y="2"/>
                    <a:pt x="6" y="2"/>
                  </a:cubicBezTo>
                  <a:cubicBezTo>
                    <a:pt x="5" y="2"/>
                    <a:pt x="5" y="2"/>
                    <a:pt x="5" y="2"/>
                  </a:cubicBezTo>
                  <a:cubicBezTo>
                    <a:pt x="5" y="2"/>
                    <a:pt x="4" y="2"/>
                    <a:pt x="4" y="2"/>
                  </a:cubicBezTo>
                  <a:cubicBezTo>
                    <a:pt x="3" y="3"/>
                    <a:pt x="3" y="3"/>
                    <a:pt x="3" y="3"/>
                  </a:cubicBezTo>
                  <a:cubicBezTo>
                    <a:pt x="3" y="3"/>
                    <a:pt x="2" y="3"/>
                    <a:pt x="2" y="3"/>
                  </a:cubicBezTo>
                  <a:cubicBezTo>
                    <a:pt x="2" y="4"/>
                    <a:pt x="2" y="4"/>
                    <a:pt x="2" y="4"/>
                  </a:cubicBezTo>
                  <a:cubicBezTo>
                    <a:pt x="3" y="4"/>
                    <a:pt x="3" y="4"/>
                    <a:pt x="3" y="4"/>
                  </a:cubicBezTo>
                  <a:cubicBezTo>
                    <a:pt x="5" y="7"/>
                    <a:pt x="5" y="7"/>
                    <a:pt x="5" y="7"/>
                  </a:cubicBezTo>
                  <a:cubicBezTo>
                    <a:pt x="6" y="6"/>
                    <a:pt x="6" y="6"/>
                    <a:pt x="6" y="6"/>
                  </a:cubicBezTo>
                  <a:cubicBezTo>
                    <a:pt x="6" y="6"/>
                    <a:pt x="7" y="6"/>
                    <a:pt x="7" y="6"/>
                  </a:cubicBezTo>
                  <a:cubicBezTo>
                    <a:pt x="7" y="6"/>
                    <a:pt x="7" y="5"/>
                    <a:pt x="7" y="5"/>
                  </a:cubicBezTo>
                  <a:cubicBezTo>
                    <a:pt x="7" y="5"/>
                    <a:pt x="7" y="5"/>
                    <a:pt x="6" y="5"/>
                  </a:cubicBezTo>
                  <a:cubicBezTo>
                    <a:pt x="6" y="4"/>
                    <a:pt x="6" y="4"/>
                    <a:pt x="6" y="4"/>
                  </a:cubicBezTo>
                  <a:cubicBezTo>
                    <a:pt x="6" y="4"/>
                    <a:pt x="6" y="4"/>
                    <a:pt x="6" y="4"/>
                  </a:cubicBezTo>
                  <a:cubicBezTo>
                    <a:pt x="6" y="4"/>
                    <a:pt x="6" y="4"/>
                    <a:pt x="6" y="4"/>
                  </a:cubicBezTo>
                  <a:cubicBezTo>
                    <a:pt x="9" y="7"/>
                    <a:pt x="9" y="7"/>
                    <a:pt x="9" y="7"/>
                  </a:cubicBezTo>
                  <a:cubicBezTo>
                    <a:pt x="9" y="7"/>
                    <a:pt x="9" y="8"/>
                    <a:pt x="9" y="8"/>
                  </a:cubicBezTo>
                  <a:cubicBezTo>
                    <a:pt x="9" y="8"/>
                    <a:pt x="8" y="8"/>
                    <a:pt x="8" y="8"/>
                  </a:cubicBezTo>
                  <a:cubicBezTo>
                    <a:pt x="8" y="7"/>
                    <a:pt x="8" y="7"/>
                    <a:pt x="8" y="7"/>
                  </a:cubicBezTo>
                  <a:cubicBezTo>
                    <a:pt x="8" y="7"/>
                    <a:pt x="8" y="7"/>
                    <a:pt x="8" y="7"/>
                  </a:cubicBezTo>
                  <a:cubicBezTo>
                    <a:pt x="7" y="6"/>
                    <a:pt x="7" y="6"/>
                    <a:pt x="7" y="6"/>
                  </a:cubicBezTo>
                  <a:cubicBezTo>
                    <a:pt x="7" y="6"/>
                    <a:pt x="7" y="7"/>
                    <a:pt x="7" y="7"/>
                  </a:cubicBezTo>
                  <a:cubicBezTo>
                    <a:pt x="5" y="8"/>
                    <a:pt x="5" y="8"/>
                    <a:pt x="5" y="8"/>
                  </a:cubicBezTo>
                  <a:cubicBezTo>
                    <a:pt x="7" y="11"/>
                    <a:pt x="7" y="11"/>
                    <a:pt x="7" y="11"/>
                  </a:cubicBezTo>
                  <a:cubicBezTo>
                    <a:pt x="8" y="11"/>
                    <a:pt x="8" y="12"/>
                    <a:pt x="8" y="12"/>
                  </a:cubicBezTo>
                  <a:cubicBezTo>
                    <a:pt x="8" y="12"/>
                    <a:pt x="8" y="12"/>
                    <a:pt x="8" y="12"/>
                  </a:cubicBezTo>
                  <a:cubicBezTo>
                    <a:pt x="8" y="12"/>
                    <a:pt x="8" y="12"/>
                    <a:pt x="9" y="11"/>
                  </a:cubicBezTo>
                  <a:cubicBezTo>
                    <a:pt x="10" y="10"/>
                    <a:pt x="10" y="10"/>
                    <a:pt x="10" y="10"/>
                  </a:cubicBezTo>
                  <a:cubicBezTo>
                    <a:pt x="10" y="10"/>
                    <a:pt x="10" y="10"/>
                    <a:pt x="11" y="10"/>
                  </a:cubicBezTo>
                  <a:cubicBezTo>
                    <a:pt x="11" y="10"/>
                    <a:pt x="11" y="9"/>
                    <a:pt x="11" y="9"/>
                  </a:cubicBezTo>
                  <a:cubicBezTo>
                    <a:pt x="11" y="9"/>
                    <a:pt x="11" y="8"/>
                    <a:pt x="11" y="8"/>
                  </a:cubicBezTo>
                  <a:cubicBezTo>
                    <a:pt x="11" y="8"/>
                    <a:pt x="11" y="8"/>
                    <a:pt x="11" y="7"/>
                  </a:cubicBezTo>
                  <a:cubicBezTo>
                    <a:pt x="11" y="7"/>
                    <a:pt x="11" y="7"/>
                    <a:pt x="11" y="7"/>
                  </a:cubicBezTo>
                  <a:cubicBezTo>
                    <a:pt x="11" y="6"/>
                    <a:pt x="11" y="6"/>
                    <a:pt x="11" y="6"/>
                  </a:cubicBezTo>
                  <a:cubicBezTo>
                    <a:pt x="11" y="6"/>
                    <a:pt x="11" y="6"/>
                    <a:pt x="11" y="7"/>
                  </a:cubicBezTo>
                  <a:cubicBezTo>
                    <a:pt x="13" y="9"/>
                    <a:pt x="13" y="9"/>
                    <a:pt x="13" y="9"/>
                  </a:cubicBezTo>
                  <a:cubicBezTo>
                    <a:pt x="6" y="14"/>
                    <a:pt x="6" y="14"/>
                    <a:pt x="6" y="14"/>
                  </a:cubicBezTo>
                  <a:cubicBezTo>
                    <a:pt x="6" y="14"/>
                    <a:pt x="6" y="14"/>
                    <a:pt x="6" y="14"/>
                  </a:cubicBezTo>
                  <a:cubicBezTo>
                    <a:pt x="6" y="13"/>
                    <a:pt x="6" y="13"/>
                    <a:pt x="6" y="13"/>
                  </a:cubicBezTo>
                  <a:cubicBezTo>
                    <a:pt x="6" y="13"/>
                    <a:pt x="6" y="13"/>
                    <a:pt x="6" y="13"/>
                  </a:cubicBezTo>
                  <a:cubicBezTo>
                    <a:pt x="6" y="13"/>
                    <a:pt x="6" y="13"/>
                    <a:pt x="6" y="13"/>
                  </a:cubicBezTo>
                  <a:cubicBezTo>
                    <a:pt x="7" y="13"/>
                    <a:pt x="7" y="12"/>
                    <a:pt x="7" y="12"/>
                  </a:cubicBezTo>
                  <a:cubicBezTo>
                    <a:pt x="7" y="12"/>
                    <a:pt x="6" y="12"/>
                    <a:pt x="6" y="12"/>
                  </a:cubicBezTo>
                  <a:cubicBezTo>
                    <a:pt x="2" y="5"/>
                    <a:pt x="2" y="5"/>
                    <a:pt x="2" y="5"/>
                  </a:cubicBezTo>
                  <a:cubicBezTo>
                    <a:pt x="2" y="5"/>
                    <a:pt x="1" y="5"/>
                    <a:pt x="1" y="5"/>
                  </a:cubicBezTo>
                  <a:cubicBezTo>
                    <a:pt x="1" y="5"/>
                    <a:pt x="1" y="5"/>
                    <a:pt x="0" y="5"/>
                  </a:cubicBezTo>
                  <a:cubicBezTo>
                    <a:pt x="0" y="5"/>
                    <a:pt x="0" y="5"/>
                    <a:pt x="0" y="5"/>
                  </a:cubicBezTo>
                  <a:cubicBezTo>
                    <a:pt x="0" y="5"/>
                    <a:pt x="0" y="5"/>
                    <a:pt x="0" y="5"/>
                  </a:cubicBezTo>
                  <a:cubicBezTo>
                    <a:pt x="0" y="5"/>
                    <a:pt x="0" y="5"/>
                    <a:pt x="0" y="5"/>
                  </a:cubicBezTo>
                  <a:lnTo>
                    <a:pt x="6"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5" name="iṧlîḓê">
              <a:extLst>
                <a:ext uri="{FF2B5EF4-FFF2-40B4-BE49-F238E27FC236}">
                  <a16:creationId xmlns:a16="http://schemas.microsoft.com/office/drawing/2014/main" id="{880A3DC8-D65F-4E5B-8CCF-7C69B2A623A2}"/>
                </a:ext>
              </a:extLst>
            </p:cNvPr>
            <p:cNvSpPr/>
            <p:nvPr/>
          </p:nvSpPr>
          <p:spPr bwMode="auto">
            <a:xfrm>
              <a:off x="4122738" y="3719513"/>
              <a:ext cx="36513" cy="36513"/>
            </a:xfrm>
            <a:custGeom>
              <a:avLst/>
              <a:gdLst>
                <a:gd name="T0" fmla="*/ 3 w 11"/>
                <a:gd name="T1" fmla="*/ 0 h 11"/>
                <a:gd name="T2" fmla="*/ 5 w 11"/>
                <a:gd name="T3" fmla="*/ 1 h 11"/>
                <a:gd name="T4" fmla="*/ 6 w 11"/>
                <a:gd name="T5" fmla="*/ 1 h 11"/>
                <a:gd name="T6" fmla="*/ 5 w 11"/>
                <a:gd name="T7" fmla="*/ 1 h 11"/>
                <a:gd name="T8" fmla="*/ 5 w 11"/>
                <a:gd name="T9" fmla="*/ 1 h 11"/>
                <a:gd name="T10" fmla="*/ 4 w 11"/>
                <a:gd name="T11" fmla="*/ 1 h 11"/>
                <a:gd name="T12" fmla="*/ 2 w 11"/>
                <a:gd name="T13" fmla="*/ 1 h 11"/>
                <a:gd name="T14" fmla="*/ 1 w 11"/>
                <a:gd name="T15" fmla="*/ 2 h 11"/>
                <a:gd name="T16" fmla="*/ 1 w 11"/>
                <a:gd name="T17" fmla="*/ 4 h 11"/>
                <a:gd name="T18" fmla="*/ 1 w 11"/>
                <a:gd name="T19" fmla="*/ 5 h 11"/>
                <a:gd name="T20" fmla="*/ 3 w 11"/>
                <a:gd name="T21" fmla="*/ 5 h 11"/>
                <a:gd name="T22" fmla="*/ 4 w 11"/>
                <a:gd name="T23" fmla="*/ 5 h 11"/>
                <a:gd name="T24" fmla="*/ 5 w 11"/>
                <a:gd name="T25" fmla="*/ 4 h 11"/>
                <a:gd name="T26" fmla="*/ 7 w 11"/>
                <a:gd name="T27" fmla="*/ 3 h 11"/>
                <a:gd name="T28" fmla="*/ 8 w 11"/>
                <a:gd name="T29" fmla="*/ 3 h 11"/>
                <a:gd name="T30" fmla="*/ 10 w 11"/>
                <a:gd name="T31" fmla="*/ 3 h 11"/>
                <a:gd name="T32" fmla="*/ 11 w 11"/>
                <a:gd name="T33" fmla="*/ 5 h 11"/>
                <a:gd name="T34" fmla="*/ 11 w 11"/>
                <a:gd name="T35" fmla="*/ 6 h 11"/>
                <a:gd name="T36" fmla="*/ 10 w 11"/>
                <a:gd name="T37" fmla="*/ 8 h 11"/>
                <a:gd name="T38" fmla="*/ 10 w 11"/>
                <a:gd name="T39" fmla="*/ 9 h 11"/>
                <a:gd name="T40" fmla="*/ 9 w 11"/>
                <a:gd name="T41" fmla="*/ 9 h 11"/>
                <a:gd name="T42" fmla="*/ 8 w 11"/>
                <a:gd name="T43" fmla="*/ 10 h 11"/>
                <a:gd name="T44" fmla="*/ 8 w 11"/>
                <a:gd name="T45" fmla="*/ 10 h 11"/>
                <a:gd name="T46" fmla="*/ 8 w 11"/>
                <a:gd name="T47" fmla="*/ 10 h 11"/>
                <a:gd name="T48" fmla="*/ 8 w 11"/>
                <a:gd name="T49" fmla="*/ 10 h 11"/>
                <a:gd name="T50" fmla="*/ 8 w 11"/>
                <a:gd name="T51" fmla="*/ 11 h 11"/>
                <a:gd name="T52" fmla="*/ 8 w 11"/>
                <a:gd name="T53" fmla="*/ 11 h 11"/>
                <a:gd name="T54" fmla="*/ 5 w 11"/>
                <a:gd name="T55" fmla="*/ 10 h 11"/>
                <a:gd name="T56" fmla="*/ 5 w 11"/>
                <a:gd name="T57" fmla="*/ 9 h 11"/>
                <a:gd name="T58" fmla="*/ 5 w 11"/>
                <a:gd name="T59" fmla="*/ 9 h 11"/>
                <a:gd name="T60" fmla="*/ 6 w 11"/>
                <a:gd name="T61" fmla="*/ 9 h 11"/>
                <a:gd name="T62" fmla="*/ 7 w 11"/>
                <a:gd name="T63" fmla="*/ 9 h 11"/>
                <a:gd name="T64" fmla="*/ 8 w 11"/>
                <a:gd name="T65" fmla="*/ 9 h 11"/>
                <a:gd name="T66" fmla="*/ 10 w 11"/>
                <a:gd name="T67" fmla="*/ 8 h 11"/>
                <a:gd name="T68" fmla="*/ 10 w 11"/>
                <a:gd name="T69" fmla="*/ 7 h 11"/>
                <a:gd name="T70" fmla="*/ 10 w 11"/>
                <a:gd name="T71" fmla="*/ 6 h 11"/>
                <a:gd name="T72" fmla="*/ 9 w 11"/>
                <a:gd name="T73" fmla="*/ 5 h 11"/>
                <a:gd name="T74" fmla="*/ 8 w 11"/>
                <a:gd name="T75" fmla="*/ 4 h 11"/>
                <a:gd name="T76" fmla="*/ 7 w 11"/>
                <a:gd name="T77" fmla="*/ 5 h 11"/>
                <a:gd name="T78" fmla="*/ 6 w 11"/>
                <a:gd name="T79" fmla="*/ 5 h 11"/>
                <a:gd name="T80" fmla="*/ 4 w 11"/>
                <a:gd name="T81" fmla="*/ 6 h 11"/>
                <a:gd name="T82" fmla="*/ 3 w 11"/>
                <a:gd name="T83" fmla="*/ 7 h 11"/>
                <a:gd name="T84" fmla="*/ 1 w 11"/>
                <a:gd name="T85" fmla="*/ 6 h 11"/>
                <a:gd name="T86" fmla="*/ 0 w 11"/>
                <a:gd name="T87" fmla="*/ 5 h 11"/>
                <a:gd name="T88" fmla="*/ 0 w 11"/>
                <a:gd name="T89" fmla="*/ 3 h 11"/>
                <a:gd name="T90" fmla="*/ 1 w 11"/>
                <a:gd name="T91" fmla="*/ 2 h 11"/>
                <a:gd name="T92" fmla="*/ 1 w 11"/>
                <a:gd name="T93" fmla="*/ 1 h 11"/>
                <a:gd name="T94" fmla="*/ 2 w 11"/>
                <a:gd name="T95" fmla="*/ 1 h 11"/>
                <a:gd name="T96" fmla="*/ 2 w 11"/>
                <a:gd name="T97" fmla="*/ 1 h 11"/>
                <a:gd name="T98" fmla="*/ 2 w 11"/>
                <a:gd name="T99" fmla="*/ 0 h 11"/>
                <a:gd name="T100" fmla="*/ 2 w 11"/>
                <a:gd name="T101" fmla="*/ 0 h 11"/>
                <a:gd name="T102" fmla="*/ 2 w 11"/>
                <a:gd name="T103" fmla="*/ 0 h 11"/>
                <a:gd name="T104" fmla="*/ 3 w 11"/>
                <a:gd name="T10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11">
                  <a:moveTo>
                    <a:pt x="3" y="0"/>
                  </a:moveTo>
                  <a:cubicBezTo>
                    <a:pt x="5" y="1"/>
                    <a:pt x="5" y="1"/>
                    <a:pt x="5" y="1"/>
                  </a:cubicBezTo>
                  <a:cubicBezTo>
                    <a:pt x="5" y="1"/>
                    <a:pt x="6" y="1"/>
                    <a:pt x="6" y="1"/>
                  </a:cubicBezTo>
                  <a:cubicBezTo>
                    <a:pt x="6" y="1"/>
                    <a:pt x="5" y="1"/>
                    <a:pt x="5" y="1"/>
                  </a:cubicBezTo>
                  <a:cubicBezTo>
                    <a:pt x="5" y="1"/>
                    <a:pt x="5" y="1"/>
                    <a:pt x="5" y="1"/>
                  </a:cubicBezTo>
                  <a:cubicBezTo>
                    <a:pt x="5" y="1"/>
                    <a:pt x="4" y="1"/>
                    <a:pt x="4" y="1"/>
                  </a:cubicBezTo>
                  <a:cubicBezTo>
                    <a:pt x="3" y="1"/>
                    <a:pt x="3" y="1"/>
                    <a:pt x="2" y="1"/>
                  </a:cubicBezTo>
                  <a:cubicBezTo>
                    <a:pt x="2" y="1"/>
                    <a:pt x="1" y="2"/>
                    <a:pt x="1" y="2"/>
                  </a:cubicBezTo>
                  <a:cubicBezTo>
                    <a:pt x="1" y="3"/>
                    <a:pt x="1" y="3"/>
                    <a:pt x="1" y="4"/>
                  </a:cubicBezTo>
                  <a:cubicBezTo>
                    <a:pt x="1" y="4"/>
                    <a:pt x="1" y="4"/>
                    <a:pt x="1" y="5"/>
                  </a:cubicBezTo>
                  <a:cubicBezTo>
                    <a:pt x="2" y="5"/>
                    <a:pt x="2" y="5"/>
                    <a:pt x="3" y="5"/>
                  </a:cubicBezTo>
                  <a:cubicBezTo>
                    <a:pt x="3" y="5"/>
                    <a:pt x="3" y="5"/>
                    <a:pt x="4" y="5"/>
                  </a:cubicBezTo>
                  <a:cubicBezTo>
                    <a:pt x="4" y="5"/>
                    <a:pt x="5" y="5"/>
                    <a:pt x="5" y="4"/>
                  </a:cubicBezTo>
                  <a:cubicBezTo>
                    <a:pt x="6" y="4"/>
                    <a:pt x="6" y="3"/>
                    <a:pt x="7" y="3"/>
                  </a:cubicBezTo>
                  <a:cubicBezTo>
                    <a:pt x="7" y="3"/>
                    <a:pt x="8" y="3"/>
                    <a:pt x="8" y="3"/>
                  </a:cubicBezTo>
                  <a:cubicBezTo>
                    <a:pt x="9" y="3"/>
                    <a:pt x="9" y="3"/>
                    <a:pt x="10" y="3"/>
                  </a:cubicBezTo>
                  <a:cubicBezTo>
                    <a:pt x="10" y="4"/>
                    <a:pt x="11" y="4"/>
                    <a:pt x="11" y="5"/>
                  </a:cubicBezTo>
                  <a:cubicBezTo>
                    <a:pt x="11" y="5"/>
                    <a:pt x="11" y="6"/>
                    <a:pt x="11" y="6"/>
                  </a:cubicBezTo>
                  <a:cubicBezTo>
                    <a:pt x="11" y="7"/>
                    <a:pt x="11" y="7"/>
                    <a:pt x="10" y="8"/>
                  </a:cubicBezTo>
                  <a:cubicBezTo>
                    <a:pt x="10" y="8"/>
                    <a:pt x="10" y="8"/>
                    <a:pt x="10" y="9"/>
                  </a:cubicBezTo>
                  <a:cubicBezTo>
                    <a:pt x="10" y="9"/>
                    <a:pt x="9" y="9"/>
                    <a:pt x="9" y="9"/>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1"/>
                  </a:cubicBezTo>
                  <a:cubicBezTo>
                    <a:pt x="8" y="11"/>
                    <a:pt x="8" y="11"/>
                    <a:pt x="8" y="11"/>
                  </a:cubicBezTo>
                  <a:cubicBezTo>
                    <a:pt x="5" y="10"/>
                    <a:pt x="5" y="10"/>
                    <a:pt x="5" y="10"/>
                  </a:cubicBezTo>
                  <a:cubicBezTo>
                    <a:pt x="5" y="10"/>
                    <a:pt x="5" y="10"/>
                    <a:pt x="5" y="9"/>
                  </a:cubicBezTo>
                  <a:cubicBezTo>
                    <a:pt x="5" y="9"/>
                    <a:pt x="5" y="9"/>
                    <a:pt x="5" y="9"/>
                  </a:cubicBezTo>
                  <a:cubicBezTo>
                    <a:pt x="6" y="9"/>
                    <a:pt x="6" y="9"/>
                    <a:pt x="6" y="9"/>
                  </a:cubicBezTo>
                  <a:cubicBezTo>
                    <a:pt x="6" y="9"/>
                    <a:pt x="6" y="9"/>
                    <a:pt x="7" y="9"/>
                  </a:cubicBezTo>
                  <a:cubicBezTo>
                    <a:pt x="7" y="9"/>
                    <a:pt x="8" y="9"/>
                    <a:pt x="8" y="9"/>
                  </a:cubicBezTo>
                  <a:cubicBezTo>
                    <a:pt x="9" y="9"/>
                    <a:pt x="9" y="8"/>
                    <a:pt x="10" y="8"/>
                  </a:cubicBezTo>
                  <a:cubicBezTo>
                    <a:pt x="10" y="8"/>
                    <a:pt x="10" y="7"/>
                    <a:pt x="10" y="7"/>
                  </a:cubicBezTo>
                  <a:cubicBezTo>
                    <a:pt x="10" y="7"/>
                    <a:pt x="10" y="6"/>
                    <a:pt x="10" y="6"/>
                  </a:cubicBezTo>
                  <a:cubicBezTo>
                    <a:pt x="10" y="5"/>
                    <a:pt x="10" y="5"/>
                    <a:pt x="9" y="5"/>
                  </a:cubicBezTo>
                  <a:cubicBezTo>
                    <a:pt x="9" y="4"/>
                    <a:pt x="9" y="4"/>
                    <a:pt x="8" y="4"/>
                  </a:cubicBezTo>
                  <a:cubicBezTo>
                    <a:pt x="8" y="4"/>
                    <a:pt x="8" y="4"/>
                    <a:pt x="7" y="5"/>
                  </a:cubicBezTo>
                  <a:cubicBezTo>
                    <a:pt x="7" y="5"/>
                    <a:pt x="6" y="5"/>
                    <a:pt x="6" y="5"/>
                  </a:cubicBezTo>
                  <a:cubicBezTo>
                    <a:pt x="5" y="6"/>
                    <a:pt x="5" y="6"/>
                    <a:pt x="4" y="6"/>
                  </a:cubicBezTo>
                  <a:cubicBezTo>
                    <a:pt x="4" y="7"/>
                    <a:pt x="3" y="7"/>
                    <a:pt x="3" y="7"/>
                  </a:cubicBezTo>
                  <a:cubicBezTo>
                    <a:pt x="2" y="7"/>
                    <a:pt x="2" y="7"/>
                    <a:pt x="1" y="6"/>
                  </a:cubicBezTo>
                  <a:cubicBezTo>
                    <a:pt x="1" y="6"/>
                    <a:pt x="0" y="6"/>
                    <a:pt x="0" y="5"/>
                  </a:cubicBezTo>
                  <a:cubicBezTo>
                    <a:pt x="0" y="5"/>
                    <a:pt x="0" y="4"/>
                    <a:pt x="0" y="3"/>
                  </a:cubicBezTo>
                  <a:cubicBezTo>
                    <a:pt x="0" y="3"/>
                    <a:pt x="0" y="2"/>
                    <a:pt x="1" y="2"/>
                  </a:cubicBezTo>
                  <a:cubicBezTo>
                    <a:pt x="1" y="2"/>
                    <a:pt x="1" y="1"/>
                    <a:pt x="1" y="1"/>
                  </a:cubicBezTo>
                  <a:cubicBezTo>
                    <a:pt x="1" y="1"/>
                    <a:pt x="2" y="1"/>
                    <a:pt x="2" y="1"/>
                  </a:cubicBezTo>
                  <a:cubicBezTo>
                    <a:pt x="2" y="1"/>
                    <a:pt x="2" y="1"/>
                    <a:pt x="2" y="1"/>
                  </a:cubicBezTo>
                  <a:cubicBezTo>
                    <a:pt x="2" y="1"/>
                    <a:pt x="2" y="0"/>
                    <a:pt x="2" y="0"/>
                  </a:cubicBezTo>
                  <a:cubicBezTo>
                    <a:pt x="2" y="0"/>
                    <a:pt x="2" y="0"/>
                    <a:pt x="2" y="0"/>
                  </a:cubicBezTo>
                  <a:cubicBezTo>
                    <a:pt x="2" y="0"/>
                    <a:pt x="2" y="0"/>
                    <a:pt x="2" y="0"/>
                  </a:cubicBezTo>
                  <a:cubicBezTo>
                    <a:pt x="2" y="0"/>
                    <a:pt x="3" y="0"/>
                    <a:pt x="3"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6" name="iṣļíďé">
              <a:extLst>
                <a:ext uri="{FF2B5EF4-FFF2-40B4-BE49-F238E27FC236}">
                  <a16:creationId xmlns:a16="http://schemas.microsoft.com/office/drawing/2014/main" id="{31C1C6F2-501F-400C-AF77-2388CA80EEA2}"/>
                </a:ext>
              </a:extLst>
            </p:cNvPr>
            <p:cNvSpPr/>
            <p:nvPr/>
          </p:nvSpPr>
          <p:spPr bwMode="auto">
            <a:xfrm>
              <a:off x="4122738" y="3719513"/>
              <a:ext cx="36513" cy="36513"/>
            </a:xfrm>
            <a:custGeom>
              <a:avLst/>
              <a:gdLst>
                <a:gd name="T0" fmla="*/ 3 w 11"/>
                <a:gd name="T1" fmla="*/ 0 h 11"/>
                <a:gd name="T2" fmla="*/ 5 w 11"/>
                <a:gd name="T3" fmla="*/ 1 h 11"/>
                <a:gd name="T4" fmla="*/ 6 w 11"/>
                <a:gd name="T5" fmla="*/ 1 h 11"/>
                <a:gd name="T6" fmla="*/ 5 w 11"/>
                <a:gd name="T7" fmla="*/ 1 h 11"/>
                <a:gd name="T8" fmla="*/ 5 w 11"/>
                <a:gd name="T9" fmla="*/ 1 h 11"/>
                <a:gd name="T10" fmla="*/ 4 w 11"/>
                <a:gd name="T11" fmla="*/ 1 h 11"/>
                <a:gd name="T12" fmla="*/ 2 w 11"/>
                <a:gd name="T13" fmla="*/ 1 h 11"/>
                <a:gd name="T14" fmla="*/ 1 w 11"/>
                <a:gd name="T15" fmla="*/ 2 h 11"/>
                <a:gd name="T16" fmla="*/ 1 w 11"/>
                <a:gd name="T17" fmla="*/ 4 h 11"/>
                <a:gd name="T18" fmla="*/ 1 w 11"/>
                <a:gd name="T19" fmla="*/ 5 h 11"/>
                <a:gd name="T20" fmla="*/ 3 w 11"/>
                <a:gd name="T21" fmla="*/ 5 h 11"/>
                <a:gd name="T22" fmla="*/ 4 w 11"/>
                <a:gd name="T23" fmla="*/ 5 h 11"/>
                <a:gd name="T24" fmla="*/ 5 w 11"/>
                <a:gd name="T25" fmla="*/ 4 h 11"/>
                <a:gd name="T26" fmla="*/ 7 w 11"/>
                <a:gd name="T27" fmla="*/ 3 h 11"/>
                <a:gd name="T28" fmla="*/ 8 w 11"/>
                <a:gd name="T29" fmla="*/ 3 h 11"/>
                <a:gd name="T30" fmla="*/ 10 w 11"/>
                <a:gd name="T31" fmla="*/ 3 h 11"/>
                <a:gd name="T32" fmla="*/ 11 w 11"/>
                <a:gd name="T33" fmla="*/ 5 h 11"/>
                <a:gd name="T34" fmla="*/ 11 w 11"/>
                <a:gd name="T35" fmla="*/ 6 h 11"/>
                <a:gd name="T36" fmla="*/ 10 w 11"/>
                <a:gd name="T37" fmla="*/ 8 h 11"/>
                <a:gd name="T38" fmla="*/ 10 w 11"/>
                <a:gd name="T39" fmla="*/ 9 h 11"/>
                <a:gd name="T40" fmla="*/ 9 w 11"/>
                <a:gd name="T41" fmla="*/ 9 h 11"/>
                <a:gd name="T42" fmla="*/ 8 w 11"/>
                <a:gd name="T43" fmla="*/ 10 h 11"/>
                <a:gd name="T44" fmla="*/ 8 w 11"/>
                <a:gd name="T45" fmla="*/ 10 h 11"/>
                <a:gd name="T46" fmla="*/ 8 w 11"/>
                <a:gd name="T47" fmla="*/ 10 h 11"/>
                <a:gd name="T48" fmla="*/ 8 w 11"/>
                <a:gd name="T49" fmla="*/ 10 h 11"/>
                <a:gd name="T50" fmla="*/ 8 w 11"/>
                <a:gd name="T51" fmla="*/ 11 h 11"/>
                <a:gd name="T52" fmla="*/ 8 w 11"/>
                <a:gd name="T53" fmla="*/ 11 h 11"/>
                <a:gd name="T54" fmla="*/ 5 w 11"/>
                <a:gd name="T55" fmla="*/ 10 h 11"/>
                <a:gd name="T56" fmla="*/ 5 w 11"/>
                <a:gd name="T57" fmla="*/ 9 h 11"/>
                <a:gd name="T58" fmla="*/ 5 w 11"/>
                <a:gd name="T59" fmla="*/ 9 h 11"/>
                <a:gd name="T60" fmla="*/ 6 w 11"/>
                <a:gd name="T61" fmla="*/ 9 h 11"/>
                <a:gd name="T62" fmla="*/ 7 w 11"/>
                <a:gd name="T63" fmla="*/ 9 h 11"/>
                <a:gd name="T64" fmla="*/ 8 w 11"/>
                <a:gd name="T65" fmla="*/ 9 h 11"/>
                <a:gd name="T66" fmla="*/ 10 w 11"/>
                <a:gd name="T67" fmla="*/ 8 h 11"/>
                <a:gd name="T68" fmla="*/ 10 w 11"/>
                <a:gd name="T69" fmla="*/ 7 h 11"/>
                <a:gd name="T70" fmla="*/ 10 w 11"/>
                <a:gd name="T71" fmla="*/ 6 h 11"/>
                <a:gd name="T72" fmla="*/ 9 w 11"/>
                <a:gd name="T73" fmla="*/ 5 h 11"/>
                <a:gd name="T74" fmla="*/ 8 w 11"/>
                <a:gd name="T75" fmla="*/ 4 h 11"/>
                <a:gd name="T76" fmla="*/ 7 w 11"/>
                <a:gd name="T77" fmla="*/ 5 h 11"/>
                <a:gd name="T78" fmla="*/ 6 w 11"/>
                <a:gd name="T79" fmla="*/ 5 h 11"/>
                <a:gd name="T80" fmla="*/ 4 w 11"/>
                <a:gd name="T81" fmla="*/ 6 h 11"/>
                <a:gd name="T82" fmla="*/ 3 w 11"/>
                <a:gd name="T83" fmla="*/ 7 h 11"/>
                <a:gd name="T84" fmla="*/ 1 w 11"/>
                <a:gd name="T85" fmla="*/ 6 h 11"/>
                <a:gd name="T86" fmla="*/ 0 w 11"/>
                <a:gd name="T87" fmla="*/ 5 h 11"/>
                <a:gd name="T88" fmla="*/ 0 w 11"/>
                <a:gd name="T89" fmla="*/ 3 h 11"/>
                <a:gd name="T90" fmla="*/ 1 w 11"/>
                <a:gd name="T91" fmla="*/ 2 h 11"/>
                <a:gd name="T92" fmla="*/ 1 w 11"/>
                <a:gd name="T93" fmla="*/ 1 h 11"/>
                <a:gd name="T94" fmla="*/ 2 w 11"/>
                <a:gd name="T95" fmla="*/ 1 h 11"/>
                <a:gd name="T96" fmla="*/ 2 w 11"/>
                <a:gd name="T97" fmla="*/ 1 h 11"/>
                <a:gd name="T98" fmla="*/ 2 w 11"/>
                <a:gd name="T99" fmla="*/ 0 h 11"/>
                <a:gd name="T100" fmla="*/ 2 w 11"/>
                <a:gd name="T101" fmla="*/ 0 h 11"/>
                <a:gd name="T102" fmla="*/ 2 w 11"/>
                <a:gd name="T103" fmla="*/ 0 h 11"/>
                <a:gd name="T104" fmla="*/ 3 w 11"/>
                <a:gd name="T10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11">
                  <a:moveTo>
                    <a:pt x="3" y="0"/>
                  </a:moveTo>
                  <a:cubicBezTo>
                    <a:pt x="5" y="1"/>
                    <a:pt x="5" y="1"/>
                    <a:pt x="5" y="1"/>
                  </a:cubicBezTo>
                  <a:cubicBezTo>
                    <a:pt x="5" y="1"/>
                    <a:pt x="6" y="1"/>
                    <a:pt x="6" y="1"/>
                  </a:cubicBezTo>
                  <a:cubicBezTo>
                    <a:pt x="5" y="1"/>
                    <a:pt x="5" y="1"/>
                    <a:pt x="5" y="1"/>
                  </a:cubicBezTo>
                  <a:cubicBezTo>
                    <a:pt x="5" y="1"/>
                    <a:pt x="5" y="1"/>
                    <a:pt x="5" y="1"/>
                  </a:cubicBezTo>
                  <a:cubicBezTo>
                    <a:pt x="5" y="1"/>
                    <a:pt x="4" y="1"/>
                    <a:pt x="4" y="1"/>
                  </a:cubicBezTo>
                  <a:cubicBezTo>
                    <a:pt x="3" y="1"/>
                    <a:pt x="3" y="1"/>
                    <a:pt x="2" y="1"/>
                  </a:cubicBezTo>
                  <a:cubicBezTo>
                    <a:pt x="2" y="1"/>
                    <a:pt x="1" y="2"/>
                    <a:pt x="1" y="2"/>
                  </a:cubicBezTo>
                  <a:cubicBezTo>
                    <a:pt x="1" y="3"/>
                    <a:pt x="1" y="3"/>
                    <a:pt x="1" y="4"/>
                  </a:cubicBezTo>
                  <a:cubicBezTo>
                    <a:pt x="1" y="4"/>
                    <a:pt x="1" y="4"/>
                    <a:pt x="1" y="5"/>
                  </a:cubicBezTo>
                  <a:cubicBezTo>
                    <a:pt x="2" y="5"/>
                    <a:pt x="2" y="5"/>
                    <a:pt x="3" y="5"/>
                  </a:cubicBezTo>
                  <a:cubicBezTo>
                    <a:pt x="3" y="5"/>
                    <a:pt x="3" y="5"/>
                    <a:pt x="4" y="5"/>
                  </a:cubicBezTo>
                  <a:cubicBezTo>
                    <a:pt x="4" y="5"/>
                    <a:pt x="5" y="5"/>
                    <a:pt x="5" y="4"/>
                  </a:cubicBezTo>
                  <a:cubicBezTo>
                    <a:pt x="6" y="4"/>
                    <a:pt x="6" y="3"/>
                    <a:pt x="7" y="3"/>
                  </a:cubicBezTo>
                  <a:cubicBezTo>
                    <a:pt x="7" y="3"/>
                    <a:pt x="8" y="3"/>
                    <a:pt x="8" y="3"/>
                  </a:cubicBezTo>
                  <a:cubicBezTo>
                    <a:pt x="9" y="3"/>
                    <a:pt x="9" y="3"/>
                    <a:pt x="10" y="3"/>
                  </a:cubicBezTo>
                  <a:cubicBezTo>
                    <a:pt x="10" y="4"/>
                    <a:pt x="11" y="4"/>
                    <a:pt x="11" y="5"/>
                  </a:cubicBezTo>
                  <a:cubicBezTo>
                    <a:pt x="11" y="5"/>
                    <a:pt x="11" y="6"/>
                    <a:pt x="11" y="6"/>
                  </a:cubicBezTo>
                  <a:cubicBezTo>
                    <a:pt x="11" y="7"/>
                    <a:pt x="11" y="7"/>
                    <a:pt x="10" y="8"/>
                  </a:cubicBezTo>
                  <a:cubicBezTo>
                    <a:pt x="10" y="8"/>
                    <a:pt x="10" y="8"/>
                    <a:pt x="10" y="9"/>
                  </a:cubicBezTo>
                  <a:cubicBezTo>
                    <a:pt x="10" y="9"/>
                    <a:pt x="9" y="9"/>
                    <a:pt x="9" y="9"/>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1"/>
                  </a:cubicBezTo>
                  <a:cubicBezTo>
                    <a:pt x="8" y="11"/>
                    <a:pt x="8" y="11"/>
                    <a:pt x="8" y="11"/>
                  </a:cubicBezTo>
                  <a:cubicBezTo>
                    <a:pt x="5" y="10"/>
                    <a:pt x="5" y="10"/>
                    <a:pt x="5" y="10"/>
                  </a:cubicBezTo>
                  <a:cubicBezTo>
                    <a:pt x="5" y="10"/>
                    <a:pt x="5" y="9"/>
                    <a:pt x="5" y="9"/>
                  </a:cubicBezTo>
                  <a:cubicBezTo>
                    <a:pt x="5" y="9"/>
                    <a:pt x="5" y="9"/>
                    <a:pt x="5" y="9"/>
                  </a:cubicBezTo>
                  <a:cubicBezTo>
                    <a:pt x="6" y="9"/>
                    <a:pt x="6" y="9"/>
                    <a:pt x="6" y="9"/>
                  </a:cubicBezTo>
                  <a:cubicBezTo>
                    <a:pt x="6" y="9"/>
                    <a:pt x="6" y="9"/>
                    <a:pt x="7" y="9"/>
                  </a:cubicBezTo>
                  <a:cubicBezTo>
                    <a:pt x="7" y="9"/>
                    <a:pt x="8" y="9"/>
                    <a:pt x="8" y="9"/>
                  </a:cubicBezTo>
                  <a:cubicBezTo>
                    <a:pt x="9" y="9"/>
                    <a:pt x="9" y="8"/>
                    <a:pt x="10" y="8"/>
                  </a:cubicBezTo>
                  <a:cubicBezTo>
                    <a:pt x="10" y="8"/>
                    <a:pt x="10" y="7"/>
                    <a:pt x="10" y="7"/>
                  </a:cubicBezTo>
                  <a:cubicBezTo>
                    <a:pt x="10" y="7"/>
                    <a:pt x="10" y="6"/>
                    <a:pt x="10" y="6"/>
                  </a:cubicBezTo>
                  <a:cubicBezTo>
                    <a:pt x="10" y="5"/>
                    <a:pt x="10" y="5"/>
                    <a:pt x="9" y="5"/>
                  </a:cubicBezTo>
                  <a:cubicBezTo>
                    <a:pt x="9" y="4"/>
                    <a:pt x="9" y="4"/>
                    <a:pt x="8" y="4"/>
                  </a:cubicBezTo>
                  <a:cubicBezTo>
                    <a:pt x="8" y="4"/>
                    <a:pt x="8" y="4"/>
                    <a:pt x="7" y="5"/>
                  </a:cubicBezTo>
                  <a:cubicBezTo>
                    <a:pt x="7" y="5"/>
                    <a:pt x="6" y="5"/>
                    <a:pt x="6" y="5"/>
                  </a:cubicBezTo>
                  <a:cubicBezTo>
                    <a:pt x="5" y="6"/>
                    <a:pt x="5" y="6"/>
                    <a:pt x="4" y="6"/>
                  </a:cubicBezTo>
                  <a:cubicBezTo>
                    <a:pt x="4" y="7"/>
                    <a:pt x="3" y="7"/>
                    <a:pt x="3" y="7"/>
                  </a:cubicBezTo>
                  <a:cubicBezTo>
                    <a:pt x="2" y="7"/>
                    <a:pt x="2" y="7"/>
                    <a:pt x="1" y="6"/>
                  </a:cubicBezTo>
                  <a:cubicBezTo>
                    <a:pt x="1" y="6"/>
                    <a:pt x="0" y="6"/>
                    <a:pt x="0" y="5"/>
                  </a:cubicBezTo>
                  <a:cubicBezTo>
                    <a:pt x="0" y="5"/>
                    <a:pt x="0" y="4"/>
                    <a:pt x="0" y="3"/>
                  </a:cubicBezTo>
                  <a:cubicBezTo>
                    <a:pt x="0" y="3"/>
                    <a:pt x="0" y="2"/>
                    <a:pt x="1" y="2"/>
                  </a:cubicBezTo>
                  <a:cubicBezTo>
                    <a:pt x="1" y="2"/>
                    <a:pt x="1" y="1"/>
                    <a:pt x="1" y="1"/>
                  </a:cubicBezTo>
                  <a:cubicBezTo>
                    <a:pt x="1" y="1"/>
                    <a:pt x="2" y="1"/>
                    <a:pt x="2" y="1"/>
                  </a:cubicBezTo>
                  <a:cubicBezTo>
                    <a:pt x="2" y="1"/>
                    <a:pt x="2" y="1"/>
                    <a:pt x="2" y="1"/>
                  </a:cubicBezTo>
                  <a:cubicBezTo>
                    <a:pt x="2" y="0"/>
                    <a:pt x="2" y="0"/>
                    <a:pt x="2" y="0"/>
                  </a:cubicBezTo>
                  <a:cubicBezTo>
                    <a:pt x="2" y="0"/>
                    <a:pt x="2" y="0"/>
                    <a:pt x="2" y="0"/>
                  </a:cubicBezTo>
                  <a:cubicBezTo>
                    <a:pt x="2" y="0"/>
                    <a:pt x="2" y="0"/>
                    <a:pt x="2" y="0"/>
                  </a:cubicBezTo>
                  <a:lnTo>
                    <a:pt x="3"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7" name="iŝlíḍè">
              <a:extLst>
                <a:ext uri="{FF2B5EF4-FFF2-40B4-BE49-F238E27FC236}">
                  <a16:creationId xmlns:a16="http://schemas.microsoft.com/office/drawing/2014/main" id="{496631AA-593B-4C77-9769-5EC4962D7933}"/>
                </a:ext>
              </a:extLst>
            </p:cNvPr>
            <p:cNvSpPr/>
            <p:nvPr/>
          </p:nvSpPr>
          <p:spPr bwMode="auto">
            <a:xfrm>
              <a:off x="4073526" y="3762375"/>
              <a:ext cx="52388" cy="44450"/>
            </a:xfrm>
            <a:custGeom>
              <a:avLst/>
              <a:gdLst>
                <a:gd name="T0" fmla="*/ 13 w 16"/>
                <a:gd name="T1" fmla="*/ 6 h 13"/>
                <a:gd name="T2" fmla="*/ 14 w 16"/>
                <a:gd name="T3" fmla="*/ 6 h 13"/>
                <a:gd name="T4" fmla="*/ 14 w 16"/>
                <a:gd name="T5" fmla="*/ 6 h 13"/>
                <a:gd name="T6" fmla="*/ 15 w 16"/>
                <a:gd name="T7" fmla="*/ 6 h 13"/>
                <a:gd name="T8" fmla="*/ 15 w 16"/>
                <a:gd name="T9" fmla="*/ 5 h 13"/>
                <a:gd name="T10" fmla="*/ 16 w 16"/>
                <a:gd name="T11" fmla="*/ 5 h 13"/>
                <a:gd name="T12" fmla="*/ 15 w 16"/>
                <a:gd name="T13" fmla="*/ 6 h 13"/>
                <a:gd name="T14" fmla="*/ 14 w 16"/>
                <a:gd name="T15" fmla="*/ 7 h 13"/>
                <a:gd name="T16" fmla="*/ 7 w 16"/>
                <a:gd name="T17" fmla="*/ 6 h 13"/>
                <a:gd name="T18" fmla="*/ 6 w 16"/>
                <a:gd name="T19" fmla="*/ 7 h 13"/>
                <a:gd name="T20" fmla="*/ 9 w 16"/>
                <a:gd name="T21" fmla="*/ 10 h 13"/>
                <a:gd name="T22" fmla="*/ 9 w 16"/>
                <a:gd name="T23" fmla="*/ 10 h 13"/>
                <a:gd name="T24" fmla="*/ 10 w 16"/>
                <a:gd name="T25" fmla="*/ 10 h 13"/>
                <a:gd name="T26" fmla="*/ 10 w 16"/>
                <a:gd name="T27" fmla="*/ 10 h 13"/>
                <a:gd name="T28" fmla="*/ 11 w 16"/>
                <a:gd name="T29" fmla="*/ 10 h 13"/>
                <a:gd name="T30" fmla="*/ 11 w 16"/>
                <a:gd name="T31" fmla="*/ 10 h 13"/>
                <a:gd name="T32" fmla="*/ 11 w 16"/>
                <a:gd name="T33" fmla="*/ 10 h 13"/>
                <a:gd name="T34" fmla="*/ 8 w 16"/>
                <a:gd name="T35" fmla="*/ 12 h 13"/>
                <a:gd name="T36" fmla="*/ 8 w 16"/>
                <a:gd name="T37" fmla="*/ 12 h 13"/>
                <a:gd name="T38" fmla="*/ 8 w 16"/>
                <a:gd name="T39" fmla="*/ 12 h 13"/>
                <a:gd name="T40" fmla="*/ 8 w 16"/>
                <a:gd name="T41" fmla="*/ 12 h 13"/>
                <a:gd name="T42" fmla="*/ 8 w 16"/>
                <a:gd name="T43" fmla="*/ 11 h 13"/>
                <a:gd name="T44" fmla="*/ 8 w 16"/>
                <a:gd name="T45" fmla="*/ 11 h 13"/>
                <a:gd name="T46" fmla="*/ 8 w 16"/>
                <a:gd name="T47" fmla="*/ 10 h 13"/>
                <a:gd name="T48" fmla="*/ 2 w 16"/>
                <a:gd name="T49" fmla="*/ 4 h 13"/>
                <a:gd name="T50" fmla="*/ 2 w 16"/>
                <a:gd name="T51" fmla="*/ 4 h 13"/>
                <a:gd name="T52" fmla="*/ 2 w 16"/>
                <a:gd name="T53" fmla="*/ 4 h 13"/>
                <a:gd name="T54" fmla="*/ 1 w 16"/>
                <a:gd name="T55" fmla="*/ 4 h 13"/>
                <a:gd name="T56" fmla="*/ 1 w 16"/>
                <a:gd name="T57" fmla="*/ 5 h 13"/>
                <a:gd name="T58" fmla="*/ 0 w 16"/>
                <a:gd name="T59" fmla="*/ 5 h 13"/>
                <a:gd name="T60" fmla="*/ 1 w 16"/>
                <a:gd name="T61" fmla="*/ 4 h 13"/>
                <a:gd name="T62" fmla="*/ 4 w 16"/>
                <a:gd name="T63" fmla="*/ 1 h 13"/>
                <a:gd name="T64" fmla="*/ 6 w 16"/>
                <a:gd name="T65" fmla="*/ 0 h 13"/>
                <a:gd name="T66" fmla="*/ 7 w 16"/>
                <a:gd name="T67" fmla="*/ 0 h 13"/>
                <a:gd name="T68" fmla="*/ 9 w 16"/>
                <a:gd name="T69" fmla="*/ 0 h 13"/>
                <a:gd name="T70" fmla="*/ 10 w 16"/>
                <a:gd name="T71" fmla="*/ 2 h 13"/>
                <a:gd name="T72" fmla="*/ 9 w 16"/>
                <a:gd name="T73" fmla="*/ 3 h 13"/>
                <a:gd name="T74" fmla="*/ 9 w 16"/>
                <a:gd name="T75" fmla="*/ 4 h 13"/>
                <a:gd name="T76" fmla="*/ 8 w 16"/>
                <a:gd name="T77" fmla="*/ 5 h 13"/>
                <a:gd name="T78" fmla="*/ 13 w 16"/>
                <a:gd name="T79" fmla="*/ 6 h 13"/>
                <a:gd name="T80" fmla="*/ 6 w 16"/>
                <a:gd name="T81" fmla="*/ 6 h 13"/>
                <a:gd name="T82" fmla="*/ 8 w 16"/>
                <a:gd name="T83" fmla="*/ 5 h 13"/>
                <a:gd name="T84" fmla="*/ 8 w 16"/>
                <a:gd name="T85" fmla="*/ 4 h 13"/>
                <a:gd name="T86" fmla="*/ 8 w 16"/>
                <a:gd name="T87" fmla="*/ 3 h 13"/>
                <a:gd name="T88" fmla="*/ 8 w 16"/>
                <a:gd name="T89" fmla="*/ 1 h 13"/>
                <a:gd name="T90" fmla="*/ 7 w 16"/>
                <a:gd name="T91" fmla="*/ 1 h 13"/>
                <a:gd name="T92" fmla="*/ 5 w 16"/>
                <a:gd name="T93" fmla="*/ 1 h 13"/>
                <a:gd name="T94" fmla="*/ 4 w 16"/>
                <a:gd name="T95" fmla="*/ 1 h 13"/>
                <a:gd name="T96" fmla="*/ 4 w 16"/>
                <a:gd name="T97" fmla="*/ 2 h 13"/>
                <a:gd name="T98" fmla="*/ 3 w 16"/>
                <a:gd name="T99" fmla="*/ 3 h 13"/>
                <a:gd name="T100" fmla="*/ 3 w 16"/>
                <a:gd name="T101" fmla="*/ 3 h 13"/>
                <a:gd name="T102" fmla="*/ 3 w 16"/>
                <a:gd name="T103" fmla="*/ 4 h 13"/>
                <a:gd name="T104" fmla="*/ 6 w 16"/>
                <a:gd name="T10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13">
                  <a:moveTo>
                    <a:pt x="13" y="6"/>
                  </a:moveTo>
                  <a:cubicBezTo>
                    <a:pt x="13" y="6"/>
                    <a:pt x="14" y="6"/>
                    <a:pt x="14" y="6"/>
                  </a:cubicBezTo>
                  <a:cubicBezTo>
                    <a:pt x="14" y="6"/>
                    <a:pt x="14" y="6"/>
                    <a:pt x="14" y="6"/>
                  </a:cubicBezTo>
                  <a:cubicBezTo>
                    <a:pt x="14" y="6"/>
                    <a:pt x="15" y="6"/>
                    <a:pt x="15" y="6"/>
                  </a:cubicBezTo>
                  <a:cubicBezTo>
                    <a:pt x="15" y="5"/>
                    <a:pt x="15" y="5"/>
                    <a:pt x="15" y="5"/>
                  </a:cubicBezTo>
                  <a:cubicBezTo>
                    <a:pt x="15" y="5"/>
                    <a:pt x="15" y="5"/>
                    <a:pt x="16" y="5"/>
                  </a:cubicBezTo>
                  <a:cubicBezTo>
                    <a:pt x="16" y="5"/>
                    <a:pt x="16" y="6"/>
                    <a:pt x="15" y="6"/>
                  </a:cubicBezTo>
                  <a:cubicBezTo>
                    <a:pt x="14" y="7"/>
                    <a:pt x="14" y="7"/>
                    <a:pt x="14" y="7"/>
                  </a:cubicBezTo>
                  <a:cubicBezTo>
                    <a:pt x="7" y="6"/>
                    <a:pt x="7" y="6"/>
                    <a:pt x="7" y="6"/>
                  </a:cubicBezTo>
                  <a:cubicBezTo>
                    <a:pt x="6" y="7"/>
                    <a:pt x="6" y="7"/>
                    <a:pt x="6" y="7"/>
                  </a:cubicBezTo>
                  <a:cubicBezTo>
                    <a:pt x="9" y="10"/>
                    <a:pt x="9" y="10"/>
                    <a:pt x="9" y="10"/>
                  </a:cubicBezTo>
                  <a:cubicBezTo>
                    <a:pt x="9" y="10"/>
                    <a:pt x="9" y="10"/>
                    <a:pt x="9" y="10"/>
                  </a:cubicBezTo>
                  <a:cubicBezTo>
                    <a:pt x="10" y="10"/>
                    <a:pt x="10" y="10"/>
                    <a:pt x="10" y="10"/>
                  </a:cubicBezTo>
                  <a:cubicBezTo>
                    <a:pt x="10" y="10"/>
                    <a:pt x="10" y="10"/>
                    <a:pt x="10" y="10"/>
                  </a:cubicBezTo>
                  <a:cubicBezTo>
                    <a:pt x="11" y="10"/>
                    <a:pt x="11" y="10"/>
                    <a:pt x="11" y="10"/>
                  </a:cubicBezTo>
                  <a:cubicBezTo>
                    <a:pt x="11" y="9"/>
                    <a:pt x="11" y="9"/>
                    <a:pt x="11" y="10"/>
                  </a:cubicBezTo>
                  <a:cubicBezTo>
                    <a:pt x="11" y="10"/>
                    <a:pt x="11" y="10"/>
                    <a:pt x="11" y="10"/>
                  </a:cubicBezTo>
                  <a:cubicBezTo>
                    <a:pt x="8" y="12"/>
                    <a:pt x="8" y="12"/>
                    <a:pt x="8" y="12"/>
                  </a:cubicBezTo>
                  <a:cubicBezTo>
                    <a:pt x="8" y="13"/>
                    <a:pt x="8" y="13"/>
                    <a:pt x="8" y="12"/>
                  </a:cubicBezTo>
                  <a:cubicBezTo>
                    <a:pt x="8" y="12"/>
                    <a:pt x="8" y="12"/>
                    <a:pt x="8" y="12"/>
                  </a:cubicBezTo>
                  <a:cubicBezTo>
                    <a:pt x="8" y="12"/>
                    <a:pt x="8" y="12"/>
                    <a:pt x="8" y="12"/>
                  </a:cubicBezTo>
                  <a:cubicBezTo>
                    <a:pt x="8" y="12"/>
                    <a:pt x="8" y="11"/>
                    <a:pt x="8" y="11"/>
                  </a:cubicBezTo>
                  <a:cubicBezTo>
                    <a:pt x="9" y="11"/>
                    <a:pt x="9" y="11"/>
                    <a:pt x="8" y="11"/>
                  </a:cubicBezTo>
                  <a:cubicBezTo>
                    <a:pt x="8" y="11"/>
                    <a:pt x="8" y="11"/>
                    <a:pt x="8" y="10"/>
                  </a:cubicBezTo>
                  <a:cubicBezTo>
                    <a:pt x="2" y="4"/>
                    <a:pt x="2" y="4"/>
                    <a:pt x="2" y="4"/>
                  </a:cubicBezTo>
                  <a:cubicBezTo>
                    <a:pt x="2" y="4"/>
                    <a:pt x="2" y="4"/>
                    <a:pt x="2" y="4"/>
                  </a:cubicBezTo>
                  <a:cubicBezTo>
                    <a:pt x="2" y="4"/>
                    <a:pt x="2" y="4"/>
                    <a:pt x="2" y="4"/>
                  </a:cubicBezTo>
                  <a:cubicBezTo>
                    <a:pt x="2" y="4"/>
                    <a:pt x="1" y="4"/>
                    <a:pt x="1" y="4"/>
                  </a:cubicBezTo>
                  <a:cubicBezTo>
                    <a:pt x="1" y="5"/>
                    <a:pt x="1" y="5"/>
                    <a:pt x="1" y="5"/>
                  </a:cubicBezTo>
                  <a:cubicBezTo>
                    <a:pt x="1" y="5"/>
                    <a:pt x="1" y="5"/>
                    <a:pt x="0" y="5"/>
                  </a:cubicBezTo>
                  <a:cubicBezTo>
                    <a:pt x="0" y="5"/>
                    <a:pt x="0" y="4"/>
                    <a:pt x="1" y="4"/>
                  </a:cubicBezTo>
                  <a:cubicBezTo>
                    <a:pt x="4" y="1"/>
                    <a:pt x="4" y="1"/>
                    <a:pt x="4" y="1"/>
                  </a:cubicBezTo>
                  <a:cubicBezTo>
                    <a:pt x="5" y="0"/>
                    <a:pt x="5" y="0"/>
                    <a:pt x="6" y="0"/>
                  </a:cubicBezTo>
                  <a:cubicBezTo>
                    <a:pt x="6" y="0"/>
                    <a:pt x="7" y="0"/>
                    <a:pt x="7" y="0"/>
                  </a:cubicBezTo>
                  <a:cubicBezTo>
                    <a:pt x="8" y="0"/>
                    <a:pt x="8" y="0"/>
                    <a:pt x="9" y="0"/>
                  </a:cubicBezTo>
                  <a:cubicBezTo>
                    <a:pt x="9" y="1"/>
                    <a:pt x="9" y="1"/>
                    <a:pt x="10" y="2"/>
                  </a:cubicBezTo>
                  <a:cubicBezTo>
                    <a:pt x="10" y="2"/>
                    <a:pt x="10" y="3"/>
                    <a:pt x="9" y="3"/>
                  </a:cubicBezTo>
                  <a:cubicBezTo>
                    <a:pt x="9" y="4"/>
                    <a:pt x="9" y="4"/>
                    <a:pt x="9" y="4"/>
                  </a:cubicBezTo>
                  <a:cubicBezTo>
                    <a:pt x="8" y="5"/>
                    <a:pt x="8" y="5"/>
                    <a:pt x="8" y="5"/>
                  </a:cubicBezTo>
                  <a:cubicBezTo>
                    <a:pt x="13" y="6"/>
                    <a:pt x="13" y="6"/>
                    <a:pt x="13" y="6"/>
                  </a:cubicBezTo>
                  <a:close/>
                  <a:moveTo>
                    <a:pt x="6" y="6"/>
                  </a:moveTo>
                  <a:cubicBezTo>
                    <a:pt x="8" y="5"/>
                    <a:pt x="8" y="5"/>
                    <a:pt x="8" y="5"/>
                  </a:cubicBezTo>
                  <a:cubicBezTo>
                    <a:pt x="8" y="4"/>
                    <a:pt x="8" y="4"/>
                    <a:pt x="8" y="4"/>
                  </a:cubicBezTo>
                  <a:cubicBezTo>
                    <a:pt x="8" y="3"/>
                    <a:pt x="9" y="3"/>
                    <a:pt x="8" y="3"/>
                  </a:cubicBezTo>
                  <a:cubicBezTo>
                    <a:pt x="8" y="2"/>
                    <a:pt x="8" y="2"/>
                    <a:pt x="8" y="1"/>
                  </a:cubicBezTo>
                  <a:cubicBezTo>
                    <a:pt x="7" y="1"/>
                    <a:pt x="7" y="1"/>
                    <a:pt x="7" y="1"/>
                  </a:cubicBezTo>
                  <a:cubicBezTo>
                    <a:pt x="6" y="1"/>
                    <a:pt x="6" y="1"/>
                    <a:pt x="5" y="1"/>
                  </a:cubicBezTo>
                  <a:cubicBezTo>
                    <a:pt x="5" y="1"/>
                    <a:pt x="5" y="1"/>
                    <a:pt x="4" y="1"/>
                  </a:cubicBezTo>
                  <a:cubicBezTo>
                    <a:pt x="4" y="2"/>
                    <a:pt x="4" y="2"/>
                    <a:pt x="4" y="2"/>
                  </a:cubicBezTo>
                  <a:cubicBezTo>
                    <a:pt x="3" y="2"/>
                    <a:pt x="3" y="3"/>
                    <a:pt x="3" y="3"/>
                  </a:cubicBezTo>
                  <a:cubicBezTo>
                    <a:pt x="3" y="3"/>
                    <a:pt x="3" y="3"/>
                    <a:pt x="3" y="3"/>
                  </a:cubicBezTo>
                  <a:cubicBezTo>
                    <a:pt x="3" y="3"/>
                    <a:pt x="3" y="3"/>
                    <a:pt x="3" y="4"/>
                  </a:cubicBezTo>
                  <a:lnTo>
                    <a:pt x="6"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8" name="iśļïḋé">
              <a:extLst>
                <a:ext uri="{FF2B5EF4-FFF2-40B4-BE49-F238E27FC236}">
                  <a16:creationId xmlns:a16="http://schemas.microsoft.com/office/drawing/2014/main" id="{14EDCE3C-6199-4A8B-9E7E-15775A5D202B}"/>
                </a:ext>
              </a:extLst>
            </p:cNvPr>
            <p:cNvSpPr/>
            <p:nvPr/>
          </p:nvSpPr>
          <p:spPr bwMode="auto">
            <a:xfrm>
              <a:off x="4073526" y="3762375"/>
              <a:ext cx="52388" cy="44450"/>
            </a:xfrm>
            <a:custGeom>
              <a:avLst/>
              <a:gdLst>
                <a:gd name="T0" fmla="*/ 13 w 16"/>
                <a:gd name="T1" fmla="*/ 6 h 13"/>
                <a:gd name="T2" fmla="*/ 14 w 16"/>
                <a:gd name="T3" fmla="*/ 6 h 13"/>
                <a:gd name="T4" fmla="*/ 14 w 16"/>
                <a:gd name="T5" fmla="*/ 6 h 13"/>
                <a:gd name="T6" fmla="*/ 15 w 16"/>
                <a:gd name="T7" fmla="*/ 6 h 13"/>
                <a:gd name="T8" fmla="*/ 15 w 16"/>
                <a:gd name="T9" fmla="*/ 5 h 13"/>
                <a:gd name="T10" fmla="*/ 16 w 16"/>
                <a:gd name="T11" fmla="*/ 5 h 13"/>
                <a:gd name="T12" fmla="*/ 15 w 16"/>
                <a:gd name="T13" fmla="*/ 6 h 13"/>
                <a:gd name="T14" fmla="*/ 14 w 16"/>
                <a:gd name="T15" fmla="*/ 7 h 13"/>
                <a:gd name="T16" fmla="*/ 7 w 16"/>
                <a:gd name="T17" fmla="*/ 6 h 13"/>
                <a:gd name="T18" fmla="*/ 6 w 16"/>
                <a:gd name="T19" fmla="*/ 7 h 13"/>
                <a:gd name="T20" fmla="*/ 9 w 16"/>
                <a:gd name="T21" fmla="*/ 10 h 13"/>
                <a:gd name="T22" fmla="*/ 9 w 16"/>
                <a:gd name="T23" fmla="*/ 10 h 13"/>
                <a:gd name="T24" fmla="*/ 10 w 16"/>
                <a:gd name="T25" fmla="*/ 10 h 13"/>
                <a:gd name="T26" fmla="*/ 10 w 16"/>
                <a:gd name="T27" fmla="*/ 10 h 13"/>
                <a:gd name="T28" fmla="*/ 11 w 16"/>
                <a:gd name="T29" fmla="*/ 10 h 13"/>
                <a:gd name="T30" fmla="*/ 11 w 16"/>
                <a:gd name="T31" fmla="*/ 10 h 13"/>
                <a:gd name="T32" fmla="*/ 11 w 16"/>
                <a:gd name="T33" fmla="*/ 10 h 13"/>
                <a:gd name="T34" fmla="*/ 8 w 16"/>
                <a:gd name="T35" fmla="*/ 12 h 13"/>
                <a:gd name="T36" fmla="*/ 8 w 16"/>
                <a:gd name="T37" fmla="*/ 12 h 13"/>
                <a:gd name="T38" fmla="*/ 8 w 16"/>
                <a:gd name="T39" fmla="*/ 12 h 13"/>
                <a:gd name="T40" fmla="*/ 8 w 16"/>
                <a:gd name="T41" fmla="*/ 12 h 13"/>
                <a:gd name="T42" fmla="*/ 8 w 16"/>
                <a:gd name="T43" fmla="*/ 11 h 13"/>
                <a:gd name="T44" fmla="*/ 8 w 16"/>
                <a:gd name="T45" fmla="*/ 11 h 13"/>
                <a:gd name="T46" fmla="*/ 8 w 16"/>
                <a:gd name="T47" fmla="*/ 10 h 13"/>
                <a:gd name="T48" fmla="*/ 2 w 16"/>
                <a:gd name="T49" fmla="*/ 4 h 13"/>
                <a:gd name="T50" fmla="*/ 2 w 16"/>
                <a:gd name="T51" fmla="*/ 4 h 13"/>
                <a:gd name="T52" fmla="*/ 2 w 16"/>
                <a:gd name="T53" fmla="*/ 4 h 13"/>
                <a:gd name="T54" fmla="*/ 1 w 16"/>
                <a:gd name="T55" fmla="*/ 4 h 13"/>
                <a:gd name="T56" fmla="*/ 1 w 16"/>
                <a:gd name="T57" fmla="*/ 5 h 13"/>
                <a:gd name="T58" fmla="*/ 0 w 16"/>
                <a:gd name="T59" fmla="*/ 5 h 13"/>
                <a:gd name="T60" fmla="*/ 1 w 16"/>
                <a:gd name="T61" fmla="*/ 4 h 13"/>
                <a:gd name="T62" fmla="*/ 4 w 16"/>
                <a:gd name="T63" fmla="*/ 1 h 13"/>
                <a:gd name="T64" fmla="*/ 6 w 16"/>
                <a:gd name="T65" fmla="*/ 0 h 13"/>
                <a:gd name="T66" fmla="*/ 7 w 16"/>
                <a:gd name="T67" fmla="*/ 0 h 13"/>
                <a:gd name="T68" fmla="*/ 9 w 16"/>
                <a:gd name="T69" fmla="*/ 0 h 13"/>
                <a:gd name="T70" fmla="*/ 10 w 16"/>
                <a:gd name="T71" fmla="*/ 2 h 13"/>
                <a:gd name="T72" fmla="*/ 9 w 16"/>
                <a:gd name="T73" fmla="*/ 3 h 13"/>
                <a:gd name="T74" fmla="*/ 9 w 16"/>
                <a:gd name="T75" fmla="*/ 4 h 13"/>
                <a:gd name="T76" fmla="*/ 8 w 16"/>
                <a:gd name="T77" fmla="*/ 5 h 13"/>
                <a:gd name="T78" fmla="*/ 13 w 16"/>
                <a:gd name="T79" fmla="*/ 6 h 13"/>
                <a:gd name="T80" fmla="*/ 6 w 16"/>
                <a:gd name="T81" fmla="*/ 6 h 13"/>
                <a:gd name="T82" fmla="*/ 8 w 16"/>
                <a:gd name="T83" fmla="*/ 5 h 13"/>
                <a:gd name="T84" fmla="*/ 8 w 16"/>
                <a:gd name="T85" fmla="*/ 4 h 13"/>
                <a:gd name="T86" fmla="*/ 8 w 16"/>
                <a:gd name="T87" fmla="*/ 3 h 13"/>
                <a:gd name="T88" fmla="*/ 8 w 16"/>
                <a:gd name="T89" fmla="*/ 1 h 13"/>
                <a:gd name="T90" fmla="*/ 7 w 16"/>
                <a:gd name="T91" fmla="*/ 1 h 13"/>
                <a:gd name="T92" fmla="*/ 5 w 16"/>
                <a:gd name="T93" fmla="*/ 1 h 13"/>
                <a:gd name="T94" fmla="*/ 4 w 16"/>
                <a:gd name="T95" fmla="*/ 1 h 13"/>
                <a:gd name="T96" fmla="*/ 4 w 16"/>
                <a:gd name="T97" fmla="*/ 2 h 13"/>
                <a:gd name="T98" fmla="*/ 3 w 16"/>
                <a:gd name="T99" fmla="*/ 3 h 13"/>
                <a:gd name="T100" fmla="*/ 3 w 16"/>
                <a:gd name="T101" fmla="*/ 3 h 13"/>
                <a:gd name="T102" fmla="*/ 3 w 16"/>
                <a:gd name="T103" fmla="*/ 4 h 13"/>
                <a:gd name="T104" fmla="*/ 6 w 16"/>
                <a:gd name="T10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13">
                  <a:moveTo>
                    <a:pt x="13" y="6"/>
                  </a:moveTo>
                  <a:cubicBezTo>
                    <a:pt x="13" y="6"/>
                    <a:pt x="14" y="6"/>
                    <a:pt x="14" y="6"/>
                  </a:cubicBezTo>
                  <a:cubicBezTo>
                    <a:pt x="14" y="6"/>
                    <a:pt x="14" y="6"/>
                    <a:pt x="14" y="6"/>
                  </a:cubicBezTo>
                  <a:cubicBezTo>
                    <a:pt x="14" y="6"/>
                    <a:pt x="15" y="6"/>
                    <a:pt x="15" y="6"/>
                  </a:cubicBezTo>
                  <a:cubicBezTo>
                    <a:pt x="15" y="5"/>
                    <a:pt x="15" y="5"/>
                    <a:pt x="15" y="5"/>
                  </a:cubicBezTo>
                  <a:cubicBezTo>
                    <a:pt x="15" y="5"/>
                    <a:pt x="15" y="5"/>
                    <a:pt x="16" y="5"/>
                  </a:cubicBezTo>
                  <a:cubicBezTo>
                    <a:pt x="16" y="5"/>
                    <a:pt x="16" y="6"/>
                    <a:pt x="15" y="6"/>
                  </a:cubicBezTo>
                  <a:cubicBezTo>
                    <a:pt x="14" y="7"/>
                    <a:pt x="14" y="7"/>
                    <a:pt x="14" y="7"/>
                  </a:cubicBezTo>
                  <a:cubicBezTo>
                    <a:pt x="7" y="6"/>
                    <a:pt x="7" y="6"/>
                    <a:pt x="7" y="6"/>
                  </a:cubicBezTo>
                  <a:cubicBezTo>
                    <a:pt x="6" y="7"/>
                    <a:pt x="6" y="7"/>
                    <a:pt x="6" y="7"/>
                  </a:cubicBezTo>
                  <a:cubicBezTo>
                    <a:pt x="9" y="10"/>
                    <a:pt x="9" y="10"/>
                    <a:pt x="9" y="10"/>
                  </a:cubicBezTo>
                  <a:cubicBezTo>
                    <a:pt x="9" y="10"/>
                    <a:pt x="9" y="10"/>
                    <a:pt x="9" y="10"/>
                  </a:cubicBezTo>
                  <a:cubicBezTo>
                    <a:pt x="10" y="10"/>
                    <a:pt x="10" y="10"/>
                    <a:pt x="10" y="10"/>
                  </a:cubicBezTo>
                  <a:cubicBezTo>
                    <a:pt x="10" y="10"/>
                    <a:pt x="10" y="10"/>
                    <a:pt x="10" y="10"/>
                  </a:cubicBezTo>
                  <a:cubicBezTo>
                    <a:pt x="11" y="10"/>
                    <a:pt x="11" y="10"/>
                    <a:pt x="11" y="10"/>
                  </a:cubicBezTo>
                  <a:cubicBezTo>
                    <a:pt x="11" y="9"/>
                    <a:pt x="11" y="9"/>
                    <a:pt x="11" y="10"/>
                  </a:cubicBezTo>
                  <a:cubicBezTo>
                    <a:pt x="11" y="10"/>
                    <a:pt x="11" y="10"/>
                    <a:pt x="11" y="10"/>
                  </a:cubicBezTo>
                  <a:cubicBezTo>
                    <a:pt x="8" y="12"/>
                    <a:pt x="8" y="12"/>
                    <a:pt x="8" y="12"/>
                  </a:cubicBezTo>
                  <a:cubicBezTo>
                    <a:pt x="8" y="13"/>
                    <a:pt x="8" y="13"/>
                    <a:pt x="8" y="12"/>
                  </a:cubicBezTo>
                  <a:cubicBezTo>
                    <a:pt x="8" y="12"/>
                    <a:pt x="8" y="12"/>
                    <a:pt x="8" y="12"/>
                  </a:cubicBezTo>
                  <a:cubicBezTo>
                    <a:pt x="8" y="12"/>
                    <a:pt x="8" y="12"/>
                    <a:pt x="8" y="12"/>
                  </a:cubicBezTo>
                  <a:cubicBezTo>
                    <a:pt x="8" y="12"/>
                    <a:pt x="8" y="11"/>
                    <a:pt x="8" y="11"/>
                  </a:cubicBezTo>
                  <a:cubicBezTo>
                    <a:pt x="8" y="11"/>
                    <a:pt x="8" y="11"/>
                    <a:pt x="8" y="11"/>
                  </a:cubicBezTo>
                  <a:cubicBezTo>
                    <a:pt x="8" y="11"/>
                    <a:pt x="8" y="11"/>
                    <a:pt x="8" y="10"/>
                  </a:cubicBezTo>
                  <a:cubicBezTo>
                    <a:pt x="2" y="4"/>
                    <a:pt x="2" y="4"/>
                    <a:pt x="2" y="4"/>
                  </a:cubicBezTo>
                  <a:cubicBezTo>
                    <a:pt x="2" y="4"/>
                    <a:pt x="2" y="4"/>
                    <a:pt x="2" y="4"/>
                  </a:cubicBezTo>
                  <a:cubicBezTo>
                    <a:pt x="2" y="4"/>
                    <a:pt x="2" y="4"/>
                    <a:pt x="2" y="4"/>
                  </a:cubicBezTo>
                  <a:cubicBezTo>
                    <a:pt x="2" y="4"/>
                    <a:pt x="1" y="4"/>
                    <a:pt x="1" y="4"/>
                  </a:cubicBezTo>
                  <a:cubicBezTo>
                    <a:pt x="1" y="5"/>
                    <a:pt x="1" y="5"/>
                    <a:pt x="1" y="5"/>
                  </a:cubicBezTo>
                  <a:cubicBezTo>
                    <a:pt x="1" y="5"/>
                    <a:pt x="1" y="5"/>
                    <a:pt x="0" y="5"/>
                  </a:cubicBezTo>
                  <a:cubicBezTo>
                    <a:pt x="0" y="5"/>
                    <a:pt x="0" y="4"/>
                    <a:pt x="1" y="4"/>
                  </a:cubicBezTo>
                  <a:cubicBezTo>
                    <a:pt x="4" y="1"/>
                    <a:pt x="4" y="1"/>
                    <a:pt x="4" y="1"/>
                  </a:cubicBezTo>
                  <a:cubicBezTo>
                    <a:pt x="5" y="0"/>
                    <a:pt x="5" y="0"/>
                    <a:pt x="6" y="0"/>
                  </a:cubicBezTo>
                  <a:cubicBezTo>
                    <a:pt x="6" y="0"/>
                    <a:pt x="7" y="0"/>
                    <a:pt x="7" y="0"/>
                  </a:cubicBezTo>
                  <a:cubicBezTo>
                    <a:pt x="8" y="0"/>
                    <a:pt x="8" y="0"/>
                    <a:pt x="9" y="0"/>
                  </a:cubicBezTo>
                  <a:cubicBezTo>
                    <a:pt x="9" y="1"/>
                    <a:pt x="9" y="1"/>
                    <a:pt x="10" y="2"/>
                  </a:cubicBezTo>
                  <a:cubicBezTo>
                    <a:pt x="10" y="2"/>
                    <a:pt x="10" y="3"/>
                    <a:pt x="9" y="3"/>
                  </a:cubicBezTo>
                  <a:cubicBezTo>
                    <a:pt x="9" y="4"/>
                    <a:pt x="9" y="4"/>
                    <a:pt x="9" y="4"/>
                  </a:cubicBezTo>
                  <a:cubicBezTo>
                    <a:pt x="8" y="5"/>
                    <a:pt x="8" y="5"/>
                    <a:pt x="8" y="5"/>
                  </a:cubicBezTo>
                  <a:cubicBezTo>
                    <a:pt x="13" y="6"/>
                    <a:pt x="13" y="6"/>
                    <a:pt x="13" y="6"/>
                  </a:cubicBezTo>
                  <a:close/>
                  <a:moveTo>
                    <a:pt x="6" y="6"/>
                  </a:moveTo>
                  <a:cubicBezTo>
                    <a:pt x="8" y="5"/>
                    <a:pt x="8" y="5"/>
                    <a:pt x="8" y="5"/>
                  </a:cubicBezTo>
                  <a:cubicBezTo>
                    <a:pt x="8" y="4"/>
                    <a:pt x="8" y="4"/>
                    <a:pt x="8" y="4"/>
                  </a:cubicBezTo>
                  <a:cubicBezTo>
                    <a:pt x="8" y="3"/>
                    <a:pt x="9" y="3"/>
                    <a:pt x="8" y="3"/>
                  </a:cubicBezTo>
                  <a:cubicBezTo>
                    <a:pt x="8" y="2"/>
                    <a:pt x="8" y="2"/>
                    <a:pt x="8" y="1"/>
                  </a:cubicBezTo>
                  <a:cubicBezTo>
                    <a:pt x="7" y="1"/>
                    <a:pt x="7" y="1"/>
                    <a:pt x="7" y="1"/>
                  </a:cubicBezTo>
                  <a:cubicBezTo>
                    <a:pt x="6" y="1"/>
                    <a:pt x="6" y="1"/>
                    <a:pt x="5" y="1"/>
                  </a:cubicBezTo>
                  <a:cubicBezTo>
                    <a:pt x="5" y="1"/>
                    <a:pt x="5" y="1"/>
                    <a:pt x="4" y="1"/>
                  </a:cubicBezTo>
                  <a:cubicBezTo>
                    <a:pt x="4" y="2"/>
                    <a:pt x="4" y="2"/>
                    <a:pt x="4" y="2"/>
                  </a:cubicBezTo>
                  <a:cubicBezTo>
                    <a:pt x="3" y="2"/>
                    <a:pt x="3" y="3"/>
                    <a:pt x="3" y="3"/>
                  </a:cubicBezTo>
                  <a:cubicBezTo>
                    <a:pt x="3" y="3"/>
                    <a:pt x="3" y="3"/>
                    <a:pt x="3" y="3"/>
                  </a:cubicBezTo>
                  <a:cubicBezTo>
                    <a:pt x="3" y="3"/>
                    <a:pt x="3" y="3"/>
                    <a:pt x="3" y="4"/>
                  </a:cubicBezTo>
                  <a:lnTo>
                    <a:pt x="6"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69" name="ïşḻîde">
              <a:extLst>
                <a:ext uri="{FF2B5EF4-FFF2-40B4-BE49-F238E27FC236}">
                  <a16:creationId xmlns:a16="http://schemas.microsoft.com/office/drawing/2014/main" id="{41066354-EF60-4733-987B-5324C07D2FE4}"/>
                </a:ext>
              </a:extLst>
            </p:cNvPr>
            <p:cNvSpPr/>
            <p:nvPr/>
          </p:nvSpPr>
          <p:spPr bwMode="auto">
            <a:xfrm>
              <a:off x="4156076" y="3673475"/>
              <a:ext cx="39688" cy="30163"/>
            </a:xfrm>
            <a:custGeom>
              <a:avLst/>
              <a:gdLst>
                <a:gd name="T0" fmla="*/ 10 w 12"/>
                <a:gd name="T1" fmla="*/ 7 h 9"/>
                <a:gd name="T2" fmla="*/ 2 w 12"/>
                <a:gd name="T3" fmla="*/ 3 h 9"/>
                <a:gd name="T4" fmla="*/ 2 w 12"/>
                <a:gd name="T5" fmla="*/ 3 h 9"/>
                <a:gd name="T6" fmla="*/ 1 w 12"/>
                <a:gd name="T7" fmla="*/ 3 h 9"/>
                <a:gd name="T8" fmla="*/ 1 w 12"/>
                <a:gd name="T9" fmla="*/ 3 h 9"/>
                <a:gd name="T10" fmla="*/ 1 w 12"/>
                <a:gd name="T11" fmla="*/ 3 h 9"/>
                <a:gd name="T12" fmla="*/ 1 w 12"/>
                <a:gd name="T13" fmla="*/ 3 h 9"/>
                <a:gd name="T14" fmla="*/ 0 w 12"/>
                <a:gd name="T15" fmla="*/ 3 h 9"/>
                <a:gd name="T16" fmla="*/ 2 w 12"/>
                <a:gd name="T17" fmla="*/ 0 h 9"/>
                <a:gd name="T18" fmla="*/ 3 w 12"/>
                <a:gd name="T19" fmla="*/ 0 h 9"/>
                <a:gd name="T20" fmla="*/ 3 w 12"/>
                <a:gd name="T21" fmla="*/ 0 h 9"/>
                <a:gd name="T22" fmla="*/ 3 w 12"/>
                <a:gd name="T23" fmla="*/ 0 h 9"/>
                <a:gd name="T24" fmla="*/ 2 w 12"/>
                <a:gd name="T25" fmla="*/ 1 h 9"/>
                <a:gd name="T26" fmla="*/ 2 w 12"/>
                <a:gd name="T27" fmla="*/ 1 h 9"/>
                <a:gd name="T28" fmla="*/ 3 w 12"/>
                <a:gd name="T29" fmla="*/ 2 h 9"/>
                <a:gd name="T30" fmla="*/ 10 w 12"/>
                <a:gd name="T31" fmla="*/ 6 h 9"/>
                <a:gd name="T32" fmla="*/ 11 w 12"/>
                <a:gd name="T33" fmla="*/ 6 h 9"/>
                <a:gd name="T34" fmla="*/ 11 w 12"/>
                <a:gd name="T35" fmla="*/ 6 h 9"/>
                <a:gd name="T36" fmla="*/ 11 w 12"/>
                <a:gd name="T37" fmla="*/ 5 h 9"/>
                <a:gd name="T38" fmla="*/ 12 w 12"/>
                <a:gd name="T39" fmla="*/ 5 h 9"/>
                <a:gd name="T40" fmla="*/ 12 w 12"/>
                <a:gd name="T41" fmla="*/ 5 h 9"/>
                <a:gd name="T42" fmla="*/ 12 w 12"/>
                <a:gd name="T43" fmla="*/ 5 h 9"/>
                <a:gd name="T44" fmla="*/ 10 w 12"/>
                <a:gd name="T45" fmla="*/ 9 h 9"/>
                <a:gd name="T46" fmla="*/ 10 w 12"/>
                <a:gd name="T47" fmla="*/ 9 h 9"/>
                <a:gd name="T48" fmla="*/ 10 w 12"/>
                <a:gd name="T49" fmla="*/ 8 h 9"/>
                <a:gd name="T50" fmla="*/ 10 w 12"/>
                <a:gd name="T51" fmla="*/ 8 h 9"/>
                <a:gd name="T52" fmla="*/ 10 w 12"/>
                <a:gd name="T53" fmla="*/ 8 h 9"/>
                <a:gd name="T54" fmla="*/ 10 w 12"/>
                <a:gd name="T55" fmla="*/ 7 h 9"/>
                <a:gd name="T56" fmla="*/ 10 w 12"/>
                <a:gd name="T5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9">
                  <a:moveTo>
                    <a:pt x="10" y="7"/>
                  </a:moveTo>
                  <a:cubicBezTo>
                    <a:pt x="2" y="3"/>
                    <a:pt x="2" y="3"/>
                    <a:pt x="2" y="3"/>
                  </a:cubicBezTo>
                  <a:cubicBezTo>
                    <a:pt x="2" y="3"/>
                    <a:pt x="2" y="3"/>
                    <a:pt x="2" y="3"/>
                  </a:cubicBezTo>
                  <a:cubicBezTo>
                    <a:pt x="2" y="3"/>
                    <a:pt x="2" y="3"/>
                    <a:pt x="1" y="3"/>
                  </a:cubicBezTo>
                  <a:cubicBezTo>
                    <a:pt x="1" y="3"/>
                    <a:pt x="1" y="3"/>
                    <a:pt x="1" y="3"/>
                  </a:cubicBezTo>
                  <a:cubicBezTo>
                    <a:pt x="1" y="3"/>
                    <a:pt x="1" y="3"/>
                    <a:pt x="1" y="3"/>
                  </a:cubicBezTo>
                  <a:cubicBezTo>
                    <a:pt x="1" y="4"/>
                    <a:pt x="1" y="4"/>
                    <a:pt x="1" y="3"/>
                  </a:cubicBezTo>
                  <a:cubicBezTo>
                    <a:pt x="0" y="3"/>
                    <a:pt x="0" y="3"/>
                    <a:pt x="0" y="3"/>
                  </a:cubicBezTo>
                  <a:cubicBezTo>
                    <a:pt x="2" y="0"/>
                    <a:pt x="2" y="0"/>
                    <a:pt x="2" y="0"/>
                  </a:cubicBezTo>
                  <a:cubicBezTo>
                    <a:pt x="2" y="0"/>
                    <a:pt x="3" y="0"/>
                    <a:pt x="3" y="0"/>
                  </a:cubicBezTo>
                  <a:cubicBezTo>
                    <a:pt x="3" y="0"/>
                    <a:pt x="3" y="0"/>
                    <a:pt x="3" y="0"/>
                  </a:cubicBezTo>
                  <a:cubicBezTo>
                    <a:pt x="3" y="0"/>
                    <a:pt x="3" y="0"/>
                    <a:pt x="3" y="0"/>
                  </a:cubicBezTo>
                  <a:cubicBezTo>
                    <a:pt x="2" y="1"/>
                    <a:pt x="2" y="1"/>
                    <a:pt x="2" y="1"/>
                  </a:cubicBezTo>
                  <a:cubicBezTo>
                    <a:pt x="2" y="1"/>
                    <a:pt x="2" y="1"/>
                    <a:pt x="2" y="1"/>
                  </a:cubicBezTo>
                  <a:cubicBezTo>
                    <a:pt x="3" y="1"/>
                    <a:pt x="3" y="1"/>
                    <a:pt x="3" y="2"/>
                  </a:cubicBezTo>
                  <a:cubicBezTo>
                    <a:pt x="10" y="6"/>
                    <a:pt x="10" y="6"/>
                    <a:pt x="10" y="6"/>
                  </a:cubicBezTo>
                  <a:cubicBezTo>
                    <a:pt x="10" y="6"/>
                    <a:pt x="11" y="6"/>
                    <a:pt x="11" y="6"/>
                  </a:cubicBezTo>
                  <a:cubicBezTo>
                    <a:pt x="11" y="6"/>
                    <a:pt x="11" y="6"/>
                    <a:pt x="11" y="6"/>
                  </a:cubicBezTo>
                  <a:cubicBezTo>
                    <a:pt x="11" y="6"/>
                    <a:pt x="11" y="6"/>
                    <a:pt x="11" y="5"/>
                  </a:cubicBezTo>
                  <a:cubicBezTo>
                    <a:pt x="12" y="5"/>
                    <a:pt x="12" y="5"/>
                    <a:pt x="12" y="5"/>
                  </a:cubicBezTo>
                  <a:cubicBezTo>
                    <a:pt x="12" y="5"/>
                    <a:pt x="12" y="5"/>
                    <a:pt x="12" y="5"/>
                  </a:cubicBezTo>
                  <a:cubicBezTo>
                    <a:pt x="12" y="5"/>
                    <a:pt x="12" y="5"/>
                    <a:pt x="12" y="5"/>
                  </a:cubicBezTo>
                  <a:cubicBezTo>
                    <a:pt x="10" y="9"/>
                    <a:pt x="10" y="9"/>
                    <a:pt x="10" y="9"/>
                  </a:cubicBezTo>
                  <a:cubicBezTo>
                    <a:pt x="10" y="9"/>
                    <a:pt x="10" y="9"/>
                    <a:pt x="10" y="9"/>
                  </a:cubicBezTo>
                  <a:cubicBezTo>
                    <a:pt x="10" y="9"/>
                    <a:pt x="10" y="8"/>
                    <a:pt x="10" y="8"/>
                  </a:cubicBezTo>
                  <a:cubicBezTo>
                    <a:pt x="10" y="8"/>
                    <a:pt x="10" y="8"/>
                    <a:pt x="10" y="8"/>
                  </a:cubicBezTo>
                  <a:cubicBezTo>
                    <a:pt x="10" y="8"/>
                    <a:pt x="10" y="8"/>
                    <a:pt x="10" y="8"/>
                  </a:cubicBezTo>
                  <a:cubicBezTo>
                    <a:pt x="10" y="7"/>
                    <a:pt x="10" y="7"/>
                    <a:pt x="10" y="7"/>
                  </a:cubicBezTo>
                  <a:cubicBezTo>
                    <a:pt x="10" y="7"/>
                    <a:pt x="10" y="7"/>
                    <a:pt x="10"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0" name="ïšḷíḍe">
              <a:extLst>
                <a:ext uri="{FF2B5EF4-FFF2-40B4-BE49-F238E27FC236}">
                  <a16:creationId xmlns:a16="http://schemas.microsoft.com/office/drawing/2014/main" id="{2A048A37-83F1-4539-8B4F-A56DA6793CA2}"/>
                </a:ext>
              </a:extLst>
            </p:cNvPr>
            <p:cNvSpPr/>
            <p:nvPr/>
          </p:nvSpPr>
          <p:spPr bwMode="auto">
            <a:xfrm>
              <a:off x="4156076" y="3673475"/>
              <a:ext cx="39688" cy="30163"/>
            </a:xfrm>
            <a:custGeom>
              <a:avLst/>
              <a:gdLst>
                <a:gd name="T0" fmla="*/ 10 w 12"/>
                <a:gd name="T1" fmla="*/ 7 h 9"/>
                <a:gd name="T2" fmla="*/ 2 w 12"/>
                <a:gd name="T3" fmla="*/ 3 h 9"/>
                <a:gd name="T4" fmla="*/ 2 w 12"/>
                <a:gd name="T5" fmla="*/ 3 h 9"/>
                <a:gd name="T6" fmla="*/ 1 w 12"/>
                <a:gd name="T7" fmla="*/ 3 h 9"/>
                <a:gd name="T8" fmla="*/ 1 w 12"/>
                <a:gd name="T9" fmla="*/ 3 h 9"/>
                <a:gd name="T10" fmla="*/ 1 w 12"/>
                <a:gd name="T11" fmla="*/ 3 h 9"/>
                <a:gd name="T12" fmla="*/ 1 w 12"/>
                <a:gd name="T13" fmla="*/ 3 h 9"/>
                <a:gd name="T14" fmla="*/ 0 w 12"/>
                <a:gd name="T15" fmla="*/ 3 h 9"/>
                <a:gd name="T16" fmla="*/ 2 w 12"/>
                <a:gd name="T17" fmla="*/ 0 h 9"/>
                <a:gd name="T18" fmla="*/ 3 w 12"/>
                <a:gd name="T19" fmla="*/ 0 h 9"/>
                <a:gd name="T20" fmla="*/ 3 w 12"/>
                <a:gd name="T21" fmla="*/ 0 h 9"/>
                <a:gd name="T22" fmla="*/ 3 w 12"/>
                <a:gd name="T23" fmla="*/ 0 h 9"/>
                <a:gd name="T24" fmla="*/ 2 w 12"/>
                <a:gd name="T25" fmla="*/ 1 h 9"/>
                <a:gd name="T26" fmla="*/ 2 w 12"/>
                <a:gd name="T27" fmla="*/ 1 h 9"/>
                <a:gd name="T28" fmla="*/ 3 w 12"/>
                <a:gd name="T29" fmla="*/ 2 h 9"/>
                <a:gd name="T30" fmla="*/ 10 w 12"/>
                <a:gd name="T31" fmla="*/ 6 h 9"/>
                <a:gd name="T32" fmla="*/ 11 w 12"/>
                <a:gd name="T33" fmla="*/ 6 h 9"/>
                <a:gd name="T34" fmla="*/ 11 w 12"/>
                <a:gd name="T35" fmla="*/ 6 h 9"/>
                <a:gd name="T36" fmla="*/ 11 w 12"/>
                <a:gd name="T37" fmla="*/ 5 h 9"/>
                <a:gd name="T38" fmla="*/ 12 w 12"/>
                <a:gd name="T39" fmla="*/ 5 h 9"/>
                <a:gd name="T40" fmla="*/ 12 w 12"/>
                <a:gd name="T41" fmla="*/ 5 h 9"/>
                <a:gd name="T42" fmla="*/ 12 w 12"/>
                <a:gd name="T43" fmla="*/ 5 h 9"/>
                <a:gd name="T44" fmla="*/ 10 w 12"/>
                <a:gd name="T45" fmla="*/ 9 h 9"/>
                <a:gd name="T46" fmla="*/ 10 w 12"/>
                <a:gd name="T47" fmla="*/ 9 h 9"/>
                <a:gd name="T48" fmla="*/ 10 w 12"/>
                <a:gd name="T49" fmla="*/ 8 h 9"/>
                <a:gd name="T50" fmla="*/ 10 w 12"/>
                <a:gd name="T51" fmla="*/ 8 h 9"/>
                <a:gd name="T52" fmla="*/ 10 w 12"/>
                <a:gd name="T53" fmla="*/ 8 h 9"/>
                <a:gd name="T54" fmla="*/ 10 w 12"/>
                <a:gd name="T55" fmla="*/ 7 h 9"/>
                <a:gd name="T56" fmla="*/ 10 w 12"/>
                <a:gd name="T5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9">
                  <a:moveTo>
                    <a:pt x="10" y="7"/>
                  </a:moveTo>
                  <a:cubicBezTo>
                    <a:pt x="2" y="3"/>
                    <a:pt x="2" y="3"/>
                    <a:pt x="2" y="3"/>
                  </a:cubicBezTo>
                  <a:cubicBezTo>
                    <a:pt x="2" y="3"/>
                    <a:pt x="2" y="3"/>
                    <a:pt x="2" y="3"/>
                  </a:cubicBezTo>
                  <a:cubicBezTo>
                    <a:pt x="1" y="3"/>
                    <a:pt x="1" y="3"/>
                    <a:pt x="1" y="3"/>
                  </a:cubicBezTo>
                  <a:cubicBezTo>
                    <a:pt x="1" y="3"/>
                    <a:pt x="1" y="3"/>
                    <a:pt x="1" y="3"/>
                  </a:cubicBezTo>
                  <a:cubicBezTo>
                    <a:pt x="1" y="3"/>
                    <a:pt x="1" y="3"/>
                    <a:pt x="1" y="3"/>
                  </a:cubicBezTo>
                  <a:cubicBezTo>
                    <a:pt x="1" y="4"/>
                    <a:pt x="1" y="4"/>
                    <a:pt x="1" y="3"/>
                  </a:cubicBezTo>
                  <a:cubicBezTo>
                    <a:pt x="0" y="3"/>
                    <a:pt x="0" y="3"/>
                    <a:pt x="0" y="3"/>
                  </a:cubicBezTo>
                  <a:cubicBezTo>
                    <a:pt x="2" y="0"/>
                    <a:pt x="2" y="0"/>
                    <a:pt x="2" y="0"/>
                  </a:cubicBezTo>
                  <a:cubicBezTo>
                    <a:pt x="2" y="0"/>
                    <a:pt x="3" y="0"/>
                    <a:pt x="3" y="0"/>
                  </a:cubicBezTo>
                  <a:cubicBezTo>
                    <a:pt x="3" y="0"/>
                    <a:pt x="3" y="0"/>
                    <a:pt x="3" y="0"/>
                  </a:cubicBezTo>
                  <a:cubicBezTo>
                    <a:pt x="3" y="0"/>
                    <a:pt x="3" y="0"/>
                    <a:pt x="3" y="0"/>
                  </a:cubicBezTo>
                  <a:cubicBezTo>
                    <a:pt x="2" y="1"/>
                    <a:pt x="2" y="1"/>
                    <a:pt x="2" y="1"/>
                  </a:cubicBezTo>
                  <a:cubicBezTo>
                    <a:pt x="2" y="1"/>
                    <a:pt x="2" y="1"/>
                    <a:pt x="2" y="1"/>
                  </a:cubicBezTo>
                  <a:cubicBezTo>
                    <a:pt x="3" y="1"/>
                    <a:pt x="3" y="1"/>
                    <a:pt x="3" y="2"/>
                  </a:cubicBezTo>
                  <a:cubicBezTo>
                    <a:pt x="10" y="6"/>
                    <a:pt x="10" y="6"/>
                    <a:pt x="10" y="6"/>
                  </a:cubicBezTo>
                  <a:cubicBezTo>
                    <a:pt x="10" y="6"/>
                    <a:pt x="11" y="6"/>
                    <a:pt x="11" y="6"/>
                  </a:cubicBezTo>
                  <a:cubicBezTo>
                    <a:pt x="11" y="6"/>
                    <a:pt x="11" y="6"/>
                    <a:pt x="11" y="6"/>
                  </a:cubicBezTo>
                  <a:cubicBezTo>
                    <a:pt x="11" y="6"/>
                    <a:pt x="11" y="6"/>
                    <a:pt x="11" y="5"/>
                  </a:cubicBezTo>
                  <a:cubicBezTo>
                    <a:pt x="12" y="5"/>
                    <a:pt x="12" y="5"/>
                    <a:pt x="12" y="5"/>
                  </a:cubicBezTo>
                  <a:cubicBezTo>
                    <a:pt x="12" y="5"/>
                    <a:pt x="12" y="5"/>
                    <a:pt x="12" y="5"/>
                  </a:cubicBezTo>
                  <a:cubicBezTo>
                    <a:pt x="12" y="5"/>
                    <a:pt x="12" y="5"/>
                    <a:pt x="12" y="5"/>
                  </a:cubicBezTo>
                  <a:cubicBezTo>
                    <a:pt x="10" y="9"/>
                    <a:pt x="10" y="9"/>
                    <a:pt x="10" y="9"/>
                  </a:cubicBezTo>
                  <a:cubicBezTo>
                    <a:pt x="10" y="9"/>
                    <a:pt x="10" y="9"/>
                    <a:pt x="10" y="9"/>
                  </a:cubicBezTo>
                  <a:cubicBezTo>
                    <a:pt x="10" y="9"/>
                    <a:pt x="10" y="8"/>
                    <a:pt x="10" y="8"/>
                  </a:cubicBezTo>
                  <a:cubicBezTo>
                    <a:pt x="10" y="8"/>
                    <a:pt x="10" y="8"/>
                    <a:pt x="10" y="8"/>
                  </a:cubicBezTo>
                  <a:cubicBezTo>
                    <a:pt x="10" y="8"/>
                    <a:pt x="10" y="8"/>
                    <a:pt x="10" y="8"/>
                  </a:cubicBezTo>
                  <a:cubicBezTo>
                    <a:pt x="10" y="8"/>
                    <a:pt x="10" y="7"/>
                    <a:pt x="10" y="7"/>
                  </a:cubicBezTo>
                  <a:cubicBezTo>
                    <a:pt x="10" y="7"/>
                    <a:pt x="10" y="7"/>
                    <a:pt x="10"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1" name="iṥļîḑè">
              <a:extLst>
                <a:ext uri="{FF2B5EF4-FFF2-40B4-BE49-F238E27FC236}">
                  <a16:creationId xmlns:a16="http://schemas.microsoft.com/office/drawing/2014/main" id="{798FE9A1-EA08-4A76-BC32-BB2BC6FBF1E4}"/>
                </a:ext>
              </a:extLst>
            </p:cNvPr>
            <p:cNvSpPr/>
            <p:nvPr/>
          </p:nvSpPr>
          <p:spPr bwMode="auto">
            <a:xfrm>
              <a:off x="4192588" y="3616325"/>
              <a:ext cx="42863" cy="33338"/>
            </a:xfrm>
            <a:custGeom>
              <a:avLst/>
              <a:gdLst>
                <a:gd name="T0" fmla="*/ 0 w 13"/>
                <a:gd name="T1" fmla="*/ 8 h 10"/>
                <a:gd name="T2" fmla="*/ 4 w 13"/>
                <a:gd name="T3" fmla="*/ 0 h 10"/>
                <a:gd name="T4" fmla="*/ 6 w 13"/>
                <a:gd name="T5" fmla="*/ 0 h 10"/>
                <a:gd name="T6" fmla="*/ 6 w 13"/>
                <a:gd name="T7" fmla="*/ 0 h 10"/>
                <a:gd name="T8" fmla="*/ 6 w 13"/>
                <a:gd name="T9" fmla="*/ 0 h 10"/>
                <a:gd name="T10" fmla="*/ 6 w 13"/>
                <a:gd name="T11" fmla="*/ 0 h 10"/>
                <a:gd name="T12" fmla="*/ 5 w 13"/>
                <a:gd name="T13" fmla="*/ 1 h 10"/>
                <a:gd name="T14" fmla="*/ 4 w 13"/>
                <a:gd name="T15" fmla="*/ 1 h 10"/>
                <a:gd name="T16" fmla="*/ 3 w 13"/>
                <a:gd name="T17" fmla="*/ 2 h 10"/>
                <a:gd name="T18" fmla="*/ 3 w 13"/>
                <a:gd name="T19" fmla="*/ 3 h 10"/>
                <a:gd name="T20" fmla="*/ 3 w 13"/>
                <a:gd name="T21" fmla="*/ 3 h 10"/>
                <a:gd name="T22" fmla="*/ 3 w 13"/>
                <a:gd name="T23" fmla="*/ 3 h 10"/>
                <a:gd name="T24" fmla="*/ 4 w 13"/>
                <a:gd name="T25" fmla="*/ 4 h 10"/>
                <a:gd name="T26" fmla="*/ 11 w 13"/>
                <a:gd name="T27" fmla="*/ 7 h 10"/>
                <a:gd name="T28" fmla="*/ 12 w 13"/>
                <a:gd name="T29" fmla="*/ 7 h 10"/>
                <a:gd name="T30" fmla="*/ 12 w 13"/>
                <a:gd name="T31" fmla="*/ 7 h 10"/>
                <a:gd name="T32" fmla="*/ 12 w 13"/>
                <a:gd name="T33" fmla="*/ 6 h 10"/>
                <a:gd name="T34" fmla="*/ 13 w 13"/>
                <a:gd name="T35" fmla="*/ 6 h 10"/>
                <a:gd name="T36" fmla="*/ 13 w 13"/>
                <a:gd name="T37" fmla="*/ 5 h 10"/>
                <a:gd name="T38" fmla="*/ 13 w 13"/>
                <a:gd name="T39" fmla="*/ 6 h 10"/>
                <a:gd name="T40" fmla="*/ 12 w 13"/>
                <a:gd name="T41" fmla="*/ 10 h 10"/>
                <a:gd name="T42" fmla="*/ 11 w 13"/>
                <a:gd name="T43" fmla="*/ 10 h 10"/>
                <a:gd name="T44" fmla="*/ 11 w 13"/>
                <a:gd name="T45" fmla="*/ 9 h 10"/>
                <a:gd name="T46" fmla="*/ 11 w 13"/>
                <a:gd name="T47" fmla="*/ 9 h 10"/>
                <a:gd name="T48" fmla="*/ 11 w 13"/>
                <a:gd name="T49" fmla="*/ 8 h 10"/>
                <a:gd name="T50" fmla="*/ 11 w 13"/>
                <a:gd name="T51" fmla="*/ 8 h 10"/>
                <a:gd name="T52" fmla="*/ 11 w 13"/>
                <a:gd name="T53" fmla="*/ 8 h 10"/>
                <a:gd name="T54" fmla="*/ 3 w 13"/>
                <a:gd name="T55" fmla="*/ 5 h 10"/>
                <a:gd name="T56" fmla="*/ 2 w 13"/>
                <a:gd name="T57" fmla="*/ 5 h 10"/>
                <a:gd name="T58" fmla="*/ 2 w 13"/>
                <a:gd name="T59" fmla="*/ 5 h 10"/>
                <a:gd name="T60" fmla="*/ 2 w 13"/>
                <a:gd name="T61" fmla="*/ 5 h 10"/>
                <a:gd name="T62" fmla="*/ 2 w 13"/>
                <a:gd name="T63" fmla="*/ 6 h 10"/>
                <a:gd name="T64" fmla="*/ 2 w 13"/>
                <a:gd name="T65" fmla="*/ 7 h 10"/>
                <a:gd name="T66" fmla="*/ 2 w 13"/>
                <a:gd name="T67" fmla="*/ 8 h 10"/>
                <a:gd name="T68" fmla="*/ 2 w 13"/>
                <a:gd name="T69" fmla="*/ 8 h 10"/>
                <a:gd name="T70" fmla="*/ 3 w 13"/>
                <a:gd name="T71" fmla="*/ 9 h 10"/>
                <a:gd name="T72" fmla="*/ 3 w 13"/>
                <a:gd name="T73" fmla="*/ 9 h 10"/>
                <a:gd name="T74" fmla="*/ 3 w 13"/>
                <a:gd name="T75" fmla="*/ 9 h 10"/>
                <a:gd name="T76" fmla="*/ 0 w 13"/>
                <a:gd name="T7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0">
                  <a:moveTo>
                    <a:pt x="0" y="8"/>
                  </a:moveTo>
                  <a:cubicBezTo>
                    <a:pt x="4" y="0"/>
                    <a:pt x="4" y="0"/>
                    <a:pt x="4" y="0"/>
                  </a:cubicBezTo>
                  <a:cubicBezTo>
                    <a:pt x="6" y="0"/>
                    <a:pt x="6" y="0"/>
                    <a:pt x="6" y="0"/>
                  </a:cubicBezTo>
                  <a:cubicBezTo>
                    <a:pt x="6" y="0"/>
                    <a:pt x="6" y="0"/>
                    <a:pt x="6" y="0"/>
                  </a:cubicBezTo>
                  <a:cubicBezTo>
                    <a:pt x="6" y="0"/>
                    <a:pt x="6" y="0"/>
                    <a:pt x="6" y="0"/>
                  </a:cubicBezTo>
                  <a:cubicBezTo>
                    <a:pt x="6" y="0"/>
                    <a:pt x="6" y="0"/>
                    <a:pt x="6" y="0"/>
                  </a:cubicBezTo>
                  <a:cubicBezTo>
                    <a:pt x="5" y="0"/>
                    <a:pt x="5" y="1"/>
                    <a:pt x="5" y="1"/>
                  </a:cubicBezTo>
                  <a:cubicBezTo>
                    <a:pt x="5" y="1"/>
                    <a:pt x="4" y="1"/>
                    <a:pt x="4" y="1"/>
                  </a:cubicBezTo>
                  <a:cubicBezTo>
                    <a:pt x="4" y="1"/>
                    <a:pt x="3" y="1"/>
                    <a:pt x="3" y="2"/>
                  </a:cubicBezTo>
                  <a:cubicBezTo>
                    <a:pt x="3" y="2"/>
                    <a:pt x="3" y="2"/>
                    <a:pt x="3" y="3"/>
                  </a:cubicBezTo>
                  <a:cubicBezTo>
                    <a:pt x="3" y="3"/>
                    <a:pt x="3" y="3"/>
                    <a:pt x="3" y="3"/>
                  </a:cubicBezTo>
                  <a:cubicBezTo>
                    <a:pt x="3" y="3"/>
                    <a:pt x="3" y="3"/>
                    <a:pt x="3" y="3"/>
                  </a:cubicBezTo>
                  <a:cubicBezTo>
                    <a:pt x="3" y="3"/>
                    <a:pt x="3" y="3"/>
                    <a:pt x="4" y="4"/>
                  </a:cubicBezTo>
                  <a:cubicBezTo>
                    <a:pt x="11" y="7"/>
                    <a:pt x="11" y="7"/>
                    <a:pt x="11" y="7"/>
                  </a:cubicBezTo>
                  <a:cubicBezTo>
                    <a:pt x="11" y="7"/>
                    <a:pt x="12" y="7"/>
                    <a:pt x="12" y="7"/>
                  </a:cubicBezTo>
                  <a:cubicBezTo>
                    <a:pt x="12" y="7"/>
                    <a:pt x="12" y="7"/>
                    <a:pt x="12" y="7"/>
                  </a:cubicBezTo>
                  <a:cubicBezTo>
                    <a:pt x="12" y="6"/>
                    <a:pt x="12" y="6"/>
                    <a:pt x="12" y="6"/>
                  </a:cubicBezTo>
                  <a:cubicBezTo>
                    <a:pt x="13" y="6"/>
                    <a:pt x="13" y="6"/>
                    <a:pt x="13" y="6"/>
                  </a:cubicBezTo>
                  <a:cubicBezTo>
                    <a:pt x="13" y="5"/>
                    <a:pt x="13" y="5"/>
                    <a:pt x="13" y="5"/>
                  </a:cubicBezTo>
                  <a:cubicBezTo>
                    <a:pt x="13" y="6"/>
                    <a:pt x="13" y="6"/>
                    <a:pt x="13" y="6"/>
                  </a:cubicBezTo>
                  <a:cubicBezTo>
                    <a:pt x="12" y="10"/>
                    <a:pt x="12" y="10"/>
                    <a:pt x="12" y="10"/>
                  </a:cubicBezTo>
                  <a:cubicBezTo>
                    <a:pt x="11" y="10"/>
                    <a:pt x="11" y="10"/>
                    <a:pt x="11" y="10"/>
                  </a:cubicBezTo>
                  <a:cubicBezTo>
                    <a:pt x="11" y="10"/>
                    <a:pt x="11" y="10"/>
                    <a:pt x="11" y="9"/>
                  </a:cubicBezTo>
                  <a:cubicBezTo>
                    <a:pt x="11" y="9"/>
                    <a:pt x="11" y="9"/>
                    <a:pt x="11" y="9"/>
                  </a:cubicBezTo>
                  <a:cubicBezTo>
                    <a:pt x="11" y="9"/>
                    <a:pt x="11" y="9"/>
                    <a:pt x="11" y="8"/>
                  </a:cubicBezTo>
                  <a:cubicBezTo>
                    <a:pt x="11" y="8"/>
                    <a:pt x="11" y="8"/>
                    <a:pt x="11" y="8"/>
                  </a:cubicBezTo>
                  <a:cubicBezTo>
                    <a:pt x="11" y="8"/>
                    <a:pt x="11" y="8"/>
                    <a:pt x="11" y="8"/>
                  </a:cubicBezTo>
                  <a:cubicBezTo>
                    <a:pt x="3" y="5"/>
                    <a:pt x="3" y="5"/>
                    <a:pt x="3" y="5"/>
                  </a:cubicBezTo>
                  <a:cubicBezTo>
                    <a:pt x="3" y="5"/>
                    <a:pt x="2" y="5"/>
                    <a:pt x="2" y="5"/>
                  </a:cubicBezTo>
                  <a:cubicBezTo>
                    <a:pt x="2" y="5"/>
                    <a:pt x="2" y="5"/>
                    <a:pt x="2" y="5"/>
                  </a:cubicBezTo>
                  <a:cubicBezTo>
                    <a:pt x="2" y="5"/>
                    <a:pt x="2" y="5"/>
                    <a:pt x="2" y="5"/>
                  </a:cubicBezTo>
                  <a:cubicBezTo>
                    <a:pt x="2" y="6"/>
                    <a:pt x="2" y="6"/>
                    <a:pt x="2" y="6"/>
                  </a:cubicBezTo>
                  <a:cubicBezTo>
                    <a:pt x="2" y="6"/>
                    <a:pt x="2" y="7"/>
                    <a:pt x="2" y="7"/>
                  </a:cubicBezTo>
                  <a:cubicBezTo>
                    <a:pt x="2" y="7"/>
                    <a:pt x="2" y="8"/>
                    <a:pt x="2" y="8"/>
                  </a:cubicBezTo>
                  <a:cubicBezTo>
                    <a:pt x="2" y="8"/>
                    <a:pt x="2" y="8"/>
                    <a:pt x="2" y="8"/>
                  </a:cubicBezTo>
                  <a:cubicBezTo>
                    <a:pt x="3" y="9"/>
                    <a:pt x="3" y="9"/>
                    <a:pt x="3" y="9"/>
                  </a:cubicBezTo>
                  <a:cubicBezTo>
                    <a:pt x="3" y="9"/>
                    <a:pt x="3" y="9"/>
                    <a:pt x="3" y="9"/>
                  </a:cubicBezTo>
                  <a:cubicBezTo>
                    <a:pt x="3" y="9"/>
                    <a:pt x="3" y="9"/>
                    <a:pt x="3" y="9"/>
                  </a:cubicBezTo>
                  <a:lnTo>
                    <a:pt x="0" y="8"/>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2" name="i$1iďé">
              <a:extLst>
                <a:ext uri="{FF2B5EF4-FFF2-40B4-BE49-F238E27FC236}">
                  <a16:creationId xmlns:a16="http://schemas.microsoft.com/office/drawing/2014/main" id="{988804F9-1753-4A9F-BD04-D3C9CDA4ADCB}"/>
                </a:ext>
              </a:extLst>
            </p:cNvPr>
            <p:cNvSpPr/>
            <p:nvPr/>
          </p:nvSpPr>
          <p:spPr bwMode="auto">
            <a:xfrm>
              <a:off x="4192588" y="3616325"/>
              <a:ext cx="42863" cy="33338"/>
            </a:xfrm>
            <a:custGeom>
              <a:avLst/>
              <a:gdLst>
                <a:gd name="T0" fmla="*/ 0 w 13"/>
                <a:gd name="T1" fmla="*/ 8 h 10"/>
                <a:gd name="T2" fmla="*/ 4 w 13"/>
                <a:gd name="T3" fmla="*/ 0 h 10"/>
                <a:gd name="T4" fmla="*/ 6 w 13"/>
                <a:gd name="T5" fmla="*/ 0 h 10"/>
                <a:gd name="T6" fmla="*/ 6 w 13"/>
                <a:gd name="T7" fmla="*/ 0 h 10"/>
                <a:gd name="T8" fmla="*/ 6 w 13"/>
                <a:gd name="T9" fmla="*/ 0 h 10"/>
                <a:gd name="T10" fmla="*/ 6 w 13"/>
                <a:gd name="T11" fmla="*/ 0 h 10"/>
                <a:gd name="T12" fmla="*/ 5 w 13"/>
                <a:gd name="T13" fmla="*/ 1 h 10"/>
                <a:gd name="T14" fmla="*/ 4 w 13"/>
                <a:gd name="T15" fmla="*/ 1 h 10"/>
                <a:gd name="T16" fmla="*/ 3 w 13"/>
                <a:gd name="T17" fmla="*/ 2 h 10"/>
                <a:gd name="T18" fmla="*/ 3 w 13"/>
                <a:gd name="T19" fmla="*/ 3 h 10"/>
                <a:gd name="T20" fmla="*/ 3 w 13"/>
                <a:gd name="T21" fmla="*/ 3 h 10"/>
                <a:gd name="T22" fmla="*/ 3 w 13"/>
                <a:gd name="T23" fmla="*/ 3 h 10"/>
                <a:gd name="T24" fmla="*/ 4 w 13"/>
                <a:gd name="T25" fmla="*/ 4 h 10"/>
                <a:gd name="T26" fmla="*/ 11 w 13"/>
                <a:gd name="T27" fmla="*/ 7 h 10"/>
                <a:gd name="T28" fmla="*/ 12 w 13"/>
                <a:gd name="T29" fmla="*/ 7 h 10"/>
                <a:gd name="T30" fmla="*/ 12 w 13"/>
                <a:gd name="T31" fmla="*/ 7 h 10"/>
                <a:gd name="T32" fmla="*/ 12 w 13"/>
                <a:gd name="T33" fmla="*/ 6 h 10"/>
                <a:gd name="T34" fmla="*/ 13 w 13"/>
                <a:gd name="T35" fmla="*/ 6 h 10"/>
                <a:gd name="T36" fmla="*/ 13 w 13"/>
                <a:gd name="T37" fmla="*/ 5 h 10"/>
                <a:gd name="T38" fmla="*/ 13 w 13"/>
                <a:gd name="T39" fmla="*/ 6 h 10"/>
                <a:gd name="T40" fmla="*/ 12 w 13"/>
                <a:gd name="T41" fmla="*/ 10 h 10"/>
                <a:gd name="T42" fmla="*/ 11 w 13"/>
                <a:gd name="T43" fmla="*/ 10 h 10"/>
                <a:gd name="T44" fmla="*/ 11 w 13"/>
                <a:gd name="T45" fmla="*/ 9 h 10"/>
                <a:gd name="T46" fmla="*/ 11 w 13"/>
                <a:gd name="T47" fmla="*/ 9 h 10"/>
                <a:gd name="T48" fmla="*/ 11 w 13"/>
                <a:gd name="T49" fmla="*/ 8 h 10"/>
                <a:gd name="T50" fmla="*/ 11 w 13"/>
                <a:gd name="T51" fmla="*/ 8 h 10"/>
                <a:gd name="T52" fmla="*/ 11 w 13"/>
                <a:gd name="T53" fmla="*/ 8 h 10"/>
                <a:gd name="T54" fmla="*/ 3 w 13"/>
                <a:gd name="T55" fmla="*/ 5 h 10"/>
                <a:gd name="T56" fmla="*/ 2 w 13"/>
                <a:gd name="T57" fmla="*/ 5 h 10"/>
                <a:gd name="T58" fmla="*/ 2 w 13"/>
                <a:gd name="T59" fmla="*/ 5 h 10"/>
                <a:gd name="T60" fmla="*/ 2 w 13"/>
                <a:gd name="T61" fmla="*/ 5 h 10"/>
                <a:gd name="T62" fmla="*/ 2 w 13"/>
                <a:gd name="T63" fmla="*/ 6 h 10"/>
                <a:gd name="T64" fmla="*/ 2 w 13"/>
                <a:gd name="T65" fmla="*/ 7 h 10"/>
                <a:gd name="T66" fmla="*/ 2 w 13"/>
                <a:gd name="T67" fmla="*/ 8 h 10"/>
                <a:gd name="T68" fmla="*/ 2 w 13"/>
                <a:gd name="T69" fmla="*/ 8 h 10"/>
                <a:gd name="T70" fmla="*/ 3 w 13"/>
                <a:gd name="T71" fmla="*/ 9 h 10"/>
                <a:gd name="T72" fmla="*/ 3 w 13"/>
                <a:gd name="T73" fmla="*/ 9 h 10"/>
                <a:gd name="T74" fmla="*/ 3 w 13"/>
                <a:gd name="T75" fmla="*/ 9 h 10"/>
                <a:gd name="T76" fmla="*/ 0 w 13"/>
                <a:gd name="T7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0">
                  <a:moveTo>
                    <a:pt x="0" y="8"/>
                  </a:moveTo>
                  <a:cubicBezTo>
                    <a:pt x="4" y="0"/>
                    <a:pt x="4" y="0"/>
                    <a:pt x="4" y="0"/>
                  </a:cubicBezTo>
                  <a:cubicBezTo>
                    <a:pt x="6" y="0"/>
                    <a:pt x="6" y="0"/>
                    <a:pt x="6" y="0"/>
                  </a:cubicBezTo>
                  <a:cubicBezTo>
                    <a:pt x="6" y="0"/>
                    <a:pt x="6" y="0"/>
                    <a:pt x="6" y="0"/>
                  </a:cubicBezTo>
                  <a:cubicBezTo>
                    <a:pt x="6" y="0"/>
                    <a:pt x="6" y="0"/>
                    <a:pt x="6" y="0"/>
                  </a:cubicBezTo>
                  <a:cubicBezTo>
                    <a:pt x="6" y="0"/>
                    <a:pt x="6" y="0"/>
                    <a:pt x="6" y="0"/>
                  </a:cubicBezTo>
                  <a:cubicBezTo>
                    <a:pt x="6" y="0"/>
                    <a:pt x="5" y="1"/>
                    <a:pt x="5" y="1"/>
                  </a:cubicBezTo>
                  <a:cubicBezTo>
                    <a:pt x="5" y="1"/>
                    <a:pt x="4" y="1"/>
                    <a:pt x="4" y="1"/>
                  </a:cubicBezTo>
                  <a:cubicBezTo>
                    <a:pt x="4" y="1"/>
                    <a:pt x="3" y="1"/>
                    <a:pt x="3" y="2"/>
                  </a:cubicBezTo>
                  <a:cubicBezTo>
                    <a:pt x="3" y="2"/>
                    <a:pt x="3" y="2"/>
                    <a:pt x="3" y="3"/>
                  </a:cubicBezTo>
                  <a:cubicBezTo>
                    <a:pt x="3" y="3"/>
                    <a:pt x="3" y="3"/>
                    <a:pt x="3" y="3"/>
                  </a:cubicBezTo>
                  <a:cubicBezTo>
                    <a:pt x="3" y="3"/>
                    <a:pt x="3" y="3"/>
                    <a:pt x="3" y="3"/>
                  </a:cubicBezTo>
                  <a:cubicBezTo>
                    <a:pt x="3" y="3"/>
                    <a:pt x="3" y="3"/>
                    <a:pt x="4" y="4"/>
                  </a:cubicBezTo>
                  <a:cubicBezTo>
                    <a:pt x="11" y="7"/>
                    <a:pt x="11" y="7"/>
                    <a:pt x="11" y="7"/>
                  </a:cubicBezTo>
                  <a:cubicBezTo>
                    <a:pt x="11" y="7"/>
                    <a:pt x="12" y="7"/>
                    <a:pt x="12" y="7"/>
                  </a:cubicBezTo>
                  <a:cubicBezTo>
                    <a:pt x="12" y="7"/>
                    <a:pt x="12" y="7"/>
                    <a:pt x="12" y="7"/>
                  </a:cubicBezTo>
                  <a:cubicBezTo>
                    <a:pt x="12" y="6"/>
                    <a:pt x="12" y="6"/>
                    <a:pt x="12" y="6"/>
                  </a:cubicBezTo>
                  <a:cubicBezTo>
                    <a:pt x="13" y="6"/>
                    <a:pt x="13" y="6"/>
                    <a:pt x="13" y="6"/>
                  </a:cubicBezTo>
                  <a:cubicBezTo>
                    <a:pt x="13" y="5"/>
                    <a:pt x="13" y="5"/>
                    <a:pt x="13" y="5"/>
                  </a:cubicBezTo>
                  <a:cubicBezTo>
                    <a:pt x="13" y="5"/>
                    <a:pt x="13" y="6"/>
                    <a:pt x="13" y="6"/>
                  </a:cubicBezTo>
                  <a:cubicBezTo>
                    <a:pt x="12" y="10"/>
                    <a:pt x="12" y="10"/>
                    <a:pt x="12" y="10"/>
                  </a:cubicBezTo>
                  <a:cubicBezTo>
                    <a:pt x="11" y="10"/>
                    <a:pt x="11" y="10"/>
                    <a:pt x="11" y="10"/>
                  </a:cubicBezTo>
                  <a:cubicBezTo>
                    <a:pt x="11" y="10"/>
                    <a:pt x="11" y="10"/>
                    <a:pt x="11" y="9"/>
                  </a:cubicBezTo>
                  <a:cubicBezTo>
                    <a:pt x="11" y="9"/>
                    <a:pt x="11" y="9"/>
                    <a:pt x="11" y="9"/>
                  </a:cubicBezTo>
                  <a:cubicBezTo>
                    <a:pt x="11" y="9"/>
                    <a:pt x="11" y="8"/>
                    <a:pt x="11" y="8"/>
                  </a:cubicBezTo>
                  <a:cubicBezTo>
                    <a:pt x="11" y="8"/>
                    <a:pt x="11" y="8"/>
                    <a:pt x="11" y="8"/>
                  </a:cubicBezTo>
                  <a:cubicBezTo>
                    <a:pt x="11" y="8"/>
                    <a:pt x="11" y="8"/>
                    <a:pt x="11" y="8"/>
                  </a:cubicBezTo>
                  <a:cubicBezTo>
                    <a:pt x="3" y="5"/>
                    <a:pt x="3" y="5"/>
                    <a:pt x="3" y="5"/>
                  </a:cubicBezTo>
                  <a:cubicBezTo>
                    <a:pt x="3" y="5"/>
                    <a:pt x="2" y="5"/>
                    <a:pt x="2" y="5"/>
                  </a:cubicBezTo>
                  <a:cubicBezTo>
                    <a:pt x="2" y="5"/>
                    <a:pt x="2" y="5"/>
                    <a:pt x="2" y="5"/>
                  </a:cubicBezTo>
                  <a:cubicBezTo>
                    <a:pt x="2" y="5"/>
                    <a:pt x="2" y="5"/>
                    <a:pt x="2" y="5"/>
                  </a:cubicBezTo>
                  <a:cubicBezTo>
                    <a:pt x="2" y="6"/>
                    <a:pt x="2" y="6"/>
                    <a:pt x="2" y="6"/>
                  </a:cubicBezTo>
                  <a:cubicBezTo>
                    <a:pt x="2" y="6"/>
                    <a:pt x="2" y="7"/>
                    <a:pt x="2" y="7"/>
                  </a:cubicBezTo>
                  <a:cubicBezTo>
                    <a:pt x="2" y="7"/>
                    <a:pt x="2" y="8"/>
                    <a:pt x="2" y="8"/>
                  </a:cubicBezTo>
                  <a:cubicBezTo>
                    <a:pt x="2" y="8"/>
                    <a:pt x="2" y="8"/>
                    <a:pt x="2" y="8"/>
                  </a:cubicBezTo>
                  <a:cubicBezTo>
                    <a:pt x="3" y="9"/>
                    <a:pt x="3" y="9"/>
                    <a:pt x="3" y="9"/>
                  </a:cubicBezTo>
                  <a:cubicBezTo>
                    <a:pt x="3" y="9"/>
                    <a:pt x="3" y="9"/>
                    <a:pt x="3" y="9"/>
                  </a:cubicBezTo>
                  <a:cubicBezTo>
                    <a:pt x="3" y="9"/>
                    <a:pt x="3" y="9"/>
                    <a:pt x="3" y="9"/>
                  </a:cubicBezTo>
                  <a:lnTo>
                    <a:pt x="0" y="8"/>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3" name="íŝḷïďè">
              <a:extLst>
                <a:ext uri="{FF2B5EF4-FFF2-40B4-BE49-F238E27FC236}">
                  <a16:creationId xmlns:a16="http://schemas.microsoft.com/office/drawing/2014/main" id="{AAA14D66-ABDC-4A89-B7C7-7EF8ADC57068}"/>
                </a:ext>
              </a:extLst>
            </p:cNvPr>
            <p:cNvSpPr/>
            <p:nvPr/>
          </p:nvSpPr>
          <p:spPr bwMode="auto">
            <a:xfrm>
              <a:off x="4217988" y="3549650"/>
              <a:ext cx="42863" cy="33338"/>
            </a:xfrm>
            <a:custGeom>
              <a:avLst/>
              <a:gdLst>
                <a:gd name="T0" fmla="*/ 8 w 13"/>
                <a:gd name="T1" fmla="*/ 6 h 10"/>
                <a:gd name="T2" fmla="*/ 4 w 13"/>
                <a:gd name="T3" fmla="*/ 2 h 10"/>
                <a:gd name="T4" fmla="*/ 3 w 13"/>
                <a:gd name="T5" fmla="*/ 2 h 10"/>
                <a:gd name="T6" fmla="*/ 3 w 13"/>
                <a:gd name="T7" fmla="*/ 2 h 10"/>
                <a:gd name="T8" fmla="*/ 3 w 13"/>
                <a:gd name="T9" fmla="*/ 3 h 10"/>
                <a:gd name="T10" fmla="*/ 3 w 13"/>
                <a:gd name="T11" fmla="*/ 4 h 10"/>
                <a:gd name="T12" fmla="*/ 2 w 13"/>
                <a:gd name="T13" fmla="*/ 4 h 10"/>
                <a:gd name="T14" fmla="*/ 2 w 13"/>
                <a:gd name="T15" fmla="*/ 3 h 10"/>
                <a:gd name="T16" fmla="*/ 3 w 13"/>
                <a:gd name="T17" fmla="*/ 0 h 10"/>
                <a:gd name="T18" fmla="*/ 3 w 13"/>
                <a:gd name="T19" fmla="*/ 0 h 10"/>
                <a:gd name="T20" fmla="*/ 4 w 13"/>
                <a:gd name="T21" fmla="*/ 0 h 10"/>
                <a:gd name="T22" fmla="*/ 4 w 13"/>
                <a:gd name="T23" fmla="*/ 0 h 10"/>
                <a:gd name="T24" fmla="*/ 4 w 13"/>
                <a:gd name="T25" fmla="*/ 1 h 10"/>
                <a:gd name="T26" fmla="*/ 4 w 13"/>
                <a:gd name="T27" fmla="*/ 2 h 10"/>
                <a:gd name="T28" fmla="*/ 4 w 13"/>
                <a:gd name="T29" fmla="*/ 2 h 10"/>
                <a:gd name="T30" fmla="*/ 8 w 13"/>
                <a:gd name="T31" fmla="*/ 6 h 10"/>
                <a:gd name="T32" fmla="*/ 11 w 13"/>
                <a:gd name="T33" fmla="*/ 7 h 10"/>
                <a:gd name="T34" fmla="*/ 12 w 13"/>
                <a:gd name="T35" fmla="*/ 7 h 10"/>
                <a:gd name="T36" fmla="*/ 12 w 13"/>
                <a:gd name="T37" fmla="*/ 7 h 10"/>
                <a:gd name="T38" fmla="*/ 12 w 13"/>
                <a:gd name="T39" fmla="*/ 7 h 10"/>
                <a:gd name="T40" fmla="*/ 12 w 13"/>
                <a:gd name="T41" fmla="*/ 6 h 10"/>
                <a:gd name="T42" fmla="*/ 13 w 13"/>
                <a:gd name="T43" fmla="*/ 6 h 10"/>
                <a:gd name="T44" fmla="*/ 13 w 13"/>
                <a:gd name="T45" fmla="*/ 6 h 10"/>
                <a:gd name="T46" fmla="*/ 12 w 13"/>
                <a:gd name="T47" fmla="*/ 10 h 10"/>
                <a:gd name="T48" fmla="*/ 12 w 13"/>
                <a:gd name="T49" fmla="*/ 10 h 10"/>
                <a:gd name="T50" fmla="*/ 11 w 13"/>
                <a:gd name="T51" fmla="*/ 10 h 10"/>
                <a:gd name="T52" fmla="*/ 12 w 13"/>
                <a:gd name="T53" fmla="*/ 9 h 10"/>
                <a:gd name="T54" fmla="*/ 12 w 13"/>
                <a:gd name="T55" fmla="*/ 9 h 10"/>
                <a:gd name="T56" fmla="*/ 11 w 13"/>
                <a:gd name="T57" fmla="*/ 9 h 10"/>
                <a:gd name="T58" fmla="*/ 11 w 13"/>
                <a:gd name="T59" fmla="*/ 8 h 10"/>
                <a:gd name="T60" fmla="*/ 8 w 13"/>
                <a:gd name="T61" fmla="*/ 7 h 10"/>
                <a:gd name="T62" fmla="*/ 2 w 13"/>
                <a:gd name="T63" fmla="*/ 9 h 10"/>
                <a:gd name="T64" fmla="*/ 2 w 13"/>
                <a:gd name="T65" fmla="*/ 9 h 10"/>
                <a:gd name="T66" fmla="*/ 1 w 13"/>
                <a:gd name="T67" fmla="*/ 9 h 10"/>
                <a:gd name="T68" fmla="*/ 1 w 13"/>
                <a:gd name="T69" fmla="*/ 10 h 10"/>
                <a:gd name="T70" fmla="*/ 1 w 13"/>
                <a:gd name="T71" fmla="*/ 10 h 10"/>
                <a:gd name="T72" fmla="*/ 0 w 13"/>
                <a:gd name="T73" fmla="*/ 10 h 10"/>
                <a:gd name="T74" fmla="*/ 0 w 13"/>
                <a:gd name="T75" fmla="*/ 10 h 10"/>
                <a:gd name="T76" fmla="*/ 1 w 13"/>
                <a:gd name="T77" fmla="*/ 6 h 10"/>
                <a:gd name="T78" fmla="*/ 2 w 13"/>
                <a:gd name="T79" fmla="*/ 6 h 10"/>
                <a:gd name="T80" fmla="*/ 2 w 13"/>
                <a:gd name="T81" fmla="*/ 6 h 10"/>
                <a:gd name="T82" fmla="*/ 2 w 13"/>
                <a:gd name="T83" fmla="*/ 7 h 10"/>
                <a:gd name="T84" fmla="*/ 2 w 13"/>
                <a:gd name="T85" fmla="*/ 7 h 10"/>
                <a:gd name="T86" fmla="*/ 2 w 13"/>
                <a:gd name="T87" fmla="*/ 8 h 10"/>
                <a:gd name="T88" fmla="*/ 2 w 13"/>
                <a:gd name="T89" fmla="*/ 7 h 10"/>
                <a:gd name="T90" fmla="*/ 8 w 13"/>
                <a:gd name="T9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 h="10">
                  <a:moveTo>
                    <a:pt x="8" y="6"/>
                  </a:moveTo>
                  <a:cubicBezTo>
                    <a:pt x="4" y="2"/>
                    <a:pt x="4" y="2"/>
                    <a:pt x="4" y="2"/>
                  </a:cubicBezTo>
                  <a:cubicBezTo>
                    <a:pt x="4" y="2"/>
                    <a:pt x="3" y="2"/>
                    <a:pt x="3" y="2"/>
                  </a:cubicBezTo>
                  <a:cubicBezTo>
                    <a:pt x="3" y="2"/>
                    <a:pt x="3" y="2"/>
                    <a:pt x="3" y="2"/>
                  </a:cubicBezTo>
                  <a:cubicBezTo>
                    <a:pt x="3" y="2"/>
                    <a:pt x="3" y="3"/>
                    <a:pt x="3" y="3"/>
                  </a:cubicBezTo>
                  <a:cubicBezTo>
                    <a:pt x="3" y="4"/>
                    <a:pt x="3" y="4"/>
                    <a:pt x="3" y="4"/>
                  </a:cubicBezTo>
                  <a:cubicBezTo>
                    <a:pt x="3" y="4"/>
                    <a:pt x="3" y="4"/>
                    <a:pt x="2" y="4"/>
                  </a:cubicBezTo>
                  <a:cubicBezTo>
                    <a:pt x="2" y="4"/>
                    <a:pt x="2" y="4"/>
                    <a:pt x="2" y="3"/>
                  </a:cubicBezTo>
                  <a:cubicBezTo>
                    <a:pt x="3" y="0"/>
                    <a:pt x="3" y="0"/>
                    <a:pt x="3" y="0"/>
                  </a:cubicBezTo>
                  <a:cubicBezTo>
                    <a:pt x="3" y="0"/>
                    <a:pt x="3" y="0"/>
                    <a:pt x="3" y="0"/>
                  </a:cubicBezTo>
                  <a:cubicBezTo>
                    <a:pt x="4" y="0"/>
                    <a:pt x="4" y="0"/>
                    <a:pt x="4" y="0"/>
                  </a:cubicBezTo>
                  <a:cubicBezTo>
                    <a:pt x="4" y="0"/>
                    <a:pt x="4" y="0"/>
                    <a:pt x="4" y="0"/>
                  </a:cubicBezTo>
                  <a:cubicBezTo>
                    <a:pt x="4" y="1"/>
                    <a:pt x="3" y="1"/>
                    <a:pt x="4" y="1"/>
                  </a:cubicBezTo>
                  <a:cubicBezTo>
                    <a:pt x="4" y="1"/>
                    <a:pt x="4" y="1"/>
                    <a:pt x="4" y="2"/>
                  </a:cubicBezTo>
                  <a:cubicBezTo>
                    <a:pt x="4" y="2"/>
                    <a:pt x="4" y="2"/>
                    <a:pt x="4" y="2"/>
                  </a:cubicBezTo>
                  <a:cubicBezTo>
                    <a:pt x="8" y="6"/>
                    <a:pt x="8" y="6"/>
                    <a:pt x="8" y="6"/>
                  </a:cubicBezTo>
                  <a:cubicBezTo>
                    <a:pt x="11" y="7"/>
                    <a:pt x="11" y="7"/>
                    <a:pt x="11" y="7"/>
                  </a:cubicBezTo>
                  <a:cubicBezTo>
                    <a:pt x="12" y="7"/>
                    <a:pt x="12" y="7"/>
                    <a:pt x="12" y="7"/>
                  </a:cubicBezTo>
                  <a:cubicBezTo>
                    <a:pt x="12" y="7"/>
                    <a:pt x="12" y="7"/>
                    <a:pt x="12" y="7"/>
                  </a:cubicBezTo>
                  <a:cubicBezTo>
                    <a:pt x="12" y="7"/>
                    <a:pt x="12" y="7"/>
                    <a:pt x="12" y="7"/>
                  </a:cubicBezTo>
                  <a:cubicBezTo>
                    <a:pt x="12" y="6"/>
                    <a:pt x="12" y="6"/>
                    <a:pt x="12" y="6"/>
                  </a:cubicBezTo>
                  <a:cubicBezTo>
                    <a:pt x="12" y="6"/>
                    <a:pt x="13" y="6"/>
                    <a:pt x="13" y="6"/>
                  </a:cubicBezTo>
                  <a:cubicBezTo>
                    <a:pt x="13" y="6"/>
                    <a:pt x="13" y="6"/>
                    <a:pt x="13" y="6"/>
                  </a:cubicBezTo>
                  <a:cubicBezTo>
                    <a:pt x="12" y="10"/>
                    <a:pt x="12" y="10"/>
                    <a:pt x="12" y="10"/>
                  </a:cubicBezTo>
                  <a:cubicBezTo>
                    <a:pt x="12" y="10"/>
                    <a:pt x="12" y="10"/>
                    <a:pt x="12" y="10"/>
                  </a:cubicBezTo>
                  <a:cubicBezTo>
                    <a:pt x="11" y="10"/>
                    <a:pt x="11" y="10"/>
                    <a:pt x="11" y="10"/>
                  </a:cubicBezTo>
                  <a:cubicBezTo>
                    <a:pt x="12" y="9"/>
                    <a:pt x="12" y="9"/>
                    <a:pt x="12" y="9"/>
                  </a:cubicBezTo>
                  <a:cubicBezTo>
                    <a:pt x="12" y="9"/>
                    <a:pt x="12" y="9"/>
                    <a:pt x="12" y="9"/>
                  </a:cubicBezTo>
                  <a:cubicBezTo>
                    <a:pt x="12" y="9"/>
                    <a:pt x="11" y="9"/>
                    <a:pt x="11" y="9"/>
                  </a:cubicBezTo>
                  <a:cubicBezTo>
                    <a:pt x="11" y="8"/>
                    <a:pt x="11" y="8"/>
                    <a:pt x="11" y="8"/>
                  </a:cubicBezTo>
                  <a:cubicBezTo>
                    <a:pt x="8" y="7"/>
                    <a:pt x="8" y="7"/>
                    <a:pt x="8" y="7"/>
                  </a:cubicBezTo>
                  <a:cubicBezTo>
                    <a:pt x="2" y="9"/>
                    <a:pt x="2" y="9"/>
                    <a:pt x="2" y="9"/>
                  </a:cubicBezTo>
                  <a:cubicBezTo>
                    <a:pt x="2" y="9"/>
                    <a:pt x="2" y="9"/>
                    <a:pt x="2" y="9"/>
                  </a:cubicBezTo>
                  <a:cubicBezTo>
                    <a:pt x="1" y="9"/>
                    <a:pt x="1" y="9"/>
                    <a:pt x="1" y="9"/>
                  </a:cubicBezTo>
                  <a:cubicBezTo>
                    <a:pt x="1" y="9"/>
                    <a:pt x="1" y="10"/>
                    <a:pt x="1" y="10"/>
                  </a:cubicBezTo>
                  <a:cubicBezTo>
                    <a:pt x="1" y="10"/>
                    <a:pt x="1" y="10"/>
                    <a:pt x="1" y="10"/>
                  </a:cubicBezTo>
                  <a:cubicBezTo>
                    <a:pt x="1" y="10"/>
                    <a:pt x="1" y="10"/>
                    <a:pt x="0" y="10"/>
                  </a:cubicBezTo>
                  <a:cubicBezTo>
                    <a:pt x="0" y="10"/>
                    <a:pt x="0" y="10"/>
                    <a:pt x="0" y="10"/>
                  </a:cubicBezTo>
                  <a:cubicBezTo>
                    <a:pt x="1" y="6"/>
                    <a:pt x="1" y="6"/>
                    <a:pt x="1" y="6"/>
                  </a:cubicBezTo>
                  <a:cubicBezTo>
                    <a:pt x="1" y="6"/>
                    <a:pt x="2" y="6"/>
                    <a:pt x="2" y="6"/>
                  </a:cubicBezTo>
                  <a:cubicBezTo>
                    <a:pt x="2" y="6"/>
                    <a:pt x="2" y="6"/>
                    <a:pt x="2" y="6"/>
                  </a:cubicBezTo>
                  <a:cubicBezTo>
                    <a:pt x="2" y="7"/>
                    <a:pt x="2" y="7"/>
                    <a:pt x="2" y="7"/>
                  </a:cubicBezTo>
                  <a:cubicBezTo>
                    <a:pt x="2" y="7"/>
                    <a:pt x="2" y="7"/>
                    <a:pt x="2" y="7"/>
                  </a:cubicBezTo>
                  <a:cubicBezTo>
                    <a:pt x="2" y="7"/>
                    <a:pt x="2" y="7"/>
                    <a:pt x="2" y="8"/>
                  </a:cubicBezTo>
                  <a:cubicBezTo>
                    <a:pt x="2" y="8"/>
                    <a:pt x="2" y="8"/>
                    <a:pt x="2" y="7"/>
                  </a:cubicBezTo>
                  <a:lnTo>
                    <a:pt x="8"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4" name="ïśļîḓé">
              <a:extLst>
                <a:ext uri="{FF2B5EF4-FFF2-40B4-BE49-F238E27FC236}">
                  <a16:creationId xmlns:a16="http://schemas.microsoft.com/office/drawing/2014/main" id="{D9634ECC-8B60-4D39-9F65-4790E8CAE0C0}"/>
                </a:ext>
              </a:extLst>
            </p:cNvPr>
            <p:cNvSpPr/>
            <p:nvPr/>
          </p:nvSpPr>
          <p:spPr bwMode="auto">
            <a:xfrm>
              <a:off x="4217988" y="3549650"/>
              <a:ext cx="42863" cy="33338"/>
            </a:xfrm>
            <a:custGeom>
              <a:avLst/>
              <a:gdLst>
                <a:gd name="T0" fmla="*/ 8 w 13"/>
                <a:gd name="T1" fmla="*/ 6 h 10"/>
                <a:gd name="T2" fmla="*/ 4 w 13"/>
                <a:gd name="T3" fmla="*/ 2 h 10"/>
                <a:gd name="T4" fmla="*/ 3 w 13"/>
                <a:gd name="T5" fmla="*/ 2 h 10"/>
                <a:gd name="T6" fmla="*/ 3 w 13"/>
                <a:gd name="T7" fmla="*/ 2 h 10"/>
                <a:gd name="T8" fmla="*/ 3 w 13"/>
                <a:gd name="T9" fmla="*/ 3 h 10"/>
                <a:gd name="T10" fmla="*/ 3 w 13"/>
                <a:gd name="T11" fmla="*/ 4 h 10"/>
                <a:gd name="T12" fmla="*/ 2 w 13"/>
                <a:gd name="T13" fmla="*/ 4 h 10"/>
                <a:gd name="T14" fmla="*/ 2 w 13"/>
                <a:gd name="T15" fmla="*/ 3 h 10"/>
                <a:gd name="T16" fmla="*/ 3 w 13"/>
                <a:gd name="T17" fmla="*/ 0 h 10"/>
                <a:gd name="T18" fmla="*/ 3 w 13"/>
                <a:gd name="T19" fmla="*/ 0 h 10"/>
                <a:gd name="T20" fmla="*/ 4 w 13"/>
                <a:gd name="T21" fmla="*/ 0 h 10"/>
                <a:gd name="T22" fmla="*/ 4 w 13"/>
                <a:gd name="T23" fmla="*/ 0 h 10"/>
                <a:gd name="T24" fmla="*/ 4 w 13"/>
                <a:gd name="T25" fmla="*/ 1 h 10"/>
                <a:gd name="T26" fmla="*/ 4 w 13"/>
                <a:gd name="T27" fmla="*/ 2 h 10"/>
                <a:gd name="T28" fmla="*/ 4 w 13"/>
                <a:gd name="T29" fmla="*/ 2 h 10"/>
                <a:gd name="T30" fmla="*/ 8 w 13"/>
                <a:gd name="T31" fmla="*/ 6 h 10"/>
                <a:gd name="T32" fmla="*/ 11 w 13"/>
                <a:gd name="T33" fmla="*/ 7 h 10"/>
                <a:gd name="T34" fmla="*/ 12 w 13"/>
                <a:gd name="T35" fmla="*/ 7 h 10"/>
                <a:gd name="T36" fmla="*/ 12 w 13"/>
                <a:gd name="T37" fmla="*/ 7 h 10"/>
                <a:gd name="T38" fmla="*/ 12 w 13"/>
                <a:gd name="T39" fmla="*/ 7 h 10"/>
                <a:gd name="T40" fmla="*/ 12 w 13"/>
                <a:gd name="T41" fmla="*/ 6 h 10"/>
                <a:gd name="T42" fmla="*/ 13 w 13"/>
                <a:gd name="T43" fmla="*/ 6 h 10"/>
                <a:gd name="T44" fmla="*/ 13 w 13"/>
                <a:gd name="T45" fmla="*/ 6 h 10"/>
                <a:gd name="T46" fmla="*/ 12 w 13"/>
                <a:gd name="T47" fmla="*/ 10 h 10"/>
                <a:gd name="T48" fmla="*/ 12 w 13"/>
                <a:gd name="T49" fmla="*/ 10 h 10"/>
                <a:gd name="T50" fmla="*/ 11 w 13"/>
                <a:gd name="T51" fmla="*/ 10 h 10"/>
                <a:gd name="T52" fmla="*/ 12 w 13"/>
                <a:gd name="T53" fmla="*/ 9 h 10"/>
                <a:gd name="T54" fmla="*/ 12 w 13"/>
                <a:gd name="T55" fmla="*/ 9 h 10"/>
                <a:gd name="T56" fmla="*/ 11 w 13"/>
                <a:gd name="T57" fmla="*/ 9 h 10"/>
                <a:gd name="T58" fmla="*/ 11 w 13"/>
                <a:gd name="T59" fmla="*/ 8 h 10"/>
                <a:gd name="T60" fmla="*/ 8 w 13"/>
                <a:gd name="T61" fmla="*/ 7 h 10"/>
                <a:gd name="T62" fmla="*/ 2 w 13"/>
                <a:gd name="T63" fmla="*/ 9 h 10"/>
                <a:gd name="T64" fmla="*/ 2 w 13"/>
                <a:gd name="T65" fmla="*/ 9 h 10"/>
                <a:gd name="T66" fmla="*/ 1 w 13"/>
                <a:gd name="T67" fmla="*/ 9 h 10"/>
                <a:gd name="T68" fmla="*/ 1 w 13"/>
                <a:gd name="T69" fmla="*/ 10 h 10"/>
                <a:gd name="T70" fmla="*/ 1 w 13"/>
                <a:gd name="T71" fmla="*/ 10 h 10"/>
                <a:gd name="T72" fmla="*/ 0 w 13"/>
                <a:gd name="T73" fmla="*/ 10 h 10"/>
                <a:gd name="T74" fmla="*/ 0 w 13"/>
                <a:gd name="T75" fmla="*/ 10 h 10"/>
                <a:gd name="T76" fmla="*/ 1 w 13"/>
                <a:gd name="T77" fmla="*/ 6 h 10"/>
                <a:gd name="T78" fmla="*/ 2 w 13"/>
                <a:gd name="T79" fmla="*/ 6 h 10"/>
                <a:gd name="T80" fmla="*/ 2 w 13"/>
                <a:gd name="T81" fmla="*/ 6 h 10"/>
                <a:gd name="T82" fmla="*/ 2 w 13"/>
                <a:gd name="T83" fmla="*/ 7 h 10"/>
                <a:gd name="T84" fmla="*/ 2 w 13"/>
                <a:gd name="T85" fmla="*/ 7 h 10"/>
                <a:gd name="T86" fmla="*/ 2 w 13"/>
                <a:gd name="T87" fmla="*/ 8 h 10"/>
                <a:gd name="T88" fmla="*/ 2 w 13"/>
                <a:gd name="T89" fmla="*/ 7 h 10"/>
                <a:gd name="T90" fmla="*/ 8 w 13"/>
                <a:gd name="T9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 h="10">
                  <a:moveTo>
                    <a:pt x="8" y="6"/>
                  </a:moveTo>
                  <a:cubicBezTo>
                    <a:pt x="4" y="2"/>
                    <a:pt x="4" y="2"/>
                    <a:pt x="4" y="2"/>
                  </a:cubicBezTo>
                  <a:cubicBezTo>
                    <a:pt x="4" y="2"/>
                    <a:pt x="3" y="2"/>
                    <a:pt x="3" y="2"/>
                  </a:cubicBezTo>
                  <a:cubicBezTo>
                    <a:pt x="3" y="2"/>
                    <a:pt x="3" y="2"/>
                    <a:pt x="3" y="2"/>
                  </a:cubicBezTo>
                  <a:cubicBezTo>
                    <a:pt x="3" y="2"/>
                    <a:pt x="3" y="3"/>
                    <a:pt x="3" y="3"/>
                  </a:cubicBezTo>
                  <a:cubicBezTo>
                    <a:pt x="3" y="4"/>
                    <a:pt x="3" y="4"/>
                    <a:pt x="3" y="4"/>
                  </a:cubicBezTo>
                  <a:cubicBezTo>
                    <a:pt x="2" y="4"/>
                    <a:pt x="2" y="4"/>
                    <a:pt x="2" y="4"/>
                  </a:cubicBezTo>
                  <a:cubicBezTo>
                    <a:pt x="2" y="3"/>
                    <a:pt x="2" y="3"/>
                    <a:pt x="2" y="3"/>
                  </a:cubicBezTo>
                  <a:cubicBezTo>
                    <a:pt x="3" y="0"/>
                    <a:pt x="3" y="0"/>
                    <a:pt x="3" y="0"/>
                  </a:cubicBezTo>
                  <a:cubicBezTo>
                    <a:pt x="3" y="0"/>
                    <a:pt x="3" y="0"/>
                    <a:pt x="3" y="0"/>
                  </a:cubicBezTo>
                  <a:cubicBezTo>
                    <a:pt x="4" y="0"/>
                    <a:pt x="4" y="0"/>
                    <a:pt x="4" y="0"/>
                  </a:cubicBezTo>
                  <a:cubicBezTo>
                    <a:pt x="4" y="0"/>
                    <a:pt x="4" y="0"/>
                    <a:pt x="4" y="0"/>
                  </a:cubicBezTo>
                  <a:cubicBezTo>
                    <a:pt x="4" y="1"/>
                    <a:pt x="4" y="1"/>
                    <a:pt x="4" y="1"/>
                  </a:cubicBezTo>
                  <a:cubicBezTo>
                    <a:pt x="4" y="1"/>
                    <a:pt x="4" y="1"/>
                    <a:pt x="4" y="2"/>
                  </a:cubicBezTo>
                  <a:cubicBezTo>
                    <a:pt x="4" y="2"/>
                    <a:pt x="4" y="2"/>
                    <a:pt x="4" y="2"/>
                  </a:cubicBezTo>
                  <a:cubicBezTo>
                    <a:pt x="8" y="6"/>
                    <a:pt x="8" y="6"/>
                    <a:pt x="8" y="6"/>
                  </a:cubicBezTo>
                  <a:cubicBezTo>
                    <a:pt x="11" y="7"/>
                    <a:pt x="11" y="7"/>
                    <a:pt x="11" y="7"/>
                  </a:cubicBezTo>
                  <a:cubicBezTo>
                    <a:pt x="12" y="7"/>
                    <a:pt x="12" y="7"/>
                    <a:pt x="12" y="7"/>
                  </a:cubicBezTo>
                  <a:cubicBezTo>
                    <a:pt x="12" y="7"/>
                    <a:pt x="12" y="7"/>
                    <a:pt x="12" y="7"/>
                  </a:cubicBezTo>
                  <a:cubicBezTo>
                    <a:pt x="12" y="7"/>
                    <a:pt x="12" y="7"/>
                    <a:pt x="12" y="7"/>
                  </a:cubicBezTo>
                  <a:cubicBezTo>
                    <a:pt x="12" y="6"/>
                    <a:pt x="12" y="6"/>
                    <a:pt x="12" y="6"/>
                  </a:cubicBezTo>
                  <a:cubicBezTo>
                    <a:pt x="12" y="6"/>
                    <a:pt x="13" y="6"/>
                    <a:pt x="13" y="6"/>
                  </a:cubicBezTo>
                  <a:cubicBezTo>
                    <a:pt x="13" y="6"/>
                    <a:pt x="13" y="6"/>
                    <a:pt x="13" y="6"/>
                  </a:cubicBezTo>
                  <a:cubicBezTo>
                    <a:pt x="12" y="10"/>
                    <a:pt x="12" y="10"/>
                    <a:pt x="12" y="10"/>
                  </a:cubicBezTo>
                  <a:cubicBezTo>
                    <a:pt x="12" y="10"/>
                    <a:pt x="12" y="10"/>
                    <a:pt x="12" y="10"/>
                  </a:cubicBezTo>
                  <a:cubicBezTo>
                    <a:pt x="12" y="10"/>
                    <a:pt x="11" y="10"/>
                    <a:pt x="11" y="10"/>
                  </a:cubicBezTo>
                  <a:cubicBezTo>
                    <a:pt x="12" y="9"/>
                    <a:pt x="12" y="9"/>
                    <a:pt x="12" y="9"/>
                  </a:cubicBezTo>
                  <a:cubicBezTo>
                    <a:pt x="12" y="9"/>
                    <a:pt x="12" y="9"/>
                    <a:pt x="12" y="9"/>
                  </a:cubicBezTo>
                  <a:cubicBezTo>
                    <a:pt x="12" y="9"/>
                    <a:pt x="11" y="9"/>
                    <a:pt x="11" y="9"/>
                  </a:cubicBezTo>
                  <a:cubicBezTo>
                    <a:pt x="11" y="8"/>
                    <a:pt x="11" y="8"/>
                    <a:pt x="11" y="8"/>
                  </a:cubicBezTo>
                  <a:cubicBezTo>
                    <a:pt x="8" y="7"/>
                    <a:pt x="8" y="7"/>
                    <a:pt x="8" y="7"/>
                  </a:cubicBezTo>
                  <a:cubicBezTo>
                    <a:pt x="2" y="9"/>
                    <a:pt x="2" y="9"/>
                    <a:pt x="2" y="9"/>
                  </a:cubicBezTo>
                  <a:cubicBezTo>
                    <a:pt x="2" y="9"/>
                    <a:pt x="2" y="9"/>
                    <a:pt x="2" y="9"/>
                  </a:cubicBezTo>
                  <a:cubicBezTo>
                    <a:pt x="1" y="9"/>
                    <a:pt x="1" y="9"/>
                    <a:pt x="1" y="9"/>
                  </a:cubicBezTo>
                  <a:cubicBezTo>
                    <a:pt x="1" y="9"/>
                    <a:pt x="1" y="10"/>
                    <a:pt x="1" y="10"/>
                  </a:cubicBezTo>
                  <a:cubicBezTo>
                    <a:pt x="1" y="10"/>
                    <a:pt x="1" y="10"/>
                    <a:pt x="1" y="10"/>
                  </a:cubicBezTo>
                  <a:cubicBezTo>
                    <a:pt x="0" y="10"/>
                    <a:pt x="0" y="10"/>
                    <a:pt x="0" y="10"/>
                  </a:cubicBezTo>
                  <a:cubicBezTo>
                    <a:pt x="0" y="10"/>
                    <a:pt x="0" y="10"/>
                    <a:pt x="0" y="10"/>
                  </a:cubicBezTo>
                  <a:cubicBezTo>
                    <a:pt x="1" y="6"/>
                    <a:pt x="1" y="6"/>
                    <a:pt x="1" y="6"/>
                  </a:cubicBezTo>
                  <a:cubicBezTo>
                    <a:pt x="2" y="6"/>
                    <a:pt x="2" y="6"/>
                    <a:pt x="2" y="6"/>
                  </a:cubicBezTo>
                  <a:cubicBezTo>
                    <a:pt x="2" y="6"/>
                    <a:pt x="2" y="6"/>
                    <a:pt x="2" y="6"/>
                  </a:cubicBezTo>
                  <a:cubicBezTo>
                    <a:pt x="2" y="7"/>
                    <a:pt x="2" y="7"/>
                    <a:pt x="2" y="7"/>
                  </a:cubicBezTo>
                  <a:cubicBezTo>
                    <a:pt x="2" y="7"/>
                    <a:pt x="2" y="7"/>
                    <a:pt x="2" y="7"/>
                  </a:cubicBezTo>
                  <a:cubicBezTo>
                    <a:pt x="2" y="7"/>
                    <a:pt x="2" y="8"/>
                    <a:pt x="2" y="8"/>
                  </a:cubicBezTo>
                  <a:cubicBezTo>
                    <a:pt x="2" y="7"/>
                    <a:pt x="2" y="7"/>
                    <a:pt x="2" y="7"/>
                  </a:cubicBezTo>
                  <a:lnTo>
                    <a:pt x="8"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5" name="ïṣļîḑe">
              <a:extLst>
                <a:ext uri="{FF2B5EF4-FFF2-40B4-BE49-F238E27FC236}">
                  <a16:creationId xmlns:a16="http://schemas.microsoft.com/office/drawing/2014/main" id="{8B9707C8-D823-4083-BC8C-CD8CC3244387}"/>
                </a:ext>
              </a:extLst>
            </p:cNvPr>
            <p:cNvSpPr/>
            <p:nvPr/>
          </p:nvSpPr>
          <p:spPr bwMode="auto">
            <a:xfrm>
              <a:off x="3354388" y="3257550"/>
              <a:ext cx="76200" cy="80963"/>
            </a:xfrm>
            <a:custGeom>
              <a:avLst/>
              <a:gdLst>
                <a:gd name="T0" fmla="*/ 8 w 23"/>
                <a:gd name="T1" fmla="*/ 2 h 24"/>
                <a:gd name="T2" fmla="*/ 18 w 23"/>
                <a:gd name="T3" fmla="*/ 9 h 24"/>
                <a:gd name="T4" fmla="*/ 18 w 23"/>
                <a:gd name="T5" fmla="*/ 12 h 24"/>
                <a:gd name="T6" fmla="*/ 20 w 23"/>
                <a:gd name="T7" fmla="*/ 16 h 24"/>
                <a:gd name="T8" fmla="*/ 19 w 23"/>
                <a:gd name="T9" fmla="*/ 23 h 24"/>
                <a:gd name="T10" fmla="*/ 17 w 23"/>
                <a:gd name="T11" fmla="*/ 24 h 24"/>
                <a:gd name="T12" fmla="*/ 17 w 23"/>
                <a:gd name="T13" fmla="*/ 22 h 24"/>
                <a:gd name="T14" fmla="*/ 16 w 23"/>
                <a:gd name="T15" fmla="*/ 14 h 24"/>
                <a:gd name="T16" fmla="*/ 10 w 23"/>
                <a:gd name="T17" fmla="*/ 13 h 24"/>
                <a:gd name="T18" fmla="*/ 7 w 23"/>
                <a:gd name="T19" fmla="*/ 15 h 24"/>
                <a:gd name="T20" fmla="*/ 7 w 23"/>
                <a:gd name="T21" fmla="*/ 13 h 24"/>
                <a:gd name="T22" fmla="*/ 4 w 23"/>
                <a:gd name="T23" fmla="*/ 9 h 24"/>
                <a:gd name="T24" fmla="*/ 1 w 23"/>
                <a:gd name="T25" fmla="*/ 6 h 24"/>
                <a:gd name="T26" fmla="*/ 8 w 23"/>
                <a:gd name="T27"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24">
                  <a:moveTo>
                    <a:pt x="8" y="2"/>
                  </a:moveTo>
                  <a:cubicBezTo>
                    <a:pt x="18" y="9"/>
                    <a:pt x="18" y="9"/>
                    <a:pt x="18" y="9"/>
                  </a:cubicBezTo>
                  <a:cubicBezTo>
                    <a:pt x="18" y="9"/>
                    <a:pt x="18" y="10"/>
                    <a:pt x="18" y="12"/>
                  </a:cubicBezTo>
                  <a:cubicBezTo>
                    <a:pt x="18" y="12"/>
                    <a:pt x="18" y="14"/>
                    <a:pt x="20" y="16"/>
                  </a:cubicBezTo>
                  <a:cubicBezTo>
                    <a:pt x="20" y="16"/>
                    <a:pt x="23" y="23"/>
                    <a:pt x="19" y="23"/>
                  </a:cubicBezTo>
                  <a:cubicBezTo>
                    <a:pt x="19" y="23"/>
                    <a:pt x="17" y="23"/>
                    <a:pt x="17" y="24"/>
                  </a:cubicBezTo>
                  <a:cubicBezTo>
                    <a:pt x="17" y="24"/>
                    <a:pt x="16" y="24"/>
                    <a:pt x="17" y="22"/>
                  </a:cubicBezTo>
                  <a:cubicBezTo>
                    <a:pt x="17" y="22"/>
                    <a:pt x="19" y="18"/>
                    <a:pt x="16" y="14"/>
                  </a:cubicBezTo>
                  <a:cubicBezTo>
                    <a:pt x="16" y="14"/>
                    <a:pt x="13" y="10"/>
                    <a:pt x="10" y="13"/>
                  </a:cubicBezTo>
                  <a:cubicBezTo>
                    <a:pt x="10" y="13"/>
                    <a:pt x="9" y="16"/>
                    <a:pt x="7" y="15"/>
                  </a:cubicBezTo>
                  <a:cubicBezTo>
                    <a:pt x="7" y="15"/>
                    <a:pt x="7" y="15"/>
                    <a:pt x="7" y="13"/>
                  </a:cubicBezTo>
                  <a:cubicBezTo>
                    <a:pt x="7" y="13"/>
                    <a:pt x="8" y="8"/>
                    <a:pt x="4" y="9"/>
                  </a:cubicBezTo>
                  <a:cubicBezTo>
                    <a:pt x="4" y="9"/>
                    <a:pt x="0" y="10"/>
                    <a:pt x="1" y="6"/>
                  </a:cubicBezTo>
                  <a:cubicBezTo>
                    <a:pt x="1" y="6"/>
                    <a:pt x="2" y="0"/>
                    <a:pt x="8" y="2"/>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6" name="ïşliḍê">
              <a:extLst>
                <a:ext uri="{FF2B5EF4-FFF2-40B4-BE49-F238E27FC236}">
                  <a16:creationId xmlns:a16="http://schemas.microsoft.com/office/drawing/2014/main" id="{4993B9B0-4C08-41F7-9F68-E60AC6E98393}"/>
                </a:ext>
              </a:extLst>
            </p:cNvPr>
            <p:cNvSpPr/>
            <p:nvPr/>
          </p:nvSpPr>
          <p:spPr bwMode="auto">
            <a:xfrm>
              <a:off x="3360738" y="3211513"/>
              <a:ext cx="88900" cy="53975"/>
            </a:xfrm>
            <a:custGeom>
              <a:avLst/>
              <a:gdLst>
                <a:gd name="T0" fmla="*/ 1 w 27"/>
                <a:gd name="T1" fmla="*/ 4 h 16"/>
                <a:gd name="T2" fmla="*/ 4 w 27"/>
                <a:gd name="T3" fmla="*/ 9 h 16"/>
                <a:gd name="T4" fmla="*/ 8 w 27"/>
                <a:gd name="T5" fmla="*/ 10 h 16"/>
                <a:gd name="T6" fmla="*/ 11 w 27"/>
                <a:gd name="T7" fmla="*/ 13 h 16"/>
                <a:gd name="T8" fmla="*/ 13 w 27"/>
                <a:gd name="T9" fmla="*/ 13 h 16"/>
                <a:gd name="T10" fmla="*/ 19 w 27"/>
                <a:gd name="T11" fmla="*/ 15 h 16"/>
                <a:gd name="T12" fmla="*/ 24 w 27"/>
                <a:gd name="T13" fmla="*/ 10 h 16"/>
                <a:gd name="T14" fmla="*/ 23 w 27"/>
                <a:gd name="T15" fmla="*/ 5 h 16"/>
                <a:gd name="T16" fmla="*/ 21 w 27"/>
                <a:gd name="T17" fmla="*/ 7 h 16"/>
                <a:gd name="T18" fmla="*/ 17 w 27"/>
                <a:gd name="T19" fmla="*/ 11 h 16"/>
                <a:gd name="T20" fmla="*/ 12 w 27"/>
                <a:gd name="T21" fmla="*/ 8 h 16"/>
                <a:gd name="T22" fmla="*/ 12 w 27"/>
                <a:gd name="T23" fmla="*/ 4 h 16"/>
                <a:gd name="T24" fmla="*/ 10 w 27"/>
                <a:gd name="T25" fmla="*/ 0 h 16"/>
                <a:gd name="T26" fmla="*/ 9 w 27"/>
                <a:gd name="T27" fmla="*/ 3 h 16"/>
                <a:gd name="T28" fmla="*/ 7 w 27"/>
                <a:gd name="T29" fmla="*/ 5 h 16"/>
                <a:gd name="T30" fmla="*/ 5 w 27"/>
                <a:gd name="T31" fmla="*/ 4 h 16"/>
                <a:gd name="T32" fmla="*/ 1 w 27"/>
                <a:gd name="T3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6">
                  <a:moveTo>
                    <a:pt x="1" y="4"/>
                  </a:moveTo>
                  <a:cubicBezTo>
                    <a:pt x="1" y="4"/>
                    <a:pt x="0" y="8"/>
                    <a:pt x="4" y="9"/>
                  </a:cubicBezTo>
                  <a:cubicBezTo>
                    <a:pt x="4" y="9"/>
                    <a:pt x="7" y="9"/>
                    <a:pt x="8" y="10"/>
                  </a:cubicBezTo>
                  <a:cubicBezTo>
                    <a:pt x="8" y="10"/>
                    <a:pt x="10" y="12"/>
                    <a:pt x="11" y="13"/>
                  </a:cubicBezTo>
                  <a:cubicBezTo>
                    <a:pt x="11" y="13"/>
                    <a:pt x="12" y="12"/>
                    <a:pt x="13" y="13"/>
                  </a:cubicBezTo>
                  <a:cubicBezTo>
                    <a:pt x="13" y="13"/>
                    <a:pt x="17" y="16"/>
                    <a:pt x="19" y="15"/>
                  </a:cubicBezTo>
                  <a:cubicBezTo>
                    <a:pt x="19" y="15"/>
                    <a:pt x="22" y="14"/>
                    <a:pt x="24" y="10"/>
                  </a:cubicBezTo>
                  <a:cubicBezTo>
                    <a:pt x="24" y="10"/>
                    <a:pt x="27" y="6"/>
                    <a:pt x="23" y="5"/>
                  </a:cubicBezTo>
                  <a:cubicBezTo>
                    <a:pt x="23" y="5"/>
                    <a:pt x="21" y="5"/>
                    <a:pt x="21" y="7"/>
                  </a:cubicBezTo>
                  <a:cubicBezTo>
                    <a:pt x="21" y="7"/>
                    <a:pt x="20" y="13"/>
                    <a:pt x="17" y="11"/>
                  </a:cubicBezTo>
                  <a:cubicBezTo>
                    <a:pt x="17" y="11"/>
                    <a:pt x="13" y="10"/>
                    <a:pt x="12" y="8"/>
                  </a:cubicBezTo>
                  <a:cubicBezTo>
                    <a:pt x="12" y="8"/>
                    <a:pt x="10" y="7"/>
                    <a:pt x="12" y="4"/>
                  </a:cubicBezTo>
                  <a:cubicBezTo>
                    <a:pt x="12" y="4"/>
                    <a:pt x="13" y="1"/>
                    <a:pt x="10" y="0"/>
                  </a:cubicBezTo>
                  <a:cubicBezTo>
                    <a:pt x="10" y="0"/>
                    <a:pt x="8" y="0"/>
                    <a:pt x="9" y="3"/>
                  </a:cubicBezTo>
                  <a:cubicBezTo>
                    <a:pt x="9" y="3"/>
                    <a:pt x="9" y="6"/>
                    <a:pt x="7" y="5"/>
                  </a:cubicBezTo>
                  <a:cubicBezTo>
                    <a:pt x="7" y="5"/>
                    <a:pt x="6" y="5"/>
                    <a:pt x="5" y="4"/>
                  </a:cubicBezTo>
                  <a:cubicBezTo>
                    <a:pt x="5" y="4"/>
                    <a:pt x="3" y="0"/>
                    <a:pt x="1" y="4"/>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7" name="ïṣḷíḑe">
              <a:extLst>
                <a:ext uri="{FF2B5EF4-FFF2-40B4-BE49-F238E27FC236}">
                  <a16:creationId xmlns:a16="http://schemas.microsoft.com/office/drawing/2014/main" id="{FC6C45ED-BD28-4AEF-A1CB-7C566ABF415F}"/>
                </a:ext>
              </a:extLst>
            </p:cNvPr>
            <p:cNvSpPr/>
            <p:nvPr/>
          </p:nvSpPr>
          <p:spPr bwMode="auto">
            <a:xfrm>
              <a:off x="3424238" y="3089275"/>
              <a:ext cx="52388" cy="73025"/>
            </a:xfrm>
            <a:custGeom>
              <a:avLst/>
              <a:gdLst>
                <a:gd name="T0" fmla="*/ 1 w 16"/>
                <a:gd name="T1" fmla="*/ 9 h 22"/>
                <a:gd name="T2" fmla="*/ 2 w 16"/>
                <a:gd name="T3" fmla="*/ 10 h 22"/>
                <a:gd name="T4" fmla="*/ 5 w 16"/>
                <a:gd name="T5" fmla="*/ 10 h 22"/>
                <a:gd name="T6" fmla="*/ 4 w 16"/>
                <a:gd name="T7" fmla="*/ 13 h 22"/>
                <a:gd name="T8" fmla="*/ 4 w 16"/>
                <a:gd name="T9" fmla="*/ 13 h 22"/>
                <a:gd name="T10" fmla="*/ 2 w 16"/>
                <a:gd name="T11" fmla="*/ 17 h 22"/>
                <a:gd name="T12" fmla="*/ 1 w 16"/>
                <a:gd name="T13" fmla="*/ 20 h 22"/>
                <a:gd name="T14" fmla="*/ 5 w 16"/>
                <a:gd name="T15" fmla="*/ 20 h 22"/>
                <a:gd name="T16" fmla="*/ 5 w 16"/>
                <a:gd name="T17" fmla="*/ 16 h 22"/>
                <a:gd name="T18" fmla="*/ 6 w 16"/>
                <a:gd name="T19" fmla="*/ 14 h 22"/>
                <a:gd name="T20" fmla="*/ 14 w 16"/>
                <a:gd name="T21" fmla="*/ 3 h 22"/>
                <a:gd name="T22" fmla="*/ 15 w 16"/>
                <a:gd name="T23" fmla="*/ 0 h 22"/>
                <a:gd name="T24" fmla="*/ 13 w 16"/>
                <a:gd name="T25" fmla="*/ 1 h 22"/>
                <a:gd name="T26" fmla="*/ 9 w 16"/>
                <a:gd name="T27" fmla="*/ 5 h 22"/>
                <a:gd name="T28" fmla="*/ 7 w 16"/>
                <a:gd name="T29" fmla="*/ 5 h 22"/>
                <a:gd name="T30" fmla="*/ 4 w 16"/>
                <a:gd name="T31" fmla="*/ 4 h 22"/>
                <a:gd name="T32" fmla="*/ 4 w 16"/>
                <a:gd name="T33" fmla="*/ 5 h 22"/>
                <a:gd name="T34" fmla="*/ 2 w 16"/>
                <a:gd name="T35" fmla="*/ 6 h 22"/>
                <a:gd name="T36" fmla="*/ 1 w 16"/>
                <a:gd name="T37"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2">
                  <a:moveTo>
                    <a:pt x="1" y="9"/>
                  </a:moveTo>
                  <a:cubicBezTo>
                    <a:pt x="1" y="9"/>
                    <a:pt x="0" y="10"/>
                    <a:pt x="2" y="10"/>
                  </a:cubicBezTo>
                  <a:cubicBezTo>
                    <a:pt x="2" y="10"/>
                    <a:pt x="5" y="9"/>
                    <a:pt x="5" y="10"/>
                  </a:cubicBezTo>
                  <a:cubicBezTo>
                    <a:pt x="5" y="10"/>
                    <a:pt x="5" y="11"/>
                    <a:pt x="4" y="13"/>
                  </a:cubicBezTo>
                  <a:cubicBezTo>
                    <a:pt x="4" y="13"/>
                    <a:pt x="4" y="13"/>
                    <a:pt x="4" y="13"/>
                  </a:cubicBezTo>
                  <a:cubicBezTo>
                    <a:pt x="3" y="15"/>
                    <a:pt x="2" y="17"/>
                    <a:pt x="2" y="17"/>
                  </a:cubicBezTo>
                  <a:cubicBezTo>
                    <a:pt x="2" y="17"/>
                    <a:pt x="0" y="18"/>
                    <a:pt x="1" y="20"/>
                  </a:cubicBezTo>
                  <a:cubicBezTo>
                    <a:pt x="1" y="20"/>
                    <a:pt x="3" y="22"/>
                    <a:pt x="5" y="20"/>
                  </a:cubicBezTo>
                  <a:cubicBezTo>
                    <a:pt x="5" y="20"/>
                    <a:pt x="3" y="18"/>
                    <a:pt x="5" y="16"/>
                  </a:cubicBezTo>
                  <a:cubicBezTo>
                    <a:pt x="5" y="16"/>
                    <a:pt x="6" y="16"/>
                    <a:pt x="6" y="14"/>
                  </a:cubicBezTo>
                  <a:cubicBezTo>
                    <a:pt x="6" y="14"/>
                    <a:pt x="8" y="8"/>
                    <a:pt x="14" y="3"/>
                  </a:cubicBezTo>
                  <a:cubicBezTo>
                    <a:pt x="14" y="3"/>
                    <a:pt x="16" y="2"/>
                    <a:pt x="15" y="0"/>
                  </a:cubicBezTo>
                  <a:cubicBezTo>
                    <a:pt x="15" y="0"/>
                    <a:pt x="14" y="0"/>
                    <a:pt x="13" y="1"/>
                  </a:cubicBezTo>
                  <a:cubicBezTo>
                    <a:pt x="9" y="5"/>
                    <a:pt x="9" y="5"/>
                    <a:pt x="9" y="5"/>
                  </a:cubicBezTo>
                  <a:cubicBezTo>
                    <a:pt x="9" y="5"/>
                    <a:pt x="8" y="6"/>
                    <a:pt x="7" y="5"/>
                  </a:cubicBezTo>
                  <a:cubicBezTo>
                    <a:pt x="7" y="5"/>
                    <a:pt x="7" y="3"/>
                    <a:pt x="4" y="4"/>
                  </a:cubicBezTo>
                  <a:cubicBezTo>
                    <a:pt x="4" y="4"/>
                    <a:pt x="4" y="4"/>
                    <a:pt x="4" y="5"/>
                  </a:cubicBezTo>
                  <a:cubicBezTo>
                    <a:pt x="4" y="5"/>
                    <a:pt x="3" y="6"/>
                    <a:pt x="2" y="6"/>
                  </a:cubicBezTo>
                  <a:cubicBezTo>
                    <a:pt x="2" y="6"/>
                    <a:pt x="1" y="6"/>
                    <a:pt x="1" y="9"/>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8" name="íṣḻíḋè">
              <a:extLst>
                <a:ext uri="{FF2B5EF4-FFF2-40B4-BE49-F238E27FC236}">
                  <a16:creationId xmlns:a16="http://schemas.microsoft.com/office/drawing/2014/main" id="{0F80A2CD-C417-4136-881E-74993270951B}"/>
                </a:ext>
              </a:extLst>
            </p:cNvPr>
            <p:cNvSpPr/>
            <p:nvPr/>
          </p:nvSpPr>
          <p:spPr bwMode="auto">
            <a:xfrm>
              <a:off x="3449638" y="3105150"/>
              <a:ext cx="55563" cy="69850"/>
            </a:xfrm>
            <a:custGeom>
              <a:avLst/>
              <a:gdLst>
                <a:gd name="T0" fmla="*/ 0 w 17"/>
                <a:gd name="T1" fmla="*/ 13 h 21"/>
                <a:gd name="T2" fmla="*/ 5 w 17"/>
                <a:gd name="T3" fmla="*/ 17 h 21"/>
                <a:gd name="T4" fmla="*/ 7 w 17"/>
                <a:gd name="T5" fmla="*/ 16 h 21"/>
                <a:gd name="T6" fmla="*/ 10 w 17"/>
                <a:gd name="T7" fmla="*/ 17 h 21"/>
                <a:gd name="T8" fmla="*/ 11 w 17"/>
                <a:gd name="T9" fmla="*/ 18 h 21"/>
                <a:gd name="T10" fmla="*/ 10 w 17"/>
                <a:gd name="T11" fmla="*/ 20 h 21"/>
                <a:gd name="T12" fmla="*/ 11 w 17"/>
                <a:gd name="T13" fmla="*/ 20 h 21"/>
                <a:gd name="T14" fmla="*/ 14 w 17"/>
                <a:gd name="T15" fmla="*/ 20 h 21"/>
                <a:gd name="T16" fmla="*/ 15 w 17"/>
                <a:gd name="T17" fmla="*/ 21 h 21"/>
                <a:gd name="T18" fmla="*/ 15 w 17"/>
                <a:gd name="T19" fmla="*/ 17 h 21"/>
                <a:gd name="T20" fmla="*/ 9 w 17"/>
                <a:gd name="T21" fmla="*/ 12 h 21"/>
                <a:gd name="T22" fmla="*/ 8 w 17"/>
                <a:gd name="T23" fmla="*/ 8 h 21"/>
                <a:gd name="T24" fmla="*/ 9 w 17"/>
                <a:gd name="T25" fmla="*/ 3 h 21"/>
                <a:gd name="T26" fmla="*/ 6 w 17"/>
                <a:gd name="T27" fmla="*/ 2 h 21"/>
                <a:gd name="T28" fmla="*/ 2 w 17"/>
                <a:gd name="T29" fmla="*/ 9 h 21"/>
                <a:gd name="T30" fmla="*/ 1 w 17"/>
                <a:gd name="T31" fmla="*/ 12 h 21"/>
                <a:gd name="T32" fmla="*/ 0 w 17"/>
                <a:gd name="T33" fmla="*/ 13 h 21"/>
                <a:gd name="T34" fmla="*/ 5 w 17"/>
                <a:gd name="T35" fmla="*/ 9 h 21"/>
                <a:gd name="T36" fmla="*/ 5 w 17"/>
                <a:gd name="T37" fmla="*/ 9 h 21"/>
                <a:gd name="T38" fmla="*/ 6 w 17"/>
                <a:gd name="T39" fmla="*/ 13 h 21"/>
                <a:gd name="T40" fmla="*/ 3 w 17"/>
                <a:gd name="T41" fmla="*/ 12 h 21"/>
                <a:gd name="T42" fmla="*/ 5 w 17"/>
                <a:gd name="T4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21">
                  <a:moveTo>
                    <a:pt x="0" y="13"/>
                  </a:moveTo>
                  <a:cubicBezTo>
                    <a:pt x="0" y="13"/>
                    <a:pt x="2" y="16"/>
                    <a:pt x="5" y="17"/>
                  </a:cubicBezTo>
                  <a:cubicBezTo>
                    <a:pt x="5" y="17"/>
                    <a:pt x="6" y="17"/>
                    <a:pt x="7" y="16"/>
                  </a:cubicBezTo>
                  <a:cubicBezTo>
                    <a:pt x="7" y="16"/>
                    <a:pt x="8" y="15"/>
                    <a:pt x="10" y="17"/>
                  </a:cubicBezTo>
                  <a:cubicBezTo>
                    <a:pt x="11" y="18"/>
                    <a:pt x="11" y="18"/>
                    <a:pt x="11" y="18"/>
                  </a:cubicBezTo>
                  <a:cubicBezTo>
                    <a:pt x="11" y="18"/>
                    <a:pt x="14" y="19"/>
                    <a:pt x="10" y="20"/>
                  </a:cubicBezTo>
                  <a:cubicBezTo>
                    <a:pt x="10" y="20"/>
                    <a:pt x="9" y="20"/>
                    <a:pt x="11" y="20"/>
                  </a:cubicBezTo>
                  <a:cubicBezTo>
                    <a:pt x="14" y="20"/>
                    <a:pt x="14" y="20"/>
                    <a:pt x="14" y="20"/>
                  </a:cubicBezTo>
                  <a:cubicBezTo>
                    <a:pt x="14" y="20"/>
                    <a:pt x="15" y="20"/>
                    <a:pt x="15" y="21"/>
                  </a:cubicBezTo>
                  <a:cubicBezTo>
                    <a:pt x="15" y="21"/>
                    <a:pt x="17" y="20"/>
                    <a:pt x="15" y="17"/>
                  </a:cubicBezTo>
                  <a:cubicBezTo>
                    <a:pt x="15" y="17"/>
                    <a:pt x="13" y="14"/>
                    <a:pt x="9" y="12"/>
                  </a:cubicBezTo>
                  <a:cubicBezTo>
                    <a:pt x="9" y="12"/>
                    <a:pt x="10" y="9"/>
                    <a:pt x="8" y="8"/>
                  </a:cubicBezTo>
                  <a:cubicBezTo>
                    <a:pt x="8" y="8"/>
                    <a:pt x="9" y="3"/>
                    <a:pt x="9" y="3"/>
                  </a:cubicBezTo>
                  <a:cubicBezTo>
                    <a:pt x="9" y="3"/>
                    <a:pt x="9" y="0"/>
                    <a:pt x="6" y="2"/>
                  </a:cubicBezTo>
                  <a:cubicBezTo>
                    <a:pt x="6" y="2"/>
                    <a:pt x="3" y="6"/>
                    <a:pt x="2" y="9"/>
                  </a:cubicBezTo>
                  <a:cubicBezTo>
                    <a:pt x="2" y="9"/>
                    <a:pt x="1" y="11"/>
                    <a:pt x="1" y="12"/>
                  </a:cubicBezTo>
                  <a:cubicBezTo>
                    <a:pt x="1" y="12"/>
                    <a:pt x="0" y="13"/>
                    <a:pt x="0" y="13"/>
                  </a:cubicBezTo>
                  <a:close/>
                  <a:moveTo>
                    <a:pt x="5" y="9"/>
                  </a:moveTo>
                  <a:cubicBezTo>
                    <a:pt x="5" y="9"/>
                    <a:pt x="5" y="9"/>
                    <a:pt x="5" y="9"/>
                  </a:cubicBezTo>
                  <a:cubicBezTo>
                    <a:pt x="7" y="9"/>
                    <a:pt x="6" y="13"/>
                    <a:pt x="6" y="13"/>
                  </a:cubicBezTo>
                  <a:cubicBezTo>
                    <a:pt x="5" y="14"/>
                    <a:pt x="3" y="12"/>
                    <a:pt x="3" y="12"/>
                  </a:cubicBezTo>
                  <a:cubicBezTo>
                    <a:pt x="3" y="11"/>
                    <a:pt x="5" y="9"/>
                    <a:pt x="5" y="9"/>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79" name="ísḻíḍe">
              <a:extLst>
                <a:ext uri="{FF2B5EF4-FFF2-40B4-BE49-F238E27FC236}">
                  <a16:creationId xmlns:a16="http://schemas.microsoft.com/office/drawing/2014/main" id="{2A085E05-14D1-466D-A2EC-8F5AFFE87638}"/>
                </a:ext>
              </a:extLst>
            </p:cNvPr>
            <p:cNvSpPr/>
            <p:nvPr/>
          </p:nvSpPr>
          <p:spPr bwMode="auto">
            <a:xfrm>
              <a:off x="3467101" y="3178175"/>
              <a:ext cx="12700" cy="23813"/>
            </a:xfrm>
            <a:custGeom>
              <a:avLst/>
              <a:gdLst>
                <a:gd name="T0" fmla="*/ 0 w 4"/>
                <a:gd name="T1" fmla="*/ 3 h 7"/>
                <a:gd name="T2" fmla="*/ 2 w 4"/>
                <a:gd name="T3" fmla="*/ 6 h 7"/>
                <a:gd name="T4" fmla="*/ 4 w 4"/>
                <a:gd name="T5" fmla="*/ 5 h 7"/>
                <a:gd name="T6" fmla="*/ 4 w 4"/>
                <a:gd name="T7" fmla="*/ 3 h 7"/>
                <a:gd name="T8" fmla="*/ 4 w 4"/>
                <a:gd name="T9" fmla="*/ 1 h 7"/>
                <a:gd name="T10" fmla="*/ 3 w 4"/>
                <a:gd name="T11" fmla="*/ 1 h 7"/>
                <a:gd name="T12" fmla="*/ 1 w 4"/>
                <a:gd name="T13" fmla="*/ 2 h 7"/>
                <a:gd name="T14" fmla="*/ 0 w 4"/>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0" y="3"/>
                  </a:moveTo>
                  <a:cubicBezTo>
                    <a:pt x="0" y="3"/>
                    <a:pt x="1" y="5"/>
                    <a:pt x="2" y="6"/>
                  </a:cubicBezTo>
                  <a:cubicBezTo>
                    <a:pt x="2" y="6"/>
                    <a:pt x="4" y="7"/>
                    <a:pt x="4" y="5"/>
                  </a:cubicBezTo>
                  <a:cubicBezTo>
                    <a:pt x="4" y="5"/>
                    <a:pt x="4" y="5"/>
                    <a:pt x="4" y="3"/>
                  </a:cubicBezTo>
                  <a:cubicBezTo>
                    <a:pt x="4" y="3"/>
                    <a:pt x="3" y="2"/>
                    <a:pt x="4" y="1"/>
                  </a:cubicBezTo>
                  <a:cubicBezTo>
                    <a:pt x="4" y="1"/>
                    <a:pt x="3" y="0"/>
                    <a:pt x="3" y="1"/>
                  </a:cubicBezTo>
                  <a:cubicBezTo>
                    <a:pt x="3" y="1"/>
                    <a:pt x="2" y="2"/>
                    <a:pt x="1" y="2"/>
                  </a:cubicBezTo>
                  <a:cubicBezTo>
                    <a:pt x="1" y="2"/>
                    <a:pt x="0" y="2"/>
                    <a:pt x="0" y="3"/>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0" name="îṡḷïḓê">
              <a:extLst>
                <a:ext uri="{FF2B5EF4-FFF2-40B4-BE49-F238E27FC236}">
                  <a16:creationId xmlns:a16="http://schemas.microsoft.com/office/drawing/2014/main" id="{D68EF364-7657-4C07-AF77-CD59182B526B}"/>
                </a:ext>
              </a:extLst>
            </p:cNvPr>
            <p:cNvSpPr/>
            <p:nvPr/>
          </p:nvSpPr>
          <p:spPr bwMode="auto">
            <a:xfrm>
              <a:off x="3489326" y="3125788"/>
              <a:ext cx="26988" cy="19050"/>
            </a:xfrm>
            <a:custGeom>
              <a:avLst/>
              <a:gdLst>
                <a:gd name="T0" fmla="*/ 1 w 8"/>
                <a:gd name="T1" fmla="*/ 5 h 6"/>
                <a:gd name="T2" fmla="*/ 5 w 8"/>
                <a:gd name="T3" fmla="*/ 0 h 6"/>
                <a:gd name="T4" fmla="*/ 8 w 8"/>
                <a:gd name="T5" fmla="*/ 4 h 6"/>
                <a:gd name="T6" fmla="*/ 5 w 8"/>
                <a:gd name="T7" fmla="*/ 6 h 6"/>
                <a:gd name="T8" fmla="*/ 1 w 8"/>
                <a:gd name="T9" fmla="*/ 5 h 6"/>
              </a:gdLst>
              <a:ahLst/>
              <a:cxnLst>
                <a:cxn ang="0">
                  <a:pos x="T0" y="T1"/>
                </a:cxn>
                <a:cxn ang="0">
                  <a:pos x="T2" y="T3"/>
                </a:cxn>
                <a:cxn ang="0">
                  <a:pos x="T4" y="T5"/>
                </a:cxn>
                <a:cxn ang="0">
                  <a:pos x="T6" y="T7"/>
                </a:cxn>
                <a:cxn ang="0">
                  <a:pos x="T8" y="T9"/>
                </a:cxn>
              </a:cxnLst>
              <a:rect l="0" t="0" r="r" b="b"/>
              <a:pathLst>
                <a:path w="8" h="6">
                  <a:moveTo>
                    <a:pt x="1" y="5"/>
                  </a:moveTo>
                  <a:cubicBezTo>
                    <a:pt x="1" y="5"/>
                    <a:pt x="0" y="1"/>
                    <a:pt x="5" y="0"/>
                  </a:cubicBezTo>
                  <a:cubicBezTo>
                    <a:pt x="5" y="0"/>
                    <a:pt x="7" y="1"/>
                    <a:pt x="8" y="4"/>
                  </a:cubicBezTo>
                  <a:cubicBezTo>
                    <a:pt x="8" y="4"/>
                    <a:pt x="7" y="6"/>
                    <a:pt x="5" y="6"/>
                  </a:cubicBezTo>
                  <a:lnTo>
                    <a:pt x="1" y="5"/>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1" name="îṣļiḍe">
              <a:extLst>
                <a:ext uri="{FF2B5EF4-FFF2-40B4-BE49-F238E27FC236}">
                  <a16:creationId xmlns:a16="http://schemas.microsoft.com/office/drawing/2014/main" id="{1E925528-2D2B-448C-8953-483D2FE37A56}"/>
                </a:ext>
              </a:extLst>
            </p:cNvPr>
            <p:cNvSpPr/>
            <p:nvPr/>
          </p:nvSpPr>
          <p:spPr bwMode="auto">
            <a:xfrm>
              <a:off x="3690938" y="2932113"/>
              <a:ext cx="98425" cy="106363"/>
            </a:xfrm>
            <a:custGeom>
              <a:avLst/>
              <a:gdLst>
                <a:gd name="T0" fmla="*/ 8 w 30"/>
                <a:gd name="T1" fmla="*/ 4 h 32"/>
                <a:gd name="T2" fmla="*/ 11 w 30"/>
                <a:gd name="T3" fmla="*/ 2 h 32"/>
                <a:gd name="T4" fmla="*/ 17 w 30"/>
                <a:gd name="T5" fmla="*/ 2 h 32"/>
                <a:gd name="T6" fmla="*/ 18 w 30"/>
                <a:gd name="T7" fmla="*/ 5 h 32"/>
                <a:gd name="T8" fmla="*/ 18 w 30"/>
                <a:gd name="T9" fmla="*/ 7 h 32"/>
                <a:gd name="T10" fmla="*/ 25 w 30"/>
                <a:gd name="T11" fmla="*/ 5 h 32"/>
                <a:gd name="T12" fmla="*/ 26 w 30"/>
                <a:gd name="T13" fmla="*/ 5 h 32"/>
                <a:gd name="T14" fmla="*/ 28 w 30"/>
                <a:gd name="T15" fmla="*/ 9 h 32"/>
                <a:gd name="T16" fmla="*/ 26 w 30"/>
                <a:gd name="T17" fmla="*/ 10 h 32"/>
                <a:gd name="T18" fmla="*/ 21 w 30"/>
                <a:gd name="T19" fmla="*/ 11 h 32"/>
                <a:gd name="T20" fmla="*/ 21 w 30"/>
                <a:gd name="T21" fmla="*/ 12 h 32"/>
                <a:gd name="T22" fmla="*/ 20 w 30"/>
                <a:gd name="T23" fmla="*/ 14 h 32"/>
                <a:gd name="T24" fmla="*/ 16 w 30"/>
                <a:gd name="T25" fmla="*/ 16 h 32"/>
                <a:gd name="T26" fmla="*/ 15 w 30"/>
                <a:gd name="T27" fmla="*/ 18 h 32"/>
                <a:gd name="T28" fmla="*/ 15 w 30"/>
                <a:gd name="T29" fmla="*/ 19 h 32"/>
                <a:gd name="T30" fmla="*/ 19 w 30"/>
                <a:gd name="T31" fmla="*/ 17 h 32"/>
                <a:gd name="T32" fmla="*/ 20 w 30"/>
                <a:gd name="T33" fmla="*/ 19 h 32"/>
                <a:gd name="T34" fmla="*/ 17 w 30"/>
                <a:gd name="T35" fmla="*/ 22 h 32"/>
                <a:gd name="T36" fmla="*/ 17 w 30"/>
                <a:gd name="T37" fmla="*/ 23 h 32"/>
                <a:gd name="T38" fmla="*/ 17 w 30"/>
                <a:gd name="T39" fmla="*/ 24 h 32"/>
                <a:gd name="T40" fmla="*/ 23 w 30"/>
                <a:gd name="T41" fmla="*/ 23 h 32"/>
                <a:gd name="T42" fmla="*/ 24 w 30"/>
                <a:gd name="T43" fmla="*/ 24 h 32"/>
                <a:gd name="T44" fmla="*/ 25 w 30"/>
                <a:gd name="T45" fmla="*/ 26 h 32"/>
                <a:gd name="T46" fmla="*/ 22 w 30"/>
                <a:gd name="T47" fmla="*/ 27 h 32"/>
                <a:gd name="T48" fmla="*/ 9 w 30"/>
                <a:gd name="T49" fmla="*/ 31 h 32"/>
                <a:gd name="T50" fmla="*/ 6 w 30"/>
                <a:gd name="T51" fmla="*/ 30 h 32"/>
                <a:gd name="T52" fmla="*/ 8 w 30"/>
                <a:gd name="T53" fmla="*/ 27 h 32"/>
                <a:gd name="T54" fmla="*/ 13 w 30"/>
                <a:gd name="T55" fmla="*/ 25 h 32"/>
                <a:gd name="T56" fmla="*/ 12 w 30"/>
                <a:gd name="T57" fmla="*/ 24 h 32"/>
                <a:gd name="T58" fmla="*/ 10 w 30"/>
                <a:gd name="T59" fmla="*/ 20 h 32"/>
                <a:gd name="T60" fmla="*/ 16 w 30"/>
                <a:gd name="T61" fmla="*/ 14 h 32"/>
                <a:gd name="T62" fmla="*/ 18 w 30"/>
                <a:gd name="T63" fmla="*/ 10 h 32"/>
                <a:gd name="T64" fmla="*/ 21 w 30"/>
                <a:gd name="T65" fmla="*/ 9 h 32"/>
                <a:gd name="T66" fmla="*/ 20 w 30"/>
                <a:gd name="T67" fmla="*/ 8 h 32"/>
                <a:gd name="T68" fmla="*/ 13 w 30"/>
                <a:gd name="T69" fmla="*/ 11 h 32"/>
                <a:gd name="T70" fmla="*/ 9 w 30"/>
                <a:gd name="T71" fmla="*/ 13 h 32"/>
                <a:gd name="T72" fmla="*/ 7 w 30"/>
                <a:gd name="T73" fmla="*/ 15 h 32"/>
                <a:gd name="T74" fmla="*/ 3 w 30"/>
                <a:gd name="T75" fmla="*/ 16 h 32"/>
                <a:gd name="T76" fmla="*/ 2 w 30"/>
                <a:gd name="T77" fmla="*/ 12 h 32"/>
                <a:gd name="T78" fmla="*/ 6 w 30"/>
                <a:gd name="T79" fmla="*/ 8 h 32"/>
                <a:gd name="T80" fmla="*/ 7 w 30"/>
                <a:gd name="T81" fmla="*/ 9 h 32"/>
                <a:gd name="T82" fmla="*/ 8 w 30"/>
                <a:gd name="T83" fmla="*/ 10 h 32"/>
                <a:gd name="T84" fmla="*/ 13 w 30"/>
                <a:gd name="T85" fmla="*/ 8 h 32"/>
                <a:gd name="T86" fmla="*/ 12 w 30"/>
                <a:gd name="T87" fmla="*/ 7 h 32"/>
                <a:gd name="T88" fmla="*/ 12 w 30"/>
                <a:gd name="T89" fmla="*/ 6 h 32"/>
                <a:gd name="T90" fmla="*/ 8 w 30"/>
                <a:gd name="T91"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 h="32">
                  <a:moveTo>
                    <a:pt x="8" y="4"/>
                  </a:moveTo>
                  <a:cubicBezTo>
                    <a:pt x="8" y="4"/>
                    <a:pt x="9" y="2"/>
                    <a:pt x="11" y="2"/>
                  </a:cubicBezTo>
                  <a:cubicBezTo>
                    <a:pt x="11" y="2"/>
                    <a:pt x="15" y="0"/>
                    <a:pt x="17" y="2"/>
                  </a:cubicBezTo>
                  <a:cubicBezTo>
                    <a:pt x="17" y="2"/>
                    <a:pt x="19" y="4"/>
                    <a:pt x="18" y="5"/>
                  </a:cubicBezTo>
                  <a:cubicBezTo>
                    <a:pt x="18" y="5"/>
                    <a:pt x="17" y="6"/>
                    <a:pt x="18" y="7"/>
                  </a:cubicBezTo>
                  <a:cubicBezTo>
                    <a:pt x="25" y="5"/>
                    <a:pt x="25" y="5"/>
                    <a:pt x="25" y="5"/>
                  </a:cubicBezTo>
                  <a:cubicBezTo>
                    <a:pt x="25" y="5"/>
                    <a:pt x="25" y="4"/>
                    <a:pt x="26" y="5"/>
                  </a:cubicBezTo>
                  <a:cubicBezTo>
                    <a:pt x="26" y="5"/>
                    <a:pt x="30" y="8"/>
                    <a:pt x="28" y="9"/>
                  </a:cubicBezTo>
                  <a:cubicBezTo>
                    <a:pt x="28" y="9"/>
                    <a:pt x="27" y="10"/>
                    <a:pt x="26" y="10"/>
                  </a:cubicBezTo>
                  <a:cubicBezTo>
                    <a:pt x="21" y="11"/>
                    <a:pt x="21" y="11"/>
                    <a:pt x="21" y="11"/>
                  </a:cubicBezTo>
                  <a:cubicBezTo>
                    <a:pt x="21" y="11"/>
                    <a:pt x="20" y="11"/>
                    <a:pt x="21" y="12"/>
                  </a:cubicBezTo>
                  <a:cubicBezTo>
                    <a:pt x="21" y="12"/>
                    <a:pt x="21" y="13"/>
                    <a:pt x="20" y="14"/>
                  </a:cubicBezTo>
                  <a:cubicBezTo>
                    <a:pt x="20" y="14"/>
                    <a:pt x="16" y="16"/>
                    <a:pt x="16" y="16"/>
                  </a:cubicBezTo>
                  <a:cubicBezTo>
                    <a:pt x="15" y="18"/>
                    <a:pt x="15" y="18"/>
                    <a:pt x="15" y="18"/>
                  </a:cubicBezTo>
                  <a:cubicBezTo>
                    <a:pt x="15" y="18"/>
                    <a:pt x="14" y="18"/>
                    <a:pt x="15" y="19"/>
                  </a:cubicBezTo>
                  <a:cubicBezTo>
                    <a:pt x="19" y="17"/>
                    <a:pt x="19" y="17"/>
                    <a:pt x="19" y="17"/>
                  </a:cubicBezTo>
                  <a:cubicBezTo>
                    <a:pt x="19" y="17"/>
                    <a:pt x="20" y="17"/>
                    <a:pt x="20" y="19"/>
                  </a:cubicBezTo>
                  <a:cubicBezTo>
                    <a:pt x="20" y="19"/>
                    <a:pt x="19" y="21"/>
                    <a:pt x="17" y="22"/>
                  </a:cubicBezTo>
                  <a:cubicBezTo>
                    <a:pt x="17" y="22"/>
                    <a:pt x="17" y="22"/>
                    <a:pt x="17" y="23"/>
                  </a:cubicBezTo>
                  <a:cubicBezTo>
                    <a:pt x="17" y="23"/>
                    <a:pt x="17" y="24"/>
                    <a:pt x="17" y="24"/>
                  </a:cubicBezTo>
                  <a:cubicBezTo>
                    <a:pt x="23" y="23"/>
                    <a:pt x="23" y="23"/>
                    <a:pt x="23" y="23"/>
                  </a:cubicBezTo>
                  <a:cubicBezTo>
                    <a:pt x="23" y="23"/>
                    <a:pt x="23" y="23"/>
                    <a:pt x="24" y="24"/>
                  </a:cubicBezTo>
                  <a:cubicBezTo>
                    <a:pt x="24" y="24"/>
                    <a:pt x="26" y="25"/>
                    <a:pt x="25" y="26"/>
                  </a:cubicBezTo>
                  <a:cubicBezTo>
                    <a:pt x="25" y="26"/>
                    <a:pt x="24" y="28"/>
                    <a:pt x="22" y="27"/>
                  </a:cubicBezTo>
                  <a:cubicBezTo>
                    <a:pt x="22" y="27"/>
                    <a:pt x="14" y="28"/>
                    <a:pt x="9" y="31"/>
                  </a:cubicBezTo>
                  <a:cubicBezTo>
                    <a:pt x="9" y="31"/>
                    <a:pt x="7" y="32"/>
                    <a:pt x="6" y="30"/>
                  </a:cubicBezTo>
                  <a:cubicBezTo>
                    <a:pt x="6" y="30"/>
                    <a:pt x="6" y="28"/>
                    <a:pt x="8" y="27"/>
                  </a:cubicBezTo>
                  <a:cubicBezTo>
                    <a:pt x="8" y="27"/>
                    <a:pt x="15" y="27"/>
                    <a:pt x="13" y="25"/>
                  </a:cubicBezTo>
                  <a:cubicBezTo>
                    <a:pt x="12" y="24"/>
                    <a:pt x="12" y="24"/>
                    <a:pt x="12" y="24"/>
                  </a:cubicBezTo>
                  <a:cubicBezTo>
                    <a:pt x="12" y="24"/>
                    <a:pt x="10" y="22"/>
                    <a:pt x="10" y="20"/>
                  </a:cubicBezTo>
                  <a:cubicBezTo>
                    <a:pt x="10" y="20"/>
                    <a:pt x="16" y="18"/>
                    <a:pt x="16" y="14"/>
                  </a:cubicBezTo>
                  <a:cubicBezTo>
                    <a:pt x="16" y="14"/>
                    <a:pt x="16" y="11"/>
                    <a:pt x="18" y="10"/>
                  </a:cubicBezTo>
                  <a:cubicBezTo>
                    <a:pt x="18" y="10"/>
                    <a:pt x="20" y="11"/>
                    <a:pt x="21" y="9"/>
                  </a:cubicBezTo>
                  <a:cubicBezTo>
                    <a:pt x="21" y="9"/>
                    <a:pt x="22" y="7"/>
                    <a:pt x="20" y="8"/>
                  </a:cubicBezTo>
                  <a:cubicBezTo>
                    <a:pt x="20" y="8"/>
                    <a:pt x="14" y="10"/>
                    <a:pt x="13" y="11"/>
                  </a:cubicBezTo>
                  <a:cubicBezTo>
                    <a:pt x="9" y="13"/>
                    <a:pt x="9" y="13"/>
                    <a:pt x="9" y="13"/>
                  </a:cubicBezTo>
                  <a:cubicBezTo>
                    <a:pt x="9" y="13"/>
                    <a:pt x="8" y="13"/>
                    <a:pt x="7" y="15"/>
                  </a:cubicBezTo>
                  <a:cubicBezTo>
                    <a:pt x="7" y="15"/>
                    <a:pt x="5" y="18"/>
                    <a:pt x="3" y="16"/>
                  </a:cubicBezTo>
                  <a:cubicBezTo>
                    <a:pt x="3" y="16"/>
                    <a:pt x="0" y="14"/>
                    <a:pt x="2" y="12"/>
                  </a:cubicBezTo>
                  <a:cubicBezTo>
                    <a:pt x="2" y="12"/>
                    <a:pt x="4" y="9"/>
                    <a:pt x="6" y="8"/>
                  </a:cubicBezTo>
                  <a:cubicBezTo>
                    <a:pt x="6" y="8"/>
                    <a:pt x="7" y="8"/>
                    <a:pt x="7" y="9"/>
                  </a:cubicBezTo>
                  <a:cubicBezTo>
                    <a:pt x="7" y="9"/>
                    <a:pt x="7" y="10"/>
                    <a:pt x="8" y="10"/>
                  </a:cubicBezTo>
                  <a:cubicBezTo>
                    <a:pt x="8" y="10"/>
                    <a:pt x="11" y="11"/>
                    <a:pt x="13" y="8"/>
                  </a:cubicBezTo>
                  <a:cubicBezTo>
                    <a:pt x="13" y="8"/>
                    <a:pt x="13" y="7"/>
                    <a:pt x="12" y="7"/>
                  </a:cubicBezTo>
                  <a:cubicBezTo>
                    <a:pt x="12" y="7"/>
                    <a:pt x="12" y="6"/>
                    <a:pt x="12" y="6"/>
                  </a:cubicBezTo>
                  <a:cubicBezTo>
                    <a:pt x="11" y="6"/>
                    <a:pt x="9" y="4"/>
                    <a:pt x="8" y="4"/>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2" name="í$ľîďè">
              <a:extLst>
                <a:ext uri="{FF2B5EF4-FFF2-40B4-BE49-F238E27FC236}">
                  <a16:creationId xmlns:a16="http://schemas.microsoft.com/office/drawing/2014/main" id="{86868B14-10A3-4AB8-9351-35C7D3A02E18}"/>
                </a:ext>
              </a:extLst>
            </p:cNvPr>
            <p:cNvSpPr/>
            <p:nvPr/>
          </p:nvSpPr>
          <p:spPr bwMode="auto">
            <a:xfrm>
              <a:off x="3721101" y="2976563"/>
              <a:ext cx="15875" cy="19050"/>
            </a:xfrm>
            <a:custGeom>
              <a:avLst/>
              <a:gdLst>
                <a:gd name="T0" fmla="*/ 5 w 5"/>
                <a:gd name="T1" fmla="*/ 1 h 6"/>
                <a:gd name="T2" fmla="*/ 4 w 5"/>
                <a:gd name="T3" fmla="*/ 3 h 6"/>
                <a:gd name="T4" fmla="*/ 1 w 5"/>
                <a:gd name="T5" fmla="*/ 4 h 6"/>
                <a:gd name="T6" fmla="*/ 1 w 5"/>
                <a:gd name="T7" fmla="*/ 1 h 6"/>
                <a:gd name="T8" fmla="*/ 2 w 5"/>
                <a:gd name="T9" fmla="*/ 1 h 6"/>
                <a:gd name="T10" fmla="*/ 5 w 5"/>
                <a:gd name="T11" fmla="*/ 1 h 6"/>
                <a:gd name="T12" fmla="*/ 5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5" y="1"/>
                  </a:moveTo>
                  <a:cubicBezTo>
                    <a:pt x="5" y="1"/>
                    <a:pt x="4" y="2"/>
                    <a:pt x="4" y="3"/>
                  </a:cubicBezTo>
                  <a:cubicBezTo>
                    <a:pt x="4" y="3"/>
                    <a:pt x="3" y="6"/>
                    <a:pt x="1" y="4"/>
                  </a:cubicBezTo>
                  <a:cubicBezTo>
                    <a:pt x="1" y="4"/>
                    <a:pt x="0" y="3"/>
                    <a:pt x="1" y="1"/>
                  </a:cubicBezTo>
                  <a:cubicBezTo>
                    <a:pt x="1" y="1"/>
                    <a:pt x="2" y="0"/>
                    <a:pt x="2" y="1"/>
                  </a:cubicBezTo>
                  <a:cubicBezTo>
                    <a:pt x="2" y="1"/>
                    <a:pt x="3" y="2"/>
                    <a:pt x="5" y="1"/>
                  </a:cubicBezTo>
                  <a:cubicBezTo>
                    <a:pt x="5" y="1"/>
                    <a:pt x="5" y="0"/>
                    <a:pt x="5" y="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3" name="îṩļîḋe">
              <a:extLst>
                <a:ext uri="{FF2B5EF4-FFF2-40B4-BE49-F238E27FC236}">
                  <a16:creationId xmlns:a16="http://schemas.microsoft.com/office/drawing/2014/main" id="{260EA22E-1331-46E2-8EA1-7FDCB842B999}"/>
                </a:ext>
              </a:extLst>
            </p:cNvPr>
            <p:cNvSpPr/>
            <p:nvPr/>
          </p:nvSpPr>
          <p:spPr bwMode="auto">
            <a:xfrm>
              <a:off x="3721101" y="2976563"/>
              <a:ext cx="15875" cy="19050"/>
            </a:xfrm>
            <a:custGeom>
              <a:avLst/>
              <a:gdLst>
                <a:gd name="T0" fmla="*/ 5 w 5"/>
                <a:gd name="T1" fmla="*/ 1 h 6"/>
                <a:gd name="T2" fmla="*/ 4 w 5"/>
                <a:gd name="T3" fmla="*/ 3 h 6"/>
                <a:gd name="T4" fmla="*/ 1 w 5"/>
                <a:gd name="T5" fmla="*/ 4 h 6"/>
                <a:gd name="T6" fmla="*/ 1 w 5"/>
                <a:gd name="T7" fmla="*/ 1 h 6"/>
                <a:gd name="T8" fmla="*/ 2 w 5"/>
                <a:gd name="T9" fmla="*/ 1 h 6"/>
                <a:gd name="T10" fmla="*/ 5 w 5"/>
                <a:gd name="T11" fmla="*/ 1 h 6"/>
                <a:gd name="T12" fmla="*/ 5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5" y="1"/>
                  </a:moveTo>
                  <a:cubicBezTo>
                    <a:pt x="5" y="1"/>
                    <a:pt x="4" y="2"/>
                    <a:pt x="4" y="3"/>
                  </a:cubicBezTo>
                  <a:cubicBezTo>
                    <a:pt x="4" y="3"/>
                    <a:pt x="3" y="6"/>
                    <a:pt x="1" y="4"/>
                  </a:cubicBezTo>
                  <a:cubicBezTo>
                    <a:pt x="1" y="4"/>
                    <a:pt x="0" y="3"/>
                    <a:pt x="1" y="1"/>
                  </a:cubicBezTo>
                  <a:cubicBezTo>
                    <a:pt x="1" y="1"/>
                    <a:pt x="2" y="0"/>
                    <a:pt x="2" y="1"/>
                  </a:cubicBezTo>
                  <a:cubicBezTo>
                    <a:pt x="2" y="1"/>
                    <a:pt x="3" y="2"/>
                    <a:pt x="5" y="1"/>
                  </a:cubicBezTo>
                  <a:cubicBezTo>
                    <a:pt x="5" y="1"/>
                    <a:pt x="5" y="0"/>
                    <a:pt x="5" y="1"/>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4" name="ïṥľídè">
              <a:extLst>
                <a:ext uri="{FF2B5EF4-FFF2-40B4-BE49-F238E27FC236}">
                  <a16:creationId xmlns:a16="http://schemas.microsoft.com/office/drawing/2014/main" id="{28B45B2C-05D6-48B1-BD35-E0E6150E2B2E}"/>
                </a:ext>
              </a:extLst>
            </p:cNvPr>
            <p:cNvSpPr/>
            <p:nvPr/>
          </p:nvSpPr>
          <p:spPr bwMode="auto">
            <a:xfrm>
              <a:off x="3856038" y="2932113"/>
              <a:ext cx="28575" cy="23813"/>
            </a:xfrm>
            <a:custGeom>
              <a:avLst/>
              <a:gdLst>
                <a:gd name="T0" fmla="*/ 5 w 9"/>
                <a:gd name="T1" fmla="*/ 0 h 7"/>
                <a:gd name="T2" fmla="*/ 2 w 9"/>
                <a:gd name="T3" fmla="*/ 3 h 7"/>
                <a:gd name="T4" fmla="*/ 1 w 9"/>
                <a:gd name="T5" fmla="*/ 5 h 7"/>
                <a:gd name="T6" fmla="*/ 0 w 9"/>
                <a:gd name="T7" fmla="*/ 7 h 7"/>
                <a:gd name="T8" fmla="*/ 3 w 9"/>
                <a:gd name="T9" fmla="*/ 5 h 7"/>
                <a:gd name="T10" fmla="*/ 6 w 9"/>
                <a:gd name="T11" fmla="*/ 5 h 7"/>
                <a:gd name="T12" fmla="*/ 9 w 9"/>
                <a:gd name="T13" fmla="*/ 3 h 7"/>
                <a:gd name="T14" fmla="*/ 5 w 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5" y="0"/>
                  </a:moveTo>
                  <a:cubicBezTo>
                    <a:pt x="5" y="0"/>
                    <a:pt x="3" y="0"/>
                    <a:pt x="2" y="3"/>
                  </a:cubicBezTo>
                  <a:cubicBezTo>
                    <a:pt x="2" y="3"/>
                    <a:pt x="2" y="4"/>
                    <a:pt x="1" y="5"/>
                  </a:cubicBezTo>
                  <a:cubicBezTo>
                    <a:pt x="1" y="5"/>
                    <a:pt x="0" y="6"/>
                    <a:pt x="0" y="7"/>
                  </a:cubicBezTo>
                  <a:cubicBezTo>
                    <a:pt x="0" y="7"/>
                    <a:pt x="1" y="6"/>
                    <a:pt x="3" y="5"/>
                  </a:cubicBezTo>
                  <a:cubicBezTo>
                    <a:pt x="6" y="5"/>
                    <a:pt x="6" y="5"/>
                    <a:pt x="6" y="5"/>
                  </a:cubicBezTo>
                  <a:cubicBezTo>
                    <a:pt x="6" y="5"/>
                    <a:pt x="8" y="6"/>
                    <a:pt x="9" y="3"/>
                  </a:cubicBezTo>
                  <a:cubicBezTo>
                    <a:pt x="9" y="3"/>
                    <a:pt x="9" y="0"/>
                    <a:pt x="5"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5" name="iṩľiḍê">
              <a:extLst>
                <a:ext uri="{FF2B5EF4-FFF2-40B4-BE49-F238E27FC236}">
                  <a16:creationId xmlns:a16="http://schemas.microsoft.com/office/drawing/2014/main" id="{37B6E4C9-A164-46D5-9F63-8E18C67C57F5}"/>
                </a:ext>
              </a:extLst>
            </p:cNvPr>
            <p:cNvSpPr/>
            <p:nvPr/>
          </p:nvSpPr>
          <p:spPr bwMode="auto">
            <a:xfrm>
              <a:off x="3825876" y="2955925"/>
              <a:ext cx="55563" cy="79375"/>
            </a:xfrm>
            <a:custGeom>
              <a:avLst/>
              <a:gdLst>
                <a:gd name="T0" fmla="*/ 10 w 17"/>
                <a:gd name="T1" fmla="*/ 1 h 24"/>
                <a:gd name="T2" fmla="*/ 8 w 17"/>
                <a:gd name="T3" fmla="*/ 4 h 24"/>
                <a:gd name="T4" fmla="*/ 7 w 17"/>
                <a:gd name="T5" fmla="*/ 9 h 24"/>
                <a:gd name="T6" fmla="*/ 5 w 17"/>
                <a:gd name="T7" fmla="*/ 10 h 24"/>
                <a:gd name="T8" fmla="*/ 3 w 17"/>
                <a:gd name="T9" fmla="*/ 9 h 24"/>
                <a:gd name="T10" fmla="*/ 1 w 17"/>
                <a:gd name="T11" fmla="*/ 11 h 24"/>
                <a:gd name="T12" fmla="*/ 2 w 17"/>
                <a:gd name="T13" fmla="*/ 14 h 24"/>
                <a:gd name="T14" fmla="*/ 4 w 17"/>
                <a:gd name="T15" fmla="*/ 15 h 24"/>
                <a:gd name="T16" fmla="*/ 3 w 17"/>
                <a:gd name="T17" fmla="*/ 16 h 24"/>
                <a:gd name="T18" fmla="*/ 3 w 17"/>
                <a:gd name="T19" fmla="*/ 19 h 24"/>
                <a:gd name="T20" fmla="*/ 5 w 17"/>
                <a:gd name="T21" fmla="*/ 17 h 24"/>
                <a:gd name="T22" fmla="*/ 8 w 17"/>
                <a:gd name="T23" fmla="*/ 13 h 24"/>
                <a:gd name="T24" fmla="*/ 11 w 17"/>
                <a:gd name="T25" fmla="*/ 14 h 24"/>
                <a:gd name="T26" fmla="*/ 10 w 17"/>
                <a:gd name="T27" fmla="*/ 17 h 24"/>
                <a:gd name="T28" fmla="*/ 10 w 17"/>
                <a:gd name="T29" fmla="*/ 16 h 24"/>
                <a:gd name="T30" fmla="*/ 9 w 17"/>
                <a:gd name="T31" fmla="*/ 17 h 24"/>
                <a:gd name="T32" fmla="*/ 11 w 17"/>
                <a:gd name="T33" fmla="*/ 22 h 24"/>
                <a:gd name="T34" fmla="*/ 13 w 17"/>
                <a:gd name="T35" fmla="*/ 12 h 24"/>
                <a:gd name="T36" fmla="*/ 14 w 17"/>
                <a:gd name="T37" fmla="*/ 11 h 24"/>
                <a:gd name="T38" fmla="*/ 14 w 17"/>
                <a:gd name="T39" fmla="*/ 9 h 24"/>
                <a:gd name="T40" fmla="*/ 14 w 17"/>
                <a:gd name="T41" fmla="*/ 8 h 24"/>
                <a:gd name="T42" fmla="*/ 15 w 17"/>
                <a:gd name="T43" fmla="*/ 5 h 24"/>
                <a:gd name="T44" fmla="*/ 16 w 17"/>
                <a:gd name="T45" fmla="*/ 4 h 24"/>
                <a:gd name="T46" fmla="*/ 16 w 17"/>
                <a:gd name="T47" fmla="*/ 2 h 24"/>
                <a:gd name="T48" fmla="*/ 13 w 17"/>
                <a:gd name="T49" fmla="*/ 1 h 24"/>
                <a:gd name="T50" fmla="*/ 11 w 17"/>
                <a:gd name="T51" fmla="*/ 3 h 24"/>
                <a:gd name="T52" fmla="*/ 13 w 17"/>
                <a:gd name="T53" fmla="*/ 3 h 24"/>
                <a:gd name="T54" fmla="*/ 14 w 17"/>
                <a:gd name="T55" fmla="*/ 4 h 24"/>
                <a:gd name="T56" fmla="*/ 12 w 17"/>
                <a:gd name="T57" fmla="*/ 6 h 24"/>
                <a:gd name="T58" fmla="*/ 11 w 17"/>
                <a:gd name="T59" fmla="*/ 5 h 24"/>
                <a:gd name="T60" fmla="*/ 10 w 17"/>
                <a:gd name="T61" fmla="*/ 5 h 24"/>
                <a:gd name="T62" fmla="*/ 10 w 17"/>
                <a:gd name="T63" fmla="*/ 1 h 24"/>
                <a:gd name="T64" fmla="*/ 9 w 17"/>
                <a:gd name="T65" fmla="*/ 7 h 24"/>
                <a:gd name="T66" fmla="*/ 10 w 17"/>
                <a:gd name="T67" fmla="*/ 9 h 24"/>
                <a:gd name="T68" fmla="*/ 9 w 17"/>
                <a:gd name="T69" fmla="*/ 10 h 24"/>
                <a:gd name="T70" fmla="*/ 9 w 17"/>
                <a:gd name="T71"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24">
                  <a:moveTo>
                    <a:pt x="10" y="1"/>
                  </a:moveTo>
                  <a:cubicBezTo>
                    <a:pt x="10" y="1"/>
                    <a:pt x="8" y="1"/>
                    <a:pt x="8" y="4"/>
                  </a:cubicBezTo>
                  <a:cubicBezTo>
                    <a:pt x="7" y="9"/>
                    <a:pt x="7" y="9"/>
                    <a:pt x="7" y="9"/>
                  </a:cubicBezTo>
                  <a:cubicBezTo>
                    <a:pt x="7" y="9"/>
                    <a:pt x="6" y="11"/>
                    <a:pt x="5" y="10"/>
                  </a:cubicBezTo>
                  <a:cubicBezTo>
                    <a:pt x="3" y="9"/>
                    <a:pt x="3" y="9"/>
                    <a:pt x="3" y="9"/>
                  </a:cubicBezTo>
                  <a:cubicBezTo>
                    <a:pt x="3" y="9"/>
                    <a:pt x="2" y="9"/>
                    <a:pt x="1" y="11"/>
                  </a:cubicBezTo>
                  <a:cubicBezTo>
                    <a:pt x="1" y="11"/>
                    <a:pt x="0" y="14"/>
                    <a:pt x="2" y="14"/>
                  </a:cubicBezTo>
                  <a:cubicBezTo>
                    <a:pt x="2" y="14"/>
                    <a:pt x="4" y="13"/>
                    <a:pt x="4" y="15"/>
                  </a:cubicBezTo>
                  <a:cubicBezTo>
                    <a:pt x="3" y="16"/>
                    <a:pt x="3" y="16"/>
                    <a:pt x="3" y="16"/>
                  </a:cubicBezTo>
                  <a:cubicBezTo>
                    <a:pt x="3" y="16"/>
                    <a:pt x="2" y="17"/>
                    <a:pt x="3" y="19"/>
                  </a:cubicBezTo>
                  <a:cubicBezTo>
                    <a:pt x="3" y="19"/>
                    <a:pt x="4" y="20"/>
                    <a:pt x="5" y="17"/>
                  </a:cubicBezTo>
                  <a:cubicBezTo>
                    <a:pt x="5" y="17"/>
                    <a:pt x="6" y="13"/>
                    <a:pt x="8" y="13"/>
                  </a:cubicBezTo>
                  <a:cubicBezTo>
                    <a:pt x="8" y="13"/>
                    <a:pt x="11" y="11"/>
                    <a:pt x="11" y="14"/>
                  </a:cubicBezTo>
                  <a:cubicBezTo>
                    <a:pt x="11" y="14"/>
                    <a:pt x="12" y="17"/>
                    <a:pt x="10" y="17"/>
                  </a:cubicBezTo>
                  <a:cubicBezTo>
                    <a:pt x="10" y="17"/>
                    <a:pt x="10" y="17"/>
                    <a:pt x="10" y="16"/>
                  </a:cubicBezTo>
                  <a:cubicBezTo>
                    <a:pt x="10" y="16"/>
                    <a:pt x="9" y="14"/>
                    <a:pt x="9" y="17"/>
                  </a:cubicBezTo>
                  <a:cubicBezTo>
                    <a:pt x="9" y="17"/>
                    <a:pt x="9" y="24"/>
                    <a:pt x="11" y="22"/>
                  </a:cubicBezTo>
                  <a:cubicBezTo>
                    <a:pt x="11" y="22"/>
                    <a:pt x="14" y="16"/>
                    <a:pt x="13" y="12"/>
                  </a:cubicBezTo>
                  <a:cubicBezTo>
                    <a:pt x="13" y="12"/>
                    <a:pt x="13" y="11"/>
                    <a:pt x="14" y="11"/>
                  </a:cubicBezTo>
                  <a:cubicBezTo>
                    <a:pt x="14" y="11"/>
                    <a:pt x="15" y="9"/>
                    <a:pt x="14" y="9"/>
                  </a:cubicBezTo>
                  <a:cubicBezTo>
                    <a:pt x="14" y="9"/>
                    <a:pt x="13" y="9"/>
                    <a:pt x="14" y="8"/>
                  </a:cubicBezTo>
                  <a:cubicBezTo>
                    <a:pt x="14" y="8"/>
                    <a:pt x="15" y="6"/>
                    <a:pt x="15" y="5"/>
                  </a:cubicBezTo>
                  <a:cubicBezTo>
                    <a:pt x="15" y="5"/>
                    <a:pt x="15" y="4"/>
                    <a:pt x="16" y="4"/>
                  </a:cubicBezTo>
                  <a:cubicBezTo>
                    <a:pt x="16" y="4"/>
                    <a:pt x="17" y="3"/>
                    <a:pt x="16" y="2"/>
                  </a:cubicBezTo>
                  <a:cubicBezTo>
                    <a:pt x="16" y="2"/>
                    <a:pt x="15" y="0"/>
                    <a:pt x="13" y="1"/>
                  </a:cubicBezTo>
                  <a:cubicBezTo>
                    <a:pt x="13" y="1"/>
                    <a:pt x="11" y="2"/>
                    <a:pt x="11" y="3"/>
                  </a:cubicBezTo>
                  <a:cubicBezTo>
                    <a:pt x="13" y="3"/>
                    <a:pt x="13" y="3"/>
                    <a:pt x="13" y="3"/>
                  </a:cubicBezTo>
                  <a:cubicBezTo>
                    <a:pt x="13" y="3"/>
                    <a:pt x="14" y="3"/>
                    <a:pt x="14" y="4"/>
                  </a:cubicBezTo>
                  <a:cubicBezTo>
                    <a:pt x="14" y="4"/>
                    <a:pt x="14" y="6"/>
                    <a:pt x="12" y="6"/>
                  </a:cubicBezTo>
                  <a:cubicBezTo>
                    <a:pt x="12" y="6"/>
                    <a:pt x="12" y="5"/>
                    <a:pt x="11" y="5"/>
                  </a:cubicBezTo>
                  <a:cubicBezTo>
                    <a:pt x="11" y="5"/>
                    <a:pt x="10" y="6"/>
                    <a:pt x="10" y="5"/>
                  </a:cubicBezTo>
                  <a:cubicBezTo>
                    <a:pt x="10" y="5"/>
                    <a:pt x="11" y="2"/>
                    <a:pt x="10" y="1"/>
                  </a:cubicBezTo>
                  <a:close/>
                  <a:moveTo>
                    <a:pt x="9" y="7"/>
                  </a:moveTo>
                  <a:cubicBezTo>
                    <a:pt x="10" y="7"/>
                    <a:pt x="10" y="9"/>
                    <a:pt x="10" y="9"/>
                  </a:cubicBezTo>
                  <a:cubicBezTo>
                    <a:pt x="10" y="11"/>
                    <a:pt x="9" y="10"/>
                    <a:pt x="9" y="10"/>
                  </a:cubicBezTo>
                  <a:cubicBezTo>
                    <a:pt x="9" y="9"/>
                    <a:pt x="9" y="7"/>
                    <a:pt x="9"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6" name="işḻîḑe">
              <a:extLst>
                <a:ext uri="{FF2B5EF4-FFF2-40B4-BE49-F238E27FC236}">
                  <a16:creationId xmlns:a16="http://schemas.microsoft.com/office/drawing/2014/main" id="{A255CA89-EB52-4D57-9E11-352E576E1D42}"/>
                </a:ext>
              </a:extLst>
            </p:cNvPr>
            <p:cNvSpPr/>
            <p:nvPr/>
          </p:nvSpPr>
          <p:spPr bwMode="auto">
            <a:xfrm>
              <a:off x="3902076" y="2949575"/>
              <a:ext cx="22225" cy="15875"/>
            </a:xfrm>
            <a:custGeom>
              <a:avLst/>
              <a:gdLst>
                <a:gd name="T0" fmla="*/ 6 w 7"/>
                <a:gd name="T1" fmla="*/ 0 h 5"/>
                <a:gd name="T2" fmla="*/ 7 w 7"/>
                <a:gd name="T3" fmla="*/ 2 h 5"/>
                <a:gd name="T4" fmla="*/ 4 w 7"/>
                <a:gd name="T5" fmla="*/ 5 h 5"/>
                <a:gd name="T6" fmla="*/ 0 w 7"/>
                <a:gd name="T7" fmla="*/ 2 h 5"/>
                <a:gd name="T8" fmla="*/ 2 w 7"/>
                <a:gd name="T9" fmla="*/ 0 h 5"/>
                <a:gd name="T10" fmla="*/ 6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6" y="0"/>
                  </a:moveTo>
                  <a:cubicBezTo>
                    <a:pt x="6" y="0"/>
                    <a:pt x="7" y="1"/>
                    <a:pt x="7" y="2"/>
                  </a:cubicBezTo>
                  <a:cubicBezTo>
                    <a:pt x="4" y="5"/>
                    <a:pt x="4" y="5"/>
                    <a:pt x="4" y="5"/>
                  </a:cubicBezTo>
                  <a:cubicBezTo>
                    <a:pt x="4" y="5"/>
                    <a:pt x="1" y="5"/>
                    <a:pt x="0" y="2"/>
                  </a:cubicBezTo>
                  <a:cubicBezTo>
                    <a:pt x="0" y="2"/>
                    <a:pt x="0" y="0"/>
                    <a:pt x="2" y="0"/>
                  </a:cubicBezTo>
                  <a:cubicBezTo>
                    <a:pt x="2" y="0"/>
                    <a:pt x="5" y="1"/>
                    <a:pt x="6"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7" name="íṡlïde">
              <a:extLst>
                <a:ext uri="{FF2B5EF4-FFF2-40B4-BE49-F238E27FC236}">
                  <a16:creationId xmlns:a16="http://schemas.microsoft.com/office/drawing/2014/main" id="{D9F8237A-EE2D-47A2-B2DB-4D756514E219}"/>
                </a:ext>
              </a:extLst>
            </p:cNvPr>
            <p:cNvSpPr/>
            <p:nvPr/>
          </p:nvSpPr>
          <p:spPr bwMode="auto">
            <a:xfrm>
              <a:off x="3881438" y="2962275"/>
              <a:ext cx="53975" cy="20638"/>
            </a:xfrm>
            <a:custGeom>
              <a:avLst/>
              <a:gdLst>
                <a:gd name="T0" fmla="*/ 1 w 16"/>
                <a:gd name="T1" fmla="*/ 3 h 6"/>
                <a:gd name="T2" fmla="*/ 9 w 16"/>
                <a:gd name="T3" fmla="*/ 2 h 6"/>
                <a:gd name="T4" fmla="*/ 14 w 16"/>
                <a:gd name="T5" fmla="*/ 1 h 6"/>
                <a:gd name="T6" fmla="*/ 15 w 16"/>
                <a:gd name="T7" fmla="*/ 1 h 6"/>
                <a:gd name="T8" fmla="*/ 15 w 16"/>
                <a:gd name="T9" fmla="*/ 3 h 6"/>
                <a:gd name="T10" fmla="*/ 4 w 16"/>
                <a:gd name="T11" fmla="*/ 5 h 6"/>
                <a:gd name="T12" fmla="*/ 3 w 16"/>
                <a:gd name="T13" fmla="*/ 6 h 6"/>
                <a:gd name="T14" fmla="*/ 2 w 16"/>
                <a:gd name="T15" fmla="*/ 5 h 6"/>
                <a:gd name="T16" fmla="*/ 0 w 16"/>
                <a:gd name="T17" fmla="*/ 4 h 6"/>
                <a:gd name="T18" fmla="*/ 1 w 1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6">
                  <a:moveTo>
                    <a:pt x="1" y="3"/>
                  </a:moveTo>
                  <a:cubicBezTo>
                    <a:pt x="9" y="2"/>
                    <a:pt x="9" y="2"/>
                    <a:pt x="9" y="2"/>
                  </a:cubicBezTo>
                  <a:cubicBezTo>
                    <a:pt x="9" y="2"/>
                    <a:pt x="13" y="1"/>
                    <a:pt x="14" y="1"/>
                  </a:cubicBezTo>
                  <a:cubicBezTo>
                    <a:pt x="14" y="1"/>
                    <a:pt x="15" y="0"/>
                    <a:pt x="15" y="1"/>
                  </a:cubicBezTo>
                  <a:cubicBezTo>
                    <a:pt x="15" y="1"/>
                    <a:pt x="16" y="3"/>
                    <a:pt x="15" y="3"/>
                  </a:cubicBezTo>
                  <a:cubicBezTo>
                    <a:pt x="15" y="3"/>
                    <a:pt x="4" y="5"/>
                    <a:pt x="4" y="5"/>
                  </a:cubicBezTo>
                  <a:cubicBezTo>
                    <a:pt x="4" y="5"/>
                    <a:pt x="3" y="5"/>
                    <a:pt x="3" y="6"/>
                  </a:cubicBezTo>
                  <a:cubicBezTo>
                    <a:pt x="3" y="6"/>
                    <a:pt x="2" y="6"/>
                    <a:pt x="2" y="5"/>
                  </a:cubicBezTo>
                  <a:cubicBezTo>
                    <a:pt x="2" y="5"/>
                    <a:pt x="0" y="5"/>
                    <a:pt x="0" y="4"/>
                  </a:cubicBezTo>
                  <a:cubicBezTo>
                    <a:pt x="0" y="4"/>
                    <a:pt x="0" y="3"/>
                    <a:pt x="1" y="3"/>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8" name="ïŝlîďê">
              <a:extLst>
                <a:ext uri="{FF2B5EF4-FFF2-40B4-BE49-F238E27FC236}">
                  <a16:creationId xmlns:a16="http://schemas.microsoft.com/office/drawing/2014/main" id="{3C321497-1892-4B27-B9DA-D79AFA6E4E9A}"/>
                </a:ext>
              </a:extLst>
            </p:cNvPr>
            <p:cNvSpPr/>
            <p:nvPr/>
          </p:nvSpPr>
          <p:spPr bwMode="auto">
            <a:xfrm>
              <a:off x="3871913" y="2979738"/>
              <a:ext cx="60325" cy="58738"/>
            </a:xfrm>
            <a:custGeom>
              <a:avLst/>
              <a:gdLst>
                <a:gd name="T0" fmla="*/ 8 w 18"/>
                <a:gd name="T1" fmla="*/ 2 h 18"/>
                <a:gd name="T2" fmla="*/ 11 w 18"/>
                <a:gd name="T3" fmla="*/ 2 h 18"/>
                <a:gd name="T4" fmla="*/ 14 w 18"/>
                <a:gd name="T5" fmla="*/ 2 h 18"/>
                <a:gd name="T6" fmla="*/ 13 w 18"/>
                <a:gd name="T7" fmla="*/ 3 h 18"/>
                <a:gd name="T8" fmla="*/ 13 w 18"/>
                <a:gd name="T9" fmla="*/ 3 h 18"/>
                <a:gd name="T10" fmla="*/ 12 w 18"/>
                <a:gd name="T11" fmla="*/ 6 h 18"/>
                <a:gd name="T12" fmla="*/ 12 w 18"/>
                <a:gd name="T13" fmla="*/ 12 h 18"/>
                <a:gd name="T14" fmla="*/ 16 w 18"/>
                <a:gd name="T15" fmla="*/ 12 h 18"/>
                <a:gd name="T16" fmla="*/ 17 w 18"/>
                <a:gd name="T17" fmla="*/ 10 h 18"/>
                <a:gd name="T18" fmla="*/ 18 w 18"/>
                <a:gd name="T19" fmla="*/ 11 h 18"/>
                <a:gd name="T20" fmla="*/ 18 w 18"/>
                <a:gd name="T21" fmla="*/ 15 h 18"/>
                <a:gd name="T22" fmla="*/ 13 w 18"/>
                <a:gd name="T23" fmla="*/ 16 h 18"/>
                <a:gd name="T24" fmla="*/ 9 w 18"/>
                <a:gd name="T25" fmla="*/ 10 h 18"/>
                <a:gd name="T26" fmla="*/ 10 w 18"/>
                <a:gd name="T27" fmla="*/ 6 h 18"/>
                <a:gd name="T28" fmla="*/ 9 w 18"/>
                <a:gd name="T29" fmla="*/ 4 h 18"/>
                <a:gd name="T30" fmla="*/ 8 w 18"/>
                <a:gd name="T31" fmla="*/ 6 h 18"/>
                <a:gd name="T32" fmla="*/ 2 w 18"/>
                <a:gd name="T33" fmla="*/ 12 h 18"/>
                <a:gd name="T34" fmla="*/ 0 w 18"/>
                <a:gd name="T35" fmla="*/ 11 h 18"/>
                <a:gd name="T36" fmla="*/ 2 w 18"/>
                <a:gd name="T37" fmla="*/ 11 h 18"/>
                <a:gd name="T38" fmla="*/ 5 w 18"/>
                <a:gd name="T39" fmla="*/ 5 h 18"/>
                <a:gd name="T40" fmla="*/ 5 w 18"/>
                <a:gd name="T41" fmla="*/ 3 h 18"/>
                <a:gd name="T42" fmla="*/ 8 w 18"/>
                <a:gd name="T43"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8" y="2"/>
                  </a:moveTo>
                  <a:cubicBezTo>
                    <a:pt x="8" y="2"/>
                    <a:pt x="10" y="4"/>
                    <a:pt x="11" y="2"/>
                  </a:cubicBezTo>
                  <a:cubicBezTo>
                    <a:pt x="11" y="2"/>
                    <a:pt x="13" y="0"/>
                    <a:pt x="14" y="2"/>
                  </a:cubicBezTo>
                  <a:cubicBezTo>
                    <a:pt x="14" y="2"/>
                    <a:pt x="14" y="3"/>
                    <a:pt x="13" y="3"/>
                  </a:cubicBezTo>
                  <a:cubicBezTo>
                    <a:pt x="13" y="3"/>
                    <a:pt x="13" y="3"/>
                    <a:pt x="13" y="3"/>
                  </a:cubicBezTo>
                  <a:cubicBezTo>
                    <a:pt x="12" y="4"/>
                    <a:pt x="12" y="4"/>
                    <a:pt x="12" y="6"/>
                  </a:cubicBezTo>
                  <a:cubicBezTo>
                    <a:pt x="12" y="6"/>
                    <a:pt x="10" y="11"/>
                    <a:pt x="12" y="12"/>
                  </a:cubicBezTo>
                  <a:cubicBezTo>
                    <a:pt x="12" y="12"/>
                    <a:pt x="14" y="14"/>
                    <a:pt x="16" y="12"/>
                  </a:cubicBezTo>
                  <a:cubicBezTo>
                    <a:pt x="17" y="10"/>
                    <a:pt x="17" y="10"/>
                    <a:pt x="17" y="10"/>
                  </a:cubicBezTo>
                  <a:cubicBezTo>
                    <a:pt x="17" y="10"/>
                    <a:pt x="17" y="10"/>
                    <a:pt x="18" y="11"/>
                  </a:cubicBezTo>
                  <a:cubicBezTo>
                    <a:pt x="18" y="15"/>
                    <a:pt x="18" y="15"/>
                    <a:pt x="18" y="15"/>
                  </a:cubicBezTo>
                  <a:cubicBezTo>
                    <a:pt x="18" y="15"/>
                    <a:pt x="16" y="18"/>
                    <a:pt x="13" y="16"/>
                  </a:cubicBezTo>
                  <a:cubicBezTo>
                    <a:pt x="13" y="16"/>
                    <a:pt x="9" y="14"/>
                    <a:pt x="9" y="10"/>
                  </a:cubicBezTo>
                  <a:cubicBezTo>
                    <a:pt x="10" y="6"/>
                    <a:pt x="10" y="6"/>
                    <a:pt x="10" y="6"/>
                  </a:cubicBezTo>
                  <a:cubicBezTo>
                    <a:pt x="10" y="6"/>
                    <a:pt x="11" y="4"/>
                    <a:pt x="9" y="4"/>
                  </a:cubicBezTo>
                  <a:cubicBezTo>
                    <a:pt x="9" y="4"/>
                    <a:pt x="8" y="4"/>
                    <a:pt x="8" y="6"/>
                  </a:cubicBezTo>
                  <a:cubicBezTo>
                    <a:pt x="8" y="6"/>
                    <a:pt x="5" y="12"/>
                    <a:pt x="2" y="12"/>
                  </a:cubicBezTo>
                  <a:cubicBezTo>
                    <a:pt x="2" y="12"/>
                    <a:pt x="0" y="13"/>
                    <a:pt x="0" y="11"/>
                  </a:cubicBezTo>
                  <a:cubicBezTo>
                    <a:pt x="0" y="11"/>
                    <a:pt x="0" y="11"/>
                    <a:pt x="2" y="11"/>
                  </a:cubicBezTo>
                  <a:cubicBezTo>
                    <a:pt x="2" y="11"/>
                    <a:pt x="5" y="9"/>
                    <a:pt x="5" y="5"/>
                  </a:cubicBezTo>
                  <a:cubicBezTo>
                    <a:pt x="5" y="5"/>
                    <a:pt x="5" y="3"/>
                    <a:pt x="5" y="3"/>
                  </a:cubicBezTo>
                  <a:cubicBezTo>
                    <a:pt x="5" y="3"/>
                    <a:pt x="5" y="0"/>
                    <a:pt x="8" y="2"/>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89" name="îSlîde">
              <a:extLst>
                <a:ext uri="{FF2B5EF4-FFF2-40B4-BE49-F238E27FC236}">
                  <a16:creationId xmlns:a16="http://schemas.microsoft.com/office/drawing/2014/main" id="{BD12AAD5-1576-4BDF-BE5E-3E8F456CC743}"/>
                </a:ext>
              </a:extLst>
            </p:cNvPr>
            <p:cNvSpPr/>
            <p:nvPr/>
          </p:nvSpPr>
          <p:spPr bwMode="auto">
            <a:xfrm>
              <a:off x="3967163" y="2995613"/>
              <a:ext cx="106363" cy="112713"/>
            </a:xfrm>
            <a:custGeom>
              <a:avLst/>
              <a:gdLst>
                <a:gd name="T0" fmla="*/ 18 w 32"/>
                <a:gd name="T1" fmla="*/ 0 h 34"/>
                <a:gd name="T2" fmla="*/ 29 w 32"/>
                <a:gd name="T3" fmla="*/ 3 h 34"/>
                <a:gd name="T4" fmla="*/ 31 w 32"/>
                <a:gd name="T5" fmla="*/ 6 h 34"/>
                <a:gd name="T6" fmla="*/ 26 w 32"/>
                <a:gd name="T7" fmla="*/ 8 h 34"/>
                <a:gd name="T8" fmla="*/ 23 w 32"/>
                <a:gd name="T9" fmla="*/ 8 h 34"/>
                <a:gd name="T10" fmla="*/ 24 w 32"/>
                <a:gd name="T11" fmla="*/ 10 h 34"/>
                <a:gd name="T12" fmla="*/ 26 w 32"/>
                <a:gd name="T13" fmla="*/ 11 h 34"/>
                <a:gd name="T14" fmla="*/ 29 w 32"/>
                <a:gd name="T15" fmla="*/ 14 h 34"/>
                <a:gd name="T16" fmla="*/ 24 w 32"/>
                <a:gd name="T17" fmla="*/ 14 h 34"/>
                <a:gd name="T18" fmla="*/ 20 w 32"/>
                <a:gd name="T19" fmla="*/ 15 h 34"/>
                <a:gd name="T20" fmla="*/ 20 w 32"/>
                <a:gd name="T21" fmla="*/ 16 h 34"/>
                <a:gd name="T22" fmla="*/ 20 w 32"/>
                <a:gd name="T23" fmla="*/ 17 h 34"/>
                <a:gd name="T24" fmla="*/ 31 w 32"/>
                <a:gd name="T25" fmla="*/ 33 h 34"/>
                <a:gd name="T26" fmla="*/ 30 w 32"/>
                <a:gd name="T27" fmla="*/ 34 h 34"/>
                <a:gd name="T28" fmla="*/ 20 w 32"/>
                <a:gd name="T29" fmla="*/ 27 h 34"/>
                <a:gd name="T30" fmla="*/ 16 w 32"/>
                <a:gd name="T31" fmla="*/ 17 h 34"/>
                <a:gd name="T32" fmla="*/ 14 w 32"/>
                <a:gd name="T33" fmla="*/ 17 h 34"/>
                <a:gd name="T34" fmla="*/ 6 w 32"/>
                <a:gd name="T35" fmla="*/ 19 h 34"/>
                <a:gd name="T36" fmla="*/ 1 w 32"/>
                <a:gd name="T37" fmla="*/ 15 h 34"/>
                <a:gd name="T38" fmla="*/ 3 w 32"/>
                <a:gd name="T39" fmla="*/ 15 h 34"/>
                <a:gd name="T40" fmla="*/ 12 w 32"/>
                <a:gd name="T41" fmla="*/ 14 h 34"/>
                <a:gd name="T42" fmla="*/ 10 w 32"/>
                <a:gd name="T43" fmla="*/ 10 h 34"/>
                <a:gd name="T44" fmla="*/ 11 w 32"/>
                <a:gd name="T45" fmla="*/ 8 h 34"/>
                <a:gd name="T46" fmla="*/ 14 w 32"/>
                <a:gd name="T47" fmla="*/ 8 h 34"/>
                <a:gd name="T48" fmla="*/ 18 w 32"/>
                <a:gd name="T49" fmla="*/ 8 h 34"/>
                <a:gd name="T50" fmla="*/ 17 w 32"/>
                <a:gd name="T51" fmla="*/ 3 h 34"/>
                <a:gd name="T52" fmla="*/ 17 w 32"/>
                <a:gd name="T53" fmla="*/ 1 h 34"/>
                <a:gd name="T54" fmla="*/ 18 w 32"/>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34">
                  <a:moveTo>
                    <a:pt x="18" y="0"/>
                  </a:moveTo>
                  <a:cubicBezTo>
                    <a:pt x="18" y="0"/>
                    <a:pt x="26" y="3"/>
                    <a:pt x="29" y="3"/>
                  </a:cubicBezTo>
                  <a:cubicBezTo>
                    <a:pt x="29" y="3"/>
                    <a:pt x="32" y="3"/>
                    <a:pt x="31" y="6"/>
                  </a:cubicBezTo>
                  <a:cubicBezTo>
                    <a:pt x="31" y="6"/>
                    <a:pt x="29" y="8"/>
                    <a:pt x="26" y="8"/>
                  </a:cubicBezTo>
                  <a:cubicBezTo>
                    <a:pt x="26" y="8"/>
                    <a:pt x="24" y="7"/>
                    <a:pt x="23" y="8"/>
                  </a:cubicBezTo>
                  <a:cubicBezTo>
                    <a:pt x="23" y="8"/>
                    <a:pt x="22" y="9"/>
                    <a:pt x="24" y="10"/>
                  </a:cubicBezTo>
                  <a:cubicBezTo>
                    <a:pt x="24" y="10"/>
                    <a:pt x="25" y="11"/>
                    <a:pt x="26" y="11"/>
                  </a:cubicBezTo>
                  <a:cubicBezTo>
                    <a:pt x="26" y="11"/>
                    <a:pt x="29" y="12"/>
                    <a:pt x="29" y="14"/>
                  </a:cubicBezTo>
                  <a:cubicBezTo>
                    <a:pt x="29" y="14"/>
                    <a:pt x="28" y="15"/>
                    <a:pt x="24" y="14"/>
                  </a:cubicBezTo>
                  <a:cubicBezTo>
                    <a:pt x="24" y="14"/>
                    <a:pt x="21" y="13"/>
                    <a:pt x="20" y="15"/>
                  </a:cubicBezTo>
                  <a:cubicBezTo>
                    <a:pt x="20" y="15"/>
                    <a:pt x="20" y="15"/>
                    <a:pt x="20" y="16"/>
                  </a:cubicBezTo>
                  <a:cubicBezTo>
                    <a:pt x="20" y="16"/>
                    <a:pt x="20" y="16"/>
                    <a:pt x="20" y="17"/>
                  </a:cubicBezTo>
                  <a:cubicBezTo>
                    <a:pt x="20" y="17"/>
                    <a:pt x="25" y="30"/>
                    <a:pt x="31" y="33"/>
                  </a:cubicBezTo>
                  <a:cubicBezTo>
                    <a:pt x="31" y="33"/>
                    <a:pt x="32" y="34"/>
                    <a:pt x="30" y="34"/>
                  </a:cubicBezTo>
                  <a:cubicBezTo>
                    <a:pt x="30" y="34"/>
                    <a:pt x="22" y="34"/>
                    <a:pt x="20" y="27"/>
                  </a:cubicBezTo>
                  <a:cubicBezTo>
                    <a:pt x="16" y="17"/>
                    <a:pt x="16" y="17"/>
                    <a:pt x="16" y="17"/>
                  </a:cubicBezTo>
                  <a:cubicBezTo>
                    <a:pt x="16" y="17"/>
                    <a:pt x="15" y="16"/>
                    <a:pt x="14" y="17"/>
                  </a:cubicBezTo>
                  <a:cubicBezTo>
                    <a:pt x="14" y="17"/>
                    <a:pt x="10" y="20"/>
                    <a:pt x="6" y="19"/>
                  </a:cubicBezTo>
                  <a:cubicBezTo>
                    <a:pt x="6" y="19"/>
                    <a:pt x="0" y="17"/>
                    <a:pt x="1" y="15"/>
                  </a:cubicBezTo>
                  <a:cubicBezTo>
                    <a:pt x="1" y="15"/>
                    <a:pt x="1" y="14"/>
                    <a:pt x="3" y="15"/>
                  </a:cubicBezTo>
                  <a:cubicBezTo>
                    <a:pt x="3" y="15"/>
                    <a:pt x="9" y="18"/>
                    <a:pt x="12" y="14"/>
                  </a:cubicBezTo>
                  <a:cubicBezTo>
                    <a:pt x="12" y="14"/>
                    <a:pt x="12" y="12"/>
                    <a:pt x="10" y="10"/>
                  </a:cubicBezTo>
                  <a:cubicBezTo>
                    <a:pt x="10" y="10"/>
                    <a:pt x="9" y="10"/>
                    <a:pt x="11" y="8"/>
                  </a:cubicBezTo>
                  <a:cubicBezTo>
                    <a:pt x="11" y="8"/>
                    <a:pt x="12" y="7"/>
                    <a:pt x="14" y="8"/>
                  </a:cubicBezTo>
                  <a:cubicBezTo>
                    <a:pt x="14" y="8"/>
                    <a:pt x="17" y="10"/>
                    <a:pt x="18" y="8"/>
                  </a:cubicBezTo>
                  <a:cubicBezTo>
                    <a:pt x="18" y="8"/>
                    <a:pt x="18" y="4"/>
                    <a:pt x="17" y="3"/>
                  </a:cubicBezTo>
                  <a:cubicBezTo>
                    <a:pt x="17" y="3"/>
                    <a:pt x="16" y="3"/>
                    <a:pt x="17" y="1"/>
                  </a:cubicBezTo>
                  <a:cubicBezTo>
                    <a:pt x="17" y="1"/>
                    <a:pt x="17" y="0"/>
                    <a:pt x="18"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90" name="îṩļiďê">
              <a:extLst>
                <a:ext uri="{FF2B5EF4-FFF2-40B4-BE49-F238E27FC236}">
                  <a16:creationId xmlns:a16="http://schemas.microsoft.com/office/drawing/2014/main" id="{A00A8FC4-9714-4DED-A5DB-3B17F9DD13C0}"/>
                </a:ext>
              </a:extLst>
            </p:cNvPr>
            <p:cNvSpPr/>
            <p:nvPr/>
          </p:nvSpPr>
          <p:spPr bwMode="auto">
            <a:xfrm>
              <a:off x="4103688" y="3098800"/>
              <a:ext cx="95250" cy="115888"/>
            </a:xfrm>
            <a:custGeom>
              <a:avLst/>
              <a:gdLst>
                <a:gd name="T0" fmla="*/ 27 w 29"/>
                <a:gd name="T1" fmla="*/ 2 h 35"/>
                <a:gd name="T2" fmla="*/ 23 w 29"/>
                <a:gd name="T3" fmla="*/ 2 h 35"/>
                <a:gd name="T4" fmla="*/ 22 w 29"/>
                <a:gd name="T5" fmla="*/ 4 h 35"/>
                <a:gd name="T6" fmla="*/ 18 w 29"/>
                <a:gd name="T7" fmla="*/ 7 h 35"/>
                <a:gd name="T8" fmla="*/ 13 w 29"/>
                <a:gd name="T9" fmla="*/ 3 h 35"/>
                <a:gd name="T10" fmla="*/ 9 w 29"/>
                <a:gd name="T11" fmla="*/ 2 h 35"/>
                <a:gd name="T12" fmla="*/ 10 w 29"/>
                <a:gd name="T13" fmla="*/ 5 h 35"/>
                <a:gd name="T14" fmla="*/ 13 w 29"/>
                <a:gd name="T15" fmla="*/ 11 h 35"/>
                <a:gd name="T16" fmla="*/ 5 w 29"/>
                <a:gd name="T17" fmla="*/ 11 h 35"/>
                <a:gd name="T18" fmla="*/ 1 w 29"/>
                <a:gd name="T19" fmla="*/ 9 h 35"/>
                <a:gd name="T20" fmla="*/ 7 w 29"/>
                <a:gd name="T21" fmla="*/ 15 h 35"/>
                <a:gd name="T22" fmla="*/ 12 w 29"/>
                <a:gd name="T23" fmla="*/ 14 h 35"/>
                <a:gd name="T24" fmla="*/ 14 w 29"/>
                <a:gd name="T25" fmla="*/ 16 h 35"/>
                <a:gd name="T26" fmla="*/ 13 w 29"/>
                <a:gd name="T27" fmla="*/ 26 h 35"/>
                <a:gd name="T28" fmla="*/ 15 w 29"/>
                <a:gd name="T29" fmla="*/ 29 h 35"/>
                <a:gd name="T30" fmla="*/ 20 w 29"/>
                <a:gd name="T31" fmla="*/ 32 h 35"/>
                <a:gd name="T32" fmla="*/ 19 w 29"/>
                <a:gd name="T33" fmla="*/ 26 h 35"/>
                <a:gd name="T34" fmla="*/ 18 w 29"/>
                <a:gd name="T35" fmla="*/ 18 h 35"/>
                <a:gd name="T36" fmla="*/ 20 w 29"/>
                <a:gd name="T37" fmla="*/ 13 h 35"/>
                <a:gd name="T38" fmla="*/ 24 w 29"/>
                <a:gd name="T39" fmla="*/ 15 h 35"/>
                <a:gd name="T40" fmla="*/ 27 w 29"/>
                <a:gd name="T41" fmla="*/ 16 h 35"/>
                <a:gd name="T42" fmla="*/ 28 w 29"/>
                <a:gd name="T43" fmla="*/ 13 h 35"/>
                <a:gd name="T44" fmla="*/ 26 w 29"/>
                <a:gd name="T45" fmla="*/ 12 h 35"/>
                <a:gd name="T46" fmla="*/ 23 w 29"/>
                <a:gd name="T47" fmla="*/ 9 h 35"/>
                <a:gd name="T48" fmla="*/ 25 w 29"/>
                <a:gd name="T49" fmla="*/ 8 h 35"/>
                <a:gd name="T50" fmla="*/ 28 w 29"/>
                <a:gd name="T51" fmla="*/ 5 h 35"/>
                <a:gd name="T52" fmla="*/ 27 w 29"/>
                <a:gd name="T53" fmla="*/ 3 h 35"/>
                <a:gd name="T54" fmla="*/ 27 w 29"/>
                <a:gd name="T55"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35">
                  <a:moveTo>
                    <a:pt x="27" y="2"/>
                  </a:moveTo>
                  <a:cubicBezTo>
                    <a:pt x="27" y="2"/>
                    <a:pt x="24" y="0"/>
                    <a:pt x="23" y="2"/>
                  </a:cubicBezTo>
                  <a:cubicBezTo>
                    <a:pt x="23" y="2"/>
                    <a:pt x="22" y="3"/>
                    <a:pt x="22" y="4"/>
                  </a:cubicBezTo>
                  <a:cubicBezTo>
                    <a:pt x="22" y="4"/>
                    <a:pt x="20" y="8"/>
                    <a:pt x="18" y="7"/>
                  </a:cubicBezTo>
                  <a:cubicBezTo>
                    <a:pt x="18" y="7"/>
                    <a:pt x="14" y="5"/>
                    <a:pt x="13" y="3"/>
                  </a:cubicBezTo>
                  <a:cubicBezTo>
                    <a:pt x="13" y="3"/>
                    <a:pt x="11" y="0"/>
                    <a:pt x="9" y="2"/>
                  </a:cubicBezTo>
                  <a:cubicBezTo>
                    <a:pt x="9" y="2"/>
                    <a:pt x="7" y="3"/>
                    <a:pt x="10" y="5"/>
                  </a:cubicBezTo>
                  <a:cubicBezTo>
                    <a:pt x="10" y="5"/>
                    <a:pt x="15" y="9"/>
                    <a:pt x="13" y="11"/>
                  </a:cubicBezTo>
                  <a:cubicBezTo>
                    <a:pt x="13" y="11"/>
                    <a:pt x="10" y="14"/>
                    <a:pt x="5" y="11"/>
                  </a:cubicBezTo>
                  <a:cubicBezTo>
                    <a:pt x="5" y="11"/>
                    <a:pt x="2" y="8"/>
                    <a:pt x="1" y="9"/>
                  </a:cubicBezTo>
                  <a:cubicBezTo>
                    <a:pt x="1" y="9"/>
                    <a:pt x="0" y="14"/>
                    <a:pt x="7" y="15"/>
                  </a:cubicBezTo>
                  <a:cubicBezTo>
                    <a:pt x="7" y="15"/>
                    <a:pt x="11" y="15"/>
                    <a:pt x="12" y="14"/>
                  </a:cubicBezTo>
                  <a:cubicBezTo>
                    <a:pt x="12" y="14"/>
                    <a:pt x="14" y="13"/>
                    <a:pt x="14" y="16"/>
                  </a:cubicBezTo>
                  <a:cubicBezTo>
                    <a:pt x="13" y="26"/>
                    <a:pt x="13" y="26"/>
                    <a:pt x="13" y="26"/>
                  </a:cubicBezTo>
                  <a:cubicBezTo>
                    <a:pt x="13" y="26"/>
                    <a:pt x="13" y="27"/>
                    <a:pt x="15" y="29"/>
                  </a:cubicBezTo>
                  <a:cubicBezTo>
                    <a:pt x="15" y="29"/>
                    <a:pt x="18" y="35"/>
                    <a:pt x="20" y="32"/>
                  </a:cubicBezTo>
                  <a:cubicBezTo>
                    <a:pt x="20" y="32"/>
                    <a:pt x="19" y="30"/>
                    <a:pt x="19" y="26"/>
                  </a:cubicBezTo>
                  <a:cubicBezTo>
                    <a:pt x="19" y="26"/>
                    <a:pt x="18" y="18"/>
                    <a:pt x="18" y="18"/>
                  </a:cubicBezTo>
                  <a:cubicBezTo>
                    <a:pt x="18" y="18"/>
                    <a:pt x="18" y="14"/>
                    <a:pt x="20" y="13"/>
                  </a:cubicBezTo>
                  <a:cubicBezTo>
                    <a:pt x="20" y="13"/>
                    <a:pt x="22" y="13"/>
                    <a:pt x="24" y="15"/>
                  </a:cubicBezTo>
                  <a:cubicBezTo>
                    <a:pt x="24" y="15"/>
                    <a:pt x="27" y="17"/>
                    <a:pt x="27" y="16"/>
                  </a:cubicBezTo>
                  <a:cubicBezTo>
                    <a:pt x="27" y="16"/>
                    <a:pt x="27" y="14"/>
                    <a:pt x="28" y="13"/>
                  </a:cubicBezTo>
                  <a:cubicBezTo>
                    <a:pt x="28" y="13"/>
                    <a:pt x="28" y="13"/>
                    <a:pt x="26" y="12"/>
                  </a:cubicBezTo>
                  <a:cubicBezTo>
                    <a:pt x="26" y="12"/>
                    <a:pt x="22" y="11"/>
                    <a:pt x="23" y="9"/>
                  </a:cubicBezTo>
                  <a:cubicBezTo>
                    <a:pt x="23" y="9"/>
                    <a:pt x="24" y="8"/>
                    <a:pt x="25" y="8"/>
                  </a:cubicBezTo>
                  <a:cubicBezTo>
                    <a:pt x="25" y="8"/>
                    <a:pt x="29" y="8"/>
                    <a:pt x="28" y="5"/>
                  </a:cubicBezTo>
                  <a:cubicBezTo>
                    <a:pt x="28" y="5"/>
                    <a:pt x="27" y="4"/>
                    <a:pt x="27" y="3"/>
                  </a:cubicBezTo>
                  <a:lnTo>
                    <a:pt x="27" y="2"/>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91" name="îśḷíḑê">
              <a:extLst>
                <a:ext uri="{FF2B5EF4-FFF2-40B4-BE49-F238E27FC236}">
                  <a16:creationId xmlns:a16="http://schemas.microsoft.com/office/drawing/2014/main" id="{5DE797F3-B1C4-4691-BAEF-BD7C322AC6EC}"/>
                </a:ext>
              </a:extLst>
            </p:cNvPr>
            <p:cNvSpPr/>
            <p:nvPr/>
          </p:nvSpPr>
          <p:spPr bwMode="auto">
            <a:xfrm>
              <a:off x="4208463" y="3235325"/>
              <a:ext cx="95250" cy="88900"/>
            </a:xfrm>
            <a:custGeom>
              <a:avLst/>
              <a:gdLst>
                <a:gd name="T0" fmla="*/ 18 w 29"/>
                <a:gd name="T1" fmla="*/ 0 h 27"/>
                <a:gd name="T2" fmla="*/ 14 w 29"/>
                <a:gd name="T3" fmla="*/ 4 h 27"/>
                <a:gd name="T4" fmla="*/ 9 w 29"/>
                <a:gd name="T5" fmla="*/ 5 h 27"/>
                <a:gd name="T6" fmla="*/ 10 w 29"/>
                <a:gd name="T7" fmla="*/ 7 h 27"/>
                <a:gd name="T8" fmla="*/ 17 w 29"/>
                <a:gd name="T9" fmla="*/ 5 h 27"/>
                <a:gd name="T10" fmla="*/ 20 w 29"/>
                <a:gd name="T11" fmla="*/ 5 h 27"/>
                <a:gd name="T12" fmla="*/ 18 w 29"/>
                <a:gd name="T13" fmla="*/ 7 h 27"/>
                <a:gd name="T14" fmla="*/ 14 w 29"/>
                <a:gd name="T15" fmla="*/ 8 h 27"/>
                <a:gd name="T16" fmla="*/ 11 w 29"/>
                <a:gd name="T17" fmla="*/ 8 h 27"/>
                <a:gd name="T18" fmla="*/ 11 w 29"/>
                <a:gd name="T19" fmla="*/ 9 h 27"/>
                <a:gd name="T20" fmla="*/ 14 w 29"/>
                <a:gd name="T21" fmla="*/ 10 h 27"/>
                <a:gd name="T22" fmla="*/ 15 w 29"/>
                <a:gd name="T23" fmla="*/ 10 h 27"/>
                <a:gd name="T24" fmla="*/ 16 w 29"/>
                <a:gd name="T25" fmla="*/ 11 h 27"/>
                <a:gd name="T26" fmla="*/ 16 w 29"/>
                <a:gd name="T27" fmla="*/ 10 h 27"/>
                <a:gd name="T28" fmla="*/ 17 w 29"/>
                <a:gd name="T29" fmla="*/ 9 h 27"/>
                <a:gd name="T30" fmla="*/ 19 w 29"/>
                <a:gd name="T31" fmla="*/ 8 h 27"/>
                <a:gd name="T32" fmla="*/ 20 w 29"/>
                <a:gd name="T33" fmla="*/ 9 h 27"/>
                <a:gd name="T34" fmla="*/ 22 w 29"/>
                <a:gd name="T35" fmla="*/ 10 h 27"/>
                <a:gd name="T36" fmla="*/ 25 w 29"/>
                <a:gd name="T37" fmla="*/ 11 h 27"/>
                <a:gd name="T38" fmla="*/ 23 w 29"/>
                <a:gd name="T39" fmla="*/ 14 h 27"/>
                <a:gd name="T40" fmla="*/ 21 w 29"/>
                <a:gd name="T41" fmla="*/ 13 h 27"/>
                <a:gd name="T42" fmla="*/ 20 w 29"/>
                <a:gd name="T43" fmla="*/ 12 h 27"/>
                <a:gd name="T44" fmla="*/ 19 w 29"/>
                <a:gd name="T45" fmla="*/ 13 h 27"/>
                <a:gd name="T46" fmla="*/ 18 w 29"/>
                <a:gd name="T47" fmla="*/ 14 h 27"/>
                <a:gd name="T48" fmla="*/ 13 w 29"/>
                <a:gd name="T49" fmla="*/ 14 h 27"/>
                <a:gd name="T50" fmla="*/ 14 w 29"/>
                <a:gd name="T51" fmla="*/ 16 h 27"/>
                <a:gd name="T52" fmla="*/ 16 w 29"/>
                <a:gd name="T53" fmla="*/ 15 h 27"/>
                <a:gd name="T54" fmla="*/ 18 w 29"/>
                <a:gd name="T55" fmla="*/ 17 h 27"/>
                <a:gd name="T56" fmla="*/ 19 w 29"/>
                <a:gd name="T57" fmla="*/ 14 h 27"/>
                <a:gd name="T58" fmla="*/ 20 w 29"/>
                <a:gd name="T59" fmla="*/ 14 h 27"/>
                <a:gd name="T60" fmla="*/ 22 w 29"/>
                <a:gd name="T61" fmla="*/ 17 h 27"/>
                <a:gd name="T62" fmla="*/ 24 w 29"/>
                <a:gd name="T63" fmla="*/ 16 h 27"/>
                <a:gd name="T64" fmla="*/ 25 w 29"/>
                <a:gd name="T65" fmla="*/ 16 h 27"/>
                <a:gd name="T66" fmla="*/ 27 w 29"/>
                <a:gd name="T67" fmla="*/ 18 h 27"/>
                <a:gd name="T68" fmla="*/ 28 w 29"/>
                <a:gd name="T69" fmla="*/ 19 h 27"/>
                <a:gd name="T70" fmla="*/ 27 w 29"/>
                <a:gd name="T71" fmla="*/ 22 h 27"/>
                <a:gd name="T72" fmla="*/ 24 w 29"/>
                <a:gd name="T73" fmla="*/ 21 h 27"/>
                <a:gd name="T74" fmla="*/ 22 w 29"/>
                <a:gd name="T75" fmla="*/ 20 h 27"/>
                <a:gd name="T76" fmla="*/ 17 w 29"/>
                <a:gd name="T77" fmla="*/ 19 h 27"/>
                <a:gd name="T78" fmla="*/ 15 w 29"/>
                <a:gd name="T79" fmla="*/ 20 h 27"/>
                <a:gd name="T80" fmla="*/ 17 w 29"/>
                <a:gd name="T81" fmla="*/ 24 h 27"/>
                <a:gd name="T82" fmla="*/ 17 w 29"/>
                <a:gd name="T83" fmla="*/ 26 h 27"/>
                <a:gd name="T84" fmla="*/ 16 w 29"/>
                <a:gd name="T85" fmla="*/ 27 h 27"/>
                <a:gd name="T86" fmla="*/ 14 w 29"/>
                <a:gd name="T87" fmla="*/ 27 h 27"/>
                <a:gd name="T88" fmla="*/ 12 w 29"/>
                <a:gd name="T89" fmla="*/ 19 h 27"/>
                <a:gd name="T90" fmla="*/ 13 w 29"/>
                <a:gd name="T91" fmla="*/ 16 h 27"/>
                <a:gd name="T92" fmla="*/ 12 w 29"/>
                <a:gd name="T93" fmla="*/ 15 h 27"/>
                <a:gd name="T94" fmla="*/ 11 w 29"/>
                <a:gd name="T95" fmla="*/ 12 h 27"/>
                <a:gd name="T96" fmla="*/ 8 w 29"/>
                <a:gd name="T97" fmla="*/ 9 h 27"/>
                <a:gd name="T98" fmla="*/ 6 w 29"/>
                <a:gd name="T99" fmla="*/ 6 h 27"/>
                <a:gd name="T100" fmla="*/ 3 w 29"/>
                <a:gd name="T101" fmla="*/ 4 h 27"/>
                <a:gd name="T102" fmla="*/ 2 w 29"/>
                <a:gd name="T103" fmla="*/ 1 h 27"/>
                <a:gd name="T104" fmla="*/ 8 w 29"/>
                <a:gd name="T105" fmla="*/ 1 h 27"/>
                <a:gd name="T106" fmla="*/ 8 w 29"/>
                <a:gd name="T107" fmla="*/ 3 h 27"/>
                <a:gd name="T108" fmla="*/ 8 w 29"/>
                <a:gd name="T109" fmla="*/ 4 h 27"/>
                <a:gd name="T110" fmla="*/ 8 w 29"/>
                <a:gd name="T111" fmla="*/ 4 h 27"/>
                <a:gd name="T112" fmla="*/ 9 w 29"/>
                <a:gd name="T113" fmla="*/ 4 h 27"/>
                <a:gd name="T114" fmla="*/ 11 w 29"/>
                <a:gd name="T115" fmla="*/ 3 h 27"/>
                <a:gd name="T116" fmla="*/ 13 w 29"/>
                <a:gd name="T117" fmla="*/ 2 h 27"/>
                <a:gd name="T118" fmla="*/ 14 w 29"/>
                <a:gd name="T119" fmla="*/ 2 h 27"/>
                <a:gd name="T120" fmla="*/ 15 w 29"/>
                <a:gd name="T121" fmla="*/ 1 h 27"/>
                <a:gd name="T122" fmla="*/ 18 w 29"/>
                <a:gd name="T12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27">
                  <a:moveTo>
                    <a:pt x="18" y="0"/>
                  </a:moveTo>
                  <a:cubicBezTo>
                    <a:pt x="18" y="0"/>
                    <a:pt x="18" y="3"/>
                    <a:pt x="14" y="4"/>
                  </a:cubicBezTo>
                  <a:cubicBezTo>
                    <a:pt x="9" y="5"/>
                    <a:pt x="9" y="5"/>
                    <a:pt x="9" y="5"/>
                  </a:cubicBezTo>
                  <a:cubicBezTo>
                    <a:pt x="9" y="5"/>
                    <a:pt x="8" y="7"/>
                    <a:pt x="10" y="7"/>
                  </a:cubicBezTo>
                  <a:cubicBezTo>
                    <a:pt x="17" y="5"/>
                    <a:pt x="17" y="5"/>
                    <a:pt x="17" y="5"/>
                  </a:cubicBezTo>
                  <a:cubicBezTo>
                    <a:pt x="17" y="5"/>
                    <a:pt x="19" y="3"/>
                    <a:pt x="20" y="5"/>
                  </a:cubicBezTo>
                  <a:cubicBezTo>
                    <a:pt x="20" y="5"/>
                    <a:pt x="21" y="7"/>
                    <a:pt x="18" y="7"/>
                  </a:cubicBezTo>
                  <a:cubicBezTo>
                    <a:pt x="14" y="8"/>
                    <a:pt x="14" y="8"/>
                    <a:pt x="14" y="8"/>
                  </a:cubicBezTo>
                  <a:cubicBezTo>
                    <a:pt x="11" y="8"/>
                    <a:pt x="11" y="8"/>
                    <a:pt x="11" y="8"/>
                  </a:cubicBezTo>
                  <a:cubicBezTo>
                    <a:pt x="11" y="8"/>
                    <a:pt x="11" y="9"/>
                    <a:pt x="11" y="9"/>
                  </a:cubicBezTo>
                  <a:cubicBezTo>
                    <a:pt x="11" y="9"/>
                    <a:pt x="12" y="11"/>
                    <a:pt x="14" y="10"/>
                  </a:cubicBezTo>
                  <a:cubicBezTo>
                    <a:pt x="14" y="10"/>
                    <a:pt x="15" y="9"/>
                    <a:pt x="15" y="10"/>
                  </a:cubicBezTo>
                  <a:cubicBezTo>
                    <a:pt x="15" y="10"/>
                    <a:pt x="16" y="11"/>
                    <a:pt x="16" y="11"/>
                  </a:cubicBezTo>
                  <a:cubicBezTo>
                    <a:pt x="16" y="11"/>
                    <a:pt x="17" y="10"/>
                    <a:pt x="16" y="10"/>
                  </a:cubicBezTo>
                  <a:cubicBezTo>
                    <a:pt x="16" y="10"/>
                    <a:pt x="16" y="9"/>
                    <a:pt x="17" y="9"/>
                  </a:cubicBezTo>
                  <a:cubicBezTo>
                    <a:pt x="19" y="8"/>
                    <a:pt x="19" y="8"/>
                    <a:pt x="19" y="8"/>
                  </a:cubicBezTo>
                  <a:cubicBezTo>
                    <a:pt x="20" y="9"/>
                    <a:pt x="20" y="9"/>
                    <a:pt x="20" y="9"/>
                  </a:cubicBezTo>
                  <a:cubicBezTo>
                    <a:pt x="20" y="9"/>
                    <a:pt x="21" y="10"/>
                    <a:pt x="22" y="10"/>
                  </a:cubicBezTo>
                  <a:cubicBezTo>
                    <a:pt x="22" y="10"/>
                    <a:pt x="24" y="9"/>
                    <a:pt x="25" y="11"/>
                  </a:cubicBezTo>
                  <a:cubicBezTo>
                    <a:pt x="25" y="11"/>
                    <a:pt x="26" y="13"/>
                    <a:pt x="23" y="14"/>
                  </a:cubicBezTo>
                  <a:cubicBezTo>
                    <a:pt x="23" y="14"/>
                    <a:pt x="22" y="14"/>
                    <a:pt x="21" y="13"/>
                  </a:cubicBezTo>
                  <a:cubicBezTo>
                    <a:pt x="21" y="13"/>
                    <a:pt x="20" y="12"/>
                    <a:pt x="20" y="12"/>
                  </a:cubicBezTo>
                  <a:cubicBezTo>
                    <a:pt x="20" y="12"/>
                    <a:pt x="19" y="12"/>
                    <a:pt x="19" y="13"/>
                  </a:cubicBezTo>
                  <a:cubicBezTo>
                    <a:pt x="19" y="13"/>
                    <a:pt x="19" y="14"/>
                    <a:pt x="18" y="14"/>
                  </a:cubicBezTo>
                  <a:cubicBezTo>
                    <a:pt x="18" y="14"/>
                    <a:pt x="14" y="12"/>
                    <a:pt x="13" y="14"/>
                  </a:cubicBezTo>
                  <a:cubicBezTo>
                    <a:pt x="13" y="14"/>
                    <a:pt x="13" y="17"/>
                    <a:pt x="14" y="16"/>
                  </a:cubicBezTo>
                  <a:cubicBezTo>
                    <a:pt x="14" y="16"/>
                    <a:pt x="15" y="14"/>
                    <a:pt x="16" y="15"/>
                  </a:cubicBezTo>
                  <a:cubicBezTo>
                    <a:pt x="16" y="15"/>
                    <a:pt x="17" y="18"/>
                    <a:pt x="18" y="17"/>
                  </a:cubicBezTo>
                  <a:cubicBezTo>
                    <a:pt x="18" y="17"/>
                    <a:pt x="18" y="15"/>
                    <a:pt x="19" y="14"/>
                  </a:cubicBezTo>
                  <a:cubicBezTo>
                    <a:pt x="19" y="14"/>
                    <a:pt x="20" y="13"/>
                    <a:pt x="20" y="14"/>
                  </a:cubicBezTo>
                  <a:cubicBezTo>
                    <a:pt x="20" y="14"/>
                    <a:pt x="20" y="18"/>
                    <a:pt x="22" y="17"/>
                  </a:cubicBezTo>
                  <a:cubicBezTo>
                    <a:pt x="22" y="17"/>
                    <a:pt x="23" y="17"/>
                    <a:pt x="24" y="16"/>
                  </a:cubicBezTo>
                  <a:cubicBezTo>
                    <a:pt x="24" y="16"/>
                    <a:pt x="25" y="15"/>
                    <a:pt x="25" y="16"/>
                  </a:cubicBezTo>
                  <a:cubicBezTo>
                    <a:pt x="25" y="16"/>
                    <a:pt x="26" y="18"/>
                    <a:pt x="27" y="18"/>
                  </a:cubicBezTo>
                  <a:cubicBezTo>
                    <a:pt x="27" y="18"/>
                    <a:pt x="28" y="18"/>
                    <a:pt x="28" y="19"/>
                  </a:cubicBezTo>
                  <a:cubicBezTo>
                    <a:pt x="28" y="19"/>
                    <a:pt x="29" y="21"/>
                    <a:pt x="27" y="22"/>
                  </a:cubicBezTo>
                  <a:cubicBezTo>
                    <a:pt x="27" y="22"/>
                    <a:pt x="26" y="22"/>
                    <a:pt x="24" y="21"/>
                  </a:cubicBezTo>
                  <a:cubicBezTo>
                    <a:pt x="24" y="21"/>
                    <a:pt x="23" y="20"/>
                    <a:pt x="22" y="20"/>
                  </a:cubicBezTo>
                  <a:cubicBezTo>
                    <a:pt x="17" y="19"/>
                    <a:pt x="17" y="19"/>
                    <a:pt x="17" y="19"/>
                  </a:cubicBezTo>
                  <a:cubicBezTo>
                    <a:pt x="17" y="19"/>
                    <a:pt x="14" y="18"/>
                    <a:pt x="15" y="20"/>
                  </a:cubicBezTo>
                  <a:cubicBezTo>
                    <a:pt x="17" y="24"/>
                    <a:pt x="17" y="24"/>
                    <a:pt x="17" y="24"/>
                  </a:cubicBezTo>
                  <a:cubicBezTo>
                    <a:pt x="17" y="24"/>
                    <a:pt x="18" y="25"/>
                    <a:pt x="17" y="26"/>
                  </a:cubicBezTo>
                  <a:cubicBezTo>
                    <a:pt x="17" y="26"/>
                    <a:pt x="16" y="27"/>
                    <a:pt x="16" y="27"/>
                  </a:cubicBezTo>
                  <a:cubicBezTo>
                    <a:pt x="14" y="27"/>
                    <a:pt x="14" y="27"/>
                    <a:pt x="14" y="27"/>
                  </a:cubicBezTo>
                  <a:cubicBezTo>
                    <a:pt x="14" y="27"/>
                    <a:pt x="12" y="21"/>
                    <a:pt x="12" y="19"/>
                  </a:cubicBezTo>
                  <a:cubicBezTo>
                    <a:pt x="12" y="19"/>
                    <a:pt x="12" y="17"/>
                    <a:pt x="13" y="16"/>
                  </a:cubicBezTo>
                  <a:cubicBezTo>
                    <a:pt x="13" y="16"/>
                    <a:pt x="13" y="15"/>
                    <a:pt x="12" y="15"/>
                  </a:cubicBezTo>
                  <a:cubicBezTo>
                    <a:pt x="12" y="15"/>
                    <a:pt x="11" y="14"/>
                    <a:pt x="11" y="12"/>
                  </a:cubicBezTo>
                  <a:cubicBezTo>
                    <a:pt x="11" y="12"/>
                    <a:pt x="8" y="10"/>
                    <a:pt x="8" y="9"/>
                  </a:cubicBezTo>
                  <a:cubicBezTo>
                    <a:pt x="8" y="9"/>
                    <a:pt x="7" y="7"/>
                    <a:pt x="6" y="6"/>
                  </a:cubicBezTo>
                  <a:cubicBezTo>
                    <a:pt x="6" y="6"/>
                    <a:pt x="5" y="5"/>
                    <a:pt x="3" y="4"/>
                  </a:cubicBezTo>
                  <a:cubicBezTo>
                    <a:pt x="3" y="4"/>
                    <a:pt x="0" y="2"/>
                    <a:pt x="2" y="1"/>
                  </a:cubicBezTo>
                  <a:cubicBezTo>
                    <a:pt x="2" y="1"/>
                    <a:pt x="5" y="0"/>
                    <a:pt x="8" y="1"/>
                  </a:cubicBezTo>
                  <a:cubicBezTo>
                    <a:pt x="8" y="1"/>
                    <a:pt x="10" y="2"/>
                    <a:pt x="8" y="3"/>
                  </a:cubicBezTo>
                  <a:cubicBezTo>
                    <a:pt x="8" y="3"/>
                    <a:pt x="7" y="3"/>
                    <a:pt x="8" y="4"/>
                  </a:cubicBezTo>
                  <a:cubicBezTo>
                    <a:pt x="8" y="5"/>
                    <a:pt x="8" y="4"/>
                    <a:pt x="8" y="4"/>
                  </a:cubicBezTo>
                  <a:cubicBezTo>
                    <a:pt x="8" y="4"/>
                    <a:pt x="8" y="4"/>
                    <a:pt x="9" y="4"/>
                  </a:cubicBezTo>
                  <a:cubicBezTo>
                    <a:pt x="9" y="4"/>
                    <a:pt x="10" y="3"/>
                    <a:pt x="11" y="3"/>
                  </a:cubicBezTo>
                  <a:cubicBezTo>
                    <a:pt x="11" y="3"/>
                    <a:pt x="12" y="3"/>
                    <a:pt x="13" y="2"/>
                  </a:cubicBezTo>
                  <a:cubicBezTo>
                    <a:pt x="13" y="2"/>
                    <a:pt x="13" y="2"/>
                    <a:pt x="14" y="2"/>
                  </a:cubicBezTo>
                  <a:cubicBezTo>
                    <a:pt x="14" y="2"/>
                    <a:pt x="15" y="2"/>
                    <a:pt x="15" y="1"/>
                  </a:cubicBezTo>
                  <a:cubicBezTo>
                    <a:pt x="15" y="1"/>
                    <a:pt x="17" y="0"/>
                    <a:pt x="18" y="0"/>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92" name="íšḻîdê">
              <a:extLst>
                <a:ext uri="{FF2B5EF4-FFF2-40B4-BE49-F238E27FC236}">
                  <a16:creationId xmlns:a16="http://schemas.microsoft.com/office/drawing/2014/main" id="{56899B2A-E02E-4405-AF16-50D5FEC4C766}"/>
                </a:ext>
              </a:extLst>
            </p:cNvPr>
            <p:cNvSpPr/>
            <p:nvPr/>
          </p:nvSpPr>
          <p:spPr bwMode="auto">
            <a:xfrm>
              <a:off x="4171951" y="3254375"/>
              <a:ext cx="73025" cy="57150"/>
            </a:xfrm>
            <a:custGeom>
              <a:avLst/>
              <a:gdLst>
                <a:gd name="T0" fmla="*/ 18 w 22"/>
                <a:gd name="T1" fmla="*/ 3 h 17"/>
                <a:gd name="T2" fmla="*/ 20 w 22"/>
                <a:gd name="T3" fmla="*/ 8 h 17"/>
                <a:gd name="T4" fmla="*/ 22 w 22"/>
                <a:gd name="T5" fmla="*/ 11 h 17"/>
                <a:gd name="T6" fmla="*/ 21 w 22"/>
                <a:gd name="T7" fmla="*/ 13 h 17"/>
                <a:gd name="T8" fmla="*/ 20 w 22"/>
                <a:gd name="T9" fmla="*/ 11 h 17"/>
                <a:gd name="T10" fmla="*/ 16 w 22"/>
                <a:gd name="T11" fmla="*/ 9 h 17"/>
                <a:gd name="T12" fmla="*/ 15 w 22"/>
                <a:gd name="T13" fmla="*/ 10 h 17"/>
                <a:gd name="T14" fmla="*/ 17 w 22"/>
                <a:gd name="T15" fmla="*/ 14 h 17"/>
                <a:gd name="T16" fmla="*/ 16 w 22"/>
                <a:gd name="T17" fmla="*/ 16 h 17"/>
                <a:gd name="T18" fmla="*/ 15 w 22"/>
                <a:gd name="T19" fmla="*/ 15 h 17"/>
                <a:gd name="T20" fmla="*/ 15 w 22"/>
                <a:gd name="T21" fmla="*/ 14 h 17"/>
                <a:gd name="T22" fmla="*/ 14 w 22"/>
                <a:gd name="T23" fmla="*/ 11 h 17"/>
                <a:gd name="T24" fmla="*/ 11 w 22"/>
                <a:gd name="T25" fmla="*/ 11 h 17"/>
                <a:gd name="T26" fmla="*/ 5 w 22"/>
                <a:gd name="T27" fmla="*/ 12 h 17"/>
                <a:gd name="T28" fmla="*/ 5 w 22"/>
                <a:gd name="T29" fmla="*/ 12 h 17"/>
                <a:gd name="T30" fmla="*/ 2 w 22"/>
                <a:gd name="T31" fmla="*/ 8 h 17"/>
                <a:gd name="T32" fmla="*/ 6 w 22"/>
                <a:gd name="T33" fmla="*/ 4 h 17"/>
                <a:gd name="T34" fmla="*/ 6 w 22"/>
                <a:gd name="T35" fmla="*/ 5 h 17"/>
                <a:gd name="T36" fmla="*/ 8 w 22"/>
                <a:gd name="T37" fmla="*/ 10 h 17"/>
                <a:gd name="T38" fmla="*/ 10 w 22"/>
                <a:gd name="T39" fmla="*/ 9 h 17"/>
                <a:gd name="T40" fmla="*/ 11 w 22"/>
                <a:gd name="T41" fmla="*/ 7 h 17"/>
                <a:gd name="T42" fmla="*/ 10 w 22"/>
                <a:gd name="T43" fmla="*/ 3 h 17"/>
                <a:gd name="T44" fmla="*/ 11 w 22"/>
                <a:gd name="T45" fmla="*/ 0 h 17"/>
                <a:gd name="T46" fmla="*/ 12 w 22"/>
                <a:gd name="T47" fmla="*/ 2 h 17"/>
                <a:gd name="T48" fmla="*/ 14 w 22"/>
                <a:gd name="T49" fmla="*/ 7 h 17"/>
                <a:gd name="T50" fmla="*/ 17 w 22"/>
                <a:gd name="T51" fmla="*/ 7 h 17"/>
                <a:gd name="T52" fmla="*/ 17 w 22"/>
                <a:gd name="T53" fmla="*/ 5 h 17"/>
                <a:gd name="T54" fmla="*/ 16 w 22"/>
                <a:gd name="T55" fmla="*/ 2 h 17"/>
                <a:gd name="T56" fmla="*/ 18 w 22"/>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17">
                  <a:moveTo>
                    <a:pt x="18" y="3"/>
                  </a:moveTo>
                  <a:cubicBezTo>
                    <a:pt x="18" y="4"/>
                    <a:pt x="18" y="6"/>
                    <a:pt x="20" y="8"/>
                  </a:cubicBezTo>
                  <a:cubicBezTo>
                    <a:pt x="20" y="8"/>
                    <a:pt x="22" y="10"/>
                    <a:pt x="22" y="11"/>
                  </a:cubicBezTo>
                  <a:cubicBezTo>
                    <a:pt x="22" y="11"/>
                    <a:pt x="22" y="13"/>
                    <a:pt x="21" y="13"/>
                  </a:cubicBezTo>
                  <a:cubicBezTo>
                    <a:pt x="21" y="13"/>
                    <a:pt x="20" y="12"/>
                    <a:pt x="20" y="11"/>
                  </a:cubicBezTo>
                  <a:cubicBezTo>
                    <a:pt x="20" y="11"/>
                    <a:pt x="18" y="9"/>
                    <a:pt x="16" y="9"/>
                  </a:cubicBezTo>
                  <a:cubicBezTo>
                    <a:pt x="16" y="9"/>
                    <a:pt x="15" y="9"/>
                    <a:pt x="15" y="10"/>
                  </a:cubicBezTo>
                  <a:cubicBezTo>
                    <a:pt x="17" y="14"/>
                    <a:pt x="17" y="14"/>
                    <a:pt x="17" y="14"/>
                  </a:cubicBezTo>
                  <a:cubicBezTo>
                    <a:pt x="17" y="14"/>
                    <a:pt x="18" y="15"/>
                    <a:pt x="16" y="16"/>
                  </a:cubicBezTo>
                  <a:cubicBezTo>
                    <a:pt x="16" y="16"/>
                    <a:pt x="15" y="17"/>
                    <a:pt x="15" y="15"/>
                  </a:cubicBezTo>
                  <a:cubicBezTo>
                    <a:pt x="15" y="15"/>
                    <a:pt x="15" y="15"/>
                    <a:pt x="15" y="14"/>
                  </a:cubicBezTo>
                  <a:cubicBezTo>
                    <a:pt x="14" y="11"/>
                    <a:pt x="14" y="11"/>
                    <a:pt x="14" y="11"/>
                  </a:cubicBezTo>
                  <a:cubicBezTo>
                    <a:pt x="14" y="11"/>
                    <a:pt x="13" y="11"/>
                    <a:pt x="11" y="11"/>
                  </a:cubicBezTo>
                  <a:cubicBezTo>
                    <a:pt x="11" y="11"/>
                    <a:pt x="6" y="13"/>
                    <a:pt x="5" y="12"/>
                  </a:cubicBezTo>
                  <a:cubicBezTo>
                    <a:pt x="5" y="12"/>
                    <a:pt x="5" y="12"/>
                    <a:pt x="5" y="12"/>
                  </a:cubicBezTo>
                  <a:cubicBezTo>
                    <a:pt x="3" y="10"/>
                    <a:pt x="0" y="10"/>
                    <a:pt x="2" y="8"/>
                  </a:cubicBezTo>
                  <a:cubicBezTo>
                    <a:pt x="2" y="8"/>
                    <a:pt x="3" y="4"/>
                    <a:pt x="6" y="4"/>
                  </a:cubicBezTo>
                  <a:cubicBezTo>
                    <a:pt x="6" y="4"/>
                    <a:pt x="6" y="4"/>
                    <a:pt x="6" y="5"/>
                  </a:cubicBezTo>
                  <a:cubicBezTo>
                    <a:pt x="6" y="5"/>
                    <a:pt x="6" y="9"/>
                    <a:pt x="8" y="10"/>
                  </a:cubicBezTo>
                  <a:cubicBezTo>
                    <a:pt x="8" y="10"/>
                    <a:pt x="9" y="9"/>
                    <a:pt x="10" y="9"/>
                  </a:cubicBezTo>
                  <a:cubicBezTo>
                    <a:pt x="10" y="9"/>
                    <a:pt x="12" y="9"/>
                    <a:pt x="11" y="7"/>
                  </a:cubicBezTo>
                  <a:cubicBezTo>
                    <a:pt x="11" y="7"/>
                    <a:pt x="11" y="4"/>
                    <a:pt x="10" y="3"/>
                  </a:cubicBezTo>
                  <a:cubicBezTo>
                    <a:pt x="10" y="3"/>
                    <a:pt x="8" y="1"/>
                    <a:pt x="11" y="0"/>
                  </a:cubicBezTo>
                  <a:cubicBezTo>
                    <a:pt x="11" y="0"/>
                    <a:pt x="12" y="1"/>
                    <a:pt x="12" y="2"/>
                  </a:cubicBezTo>
                  <a:cubicBezTo>
                    <a:pt x="12" y="2"/>
                    <a:pt x="12" y="7"/>
                    <a:pt x="14" y="7"/>
                  </a:cubicBezTo>
                  <a:cubicBezTo>
                    <a:pt x="17" y="7"/>
                    <a:pt x="17" y="7"/>
                    <a:pt x="17" y="7"/>
                  </a:cubicBezTo>
                  <a:cubicBezTo>
                    <a:pt x="17" y="7"/>
                    <a:pt x="18" y="6"/>
                    <a:pt x="17" y="5"/>
                  </a:cubicBezTo>
                  <a:cubicBezTo>
                    <a:pt x="17" y="5"/>
                    <a:pt x="14" y="3"/>
                    <a:pt x="16" y="2"/>
                  </a:cubicBezTo>
                  <a:cubicBezTo>
                    <a:pt x="16" y="2"/>
                    <a:pt x="17" y="1"/>
                    <a:pt x="18" y="3"/>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93" name="ïṧľíḍè">
              <a:extLst>
                <a:ext uri="{FF2B5EF4-FFF2-40B4-BE49-F238E27FC236}">
                  <a16:creationId xmlns:a16="http://schemas.microsoft.com/office/drawing/2014/main" id="{451E5A61-9736-46F1-84B8-6F2913B1B40A}"/>
                </a:ext>
              </a:extLst>
            </p:cNvPr>
            <p:cNvSpPr/>
            <p:nvPr/>
          </p:nvSpPr>
          <p:spPr bwMode="auto">
            <a:xfrm>
              <a:off x="3538538" y="2995613"/>
              <a:ext cx="57150" cy="93663"/>
            </a:xfrm>
            <a:custGeom>
              <a:avLst/>
              <a:gdLst>
                <a:gd name="T0" fmla="*/ 3 w 17"/>
                <a:gd name="T1" fmla="*/ 2 h 28"/>
                <a:gd name="T2" fmla="*/ 2 w 17"/>
                <a:gd name="T3" fmla="*/ 5 h 28"/>
                <a:gd name="T4" fmla="*/ 2 w 17"/>
                <a:gd name="T5" fmla="*/ 8 h 28"/>
                <a:gd name="T6" fmla="*/ 1 w 17"/>
                <a:gd name="T7" fmla="*/ 11 h 28"/>
                <a:gd name="T8" fmla="*/ 4 w 17"/>
                <a:gd name="T9" fmla="*/ 15 h 28"/>
                <a:gd name="T10" fmla="*/ 5 w 17"/>
                <a:gd name="T11" fmla="*/ 19 h 28"/>
                <a:gd name="T12" fmla="*/ 3 w 17"/>
                <a:gd name="T13" fmla="*/ 21 h 28"/>
                <a:gd name="T14" fmla="*/ 1 w 17"/>
                <a:gd name="T15" fmla="*/ 25 h 28"/>
                <a:gd name="T16" fmla="*/ 3 w 17"/>
                <a:gd name="T17" fmla="*/ 26 h 28"/>
                <a:gd name="T18" fmla="*/ 4 w 17"/>
                <a:gd name="T19" fmla="*/ 24 h 28"/>
                <a:gd name="T20" fmla="*/ 6 w 17"/>
                <a:gd name="T21" fmla="*/ 24 h 28"/>
                <a:gd name="T22" fmla="*/ 9 w 17"/>
                <a:gd name="T23" fmla="*/ 28 h 28"/>
                <a:gd name="T24" fmla="*/ 9 w 17"/>
                <a:gd name="T25" fmla="*/ 27 h 28"/>
                <a:gd name="T26" fmla="*/ 9 w 17"/>
                <a:gd name="T27" fmla="*/ 22 h 28"/>
                <a:gd name="T28" fmla="*/ 10 w 17"/>
                <a:gd name="T29" fmla="*/ 19 h 28"/>
                <a:gd name="T30" fmla="*/ 11 w 17"/>
                <a:gd name="T31" fmla="*/ 18 h 28"/>
                <a:gd name="T32" fmla="*/ 13 w 17"/>
                <a:gd name="T33" fmla="*/ 22 h 28"/>
                <a:gd name="T34" fmla="*/ 12 w 17"/>
                <a:gd name="T35" fmla="*/ 23 h 28"/>
                <a:gd name="T36" fmla="*/ 11 w 17"/>
                <a:gd name="T37" fmla="*/ 21 h 28"/>
                <a:gd name="T38" fmla="*/ 11 w 17"/>
                <a:gd name="T39" fmla="*/ 23 h 28"/>
                <a:gd name="T40" fmla="*/ 12 w 17"/>
                <a:gd name="T41" fmla="*/ 24 h 28"/>
                <a:gd name="T42" fmla="*/ 13 w 17"/>
                <a:gd name="T43" fmla="*/ 26 h 28"/>
                <a:gd name="T44" fmla="*/ 16 w 17"/>
                <a:gd name="T45" fmla="*/ 27 h 28"/>
                <a:gd name="T46" fmla="*/ 16 w 17"/>
                <a:gd name="T47" fmla="*/ 24 h 28"/>
                <a:gd name="T48" fmla="*/ 14 w 17"/>
                <a:gd name="T49" fmla="*/ 20 h 28"/>
                <a:gd name="T50" fmla="*/ 13 w 17"/>
                <a:gd name="T51" fmla="*/ 17 h 28"/>
                <a:gd name="T52" fmla="*/ 12 w 17"/>
                <a:gd name="T53" fmla="*/ 14 h 28"/>
                <a:gd name="T54" fmla="*/ 12 w 17"/>
                <a:gd name="T55" fmla="*/ 11 h 28"/>
                <a:gd name="T56" fmla="*/ 7 w 17"/>
                <a:gd name="T57" fmla="*/ 7 h 28"/>
                <a:gd name="T58" fmla="*/ 5 w 17"/>
                <a:gd name="T59" fmla="*/ 11 h 28"/>
                <a:gd name="T60" fmla="*/ 3 w 17"/>
                <a:gd name="T61" fmla="*/ 10 h 28"/>
                <a:gd name="T62" fmla="*/ 3 w 17"/>
                <a:gd name="T63" fmla="*/ 8 h 28"/>
                <a:gd name="T64" fmla="*/ 8 w 17"/>
                <a:gd name="T65" fmla="*/ 1 h 28"/>
                <a:gd name="T66" fmla="*/ 6 w 17"/>
                <a:gd name="T67" fmla="*/ 1 h 28"/>
                <a:gd name="T68" fmla="*/ 3 w 17"/>
                <a:gd name="T69" fmla="*/ 2 h 28"/>
                <a:gd name="T70" fmla="*/ 10 w 17"/>
                <a:gd name="T71" fmla="*/ 13 h 28"/>
                <a:gd name="T72" fmla="*/ 9 w 17"/>
                <a:gd name="T73" fmla="*/ 13 h 28"/>
                <a:gd name="T74" fmla="*/ 7 w 17"/>
                <a:gd name="T75" fmla="*/ 15 h 28"/>
                <a:gd name="T76" fmla="*/ 7 w 17"/>
                <a:gd name="T77" fmla="*/ 16 h 28"/>
                <a:gd name="T78" fmla="*/ 7 w 17"/>
                <a:gd name="T79" fmla="*/ 10 h 28"/>
                <a:gd name="T80" fmla="*/ 10 w 17"/>
                <a:gd name="T81"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8">
                  <a:moveTo>
                    <a:pt x="3" y="2"/>
                  </a:moveTo>
                  <a:cubicBezTo>
                    <a:pt x="3" y="2"/>
                    <a:pt x="2" y="2"/>
                    <a:pt x="2" y="5"/>
                  </a:cubicBezTo>
                  <a:cubicBezTo>
                    <a:pt x="2" y="5"/>
                    <a:pt x="3" y="7"/>
                    <a:pt x="2" y="8"/>
                  </a:cubicBezTo>
                  <a:cubicBezTo>
                    <a:pt x="2" y="8"/>
                    <a:pt x="0" y="9"/>
                    <a:pt x="1" y="11"/>
                  </a:cubicBezTo>
                  <a:cubicBezTo>
                    <a:pt x="1" y="11"/>
                    <a:pt x="4" y="12"/>
                    <a:pt x="4" y="15"/>
                  </a:cubicBezTo>
                  <a:cubicBezTo>
                    <a:pt x="4" y="15"/>
                    <a:pt x="4" y="17"/>
                    <a:pt x="5" y="19"/>
                  </a:cubicBezTo>
                  <a:cubicBezTo>
                    <a:pt x="5" y="19"/>
                    <a:pt x="6" y="20"/>
                    <a:pt x="3" y="21"/>
                  </a:cubicBezTo>
                  <a:cubicBezTo>
                    <a:pt x="3" y="21"/>
                    <a:pt x="0" y="21"/>
                    <a:pt x="1" y="25"/>
                  </a:cubicBezTo>
                  <a:cubicBezTo>
                    <a:pt x="1" y="25"/>
                    <a:pt x="1" y="27"/>
                    <a:pt x="3" y="26"/>
                  </a:cubicBezTo>
                  <a:cubicBezTo>
                    <a:pt x="3" y="26"/>
                    <a:pt x="4" y="25"/>
                    <a:pt x="4" y="24"/>
                  </a:cubicBezTo>
                  <a:cubicBezTo>
                    <a:pt x="4" y="24"/>
                    <a:pt x="6" y="23"/>
                    <a:pt x="6" y="24"/>
                  </a:cubicBezTo>
                  <a:cubicBezTo>
                    <a:pt x="6" y="24"/>
                    <a:pt x="7" y="28"/>
                    <a:pt x="9" y="28"/>
                  </a:cubicBezTo>
                  <a:cubicBezTo>
                    <a:pt x="9" y="28"/>
                    <a:pt x="9" y="28"/>
                    <a:pt x="9" y="27"/>
                  </a:cubicBezTo>
                  <a:cubicBezTo>
                    <a:pt x="9" y="22"/>
                    <a:pt x="9" y="22"/>
                    <a:pt x="9" y="22"/>
                  </a:cubicBezTo>
                  <a:cubicBezTo>
                    <a:pt x="9" y="22"/>
                    <a:pt x="10" y="19"/>
                    <a:pt x="10" y="19"/>
                  </a:cubicBezTo>
                  <a:cubicBezTo>
                    <a:pt x="10" y="19"/>
                    <a:pt x="11" y="17"/>
                    <a:pt x="11" y="18"/>
                  </a:cubicBezTo>
                  <a:cubicBezTo>
                    <a:pt x="13" y="22"/>
                    <a:pt x="13" y="22"/>
                    <a:pt x="13" y="22"/>
                  </a:cubicBezTo>
                  <a:cubicBezTo>
                    <a:pt x="13" y="22"/>
                    <a:pt x="13" y="23"/>
                    <a:pt x="12" y="23"/>
                  </a:cubicBezTo>
                  <a:cubicBezTo>
                    <a:pt x="11" y="21"/>
                    <a:pt x="11" y="21"/>
                    <a:pt x="11" y="21"/>
                  </a:cubicBezTo>
                  <a:cubicBezTo>
                    <a:pt x="11" y="21"/>
                    <a:pt x="10" y="21"/>
                    <a:pt x="11" y="23"/>
                  </a:cubicBezTo>
                  <a:cubicBezTo>
                    <a:pt x="11" y="23"/>
                    <a:pt x="12" y="24"/>
                    <a:pt x="12" y="24"/>
                  </a:cubicBezTo>
                  <a:cubicBezTo>
                    <a:pt x="12" y="24"/>
                    <a:pt x="13" y="25"/>
                    <a:pt x="13" y="26"/>
                  </a:cubicBezTo>
                  <a:cubicBezTo>
                    <a:pt x="13" y="26"/>
                    <a:pt x="14" y="28"/>
                    <a:pt x="16" y="27"/>
                  </a:cubicBezTo>
                  <a:cubicBezTo>
                    <a:pt x="16" y="27"/>
                    <a:pt x="17" y="26"/>
                    <a:pt x="16" y="24"/>
                  </a:cubicBezTo>
                  <a:cubicBezTo>
                    <a:pt x="16" y="24"/>
                    <a:pt x="15" y="20"/>
                    <a:pt x="14" y="20"/>
                  </a:cubicBezTo>
                  <a:cubicBezTo>
                    <a:pt x="14" y="20"/>
                    <a:pt x="13" y="18"/>
                    <a:pt x="13" y="17"/>
                  </a:cubicBezTo>
                  <a:cubicBezTo>
                    <a:pt x="13" y="17"/>
                    <a:pt x="13" y="14"/>
                    <a:pt x="12" y="14"/>
                  </a:cubicBezTo>
                  <a:cubicBezTo>
                    <a:pt x="12" y="14"/>
                    <a:pt x="12" y="13"/>
                    <a:pt x="12" y="11"/>
                  </a:cubicBezTo>
                  <a:cubicBezTo>
                    <a:pt x="12" y="11"/>
                    <a:pt x="11" y="6"/>
                    <a:pt x="7" y="7"/>
                  </a:cubicBezTo>
                  <a:cubicBezTo>
                    <a:pt x="7" y="7"/>
                    <a:pt x="5" y="8"/>
                    <a:pt x="5" y="11"/>
                  </a:cubicBezTo>
                  <a:cubicBezTo>
                    <a:pt x="3" y="10"/>
                    <a:pt x="3" y="10"/>
                    <a:pt x="3" y="10"/>
                  </a:cubicBezTo>
                  <a:cubicBezTo>
                    <a:pt x="3" y="10"/>
                    <a:pt x="2" y="9"/>
                    <a:pt x="3" y="8"/>
                  </a:cubicBezTo>
                  <a:cubicBezTo>
                    <a:pt x="3" y="8"/>
                    <a:pt x="10" y="5"/>
                    <a:pt x="8" y="1"/>
                  </a:cubicBezTo>
                  <a:cubicBezTo>
                    <a:pt x="8" y="1"/>
                    <a:pt x="7" y="0"/>
                    <a:pt x="6" y="1"/>
                  </a:cubicBezTo>
                  <a:cubicBezTo>
                    <a:pt x="6" y="1"/>
                    <a:pt x="4" y="2"/>
                    <a:pt x="3" y="2"/>
                  </a:cubicBezTo>
                  <a:close/>
                  <a:moveTo>
                    <a:pt x="10" y="13"/>
                  </a:moveTo>
                  <a:cubicBezTo>
                    <a:pt x="10" y="14"/>
                    <a:pt x="9" y="13"/>
                    <a:pt x="9" y="13"/>
                  </a:cubicBezTo>
                  <a:cubicBezTo>
                    <a:pt x="6" y="12"/>
                    <a:pt x="7" y="15"/>
                    <a:pt x="7" y="15"/>
                  </a:cubicBezTo>
                  <a:cubicBezTo>
                    <a:pt x="8" y="16"/>
                    <a:pt x="7" y="16"/>
                    <a:pt x="7" y="16"/>
                  </a:cubicBezTo>
                  <a:cubicBezTo>
                    <a:pt x="5" y="11"/>
                    <a:pt x="7" y="10"/>
                    <a:pt x="7" y="10"/>
                  </a:cubicBezTo>
                  <a:cubicBezTo>
                    <a:pt x="8" y="10"/>
                    <a:pt x="10" y="13"/>
                    <a:pt x="10" y="13"/>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94" name="íṥļîḍè">
              <a:extLst>
                <a:ext uri="{FF2B5EF4-FFF2-40B4-BE49-F238E27FC236}">
                  <a16:creationId xmlns:a16="http://schemas.microsoft.com/office/drawing/2014/main" id="{753D0C47-C657-477F-8A88-ECACCAFF5554}"/>
                </a:ext>
              </a:extLst>
            </p:cNvPr>
            <p:cNvSpPr/>
            <p:nvPr/>
          </p:nvSpPr>
          <p:spPr bwMode="auto">
            <a:xfrm>
              <a:off x="3581401" y="2982913"/>
              <a:ext cx="42863" cy="42863"/>
            </a:xfrm>
            <a:custGeom>
              <a:avLst/>
              <a:gdLst>
                <a:gd name="T0" fmla="*/ 1 w 13"/>
                <a:gd name="T1" fmla="*/ 6 h 13"/>
                <a:gd name="T2" fmla="*/ 3 w 13"/>
                <a:gd name="T3" fmla="*/ 3 h 13"/>
                <a:gd name="T4" fmla="*/ 8 w 13"/>
                <a:gd name="T5" fmla="*/ 3 h 13"/>
                <a:gd name="T6" fmla="*/ 8 w 13"/>
                <a:gd name="T7" fmla="*/ 5 h 13"/>
                <a:gd name="T8" fmla="*/ 9 w 13"/>
                <a:gd name="T9" fmla="*/ 6 h 13"/>
                <a:gd name="T10" fmla="*/ 12 w 13"/>
                <a:gd name="T11" fmla="*/ 4 h 13"/>
                <a:gd name="T12" fmla="*/ 12 w 13"/>
                <a:gd name="T13" fmla="*/ 5 h 13"/>
                <a:gd name="T14" fmla="*/ 8 w 13"/>
                <a:gd name="T15" fmla="*/ 8 h 13"/>
                <a:gd name="T16" fmla="*/ 5 w 13"/>
                <a:gd name="T17" fmla="*/ 10 h 13"/>
                <a:gd name="T18" fmla="*/ 1 w 13"/>
                <a:gd name="T19" fmla="*/ 13 h 13"/>
                <a:gd name="T20" fmla="*/ 1 w 13"/>
                <a:gd name="T21" fmla="*/ 11 h 13"/>
                <a:gd name="T22" fmla="*/ 4 w 13"/>
                <a:gd name="T23" fmla="*/ 8 h 13"/>
                <a:gd name="T24" fmla="*/ 2 w 13"/>
                <a:gd name="T25" fmla="*/ 7 h 13"/>
                <a:gd name="T26" fmla="*/ 1 w 13"/>
                <a:gd name="T2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3">
                  <a:moveTo>
                    <a:pt x="1" y="6"/>
                  </a:moveTo>
                  <a:cubicBezTo>
                    <a:pt x="1" y="6"/>
                    <a:pt x="1" y="4"/>
                    <a:pt x="3" y="3"/>
                  </a:cubicBezTo>
                  <a:cubicBezTo>
                    <a:pt x="3" y="3"/>
                    <a:pt x="6" y="0"/>
                    <a:pt x="8" y="3"/>
                  </a:cubicBezTo>
                  <a:cubicBezTo>
                    <a:pt x="8" y="3"/>
                    <a:pt x="9" y="4"/>
                    <a:pt x="8" y="5"/>
                  </a:cubicBezTo>
                  <a:cubicBezTo>
                    <a:pt x="8" y="5"/>
                    <a:pt x="7" y="6"/>
                    <a:pt x="9" y="6"/>
                  </a:cubicBezTo>
                  <a:cubicBezTo>
                    <a:pt x="9" y="6"/>
                    <a:pt x="11" y="5"/>
                    <a:pt x="12" y="4"/>
                  </a:cubicBezTo>
                  <a:cubicBezTo>
                    <a:pt x="12" y="4"/>
                    <a:pt x="13" y="3"/>
                    <a:pt x="12" y="5"/>
                  </a:cubicBezTo>
                  <a:cubicBezTo>
                    <a:pt x="12" y="5"/>
                    <a:pt x="11" y="7"/>
                    <a:pt x="8" y="8"/>
                  </a:cubicBezTo>
                  <a:cubicBezTo>
                    <a:pt x="8" y="8"/>
                    <a:pt x="6" y="7"/>
                    <a:pt x="5" y="10"/>
                  </a:cubicBezTo>
                  <a:cubicBezTo>
                    <a:pt x="5" y="10"/>
                    <a:pt x="3" y="13"/>
                    <a:pt x="1" y="13"/>
                  </a:cubicBezTo>
                  <a:cubicBezTo>
                    <a:pt x="1" y="13"/>
                    <a:pt x="0" y="12"/>
                    <a:pt x="1" y="11"/>
                  </a:cubicBezTo>
                  <a:cubicBezTo>
                    <a:pt x="1" y="11"/>
                    <a:pt x="4" y="10"/>
                    <a:pt x="4" y="8"/>
                  </a:cubicBezTo>
                  <a:cubicBezTo>
                    <a:pt x="4" y="8"/>
                    <a:pt x="3" y="7"/>
                    <a:pt x="2" y="7"/>
                  </a:cubicBezTo>
                  <a:lnTo>
                    <a:pt x="1" y="6"/>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95" name="ïŝḷîde">
              <a:extLst>
                <a:ext uri="{FF2B5EF4-FFF2-40B4-BE49-F238E27FC236}">
                  <a16:creationId xmlns:a16="http://schemas.microsoft.com/office/drawing/2014/main" id="{183B60EE-FF48-4DBE-89E6-CF094E8C79C2}"/>
                </a:ext>
              </a:extLst>
            </p:cNvPr>
            <p:cNvSpPr/>
            <p:nvPr/>
          </p:nvSpPr>
          <p:spPr bwMode="auto">
            <a:xfrm>
              <a:off x="3595688" y="3008313"/>
              <a:ext cx="65088" cy="63500"/>
            </a:xfrm>
            <a:custGeom>
              <a:avLst/>
              <a:gdLst>
                <a:gd name="T0" fmla="*/ 0 w 20"/>
                <a:gd name="T1" fmla="*/ 7 h 19"/>
                <a:gd name="T2" fmla="*/ 4 w 20"/>
                <a:gd name="T3" fmla="*/ 3 h 19"/>
                <a:gd name="T4" fmla="*/ 7 w 20"/>
                <a:gd name="T5" fmla="*/ 2 h 19"/>
                <a:gd name="T6" fmla="*/ 7 w 20"/>
                <a:gd name="T7" fmla="*/ 4 h 19"/>
                <a:gd name="T8" fmla="*/ 9 w 20"/>
                <a:gd name="T9" fmla="*/ 11 h 19"/>
                <a:gd name="T10" fmla="*/ 15 w 20"/>
                <a:gd name="T11" fmla="*/ 10 h 19"/>
                <a:gd name="T12" fmla="*/ 14 w 20"/>
                <a:gd name="T13" fmla="*/ 7 h 19"/>
                <a:gd name="T14" fmla="*/ 17 w 20"/>
                <a:gd name="T15" fmla="*/ 10 h 19"/>
                <a:gd name="T16" fmla="*/ 17 w 20"/>
                <a:gd name="T17" fmla="*/ 15 h 19"/>
                <a:gd name="T18" fmla="*/ 15 w 20"/>
                <a:gd name="T19" fmla="*/ 16 h 19"/>
                <a:gd name="T20" fmla="*/ 7 w 20"/>
                <a:gd name="T21" fmla="*/ 12 h 19"/>
                <a:gd name="T22" fmla="*/ 5 w 20"/>
                <a:gd name="T23" fmla="*/ 9 h 19"/>
                <a:gd name="T24" fmla="*/ 3 w 20"/>
                <a:gd name="T25" fmla="*/ 8 h 19"/>
                <a:gd name="T26" fmla="*/ 2 w 20"/>
                <a:gd name="T27" fmla="*/ 10 h 19"/>
                <a:gd name="T28" fmla="*/ 1 w 20"/>
                <a:gd name="T29" fmla="*/ 19 h 19"/>
                <a:gd name="T30" fmla="*/ 0 w 20"/>
                <a:gd name="T31" fmla="*/ 18 h 19"/>
                <a:gd name="T32" fmla="*/ 0 w 20"/>
                <a:gd name="T33" fmla="*/ 15 h 19"/>
                <a:gd name="T34" fmla="*/ 0 w 20"/>
                <a:gd name="T35" fmla="*/ 13 h 19"/>
                <a:gd name="T36" fmla="*/ 0 w 20"/>
                <a:gd name="T3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19">
                  <a:moveTo>
                    <a:pt x="0" y="7"/>
                  </a:moveTo>
                  <a:cubicBezTo>
                    <a:pt x="0" y="7"/>
                    <a:pt x="4" y="5"/>
                    <a:pt x="4" y="3"/>
                  </a:cubicBezTo>
                  <a:cubicBezTo>
                    <a:pt x="4" y="3"/>
                    <a:pt x="5" y="0"/>
                    <a:pt x="7" y="2"/>
                  </a:cubicBezTo>
                  <a:cubicBezTo>
                    <a:pt x="7" y="2"/>
                    <a:pt x="8" y="2"/>
                    <a:pt x="7" y="4"/>
                  </a:cubicBezTo>
                  <a:cubicBezTo>
                    <a:pt x="7" y="4"/>
                    <a:pt x="6" y="9"/>
                    <a:pt x="9" y="11"/>
                  </a:cubicBezTo>
                  <a:cubicBezTo>
                    <a:pt x="9" y="11"/>
                    <a:pt x="15" y="14"/>
                    <a:pt x="15" y="10"/>
                  </a:cubicBezTo>
                  <a:cubicBezTo>
                    <a:pt x="14" y="7"/>
                    <a:pt x="14" y="7"/>
                    <a:pt x="14" y="7"/>
                  </a:cubicBezTo>
                  <a:cubicBezTo>
                    <a:pt x="14" y="7"/>
                    <a:pt x="14" y="7"/>
                    <a:pt x="17" y="10"/>
                  </a:cubicBezTo>
                  <a:cubicBezTo>
                    <a:pt x="17" y="10"/>
                    <a:pt x="20" y="13"/>
                    <a:pt x="17" y="15"/>
                  </a:cubicBezTo>
                  <a:cubicBezTo>
                    <a:pt x="17" y="15"/>
                    <a:pt x="16" y="15"/>
                    <a:pt x="15" y="16"/>
                  </a:cubicBezTo>
                  <a:cubicBezTo>
                    <a:pt x="15" y="16"/>
                    <a:pt x="9" y="17"/>
                    <a:pt x="7" y="12"/>
                  </a:cubicBezTo>
                  <a:cubicBezTo>
                    <a:pt x="5" y="9"/>
                    <a:pt x="5" y="9"/>
                    <a:pt x="5" y="9"/>
                  </a:cubicBezTo>
                  <a:cubicBezTo>
                    <a:pt x="5" y="9"/>
                    <a:pt x="5" y="7"/>
                    <a:pt x="3" y="8"/>
                  </a:cubicBezTo>
                  <a:cubicBezTo>
                    <a:pt x="3" y="8"/>
                    <a:pt x="2" y="8"/>
                    <a:pt x="2" y="10"/>
                  </a:cubicBezTo>
                  <a:cubicBezTo>
                    <a:pt x="2" y="10"/>
                    <a:pt x="4" y="17"/>
                    <a:pt x="1" y="19"/>
                  </a:cubicBezTo>
                  <a:cubicBezTo>
                    <a:pt x="1" y="19"/>
                    <a:pt x="0" y="19"/>
                    <a:pt x="0" y="18"/>
                  </a:cubicBezTo>
                  <a:cubicBezTo>
                    <a:pt x="0" y="18"/>
                    <a:pt x="0" y="17"/>
                    <a:pt x="0" y="15"/>
                  </a:cubicBezTo>
                  <a:cubicBezTo>
                    <a:pt x="0" y="15"/>
                    <a:pt x="0" y="15"/>
                    <a:pt x="0" y="13"/>
                  </a:cubicBezTo>
                  <a:cubicBezTo>
                    <a:pt x="0" y="13"/>
                    <a:pt x="1" y="8"/>
                    <a:pt x="0" y="7"/>
                  </a:cubicBez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sp>
          <p:nvSpPr>
            <p:cNvPr id="196" name="î$ľíḍê">
              <a:extLst>
                <a:ext uri="{FF2B5EF4-FFF2-40B4-BE49-F238E27FC236}">
                  <a16:creationId xmlns:a16="http://schemas.microsoft.com/office/drawing/2014/main" id="{599EB02B-4216-4041-8D74-CE0676EB843B}"/>
                </a:ext>
              </a:extLst>
            </p:cNvPr>
            <p:cNvSpPr/>
            <p:nvPr/>
          </p:nvSpPr>
          <p:spPr bwMode="auto">
            <a:xfrm>
              <a:off x="3690938" y="3187700"/>
              <a:ext cx="315913" cy="468313"/>
            </a:xfrm>
            <a:custGeom>
              <a:avLst/>
              <a:gdLst>
                <a:gd name="T0" fmla="*/ 96 w 96"/>
                <a:gd name="T1" fmla="*/ 0 h 141"/>
                <a:gd name="T2" fmla="*/ 0 w 96"/>
                <a:gd name="T3" fmla="*/ 45 h 141"/>
                <a:gd name="T4" fmla="*/ 26 w 96"/>
                <a:gd name="T5" fmla="*/ 74 h 141"/>
                <a:gd name="T6" fmla="*/ 5 w 96"/>
                <a:gd name="T7" fmla="*/ 141 h 141"/>
                <a:gd name="T8" fmla="*/ 96 w 96"/>
                <a:gd name="T9" fmla="*/ 0 h 141"/>
              </a:gdLst>
              <a:ahLst/>
              <a:cxnLst>
                <a:cxn ang="0">
                  <a:pos x="T0" y="T1"/>
                </a:cxn>
                <a:cxn ang="0">
                  <a:pos x="T2" y="T3"/>
                </a:cxn>
                <a:cxn ang="0">
                  <a:pos x="T4" y="T5"/>
                </a:cxn>
                <a:cxn ang="0">
                  <a:pos x="T6" y="T7"/>
                </a:cxn>
                <a:cxn ang="0">
                  <a:pos x="T8" y="T9"/>
                </a:cxn>
              </a:cxnLst>
              <a:rect l="0" t="0" r="r" b="b"/>
              <a:pathLst>
                <a:path w="96" h="141">
                  <a:moveTo>
                    <a:pt x="96" y="0"/>
                  </a:moveTo>
                  <a:cubicBezTo>
                    <a:pt x="0" y="45"/>
                    <a:pt x="0" y="45"/>
                    <a:pt x="0" y="45"/>
                  </a:cubicBezTo>
                  <a:cubicBezTo>
                    <a:pt x="0" y="45"/>
                    <a:pt x="33" y="47"/>
                    <a:pt x="26" y="74"/>
                  </a:cubicBezTo>
                  <a:cubicBezTo>
                    <a:pt x="5" y="141"/>
                    <a:pt x="5" y="141"/>
                    <a:pt x="5" y="141"/>
                  </a:cubicBezTo>
                  <a:lnTo>
                    <a:pt x="96" y="0"/>
                  </a:lnTo>
                  <a:close/>
                </a:path>
              </a:pathLst>
            </a:custGeom>
            <a:solidFill>
              <a:srgbClr val="004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Light" panose="020B0502040204020203" pitchFamily="34" charset="-122"/>
              </a:endParaRPr>
            </a:p>
          </p:txBody>
        </p:sp>
      </p:grpSp>
      <p:grpSp>
        <p:nvGrpSpPr>
          <p:cNvPr id="197" name="81ebc1f8-0063-4175-a0e9-d76839507c2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7913BCC-B1FE-481F-B913-B0A3F9B16344}"/>
              </a:ext>
            </a:extLst>
          </p:cNvPr>
          <p:cNvGrpSpPr>
            <a:grpSpLocks noChangeAspect="1"/>
          </p:cNvGrpSpPr>
          <p:nvPr userDrawn="1">
            <p:custDataLst>
              <p:tags r:id="rId1"/>
            </p:custDataLst>
          </p:nvPr>
        </p:nvGrpSpPr>
        <p:grpSpPr>
          <a:xfrm>
            <a:off x="9687385" y="112202"/>
            <a:ext cx="1820990" cy="338052"/>
            <a:chOff x="3497261" y="2746242"/>
            <a:chExt cx="7298696" cy="1354943"/>
          </a:xfrm>
          <a:solidFill>
            <a:schemeClr val="accent1"/>
          </a:solidFill>
        </p:grpSpPr>
        <p:grpSp>
          <p:nvGrpSpPr>
            <p:cNvPr id="198" name="ïşļíḓê">
              <a:extLst>
                <a:ext uri="{FF2B5EF4-FFF2-40B4-BE49-F238E27FC236}">
                  <a16:creationId xmlns:a16="http://schemas.microsoft.com/office/drawing/2014/main" id="{0A41ABDB-F896-4E37-AE4A-35D9B8977011}"/>
                </a:ext>
              </a:extLst>
            </p:cNvPr>
            <p:cNvGrpSpPr/>
            <p:nvPr/>
          </p:nvGrpSpPr>
          <p:grpSpPr>
            <a:xfrm>
              <a:off x="3497261" y="2746242"/>
              <a:ext cx="7298696" cy="1095599"/>
              <a:chOff x="4535488" y="3019425"/>
              <a:chExt cx="4378326" cy="657226"/>
            </a:xfrm>
            <a:grpFill/>
          </p:grpSpPr>
          <p:sp>
            <p:nvSpPr>
              <p:cNvPr id="217" name="îṥļiďe">
                <a:extLst>
                  <a:ext uri="{FF2B5EF4-FFF2-40B4-BE49-F238E27FC236}">
                    <a16:creationId xmlns:a16="http://schemas.microsoft.com/office/drawing/2014/main" id="{193A3CB2-3CF3-4C16-ADD6-4D3E58AA0D6A}"/>
                  </a:ext>
                </a:extLst>
              </p:cNvPr>
              <p:cNvSpPr/>
              <p:nvPr/>
            </p:nvSpPr>
            <p:spPr bwMode="auto">
              <a:xfrm>
                <a:off x="4535488" y="3192463"/>
                <a:ext cx="290513" cy="484188"/>
              </a:xfrm>
              <a:custGeom>
                <a:avLst/>
                <a:gdLst>
                  <a:gd name="T0" fmla="*/ 88 w 88"/>
                  <a:gd name="T1" fmla="*/ 31 h 146"/>
                  <a:gd name="T2" fmla="*/ 71 w 88"/>
                  <a:gd name="T3" fmla="*/ 93 h 146"/>
                  <a:gd name="T4" fmla="*/ 61 w 88"/>
                  <a:gd name="T5" fmla="*/ 100 h 146"/>
                  <a:gd name="T6" fmla="*/ 46 w 88"/>
                  <a:gd name="T7" fmla="*/ 114 h 146"/>
                  <a:gd name="T8" fmla="*/ 10 w 88"/>
                  <a:gd name="T9" fmla="*/ 128 h 146"/>
                  <a:gd name="T10" fmla="*/ 3 w 88"/>
                  <a:gd name="T11" fmla="*/ 118 h 146"/>
                  <a:gd name="T12" fmla="*/ 12 w 88"/>
                  <a:gd name="T13" fmla="*/ 113 h 146"/>
                  <a:gd name="T14" fmla="*/ 46 w 88"/>
                  <a:gd name="T15" fmla="*/ 92 h 146"/>
                  <a:gd name="T16" fmla="*/ 39 w 88"/>
                  <a:gd name="T17" fmla="*/ 67 h 146"/>
                  <a:gd name="T18" fmla="*/ 24 w 88"/>
                  <a:gd name="T19" fmla="*/ 55 h 146"/>
                  <a:gd name="T20" fmla="*/ 32 w 88"/>
                  <a:gd name="T21" fmla="*/ 51 h 146"/>
                  <a:gd name="T22" fmla="*/ 49 w 88"/>
                  <a:gd name="T23" fmla="*/ 30 h 146"/>
                  <a:gd name="T24" fmla="*/ 56 w 88"/>
                  <a:gd name="T25" fmla="*/ 7 h 146"/>
                  <a:gd name="T26" fmla="*/ 88 w 88"/>
                  <a:gd name="T27"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46">
                    <a:moveTo>
                      <a:pt x="88" y="31"/>
                    </a:moveTo>
                    <a:cubicBezTo>
                      <a:pt x="71" y="93"/>
                      <a:pt x="71" y="93"/>
                      <a:pt x="71" y="93"/>
                    </a:cubicBezTo>
                    <a:cubicBezTo>
                      <a:pt x="71" y="93"/>
                      <a:pt x="68" y="99"/>
                      <a:pt x="61" y="100"/>
                    </a:cubicBezTo>
                    <a:cubicBezTo>
                      <a:pt x="61" y="100"/>
                      <a:pt x="48" y="106"/>
                      <a:pt x="46" y="114"/>
                    </a:cubicBezTo>
                    <a:cubicBezTo>
                      <a:pt x="46" y="114"/>
                      <a:pt x="19" y="146"/>
                      <a:pt x="10" y="128"/>
                    </a:cubicBezTo>
                    <a:cubicBezTo>
                      <a:pt x="10" y="128"/>
                      <a:pt x="9" y="118"/>
                      <a:pt x="3" y="118"/>
                    </a:cubicBezTo>
                    <a:cubicBezTo>
                      <a:pt x="3" y="118"/>
                      <a:pt x="0" y="115"/>
                      <a:pt x="12" y="113"/>
                    </a:cubicBezTo>
                    <a:cubicBezTo>
                      <a:pt x="12" y="113"/>
                      <a:pt x="32" y="116"/>
                      <a:pt x="46" y="92"/>
                    </a:cubicBezTo>
                    <a:cubicBezTo>
                      <a:pt x="46" y="92"/>
                      <a:pt x="57" y="72"/>
                      <a:pt x="39" y="67"/>
                    </a:cubicBezTo>
                    <a:cubicBezTo>
                      <a:pt x="39" y="67"/>
                      <a:pt x="22" y="66"/>
                      <a:pt x="24" y="55"/>
                    </a:cubicBezTo>
                    <a:cubicBezTo>
                      <a:pt x="24" y="55"/>
                      <a:pt x="24" y="52"/>
                      <a:pt x="32" y="51"/>
                    </a:cubicBezTo>
                    <a:cubicBezTo>
                      <a:pt x="32" y="51"/>
                      <a:pt x="59" y="46"/>
                      <a:pt x="49" y="30"/>
                    </a:cubicBezTo>
                    <a:cubicBezTo>
                      <a:pt x="49" y="30"/>
                      <a:pt x="33" y="10"/>
                      <a:pt x="56" y="7"/>
                    </a:cubicBezTo>
                    <a:cubicBezTo>
                      <a:pt x="56" y="7"/>
                      <a:pt x="85" y="0"/>
                      <a:pt x="8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8" name="íŝļíḍê">
                <a:extLst>
                  <a:ext uri="{FF2B5EF4-FFF2-40B4-BE49-F238E27FC236}">
                    <a16:creationId xmlns:a16="http://schemas.microsoft.com/office/drawing/2014/main" id="{CF5B2760-315B-45EC-A837-CF291584D979}"/>
                  </a:ext>
                </a:extLst>
              </p:cNvPr>
              <p:cNvSpPr/>
              <p:nvPr/>
            </p:nvSpPr>
            <p:spPr bwMode="auto">
              <a:xfrm>
                <a:off x="4899026" y="3148013"/>
                <a:ext cx="214313" cy="409575"/>
              </a:xfrm>
              <a:custGeom>
                <a:avLst/>
                <a:gdLst>
                  <a:gd name="T0" fmla="*/ 24 w 65"/>
                  <a:gd name="T1" fmla="*/ 0 h 123"/>
                  <a:gd name="T2" fmla="*/ 5 w 65"/>
                  <a:gd name="T3" fmla="*/ 21 h 123"/>
                  <a:gd name="T4" fmla="*/ 8 w 65"/>
                  <a:gd name="T5" fmla="*/ 43 h 123"/>
                  <a:gd name="T6" fmla="*/ 3 w 65"/>
                  <a:gd name="T7" fmla="*/ 65 h 123"/>
                  <a:gd name="T8" fmla="*/ 2 w 65"/>
                  <a:gd name="T9" fmla="*/ 73 h 123"/>
                  <a:gd name="T10" fmla="*/ 8 w 65"/>
                  <a:gd name="T11" fmla="*/ 106 h 123"/>
                  <a:gd name="T12" fmla="*/ 42 w 65"/>
                  <a:gd name="T13" fmla="*/ 119 h 123"/>
                  <a:gd name="T14" fmla="*/ 63 w 65"/>
                  <a:gd name="T15" fmla="*/ 103 h 123"/>
                  <a:gd name="T16" fmla="*/ 48 w 65"/>
                  <a:gd name="T17" fmla="*/ 97 h 123"/>
                  <a:gd name="T18" fmla="*/ 21 w 65"/>
                  <a:gd name="T19" fmla="*/ 91 h 123"/>
                  <a:gd name="T20" fmla="*/ 25 w 65"/>
                  <a:gd name="T21" fmla="*/ 57 h 123"/>
                  <a:gd name="T22" fmla="*/ 42 w 65"/>
                  <a:gd name="T23" fmla="*/ 50 h 123"/>
                  <a:gd name="T24" fmla="*/ 58 w 65"/>
                  <a:gd name="T25" fmla="*/ 34 h 123"/>
                  <a:gd name="T26" fmla="*/ 44 w 65"/>
                  <a:gd name="T27" fmla="*/ 32 h 123"/>
                  <a:gd name="T28" fmla="*/ 28 w 65"/>
                  <a:gd name="T29" fmla="*/ 31 h 123"/>
                  <a:gd name="T30" fmla="*/ 33 w 65"/>
                  <a:gd name="T31" fmla="*/ 19 h 123"/>
                  <a:gd name="T32" fmla="*/ 24 w 65"/>
                  <a:gd name="T3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23">
                    <a:moveTo>
                      <a:pt x="24" y="0"/>
                    </a:moveTo>
                    <a:cubicBezTo>
                      <a:pt x="24" y="0"/>
                      <a:pt x="2" y="1"/>
                      <a:pt x="5" y="21"/>
                    </a:cubicBezTo>
                    <a:cubicBezTo>
                      <a:pt x="5" y="21"/>
                      <a:pt x="12" y="38"/>
                      <a:pt x="8" y="43"/>
                    </a:cubicBezTo>
                    <a:cubicBezTo>
                      <a:pt x="8" y="43"/>
                      <a:pt x="2" y="56"/>
                      <a:pt x="3" y="65"/>
                    </a:cubicBezTo>
                    <a:cubicBezTo>
                      <a:pt x="3" y="65"/>
                      <a:pt x="5" y="66"/>
                      <a:pt x="2" y="73"/>
                    </a:cubicBezTo>
                    <a:cubicBezTo>
                      <a:pt x="2" y="73"/>
                      <a:pt x="0" y="100"/>
                      <a:pt x="8" y="106"/>
                    </a:cubicBezTo>
                    <a:cubicBezTo>
                      <a:pt x="8" y="106"/>
                      <a:pt x="17" y="117"/>
                      <a:pt x="42" y="119"/>
                    </a:cubicBezTo>
                    <a:cubicBezTo>
                      <a:pt x="42" y="119"/>
                      <a:pt x="65" y="123"/>
                      <a:pt x="63" y="103"/>
                    </a:cubicBezTo>
                    <a:cubicBezTo>
                      <a:pt x="63" y="103"/>
                      <a:pt x="58" y="95"/>
                      <a:pt x="48" y="97"/>
                    </a:cubicBezTo>
                    <a:cubicBezTo>
                      <a:pt x="48" y="97"/>
                      <a:pt x="21" y="107"/>
                      <a:pt x="21" y="91"/>
                    </a:cubicBezTo>
                    <a:cubicBezTo>
                      <a:pt x="21" y="91"/>
                      <a:pt x="18" y="70"/>
                      <a:pt x="25" y="57"/>
                    </a:cubicBezTo>
                    <a:cubicBezTo>
                      <a:pt x="25" y="57"/>
                      <a:pt x="28" y="50"/>
                      <a:pt x="42" y="50"/>
                    </a:cubicBezTo>
                    <a:cubicBezTo>
                      <a:pt x="42" y="50"/>
                      <a:pt x="62" y="50"/>
                      <a:pt x="58" y="34"/>
                    </a:cubicBezTo>
                    <a:cubicBezTo>
                      <a:pt x="58" y="34"/>
                      <a:pt x="55" y="27"/>
                      <a:pt x="44" y="32"/>
                    </a:cubicBezTo>
                    <a:cubicBezTo>
                      <a:pt x="44" y="32"/>
                      <a:pt x="31" y="42"/>
                      <a:pt x="28" y="31"/>
                    </a:cubicBezTo>
                    <a:cubicBezTo>
                      <a:pt x="28" y="31"/>
                      <a:pt x="27" y="24"/>
                      <a:pt x="33" y="19"/>
                    </a:cubicBezTo>
                    <a:cubicBezTo>
                      <a:pt x="33" y="19"/>
                      <a:pt x="46" y="4"/>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9" name="íşḷiḋe">
                <a:extLst>
                  <a:ext uri="{FF2B5EF4-FFF2-40B4-BE49-F238E27FC236}">
                    <a16:creationId xmlns:a16="http://schemas.microsoft.com/office/drawing/2014/main" id="{6E186ED4-735F-4D1C-B1AD-742EBCD818A2}"/>
                  </a:ext>
                </a:extLst>
              </p:cNvPr>
              <p:cNvSpPr/>
              <p:nvPr/>
            </p:nvSpPr>
            <p:spPr bwMode="auto">
              <a:xfrm>
                <a:off x="5218113" y="3122613"/>
                <a:ext cx="406400" cy="222250"/>
              </a:xfrm>
              <a:custGeom>
                <a:avLst/>
                <a:gdLst>
                  <a:gd name="T0" fmla="*/ 43 w 123"/>
                  <a:gd name="T1" fmla="*/ 10 h 67"/>
                  <a:gd name="T2" fmla="*/ 43 w 123"/>
                  <a:gd name="T3" fmla="*/ 19 h 67"/>
                  <a:gd name="T4" fmla="*/ 53 w 123"/>
                  <a:gd name="T5" fmla="*/ 30 h 67"/>
                  <a:gd name="T6" fmla="*/ 39 w 123"/>
                  <a:gd name="T7" fmla="*/ 37 h 67"/>
                  <a:gd name="T8" fmla="*/ 39 w 123"/>
                  <a:gd name="T9" fmla="*/ 37 h 67"/>
                  <a:gd name="T10" fmla="*/ 15 w 123"/>
                  <a:gd name="T11" fmla="*/ 43 h 67"/>
                  <a:gd name="T12" fmla="*/ 0 w 123"/>
                  <a:gd name="T13" fmla="*/ 52 h 67"/>
                  <a:gd name="T14" fmla="*/ 15 w 123"/>
                  <a:gd name="T15" fmla="*/ 62 h 67"/>
                  <a:gd name="T16" fmla="*/ 29 w 123"/>
                  <a:gd name="T17" fmla="*/ 52 h 67"/>
                  <a:gd name="T18" fmla="*/ 44 w 123"/>
                  <a:gd name="T19" fmla="*/ 46 h 67"/>
                  <a:gd name="T20" fmla="*/ 112 w 123"/>
                  <a:gd name="T21" fmla="*/ 36 h 67"/>
                  <a:gd name="T22" fmla="*/ 123 w 123"/>
                  <a:gd name="T23" fmla="*/ 31 h 67"/>
                  <a:gd name="T24" fmla="*/ 116 w 123"/>
                  <a:gd name="T25" fmla="*/ 25 h 67"/>
                  <a:gd name="T26" fmla="*/ 84 w 123"/>
                  <a:gd name="T27" fmla="*/ 25 h 67"/>
                  <a:gd name="T28" fmla="*/ 80 w 123"/>
                  <a:gd name="T29" fmla="*/ 19 h 67"/>
                  <a:gd name="T30" fmla="*/ 72 w 123"/>
                  <a:gd name="T31" fmla="*/ 5 h 67"/>
                  <a:gd name="T32" fmla="*/ 67 w 123"/>
                  <a:gd name="T33" fmla="*/ 5 h 67"/>
                  <a:gd name="T34" fmla="*/ 59 w 123"/>
                  <a:gd name="T35" fmla="*/ 3 h 67"/>
                  <a:gd name="T36" fmla="*/ 43 w 123"/>
                  <a:gd name="T37"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67">
                    <a:moveTo>
                      <a:pt x="43" y="10"/>
                    </a:moveTo>
                    <a:cubicBezTo>
                      <a:pt x="43" y="10"/>
                      <a:pt x="35" y="13"/>
                      <a:pt x="43" y="19"/>
                    </a:cubicBezTo>
                    <a:cubicBezTo>
                      <a:pt x="43" y="19"/>
                      <a:pt x="57" y="23"/>
                      <a:pt x="53" y="30"/>
                    </a:cubicBezTo>
                    <a:cubicBezTo>
                      <a:pt x="53" y="30"/>
                      <a:pt x="50" y="34"/>
                      <a:pt x="39" y="37"/>
                    </a:cubicBezTo>
                    <a:cubicBezTo>
                      <a:pt x="39" y="37"/>
                      <a:pt x="39" y="37"/>
                      <a:pt x="39" y="37"/>
                    </a:cubicBezTo>
                    <a:cubicBezTo>
                      <a:pt x="27" y="40"/>
                      <a:pt x="15" y="43"/>
                      <a:pt x="15" y="43"/>
                    </a:cubicBezTo>
                    <a:cubicBezTo>
                      <a:pt x="15" y="43"/>
                      <a:pt x="4" y="38"/>
                      <a:pt x="0" y="52"/>
                    </a:cubicBezTo>
                    <a:cubicBezTo>
                      <a:pt x="0" y="52"/>
                      <a:pt x="1" y="67"/>
                      <a:pt x="15" y="62"/>
                    </a:cubicBezTo>
                    <a:cubicBezTo>
                      <a:pt x="15" y="62"/>
                      <a:pt x="17" y="52"/>
                      <a:pt x="29" y="52"/>
                    </a:cubicBezTo>
                    <a:cubicBezTo>
                      <a:pt x="29" y="52"/>
                      <a:pt x="36" y="53"/>
                      <a:pt x="44" y="46"/>
                    </a:cubicBezTo>
                    <a:cubicBezTo>
                      <a:pt x="44" y="46"/>
                      <a:pt x="72" y="32"/>
                      <a:pt x="112" y="36"/>
                    </a:cubicBezTo>
                    <a:cubicBezTo>
                      <a:pt x="112" y="36"/>
                      <a:pt x="122" y="39"/>
                      <a:pt x="123" y="31"/>
                    </a:cubicBezTo>
                    <a:cubicBezTo>
                      <a:pt x="123" y="31"/>
                      <a:pt x="123" y="26"/>
                      <a:pt x="116" y="25"/>
                    </a:cubicBezTo>
                    <a:cubicBezTo>
                      <a:pt x="84" y="25"/>
                      <a:pt x="84" y="25"/>
                      <a:pt x="84" y="25"/>
                    </a:cubicBezTo>
                    <a:cubicBezTo>
                      <a:pt x="84" y="25"/>
                      <a:pt x="77" y="25"/>
                      <a:pt x="80" y="19"/>
                    </a:cubicBezTo>
                    <a:cubicBezTo>
                      <a:pt x="80" y="19"/>
                      <a:pt x="85" y="9"/>
                      <a:pt x="72" y="5"/>
                    </a:cubicBezTo>
                    <a:cubicBezTo>
                      <a:pt x="72" y="5"/>
                      <a:pt x="70" y="4"/>
                      <a:pt x="67" y="5"/>
                    </a:cubicBezTo>
                    <a:cubicBezTo>
                      <a:pt x="67" y="5"/>
                      <a:pt x="61" y="6"/>
                      <a:pt x="59" y="3"/>
                    </a:cubicBezTo>
                    <a:cubicBezTo>
                      <a:pt x="59" y="3"/>
                      <a:pt x="56" y="0"/>
                      <a:pt x="4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0" name="iṩ1îdê">
                <a:extLst>
                  <a:ext uri="{FF2B5EF4-FFF2-40B4-BE49-F238E27FC236}">
                    <a16:creationId xmlns:a16="http://schemas.microsoft.com/office/drawing/2014/main" id="{15B8A5E9-C1FA-4A65-A23B-5BE8B16C36E2}"/>
                  </a:ext>
                </a:extLst>
              </p:cNvPr>
              <p:cNvSpPr/>
              <p:nvPr/>
            </p:nvSpPr>
            <p:spPr bwMode="auto">
              <a:xfrm>
                <a:off x="5316538" y="3297238"/>
                <a:ext cx="271463" cy="333375"/>
              </a:xfrm>
              <a:custGeom>
                <a:avLst/>
                <a:gdLst>
                  <a:gd name="T0" fmla="*/ 5 w 82"/>
                  <a:gd name="T1" fmla="*/ 17 h 100"/>
                  <a:gd name="T2" fmla="*/ 8 w 82"/>
                  <a:gd name="T3" fmla="*/ 49 h 100"/>
                  <a:gd name="T4" fmla="*/ 20 w 82"/>
                  <a:gd name="T5" fmla="*/ 54 h 100"/>
                  <a:gd name="T6" fmla="*/ 27 w 82"/>
                  <a:gd name="T7" fmla="*/ 69 h 100"/>
                  <a:gd name="T8" fmla="*/ 27 w 82"/>
                  <a:gd name="T9" fmla="*/ 75 h 100"/>
                  <a:gd name="T10" fmla="*/ 14 w 82"/>
                  <a:gd name="T11" fmla="*/ 77 h 100"/>
                  <a:gd name="T12" fmla="*/ 14 w 82"/>
                  <a:gd name="T13" fmla="*/ 81 h 100"/>
                  <a:gd name="T14" fmla="*/ 27 w 82"/>
                  <a:gd name="T15" fmla="*/ 94 h 100"/>
                  <a:gd name="T16" fmla="*/ 27 w 82"/>
                  <a:gd name="T17" fmla="*/ 99 h 100"/>
                  <a:gd name="T18" fmla="*/ 43 w 82"/>
                  <a:gd name="T19" fmla="*/ 88 h 100"/>
                  <a:gd name="T20" fmla="*/ 42 w 82"/>
                  <a:gd name="T21" fmla="*/ 46 h 100"/>
                  <a:gd name="T22" fmla="*/ 52 w 82"/>
                  <a:gd name="T23" fmla="*/ 27 h 100"/>
                  <a:gd name="T24" fmla="*/ 73 w 82"/>
                  <a:gd name="T25" fmla="*/ 12 h 100"/>
                  <a:gd name="T26" fmla="*/ 67 w 82"/>
                  <a:gd name="T27" fmla="*/ 0 h 100"/>
                  <a:gd name="T28" fmla="*/ 23 w 82"/>
                  <a:gd name="T29" fmla="*/ 9 h 100"/>
                  <a:gd name="T30" fmla="*/ 13 w 82"/>
                  <a:gd name="T31" fmla="*/ 14 h 100"/>
                  <a:gd name="T32" fmla="*/ 5 w 82"/>
                  <a:gd name="T33" fmla="*/ 17 h 100"/>
                  <a:gd name="T34" fmla="*/ 35 w 82"/>
                  <a:gd name="T35" fmla="*/ 19 h 100"/>
                  <a:gd name="T36" fmla="*/ 36 w 82"/>
                  <a:gd name="T37" fmla="*/ 20 h 100"/>
                  <a:gd name="T38" fmla="*/ 24 w 82"/>
                  <a:gd name="T39" fmla="*/ 37 h 100"/>
                  <a:gd name="T40" fmla="*/ 19 w 82"/>
                  <a:gd name="T41" fmla="*/ 25 h 100"/>
                  <a:gd name="T42" fmla="*/ 35 w 82"/>
                  <a:gd name="T43" fmla="*/ 1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2" h="100">
                    <a:moveTo>
                      <a:pt x="5" y="17"/>
                    </a:moveTo>
                    <a:cubicBezTo>
                      <a:pt x="5" y="17"/>
                      <a:pt x="0" y="35"/>
                      <a:pt x="8" y="49"/>
                    </a:cubicBezTo>
                    <a:cubicBezTo>
                      <a:pt x="8" y="49"/>
                      <a:pt x="12" y="53"/>
                      <a:pt x="20" y="54"/>
                    </a:cubicBezTo>
                    <a:cubicBezTo>
                      <a:pt x="20" y="54"/>
                      <a:pt x="26" y="52"/>
                      <a:pt x="27" y="69"/>
                    </a:cubicBezTo>
                    <a:cubicBezTo>
                      <a:pt x="27" y="75"/>
                      <a:pt x="27" y="75"/>
                      <a:pt x="27" y="75"/>
                    </a:cubicBezTo>
                    <a:cubicBezTo>
                      <a:pt x="27" y="75"/>
                      <a:pt x="29" y="89"/>
                      <a:pt x="14" y="77"/>
                    </a:cubicBezTo>
                    <a:cubicBezTo>
                      <a:pt x="14" y="77"/>
                      <a:pt x="11" y="76"/>
                      <a:pt x="14" y="81"/>
                    </a:cubicBezTo>
                    <a:cubicBezTo>
                      <a:pt x="27" y="94"/>
                      <a:pt x="27" y="94"/>
                      <a:pt x="27" y="94"/>
                    </a:cubicBezTo>
                    <a:cubicBezTo>
                      <a:pt x="27" y="94"/>
                      <a:pt x="29" y="97"/>
                      <a:pt x="27" y="99"/>
                    </a:cubicBezTo>
                    <a:cubicBezTo>
                      <a:pt x="27" y="99"/>
                      <a:pt x="39" y="100"/>
                      <a:pt x="43" y="88"/>
                    </a:cubicBezTo>
                    <a:cubicBezTo>
                      <a:pt x="43" y="88"/>
                      <a:pt x="47" y="65"/>
                      <a:pt x="42" y="46"/>
                    </a:cubicBezTo>
                    <a:cubicBezTo>
                      <a:pt x="42" y="46"/>
                      <a:pt x="56" y="41"/>
                      <a:pt x="52" y="27"/>
                    </a:cubicBezTo>
                    <a:cubicBezTo>
                      <a:pt x="52" y="27"/>
                      <a:pt x="71" y="13"/>
                      <a:pt x="73" y="12"/>
                    </a:cubicBezTo>
                    <a:cubicBezTo>
                      <a:pt x="73" y="12"/>
                      <a:pt x="82" y="1"/>
                      <a:pt x="67" y="0"/>
                    </a:cubicBezTo>
                    <a:cubicBezTo>
                      <a:pt x="67" y="0"/>
                      <a:pt x="42" y="0"/>
                      <a:pt x="23" y="9"/>
                    </a:cubicBezTo>
                    <a:cubicBezTo>
                      <a:pt x="23" y="9"/>
                      <a:pt x="16" y="14"/>
                      <a:pt x="13" y="14"/>
                    </a:cubicBezTo>
                    <a:cubicBezTo>
                      <a:pt x="13" y="14"/>
                      <a:pt x="6" y="15"/>
                      <a:pt x="5" y="17"/>
                    </a:cubicBezTo>
                    <a:close/>
                    <a:moveTo>
                      <a:pt x="35" y="19"/>
                    </a:moveTo>
                    <a:cubicBezTo>
                      <a:pt x="36" y="20"/>
                      <a:pt x="36" y="20"/>
                      <a:pt x="36" y="20"/>
                    </a:cubicBezTo>
                    <a:cubicBezTo>
                      <a:pt x="43" y="26"/>
                      <a:pt x="24" y="37"/>
                      <a:pt x="24" y="37"/>
                    </a:cubicBezTo>
                    <a:cubicBezTo>
                      <a:pt x="18" y="35"/>
                      <a:pt x="19" y="25"/>
                      <a:pt x="19" y="25"/>
                    </a:cubicBezTo>
                    <a:cubicBezTo>
                      <a:pt x="20" y="18"/>
                      <a:pt x="35" y="19"/>
                      <a:pt x="3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1" name="isļïḍe">
                <a:extLst>
                  <a:ext uri="{FF2B5EF4-FFF2-40B4-BE49-F238E27FC236}">
                    <a16:creationId xmlns:a16="http://schemas.microsoft.com/office/drawing/2014/main" id="{A5E9D24B-1E78-4957-BCCF-DCD5A30EB19E}"/>
                  </a:ext>
                </a:extLst>
              </p:cNvPr>
              <p:cNvSpPr/>
              <p:nvPr/>
            </p:nvSpPr>
            <p:spPr bwMode="auto">
              <a:xfrm>
                <a:off x="5227638" y="3540125"/>
                <a:ext cx="85725" cy="103188"/>
              </a:xfrm>
              <a:custGeom>
                <a:avLst/>
                <a:gdLst>
                  <a:gd name="T0" fmla="*/ 4 w 26"/>
                  <a:gd name="T1" fmla="*/ 5 h 31"/>
                  <a:gd name="T2" fmla="*/ 2 w 26"/>
                  <a:gd name="T3" fmla="*/ 23 h 31"/>
                  <a:gd name="T4" fmla="*/ 11 w 26"/>
                  <a:gd name="T5" fmla="*/ 28 h 31"/>
                  <a:gd name="T6" fmla="*/ 17 w 26"/>
                  <a:gd name="T7" fmla="*/ 19 h 31"/>
                  <a:gd name="T8" fmla="*/ 25 w 26"/>
                  <a:gd name="T9" fmla="*/ 9 h 31"/>
                  <a:gd name="T10" fmla="*/ 23 w 26"/>
                  <a:gd name="T11" fmla="*/ 7 h 31"/>
                  <a:gd name="T12" fmla="*/ 12 w 26"/>
                  <a:gd name="T13" fmla="*/ 3 h 31"/>
                  <a:gd name="T14" fmla="*/ 4 w 26"/>
                  <a:gd name="T15" fmla="*/ 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1">
                    <a:moveTo>
                      <a:pt x="4" y="5"/>
                    </a:moveTo>
                    <a:cubicBezTo>
                      <a:pt x="4" y="5"/>
                      <a:pt x="0" y="15"/>
                      <a:pt x="2" y="23"/>
                    </a:cubicBezTo>
                    <a:cubicBezTo>
                      <a:pt x="2" y="23"/>
                      <a:pt x="4" y="31"/>
                      <a:pt x="11" y="28"/>
                    </a:cubicBezTo>
                    <a:cubicBezTo>
                      <a:pt x="11" y="28"/>
                      <a:pt x="14" y="26"/>
                      <a:pt x="17" y="19"/>
                    </a:cubicBezTo>
                    <a:cubicBezTo>
                      <a:pt x="17" y="19"/>
                      <a:pt x="20" y="10"/>
                      <a:pt x="25" y="9"/>
                    </a:cubicBezTo>
                    <a:cubicBezTo>
                      <a:pt x="25" y="9"/>
                      <a:pt x="26" y="6"/>
                      <a:pt x="23" y="7"/>
                    </a:cubicBezTo>
                    <a:cubicBezTo>
                      <a:pt x="23" y="7"/>
                      <a:pt x="16" y="8"/>
                      <a:pt x="12" y="3"/>
                    </a:cubicBezTo>
                    <a:cubicBezTo>
                      <a:pt x="12" y="3"/>
                      <a:pt x="6" y="0"/>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2" name="íṣḷíḋê">
                <a:extLst>
                  <a:ext uri="{FF2B5EF4-FFF2-40B4-BE49-F238E27FC236}">
                    <a16:creationId xmlns:a16="http://schemas.microsoft.com/office/drawing/2014/main" id="{3C7A38D4-313D-4A58-A011-9D8277D71C9C}"/>
                  </a:ext>
                </a:extLst>
              </p:cNvPr>
              <p:cNvSpPr/>
              <p:nvPr/>
            </p:nvSpPr>
            <p:spPr bwMode="auto">
              <a:xfrm>
                <a:off x="5502276" y="3421063"/>
                <a:ext cx="134938" cy="158750"/>
              </a:xfrm>
              <a:custGeom>
                <a:avLst/>
                <a:gdLst>
                  <a:gd name="T0" fmla="*/ 0 w 41"/>
                  <a:gd name="T1" fmla="*/ 18 h 48"/>
                  <a:gd name="T2" fmla="*/ 35 w 41"/>
                  <a:gd name="T3" fmla="*/ 19 h 48"/>
                  <a:gd name="T4" fmla="*/ 29 w 41"/>
                  <a:gd name="T5" fmla="*/ 41 h 48"/>
                  <a:gd name="T6" fmla="*/ 14 w 41"/>
                  <a:gd name="T7" fmla="*/ 37 h 48"/>
                  <a:gd name="T8" fmla="*/ 0 w 41"/>
                  <a:gd name="T9" fmla="*/ 18 h 48"/>
                </a:gdLst>
                <a:ahLst/>
                <a:cxnLst>
                  <a:cxn ang="0">
                    <a:pos x="T0" y="T1"/>
                  </a:cxn>
                  <a:cxn ang="0">
                    <a:pos x="T2" y="T3"/>
                  </a:cxn>
                  <a:cxn ang="0">
                    <a:pos x="T4" y="T5"/>
                  </a:cxn>
                  <a:cxn ang="0">
                    <a:pos x="T6" y="T7"/>
                  </a:cxn>
                  <a:cxn ang="0">
                    <a:pos x="T8" y="T9"/>
                  </a:cxn>
                </a:cxnLst>
                <a:rect l="0" t="0" r="r" b="b"/>
                <a:pathLst>
                  <a:path w="41" h="48">
                    <a:moveTo>
                      <a:pt x="0" y="18"/>
                    </a:moveTo>
                    <a:cubicBezTo>
                      <a:pt x="0" y="18"/>
                      <a:pt x="14" y="0"/>
                      <a:pt x="35" y="19"/>
                    </a:cubicBezTo>
                    <a:cubicBezTo>
                      <a:pt x="35" y="19"/>
                      <a:pt x="41" y="28"/>
                      <a:pt x="29" y="41"/>
                    </a:cubicBezTo>
                    <a:cubicBezTo>
                      <a:pt x="29" y="41"/>
                      <a:pt x="21" y="48"/>
                      <a:pt x="14" y="37"/>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3" name="iṧľïdé">
                <a:extLst>
                  <a:ext uri="{FF2B5EF4-FFF2-40B4-BE49-F238E27FC236}">
                    <a16:creationId xmlns:a16="http://schemas.microsoft.com/office/drawing/2014/main" id="{50C35480-2BC5-439F-825A-56449355007C}"/>
                  </a:ext>
                </a:extLst>
              </p:cNvPr>
              <p:cNvSpPr/>
              <p:nvPr/>
            </p:nvSpPr>
            <p:spPr bwMode="auto">
              <a:xfrm>
                <a:off x="5707063" y="3151188"/>
                <a:ext cx="257175" cy="455613"/>
              </a:xfrm>
              <a:custGeom>
                <a:avLst/>
                <a:gdLst>
                  <a:gd name="T0" fmla="*/ 48 w 78"/>
                  <a:gd name="T1" fmla="*/ 1 h 137"/>
                  <a:gd name="T2" fmla="*/ 40 w 78"/>
                  <a:gd name="T3" fmla="*/ 15 h 137"/>
                  <a:gd name="T4" fmla="*/ 34 w 78"/>
                  <a:gd name="T5" fmla="*/ 27 h 137"/>
                  <a:gd name="T6" fmla="*/ 26 w 78"/>
                  <a:gd name="T7" fmla="*/ 38 h 137"/>
                  <a:gd name="T8" fmla="*/ 33 w 78"/>
                  <a:gd name="T9" fmla="*/ 64 h 137"/>
                  <a:gd name="T10" fmla="*/ 31 w 78"/>
                  <a:gd name="T11" fmla="*/ 81 h 137"/>
                  <a:gd name="T12" fmla="*/ 20 w 78"/>
                  <a:gd name="T13" fmla="*/ 87 h 137"/>
                  <a:gd name="T14" fmla="*/ 2 w 78"/>
                  <a:gd name="T15" fmla="*/ 102 h 137"/>
                  <a:gd name="T16" fmla="*/ 9 w 78"/>
                  <a:gd name="T17" fmla="*/ 109 h 137"/>
                  <a:gd name="T18" fmla="*/ 19 w 78"/>
                  <a:gd name="T19" fmla="*/ 102 h 137"/>
                  <a:gd name="T20" fmla="*/ 27 w 78"/>
                  <a:gd name="T21" fmla="*/ 107 h 137"/>
                  <a:gd name="T22" fmla="*/ 32 w 78"/>
                  <a:gd name="T23" fmla="*/ 129 h 137"/>
                  <a:gd name="T24" fmla="*/ 35 w 78"/>
                  <a:gd name="T25" fmla="*/ 123 h 137"/>
                  <a:gd name="T26" fmla="*/ 41 w 78"/>
                  <a:gd name="T27" fmla="*/ 100 h 137"/>
                  <a:gd name="T28" fmla="*/ 55 w 78"/>
                  <a:gd name="T29" fmla="*/ 88 h 137"/>
                  <a:gd name="T30" fmla="*/ 60 w 78"/>
                  <a:gd name="T31" fmla="*/ 88 h 137"/>
                  <a:gd name="T32" fmla="*/ 60 w 78"/>
                  <a:gd name="T33" fmla="*/ 105 h 137"/>
                  <a:gd name="T34" fmla="*/ 57 w 78"/>
                  <a:gd name="T35" fmla="*/ 109 h 137"/>
                  <a:gd name="T36" fmla="*/ 53 w 78"/>
                  <a:gd name="T37" fmla="*/ 102 h 137"/>
                  <a:gd name="T38" fmla="*/ 49 w 78"/>
                  <a:gd name="T39" fmla="*/ 107 h 137"/>
                  <a:gd name="T40" fmla="*/ 53 w 78"/>
                  <a:gd name="T41" fmla="*/ 114 h 137"/>
                  <a:gd name="T42" fmla="*/ 55 w 78"/>
                  <a:gd name="T43" fmla="*/ 126 h 137"/>
                  <a:gd name="T44" fmla="*/ 64 w 78"/>
                  <a:gd name="T45" fmla="*/ 135 h 137"/>
                  <a:gd name="T46" fmla="*/ 71 w 78"/>
                  <a:gd name="T47" fmla="*/ 122 h 137"/>
                  <a:gd name="T48" fmla="*/ 70 w 78"/>
                  <a:gd name="T49" fmla="*/ 98 h 137"/>
                  <a:gd name="T50" fmla="*/ 71 w 78"/>
                  <a:gd name="T51" fmla="*/ 84 h 137"/>
                  <a:gd name="T52" fmla="*/ 70 w 78"/>
                  <a:gd name="T53" fmla="*/ 70 h 137"/>
                  <a:gd name="T54" fmla="*/ 72 w 78"/>
                  <a:gd name="T55" fmla="*/ 55 h 137"/>
                  <a:gd name="T56" fmla="*/ 59 w 78"/>
                  <a:gd name="T57" fmla="*/ 30 h 137"/>
                  <a:gd name="T58" fmla="*/ 42 w 78"/>
                  <a:gd name="T59" fmla="*/ 48 h 137"/>
                  <a:gd name="T60" fmla="*/ 37 w 78"/>
                  <a:gd name="T61" fmla="*/ 39 h 137"/>
                  <a:gd name="T62" fmla="*/ 39 w 78"/>
                  <a:gd name="T63" fmla="*/ 30 h 137"/>
                  <a:gd name="T64" fmla="*/ 72 w 78"/>
                  <a:gd name="T65" fmla="*/ 8 h 137"/>
                  <a:gd name="T66" fmla="*/ 63 w 78"/>
                  <a:gd name="T67" fmla="*/ 1 h 137"/>
                  <a:gd name="T68" fmla="*/ 48 w 78"/>
                  <a:gd name="T69" fmla="*/ 1 h 137"/>
                  <a:gd name="T70" fmla="*/ 60 w 78"/>
                  <a:gd name="T71" fmla="*/ 64 h 137"/>
                  <a:gd name="T72" fmla="*/ 54 w 78"/>
                  <a:gd name="T73" fmla="*/ 62 h 137"/>
                  <a:gd name="T74" fmla="*/ 47 w 78"/>
                  <a:gd name="T75" fmla="*/ 65 h 137"/>
                  <a:gd name="T76" fmla="*/ 43 w 78"/>
                  <a:gd name="T77" fmla="*/ 72 h 137"/>
                  <a:gd name="T78" fmla="*/ 53 w 78"/>
                  <a:gd name="T79" fmla="*/ 45 h 137"/>
                  <a:gd name="T80" fmla="*/ 60 w 78"/>
                  <a:gd name="T81" fmla="*/ 6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37">
                    <a:moveTo>
                      <a:pt x="48" y="1"/>
                    </a:moveTo>
                    <a:cubicBezTo>
                      <a:pt x="48" y="1"/>
                      <a:pt x="41" y="1"/>
                      <a:pt x="40" y="15"/>
                    </a:cubicBezTo>
                    <a:cubicBezTo>
                      <a:pt x="40" y="15"/>
                      <a:pt x="39" y="25"/>
                      <a:pt x="34" y="27"/>
                    </a:cubicBezTo>
                    <a:cubicBezTo>
                      <a:pt x="34" y="27"/>
                      <a:pt x="21" y="29"/>
                      <a:pt x="26" y="38"/>
                    </a:cubicBezTo>
                    <a:cubicBezTo>
                      <a:pt x="26" y="38"/>
                      <a:pt x="37" y="50"/>
                      <a:pt x="33" y="64"/>
                    </a:cubicBezTo>
                    <a:cubicBezTo>
                      <a:pt x="33" y="64"/>
                      <a:pt x="30" y="71"/>
                      <a:pt x="31" y="81"/>
                    </a:cubicBezTo>
                    <a:cubicBezTo>
                      <a:pt x="31" y="81"/>
                      <a:pt x="34" y="87"/>
                      <a:pt x="20" y="87"/>
                    </a:cubicBezTo>
                    <a:cubicBezTo>
                      <a:pt x="20" y="87"/>
                      <a:pt x="6" y="84"/>
                      <a:pt x="2" y="102"/>
                    </a:cubicBezTo>
                    <a:cubicBezTo>
                      <a:pt x="2" y="102"/>
                      <a:pt x="0" y="110"/>
                      <a:pt x="9" y="109"/>
                    </a:cubicBezTo>
                    <a:cubicBezTo>
                      <a:pt x="9" y="109"/>
                      <a:pt x="17" y="106"/>
                      <a:pt x="19" y="102"/>
                    </a:cubicBezTo>
                    <a:cubicBezTo>
                      <a:pt x="19" y="102"/>
                      <a:pt x="26" y="98"/>
                      <a:pt x="27" y="107"/>
                    </a:cubicBezTo>
                    <a:cubicBezTo>
                      <a:pt x="27" y="107"/>
                      <a:pt x="23" y="123"/>
                      <a:pt x="32" y="129"/>
                    </a:cubicBezTo>
                    <a:cubicBezTo>
                      <a:pt x="32" y="129"/>
                      <a:pt x="34" y="129"/>
                      <a:pt x="35" y="123"/>
                    </a:cubicBezTo>
                    <a:cubicBezTo>
                      <a:pt x="41" y="100"/>
                      <a:pt x="41" y="100"/>
                      <a:pt x="41" y="100"/>
                    </a:cubicBezTo>
                    <a:cubicBezTo>
                      <a:pt x="41" y="100"/>
                      <a:pt x="53" y="92"/>
                      <a:pt x="55" y="88"/>
                    </a:cubicBezTo>
                    <a:cubicBezTo>
                      <a:pt x="55" y="88"/>
                      <a:pt x="59" y="84"/>
                      <a:pt x="60" y="88"/>
                    </a:cubicBezTo>
                    <a:cubicBezTo>
                      <a:pt x="60" y="105"/>
                      <a:pt x="60" y="105"/>
                      <a:pt x="60" y="105"/>
                    </a:cubicBezTo>
                    <a:cubicBezTo>
                      <a:pt x="60" y="105"/>
                      <a:pt x="60" y="111"/>
                      <a:pt x="57" y="109"/>
                    </a:cubicBezTo>
                    <a:cubicBezTo>
                      <a:pt x="53" y="102"/>
                      <a:pt x="53" y="102"/>
                      <a:pt x="53" y="102"/>
                    </a:cubicBezTo>
                    <a:cubicBezTo>
                      <a:pt x="53" y="102"/>
                      <a:pt x="49" y="98"/>
                      <a:pt x="49" y="107"/>
                    </a:cubicBezTo>
                    <a:cubicBezTo>
                      <a:pt x="49" y="107"/>
                      <a:pt x="51" y="113"/>
                      <a:pt x="53" y="114"/>
                    </a:cubicBezTo>
                    <a:cubicBezTo>
                      <a:pt x="53" y="114"/>
                      <a:pt x="56" y="122"/>
                      <a:pt x="55" y="126"/>
                    </a:cubicBezTo>
                    <a:cubicBezTo>
                      <a:pt x="55" y="126"/>
                      <a:pt x="56" y="137"/>
                      <a:pt x="64" y="135"/>
                    </a:cubicBezTo>
                    <a:cubicBezTo>
                      <a:pt x="64" y="135"/>
                      <a:pt x="71" y="132"/>
                      <a:pt x="71" y="122"/>
                    </a:cubicBezTo>
                    <a:cubicBezTo>
                      <a:pt x="71" y="122"/>
                      <a:pt x="72" y="101"/>
                      <a:pt x="70" y="98"/>
                    </a:cubicBezTo>
                    <a:cubicBezTo>
                      <a:pt x="70" y="98"/>
                      <a:pt x="69" y="89"/>
                      <a:pt x="71" y="84"/>
                    </a:cubicBezTo>
                    <a:cubicBezTo>
                      <a:pt x="71" y="84"/>
                      <a:pt x="73" y="73"/>
                      <a:pt x="70" y="70"/>
                    </a:cubicBezTo>
                    <a:cubicBezTo>
                      <a:pt x="70" y="70"/>
                      <a:pt x="70" y="63"/>
                      <a:pt x="72" y="55"/>
                    </a:cubicBezTo>
                    <a:cubicBezTo>
                      <a:pt x="72" y="55"/>
                      <a:pt x="78" y="34"/>
                      <a:pt x="59" y="30"/>
                    </a:cubicBezTo>
                    <a:cubicBezTo>
                      <a:pt x="59" y="30"/>
                      <a:pt x="48" y="30"/>
                      <a:pt x="42" y="48"/>
                    </a:cubicBezTo>
                    <a:cubicBezTo>
                      <a:pt x="37" y="39"/>
                      <a:pt x="37" y="39"/>
                      <a:pt x="37" y="39"/>
                    </a:cubicBezTo>
                    <a:cubicBezTo>
                      <a:pt x="37" y="39"/>
                      <a:pt x="30" y="32"/>
                      <a:pt x="39" y="30"/>
                    </a:cubicBezTo>
                    <a:cubicBezTo>
                      <a:pt x="39" y="30"/>
                      <a:pt x="76" y="28"/>
                      <a:pt x="72" y="8"/>
                    </a:cubicBezTo>
                    <a:cubicBezTo>
                      <a:pt x="72" y="8"/>
                      <a:pt x="70" y="0"/>
                      <a:pt x="63" y="1"/>
                    </a:cubicBezTo>
                    <a:cubicBezTo>
                      <a:pt x="63" y="1"/>
                      <a:pt x="51" y="5"/>
                      <a:pt x="48" y="1"/>
                    </a:cubicBezTo>
                    <a:close/>
                    <a:moveTo>
                      <a:pt x="60" y="64"/>
                    </a:moveTo>
                    <a:cubicBezTo>
                      <a:pt x="60" y="68"/>
                      <a:pt x="54" y="62"/>
                      <a:pt x="54" y="62"/>
                    </a:cubicBezTo>
                    <a:cubicBezTo>
                      <a:pt x="47" y="53"/>
                      <a:pt x="47" y="65"/>
                      <a:pt x="47" y="65"/>
                    </a:cubicBezTo>
                    <a:cubicBezTo>
                      <a:pt x="46" y="71"/>
                      <a:pt x="43" y="72"/>
                      <a:pt x="43" y="72"/>
                    </a:cubicBezTo>
                    <a:cubicBezTo>
                      <a:pt x="42" y="43"/>
                      <a:pt x="53" y="45"/>
                      <a:pt x="53" y="45"/>
                    </a:cubicBezTo>
                    <a:cubicBezTo>
                      <a:pt x="57" y="46"/>
                      <a:pt x="60" y="64"/>
                      <a:pt x="6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4" name="ïṡḷïḓé">
                <a:extLst>
                  <a:ext uri="{FF2B5EF4-FFF2-40B4-BE49-F238E27FC236}">
                    <a16:creationId xmlns:a16="http://schemas.microsoft.com/office/drawing/2014/main" id="{8A2B92DD-37B3-442E-A76A-8A7830C882B7}"/>
                  </a:ext>
                </a:extLst>
              </p:cNvPr>
              <p:cNvSpPr/>
              <p:nvPr/>
            </p:nvSpPr>
            <p:spPr bwMode="auto">
              <a:xfrm>
                <a:off x="5973763" y="3162300"/>
                <a:ext cx="238125" cy="171450"/>
              </a:xfrm>
              <a:custGeom>
                <a:avLst/>
                <a:gdLst>
                  <a:gd name="T0" fmla="*/ 13 w 72"/>
                  <a:gd name="T1" fmla="*/ 18 h 52"/>
                  <a:gd name="T2" fmla="*/ 31 w 72"/>
                  <a:gd name="T3" fmla="*/ 5 h 52"/>
                  <a:gd name="T4" fmla="*/ 53 w 72"/>
                  <a:gd name="T5" fmla="*/ 13 h 52"/>
                  <a:gd name="T6" fmla="*/ 48 w 72"/>
                  <a:gd name="T7" fmla="*/ 22 h 52"/>
                  <a:gd name="T8" fmla="*/ 50 w 72"/>
                  <a:gd name="T9" fmla="*/ 27 h 52"/>
                  <a:gd name="T10" fmla="*/ 67 w 72"/>
                  <a:gd name="T11" fmla="*/ 23 h 52"/>
                  <a:gd name="T12" fmla="*/ 68 w 72"/>
                  <a:gd name="T13" fmla="*/ 28 h 52"/>
                  <a:gd name="T14" fmla="*/ 43 w 72"/>
                  <a:gd name="T15" fmla="*/ 35 h 52"/>
                  <a:gd name="T16" fmla="*/ 29 w 72"/>
                  <a:gd name="T17" fmla="*/ 39 h 52"/>
                  <a:gd name="T18" fmla="*/ 5 w 72"/>
                  <a:gd name="T19" fmla="*/ 49 h 52"/>
                  <a:gd name="T20" fmla="*/ 8 w 72"/>
                  <a:gd name="T21" fmla="*/ 40 h 52"/>
                  <a:gd name="T22" fmla="*/ 25 w 72"/>
                  <a:gd name="T23" fmla="*/ 29 h 52"/>
                  <a:gd name="T24" fmla="*/ 17 w 72"/>
                  <a:gd name="T25" fmla="*/ 22 h 52"/>
                  <a:gd name="T26" fmla="*/ 13 w 72"/>
                  <a:gd name="T2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2">
                    <a:moveTo>
                      <a:pt x="13" y="18"/>
                    </a:moveTo>
                    <a:cubicBezTo>
                      <a:pt x="13" y="18"/>
                      <a:pt x="19" y="6"/>
                      <a:pt x="31" y="5"/>
                    </a:cubicBezTo>
                    <a:cubicBezTo>
                      <a:pt x="31" y="5"/>
                      <a:pt x="48" y="0"/>
                      <a:pt x="53" y="13"/>
                    </a:cubicBezTo>
                    <a:cubicBezTo>
                      <a:pt x="53" y="13"/>
                      <a:pt x="54" y="18"/>
                      <a:pt x="48" y="22"/>
                    </a:cubicBezTo>
                    <a:cubicBezTo>
                      <a:pt x="48" y="22"/>
                      <a:pt x="43" y="28"/>
                      <a:pt x="50" y="27"/>
                    </a:cubicBezTo>
                    <a:cubicBezTo>
                      <a:pt x="50" y="27"/>
                      <a:pt x="60" y="28"/>
                      <a:pt x="67" y="23"/>
                    </a:cubicBezTo>
                    <a:cubicBezTo>
                      <a:pt x="67" y="23"/>
                      <a:pt x="72" y="23"/>
                      <a:pt x="68" y="28"/>
                    </a:cubicBezTo>
                    <a:cubicBezTo>
                      <a:pt x="68" y="28"/>
                      <a:pt x="60" y="38"/>
                      <a:pt x="43" y="35"/>
                    </a:cubicBezTo>
                    <a:cubicBezTo>
                      <a:pt x="43" y="35"/>
                      <a:pt x="37" y="31"/>
                      <a:pt x="29" y="39"/>
                    </a:cubicBezTo>
                    <a:cubicBezTo>
                      <a:pt x="29" y="39"/>
                      <a:pt x="12" y="52"/>
                      <a:pt x="5" y="49"/>
                    </a:cubicBezTo>
                    <a:cubicBezTo>
                      <a:pt x="5" y="49"/>
                      <a:pt x="0" y="42"/>
                      <a:pt x="8" y="40"/>
                    </a:cubicBezTo>
                    <a:cubicBezTo>
                      <a:pt x="8" y="40"/>
                      <a:pt x="25" y="38"/>
                      <a:pt x="25" y="29"/>
                    </a:cubicBezTo>
                    <a:cubicBezTo>
                      <a:pt x="25" y="29"/>
                      <a:pt x="23" y="24"/>
                      <a:pt x="17" y="22"/>
                    </a:cubicBezTo>
                    <a:lnTo>
                      <a:pt x="1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5" name="îṥ1ïḋè">
                <a:extLst>
                  <a:ext uri="{FF2B5EF4-FFF2-40B4-BE49-F238E27FC236}">
                    <a16:creationId xmlns:a16="http://schemas.microsoft.com/office/drawing/2014/main" id="{9C8B8EBA-CF4D-458E-BF8F-5B95CB78ACE5}"/>
                  </a:ext>
                </a:extLst>
              </p:cNvPr>
              <p:cNvSpPr/>
              <p:nvPr/>
            </p:nvSpPr>
            <p:spPr bwMode="auto">
              <a:xfrm>
                <a:off x="5954713" y="3290888"/>
                <a:ext cx="328613" cy="279400"/>
              </a:xfrm>
              <a:custGeom>
                <a:avLst/>
                <a:gdLst>
                  <a:gd name="T0" fmla="*/ 21 w 100"/>
                  <a:gd name="T1" fmla="*/ 22 h 84"/>
                  <a:gd name="T2" fmla="*/ 45 w 100"/>
                  <a:gd name="T3" fmla="*/ 10 h 84"/>
                  <a:gd name="T4" fmla="*/ 60 w 100"/>
                  <a:gd name="T5" fmla="*/ 12 h 84"/>
                  <a:gd name="T6" fmla="*/ 55 w 100"/>
                  <a:gd name="T7" fmla="*/ 20 h 84"/>
                  <a:gd name="T8" fmla="*/ 56 w 100"/>
                  <a:gd name="T9" fmla="*/ 54 h 84"/>
                  <a:gd name="T10" fmla="*/ 81 w 100"/>
                  <a:gd name="T11" fmla="*/ 58 h 84"/>
                  <a:gd name="T12" fmla="*/ 83 w 100"/>
                  <a:gd name="T13" fmla="*/ 43 h 84"/>
                  <a:gd name="T14" fmla="*/ 91 w 100"/>
                  <a:gd name="T15" fmla="*/ 60 h 84"/>
                  <a:gd name="T16" fmla="*/ 85 w 100"/>
                  <a:gd name="T17" fmla="*/ 83 h 84"/>
                  <a:gd name="T18" fmla="*/ 75 w 100"/>
                  <a:gd name="T19" fmla="*/ 84 h 84"/>
                  <a:gd name="T20" fmla="*/ 42 w 100"/>
                  <a:gd name="T21" fmla="*/ 55 h 84"/>
                  <a:gd name="T22" fmla="*/ 40 w 100"/>
                  <a:gd name="T23" fmla="*/ 38 h 84"/>
                  <a:gd name="T24" fmla="*/ 33 w 100"/>
                  <a:gd name="T25" fmla="*/ 29 h 84"/>
                  <a:gd name="T26" fmla="*/ 28 w 100"/>
                  <a:gd name="T27" fmla="*/ 38 h 84"/>
                  <a:gd name="T28" fmla="*/ 6 w 100"/>
                  <a:gd name="T29" fmla="*/ 78 h 84"/>
                  <a:gd name="T30" fmla="*/ 3 w 100"/>
                  <a:gd name="T31" fmla="*/ 71 h 84"/>
                  <a:gd name="T32" fmla="*/ 7 w 100"/>
                  <a:gd name="T33" fmla="*/ 59 h 84"/>
                  <a:gd name="T34" fmla="*/ 10 w 100"/>
                  <a:gd name="T35" fmla="*/ 51 h 84"/>
                  <a:gd name="T36" fmla="*/ 21 w 100"/>
                  <a:gd name="T3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84">
                    <a:moveTo>
                      <a:pt x="21" y="22"/>
                    </a:moveTo>
                    <a:cubicBezTo>
                      <a:pt x="21" y="22"/>
                      <a:pt x="40" y="19"/>
                      <a:pt x="45" y="10"/>
                    </a:cubicBezTo>
                    <a:cubicBezTo>
                      <a:pt x="45" y="10"/>
                      <a:pt x="54" y="0"/>
                      <a:pt x="60" y="12"/>
                    </a:cubicBezTo>
                    <a:cubicBezTo>
                      <a:pt x="60" y="12"/>
                      <a:pt x="62" y="14"/>
                      <a:pt x="55" y="20"/>
                    </a:cubicBezTo>
                    <a:cubicBezTo>
                      <a:pt x="55" y="20"/>
                      <a:pt x="45" y="40"/>
                      <a:pt x="56" y="54"/>
                    </a:cubicBezTo>
                    <a:cubicBezTo>
                      <a:pt x="56" y="54"/>
                      <a:pt x="76" y="77"/>
                      <a:pt x="81" y="58"/>
                    </a:cubicBezTo>
                    <a:cubicBezTo>
                      <a:pt x="83" y="43"/>
                      <a:pt x="83" y="43"/>
                      <a:pt x="83" y="43"/>
                    </a:cubicBezTo>
                    <a:cubicBezTo>
                      <a:pt x="83" y="43"/>
                      <a:pt x="86" y="43"/>
                      <a:pt x="91" y="60"/>
                    </a:cubicBezTo>
                    <a:cubicBezTo>
                      <a:pt x="91" y="60"/>
                      <a:pt x="100" y="82"/>
                      <a:pt x="85" y="83"/>
                    </a:cubicBezTo>
                    <a:cubicBezTo>
                      <a:pt x="85" y="83"/>
                      <a:pt x="80" y="81"/>
                      <a:pt x="75" y="84"/>
                    </a:cubicBezTo>
                    <a:cubicBezTo>
                      <a:pt x="75" y="84"/>
                      <a:pt x="46" y="79"/>
                      <a:pt x="42" y="55"/>
                    </a:cubicBezTo>
                    <a:cubicBezTo>
                      <a:pt x="40" y="38"/>
                      <a:pt x="40" y="38"/>
                      <a:pt x="40" y="38"/>
                    </a:cubicBezTo>
                    <a:cubicBezTo>
                      <a:pt x="40" y="38"/>
                      <a:pt x="42" y="28"/>
                      <a:pt x="33" y="29"/>
                    </a:cubicBezTo>
                    <a:cubicBezTo>
                      <a:pt x="33" y="29"/>
                      <a:pt x="28" y="31"/>
                      <a:pt x="28" y="38"/>
                    </a:cubicBezTo>
                    <a:cubicBezTo>
                      <a:pt x="28" y="38"/>
                      <a:pt x="21" y="75"/>
                      <a:pt x="6" y="78"/>
                    </a:cubicBezTo>
                    <a:cubicBezTo>
                      <a:pt x="6" y="78"/>
                      <a:pt x="0" y="76"/>
                      <a:pt x="3" y="71"/>
                    </a:cubicBezTo>
                    <a:cubicBezTo>
                      <a:pt x="3" y="71"/>
                      <a:pt x="7" y="66"/>
                      <a:pt x="7" y="59"/>
                    </a:cubicBezTo>
                    <a:cubicBezTo>
                      <a:pt x="7" y="59"/>
                      <a:pt x="7" y="55"/>
                      <a:pt x="10" y="51"/>
                    </a:cubicBezTo>
                    <a:cubicBezTo>
                      <a:pt x="10" y="51"/>
                      <a:pt x="23" y="29"/>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6" name="ïsľîdé">
                <a:extLst>
                  <a:ext uri="{FF2B5EF4-FFF2-40B4-BE49-F238E27FC236}">
                    <a16:creationId xmlns:a16="http://schemas.microsoft.com/office/drawing/2014/main" id="{CD1C84E7-47C3-44B2-B5EB-57C7186EA82E}"/>
                  </a:ext>
                </a:extLst>
              </p:cNvPr>
              <p:cNvSpPr/>
              <p:nvPr/>
            </p:nvSpPr>
            <p:spPr bwMode="auto">
              <a:xfrm>
                <a:off x="6310313" y="3105150"/>
                <a:ext cx="471488" cy="511175"/>
              </a:xfrm>
              <a:custGeom>
                <a:avLst/>
                <a:gdLst>
                  <a:gd name="T0" fmla="*/ 38 w 143"/>
                  <a:gd name="T1" fmla="*/ 18 h 154"/>
                  <a:gd name="T2" fmla="*/ 51 w 143"/>
                  <a:gd name="T3" fmla="*/ 9 h 154"/>
                  <a:gd name="T4" fmla="*/ 78 w 143"/>
                  <a:gd name="T5" fmla="*/ 11 h 154"/>
                  <a:gd name="T6" fmla="*/ 83 w 143"/>
                  <a:gd name="T7" fmla="*/ 26 h 154"/>
                  <a:gd name="T8" fmla="*/ 82 w 143"/>
                  <a:gd name="T9" fmla="*/ 33 h 154"/>
                  <a:gd name="T10" fmla="*/ 115 w 143"/>
                  <a:gd name="T11" fmla="*/ 23 h 154"/>
                  <a:gd name="T12" fmla="*/ 124 w 143"/>
                  <a:gd name="T13" fmla="*/ 25 h 154"/>
                  <a:gd name="T14" fmla="*/ 132 w 143"/>
                  <a:gd name="T15" fmla="*/ 44 h 154"/>
                  <a:gd name="T16" fmla="*/ 122 w 143"/>
                  <a:gd name="T17" fmla="*/ 46 h 154"/>
                  <a:gd name="T18" fmla="*/ 98 w 143"/>
                  <a:gd name="T19" fmla="*/ 51 h 154"/>
                  <a:gd name="T20" fmla="*/ 97 w 143"/>
                  <a:gd name="T21" fmla="*/ 57 h 154"/>
                  <a:gd name="T22" fmla="*/ 94 w 143"/>
                  <a:gd name="T23" fmla="*/ 66 h 154"/>
                  <a:gd name="T24" fmla="*/ 76 w 143"/>
                  <a:gd name="T25" fmla="*/ 78 h 154"/>
                  <a:gd name="T26" fmla="*/ 71 w 143"/>
                  <a:gd name="T27" fmla="*/ 84 h 154"/>
                  <a:gd name="T28" fmla="*/ 71 w 143"/>
                  <a:gd name="T29" fmla="*/ 89 h 154"/>
                  <a:gd name="T30" fmla="*/ 86 w 143"/>
                  <a:gd name="T31" fmla="*/ 83 h 154"/>
                  <a:gd name="T32" fmla="*/ 92 w 143"/>
                  <a:gd name="T33" fmla="*/ 92 h 154"/>
                  <a:gd name="T34" fmla="*/ 79 w 143"/>
                  <a:gd name="T35" fmla="*/ 103 h 154"/>
                  <a:gd name="T36" fmla="*/ 77 w 143"/>
                  <a:gd name="T37" fmla="*/ 110 h 154"/>
                  <a:gd name="T38" fmla="*/ 80 w 143"/>
                  <a:gd name="T39" fmla="*/ 117 h 154"/>
                  <a:gd name="T40" fmla="*/ 105 w 143"/>
                  <a:gd name="T41" fmla="*/ 110 h 154"/>
                  <a:gd name="T42" fmla="*/ 113 w 143"/>
                  <a:gd name="T43" fmla="*/ 112 h 154"/>
                  <a:gd name="T44" fmla="*/ 119 w 143"/>
                  <a:gd name="T45" fmla="*/ 125 h 154"/>
                  <a:gd name="T46" fmla="*/ 105 w 143"/>
                  <a:gd name="T47" fmla="*/ 130 h 154"/>
                  <a:gd name="T48" fmla="*/ 41 w 143"/>
                  <a:gd name="T49" fmla="*/ 148 h 154"/>
                  <a:gd name="T50" fmla="*/ 28 w 143"/>
                  <a:gd name="T51" fmla="*/ 145 h 154"/>
                  <a:gd name="T52" fmla="*/ 36 w 143"/>
                  <a:gd name="T53" fmla="*/ 131 h 154"/>
                  <a:gd name="T54" fmla="*/ 61 w 143"/>
                  <a:gd name="T55" fmla="*/ 118 h 154"/>
                  <a:gd name="T56" fmla="*/ 56 w 143"/>
                  <a:gd name="T57" fmla="*/ 113 h 154"/>
                  <a:gd name="T58" fmla="*/ 48 w 143"/>
                  <a:gd name="T59" fmla="*/ 98 h 154"/>
                  <a:gd name="T60" fmla="*/ 75 w 143"/>
                  <a:gd name="T61" fmla="*/ 67 h 154"/>
                  <a:gd name="T62" fmla="*/ 83 w 143"/>
                  <a:gd name="T63" fmla="*/ 50 h 154"/>
                  <a:gd name="T64" fmla="*/ 100 w 143"/>
                  <a:gd name="T65" fmla="*/ 42 h 154"/>
                  <a:gd name="T66" fmla="*/ 93 w 143"/>
                  <a:gd name="T67" fmla="*/ 38 h 154"/>
                  <a:gd name="T68" fmla="*/ 58 w 143"/>
                  <a:gd name="T69" fmla="*/ 54 h 154"/>
                  <a:gd name="T70" fmla="*/ 40 w 143"/>
                  <a:gd name="T71" fmla="*/ 62 h 154"/>
                  <a:gd name="T72" fmla="*/ 30 w 143"/>
                  <a:gd name="T73" fmla="*/ 70 h 154"/>
                  <a:gd name="T74" fmla="*/ 11 w 143"/>
                  <a:gd name="T75" fmla="*/ 77 h 154"/>
                  <a:gd name="T76" fmla="*/ 8 w 143"/>
                  <a:gd name="T77" fmla="*/ 55 h 154"/>
                  <a:gd name="T78" fmla="*/ 27 w 143"/>
                  <a:gd name="T79" fmla="*/ 36 h 154"/>
                  <a:gd name="T80" fmla="*/ 32 w 143"/>
                  <a:gd name="T81" fmla="*/ 42 h 154"/>
                  <a:gd name="T82" fmla="*/ 35 w 143"/>
                  <a:gd name="T83" fmla="*/ 49 h 154"/>
                  <a:gd name="T84" fmla="*/ 60 w 143"/>
                  <a:gd name="T85" fmla="*/ 39 h 154"/>
                  <a:gd name="T86" fmla="*/ 53 w 143"/>
                  <a:gd name="T87" fmla="*/ 31 h 154"/>
                  <a:gd name="T88" fmla="*/ 53 w 143"/>
                  <a:gd name="T89" fmla="*/ 31 h 154"/>
                  <a:gd name="T90" fmla="*/ 38 w 143"/>
                  <a:gd name="T91" fmla="*/ 1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3" h="154">
                    <a:moveTo>
                      <a:pt x="38" y="18"/>
                    </a:moveTo>
                    <a:cubicBezTo>
                      <a:pt x="38" y="18"/>
                      <a:pt x="42" y="10"/>
                      <a:pt x="51" y="9"/>
                    </a:cubicBezTo>
                    <a:cubicBezTo>
                      <a:pt x="51" y="9"/>
                      <a:pt x="68" y="0"/>
                      <a:pt x="78" y="11"/>
                    </a:cubicBezTo>
                    <a:cubicBezTo>
                      <a:pt x="78" y="11"/>
                      <a:pt x="87" y="19"/>
                      <a:pt x="83" y="26"/>
                    </a:cubicBezTo>
                    <a:cubicBezTo>
                      <a:pt x="83" y="26"/>
                      <a:pt x="77" y="29"/>
                      <a:pt x="82" y="33"/>
                    </a:cubicBezTo>
                    <a:cubicBezTo>
                      <a:pt x="115" y="23"/>
                      <a:pt x="115" y="23"/>
                      <a:pt x="115" y="23"/>
                    </a:cubicBezTo>
                    <a:cubicBezTo>
                      <a:pt x="115" y="23"/>
                      <a:pt x="119" y="21"/>
                      <a:pt x="124" y="25"/>
                    </a:cubicBezTo>
                    <a:cubicBezTo>
                      <a:pt x="124" y="25"/>
                      <a:pt x="143" y="36"/>
                      <a:pt x="132" y="44"/>
                    </a:cubicBezTo>
                    <a:cubicBezTo>
                      <a:pt x="132" y="44"/>
                      <a:pt x="126" y="47"/>
                      <a:pt x="122" y="46"/>
                    </a:cubicBezTo>
                    <a:cubicBezTo>
                      <a:pt x="98" y="51"/>
                      <a:pt x="98" y="51"/>
                      <a:pt x="98" y="51"/>
                    </a:cubicBezTo>
                    <a:cubicBezTo>
                      <a:pt x="98" y="51"/>
                      <a:pt x="94" y="53"/>
                      <a:pt x="97" y="57"/>
                    </a:cubicBezTo>
                    <a:cubicBezTo>
                      <a:pt x="97" y="57"/>
                      <a:pt x="99" y="63"/>
                      <a:pt x="94" y="66"/>
                    </a:cubicBezTo>
                    <a:cubicBezTo>
                      <a:pt x="94" y="66"/>
                      <a:pt x="76" y="75"/>
                      <a:pt x="76" y="78"/>
                    </a:cubicBezTo>
                    <a:cubicBezTo>
                      <a:pt x="71" y="84"/>
                      <a:pt x="71" y="84"/>
                      <a:pt x="71" y="84"/>
                    </a:cubicBezTo>
                    <a:cubicBezTo>
                      <a:pt x="71" y="84"/>
                      <a:pt x="65" y="87"/>
                      <a:pt x="71" y="89"/>
                    </a:cubicBezTo>
                    <a:cubicBezTo>
                      <a:pt x="86" y="83"/>
                      <a:pt x="86" y="83"/>
                      <a:pt x="86" y="83"/>
                    </a:cubicBezTo>
                    <a:cubicBezTo>
                      <a:pt x="86" y="83"/>
                      <a:pt x="94" y="81"/>
                      <a:pt x="92" y="92"/>
                    </a:cubicBezTo>
                    <a:cubicBezTo>
                      <a:pt x="92" y="92"/>
                      <a:pt x="86" y="101"/>
                      <a:pt x="79" y="103"/>
                    </a:cubicBezTo>
                    <a:cubicBezTo>
                      <a:pt x="79" y="103"/>
                      <a:pt x="79" y="107"/>
                      <a:pt x="77" y="110"/>
                    </a:cubicBezTo>
                    <a:cubicBezTo>
                      <a:pt x="77" y="110"/>
                      <a:pt x="77" y="116"/>
                      <a:pt x="80" y="117"/>
                    </a:cubicBezTo>
                    <a:cubicBezTo>
                      <a:pt x="105" y="110"/>
                      <a:pt x="105" y="110"/>
                      <a:pt x="105" y="110"/>
                    </a:cubicBezTo>
                    <a:cubicBezTo>
                      <a:pt x="105" y="110"/>
                      <a:pt x="110" y="109"/>
                      <a:pt x="113" y="112"/>
                    </a:cubicBezTo>
                    <a:cubicBezTo>
                      <a:pt x="113" y="112"/>
                      <a:pt x="121" y="117"/>
                      <a:pt x="119" y="125"/>
                    </a:cubicBezTo>
                    <a:cubicBezTo>
                      <a:pt x="119" y="125"/>
                      <a:pt x="114" y="132"/>
                      <a:pt x="105" y="130"/>
                    </a:cubicBezTo>
                    <a:cubicBezTo>
                      <a:pt x="105" y="130"/>
                      <a:pt x="64" y="132"/>
                      <a:pt x="41" y="148"/>
                    </a:cubicBezTo>
                    <a:cubicBezTo>
                      <a:pt x="41" y="148"/>
                      <a:pt x="33" y="154"/>
                      <a:pt x="28" y="145"/>
                    </a:cubicBezTo>
                    <a:cubicBezTo>
                      <a:pt x="28" y="145"/>
                      <a:pt x="26" y="133"/>
                      <a:pt x="36" y="131"/>
                    </a:cubicBezTo>
                    <a:cubicBezTo>
                      <a:pt x="36" y="131"/>
                      <a:pt x="69" y="129"/>
                      <a:pt x="61" y="118"/>
                    </a:cubicBezTo>
                    <a:cubicBezTo>
                      <a:pt x="56" y="113"/>
                      <a:pt x="56" y="113"/>
                      <a:pt x="56" y="113"/>
                    </a:cubicBezTo>
                    <a:cubicBezTo>
                      <a:pt x="56" y="113"/>
                      <a:pt x="44" y="105"/>
                      <a:pt x="48" y="98"/>
                    </a:cubicBezTo>
                    <a:cubicBezTo>
                      <a:pt x="48" y="98"/>
                      <a:pt x="73" y="86"/>
                      <a:pt x="75" y="67"/>
                    </a:cubicBezTo>
                    <a:cubicBezTo>
                      <a:pt x="75" y="67"/>
                      <a:pt x="73" y="52"/>
                      <a:pt x="83" y="50"/>
                    </a:cubicBezTo>
                    <a:cubicBezTo>
                      <a:pt x="83" y="50"/>
                      <a:pt x="95" y="52"/>
                      <a:pt x="100" y="42"/>
                    </a:cubicBezTo>
                    <a:cubicBezTo>
                      <a:pt x="100" y="42"/>
                      <a:pt x="104" y="31"/>
                      <a:pt x="93" y="38"/>
                    </a:cubicBezTo>
                    <a:cubicBezTo>
                      <a:pt x="93" y="38"/>
                      <a:pt x="66" y="46"/>
                      <a:pt x="58" y="54"/>
                    </a:cubicBezTo>
                    <a:cubicBezTo>
                      <a:pt x="40" y="62"/>
                      <a:pt x="40" y="62"/>
                      <a:pt x="40" y="62"/>
                    </a:cubicBezTo>
                    <a:cubicBezTo>
                      <a:pt x="40" y="62"/>
                      <a:pt x="35" y="62"/>
                      <a:pt x="30" y="70"/>
                    </a:cubicBezTo>
                    <a:cubicBezTo>
                      <a:pt x="30" y="70"/>
                      <a:pt x="21" y="86"/>
                      <a:pt x="11" y="77"/>
                    </a:cubicBezTo>
                    <a:cubicBezTo>
                      <a:pt x="11" y="77"/>
                      <a:pt x="0" y="69"/>
                      <a:pt x="8" y="55"/>
                    </a:cubicBezTo>
                    <a:cubicBezTo>
                      <a:pt x="8" y="55"/>
                      <a:pt x="15" y="42"/>
                      <a:pt x="27" y="36"/>
                    </a:cubicBezTo>
                    <a:cubicBezTo>
                      <a:pt x="27" y="36"/>
                      <a:pt x="33" y="38"/>
                      <a:pt x="32" y="42"/>
                    </a:cubicBezTo>
                    <a:cubicBezTo>
                      <a:pt x="32" y="42"/>
                      <a:pt x="29" y="50"/>
                      <a:pt x="35" y="49"/>
                    </a:cubicBezTo>
                    <a:cubicBezTo>
                      <a:pt x="35" y="49"/>
                      <a:pt x="52" y="51"/>
                      <a:pt x="60" y="39"/>
                    </a:cubicBezTo>
                    <a:cubicBezTo>
                      <a:pt x="60" y="39"/>
                      <a:pt x="58" y="33"/>
                      <a:pt x="53" y="31"/>
                    </a:cubicBezTo>
                    <a:cubicBezTo>
                      <a:pt x="53" y="31"/>
                      <a:pt x="53" y="31"/>
                      <a:pt x="53" y="31"/>
                    </a:cubicBezTo>
                    <a:cubicBezTo>
                      <a:pt x="48" y="28"/>
                      <a:pt x="41" y="18"/>
                      <a:pt x="3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7" name="íṩlíďê">
                <a:extLst>
                  <a:ext uri="{FF2B5EF4-FFF2-40B4-BE49-F238E27FC236}">
                    <a16:creationId xmlns:a16="http://schemas.microsoft.com/office/drawing/2014/main" id="{67385552-CD82-4D81-B95F-815B835546D0}"/>
                  </a:ext>
                </a:extLst>
              </p:cNvPr>
              <p:cNvSpPr/>
              <p:nvPr/>
            </p:nvSpPr>
            <p:spPr bwMode="auto">
              <a:xfrm>
                <a:off x="6448426" y="3314700"/>
                <a:ext cx="79375" cy="88900"/>
              </a:xfrm>
              <a:custGeom>
                <a:avLst/>
                <a:gdLst>
                  <a:gd name="T0" fmla="*/ 23 w 24"/>
                  <a:gd name="T1" fmla="*/ 3 h 27"/>
                  <a:gd name="T2" fmla="*/ 18 w 24"/>
                  <a:gd name="T3" fmla="*/ 13 h 27"/>
                  <a:gd name="T4" fmla="*/ 5 w 24"/>
                  <a:gd name="T5" fmla="*/ 16 h 27"/>
                  <a:gd name="T6" fmla="*/ 3 w 24"/>
                  <a:gd name="T7" fmla="*/ 3 h 27"/>
                  <a:gd name="T8" fmla="*/ 7 w 24"/>
                  <a:gd name="T9" fmla="*/ 3 h 27"/>
                  <a:gd name="T10" fmla="*/ 20 w 24"/>
                  <a:gd name="T11" fmla="*/ 1 h 27"/>
                  <a:gd name="T12" fmla="*/ 23 w 24"/>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23" y="3"/>
                    </a:moveTo>
                    <a:cubicBezTo>
                      <a:pt x="23" y="3"/>
                      <a:pt x="20" y="11"/>
                      <a:pt x="18" y="13"/>
                    </a:cubicBezTo>
                    <a:cubicBezTo>
                      <a:pt x="18" y="13"/>
                      <a:pt x="11" y="27"/>
                      <a:pt x="5" y="16"/>
                    </a:cubicBezTo>
                    <a:cubicBezTo>
                      <a:pt x="5" y="16"/>
                      <a:pt x="0" y="13"/>
                      <a:pt x="3" y="3"/>
                    </a:cubicBezTo>
                    <a:cubicBezTo>
                      <a:pt x="3" y="3"/>
                      <a:pt x="6" y="0"/>
                      <a:pt x="7" y="3"/>
                    </a:cubicBezTo>
                    <a:cubicBezTo>
                      <a:pt x="7" y="3"/>
                      <a:pt x="13" y="8"/>
                      <a:pt x="20" y="1"/>
                    </a:cubicBezTo>
                    <a:cubicBezTo>
                      <a:pt x="20" y="1"/>
                      <a:pt x="24" y="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8" name="işḷïďè">
                <a:extLst>
                  <a:ext uri="{FF2B5EF4-FFF2-40B4-BE49-F238E27FC236}">
                    <a16:creationId xmlns:a16="http://schemas.microsoft.com/office/drawing/2014/main" id="{140C826C-71BF-4611-9C35-8612BE38E151}"/>
                  </a:ext>
                </a:extLst>
              </p:cNvPr>
              <p:cNvSpPr/>
              <p:nvPr/>
            </p:nvSpPr>
            <p:spPr bwMode="auto">
              <a:xfrm>
                <a:off x="6448426" y="3314700"/>
                <a:ext cx="79375" cy="88900"/>
              </a:xfrm>
              <a:custGeom>
                <a:avLst/>
                <a:gdLst>
                  <a:gd name="T0" fmla="*/ 23 w 24"/>
                  <a:gd name="T1" fmla="*/ 3 h 27"/>
                  <a:gd name="T2" fmla="*/ 18 w 24"/>
                  <a:gd name="T3" fmla="*/ 13 h 27"/>
                  <a:gd name="T4" fmla="*/ 5 w 24"/>
                  <a:gd name="T5" fmla="*/ 16 h 27"/>
                  <a:gd name="T6" fmla="*/ 3 w 24"/>
                  <a:gd name="T7" fmla="*/ 3 h 27"/>
                  <a:gd name="T8" fmla="*/ 7 w 24"/>
                  <a:gd name="T9" fmla="*/ 3 h 27"/>
                  <a:gd name="T10" fmla="*/ 20 w 24"/>
                  <a:gd name="T11" fmla="*/ 1 h 27"/>
                  <a:gd name="T12" fmla="*/ 23 w 24"/>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23" y="3"/>
                    </a:moveTo>
                    <a:cubicBezTo>
                      <a:pt x="23" y="3"/>
                      <a:pt x="20" y="11"/>
                      <a:pt x="18" y="13"/>
                    </a:cubicBezTo>
                    <a:cubicBezTo>
                      <a:pt x="18" y="13"/>
                      <a:pt x="11" y="27"/>
                      <a:pt x="5" y="16"/>
                    </a:cubicBezTo>
                    <a:cubicBezTo>
                      <a:pt x="5" y="16"/>
                      <a:pt x="0" y="13"/>
                      <a:pt x="3" y="3"/>
                    </a:cubicBezTo>
                    <a:cubicBezTo>
                      <a:pt x="3" y="3"/>
                      <a:pt x="6" y="0"/>
                      <a:pt x="7" y="3"/>
                    </a:cubicBezTo>
                    <a:cubicBezTo>
                      <a:pt x="7" y="3"/>
                      <a:pt x="13" y="8"/>
                      <a:pt x="20" y="1"/>
                    </a:cubicBezTo>
                    <a:cubicBezTo>
                      <a:pt x="20" y="1"/>
                      <a:pt x="24" y="0"/>
                      <a:pt x="23" y="3"/>
                    </a:cubicBezTo>
                    <a:close/>
                  </a:path>
                </a:pathLst>
              </a:custGeom>
              <a:grpFill/>
              <a:ln w="6350" cap="flat">
                <a:noFill/>
                <a:prstDash val="solid"/>
                <a:miter lim="800000"/>
                <a:headEnd/>
                <a:tailEnd/>
              </a:ln>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29" name="îṡlíḑê">
                <a:extLst>
                  <a:ext uri="{FF2B5EF4-FFF2-40B4-BE49-F238E27FC236}">
                    <a16:creationId xmlns:a16="http://schemas.microsoft.com/office/drawing/2014/main" id="{F10E7D4A-4338-4DB6-9E35-AD9F328A8399}"/>
                  </a:ext>
                </a:extLst>
              </p:cNvPr>
              <p:cNvSpPr/>
              <p:nvPr/>
            </p:nvSpPr>
            <p:spPr bwMode="auto">
              <a:xfrm>
                <a:off x="6904038" y="3122613"/>
                <a:ext cx="138113" cy="125413"/>
              </a:xfrm>
              <a:custGeom>
                <a:avLst/>
                <a:gdLst>
                  <a:gd name="T0" fmla="*/ 22 w 42"/>
                  <a:gd name="T1" fmla="*/ 3 h 38"/>
                  <a:gd name="T2" fmla="*/ 9 w 42"/>
                  <a:gd name="T3" fmla="*/ 16 h 38"/>
                  <a:gd name="T4" fmla="*/ 4 w 42"/>
                  <a:gd name="T5" fmla="*/ 27 h 38"/>
                  <a:gd name="T6" fmla="*/ 4 w 42"/>
                  <a:gd name="T7" fmla="*/ 38 h 38"/>
                  <a:gd name="T8" fmla="*/ 16 w 42"/>
                  <a:gd name="T9" fmla="*/ 24 h 38"/>
                  <a:gd name="T10" fmla="*/ 28 w 42"/>
                  <a:gd name="T11" fmla="*/ 23 h 38"/>
                  <a:gd name="T12" fmla="*/ 41 w 42"/>
                  <a:gd name="T13" fmla="*/ 10 h 38"/>
                  <a:gd name="T14" fmla="*/ 22 w 42"/>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8">
                    <a:moveTo>
                      <a:pt x="22" y="3"/>
                    </a:moveTo>
                    <a:cubicBezTo>
                      <a:pt x="22" y="3"/>
                      <a:pt x="13" y="2"/>
                      <a:pt x="9" y="16"/>
                    </a:cubicBezTo>
                    <a:cubicBezTo>
                      <a:pt x="9" y="16"/>
                      <a:pt x="11" y="24"/>
                      <a:pt x="4" y="27"/>
                    </a:cubicBezTo>
                    <a:cubicBezTo>
                      <a:pt x="4" y="27"/>
                      <a:pt x="0" y="32"/>
                      <a:pt x="4" y="38"/>
                    </a:cubicBezTo>
                    <a:cubicBezTo>
                      <a:pt x="4" y="38"/>
                      <a:pt x="8" y="33"/>
                      <a:pt x="16" y="24"/>
                    </a:cubicBezTo>
                    <a:cubicBezTo>
                      <a:pt x="28" y="23"/>
                      <a:pt x="28" y="23"/>
                      <a:pt x="28" y="23"/>
                    </a:cubicBezTo>
                    <a:cubicBezTo>
                      <a:pt x="28" y="23"/>
                      <a:pt x="42" y="26"/>
                      <a:pt x="41" y="10"/>
                    </a:cubicBezTo>
                    <a:cubicBezTo>
                      <a:pt x="41" y="10"/>
                      <a:pt x="38" y="0"/>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30" name="iṡľïḍê">
                <a:extLst>
                  <a:ext uri="{FF2B5EF4-FFF2-40B4-BE49-F238E27FC236}">
                    <a16:creationId xmlns:a16="http://schemas.microsoft.com/office/drawing/2014/main" id="{B5015770-B335-4F12-B967-9A7DB8A5A64C}"/>
                  </a:ext>
                </a:extLst>
              </p:cNvPr>
              <p:cNvSpPr/>
              <p:nvPr/>
            </p:nvSpPr>
            <p:spPr bwMode="auto">
              <a:xfrm>
                <a:off x="6815138" y="3228975"/>
                <a:ext cx="227013" cy="377825"/>
              </a:xfrm>
              <a:custGeom>
                <a:avLst/>
                <a:gdLst>
                  <a:gd name="T0" fmla="*/ 35 w 69"/>
                  <a:gd name="T1" fmla="*/ 11 h 114"/>
                  <a:gd name="T2" fmla="*/ 30 w 69"/>
                  <a:gd name="T3" fmla="*/ 23 h 114"/>
                  <a:gd name="T4" fmla="*/ 30 w 69"/>
                  <a:gd name="T5" fmla="*/ 48 h 114"/>
                  <a:gd name="T6" fmla="*/ 19 w 69"/>
                  <a:gd name="T7" fmla="*/ 56 h 114"/>
                  <a:gd name="T8" fmla="*/ 11 w 69"/>
                  <a:gd name="T9" fmla="*/ 54 h 114"/>
                  <a:gd name="T10" fmla="*/ 4 w 69"/>
                  <a:gd name="T11" fmla="*/ 64 h 114"/>
                  <a:gd name="T12" fmla="*/ 10 w 69"/>
                  <a:gd name="T13" fmla="*/ 76 h 114"/>
                  <a:gd name="T14" fmla="*/ 22 w 69"/>
                  <a:gd name="T15" fmla="*/ 76 h 114"/>
                  <a:gd name="T16" fmla="*/ 18 w 69"/>
                  <a:gd name="T17" fmla="*/ 84 h 114"/>
                  <a:gd name="T18" fmla="*/ 17 w 69"/>
                  <a:gd name="T19" fmla="*/ 100 h 114"/>
                  <a:gd name="T20" fmla="*/ 25 w 69"/>
                  <a:gd name="T21" fmla="*/ 87 h 114"/>
                  <a:gd name="T22" fmla="*/ 36 w 69"/>
                  <a:gd name="T23" fmla="*/ 69 h 114"/>
                  <a:gd name="T24" fmla="*/ 54 w 69"/>
                  <a:gd name="T25" fmla="*/ 68 h 114"/>
                  <a:gd name="T26" fmla="*/ 52 w 69"/>
                  <a:gd name="T27" fmla="*/ 84 h 114"/>
                  <a:gd name="T28" fmla="*/ 49 w 69"/>
                  <a:gd name="T29" fmla="*/ 77 h 114"/>
                  <a:gd name="T30" fmla="*/ 43 w 69"/>
                  <a:gd name="T31" fmla="*/ 82 h 114"/>
                  <a:gd name="T32" fmla="*/ 62 w 69"/>
                  <a:gd name="T33" fmla="*/ 104 h 114"/>
                  <a:gd name="T34" fmla="*/ 61 w 69"/>
                  <a:gd name="T35" fmla="*/ 58 h 114"/>
                  <a:gd name="T36" fmla="*/ 64 w 69"/>
                  <a:gd name="T37" fmla="*/ 51 h 114"/>
                  <a:gd name="T38" fmla="*/ 63 w 69"/>
                  <a:gd name="T39" fmla="*/ 43 h 114"/>
                  <a:gd name="T40" fmla="*/ 60 w 69"/>
                  <a:gd name="T41" fmla="*/ 36 h 114"/>
                  <a:gd name="T42" fmla="*/ 63 w 69"/>
                  <a:gd name="T43" fmla="*/ 23 h 114"/>
                  <a:gd name="T44" fmla="*/ 67 w 69"/>
                  <a:gd name="T45" fmla="*/ 16 h 114"/>
                  <a:gd name="T46" fmla="*/ 65 w 69"/>
                  <a:gd name="T47" fmla="*/ 9 h 114"/>
                  <a:gd name="T48" fmla="*/ 51 w 69"/>
                  <a:gd name="T49" fmla="*/ 6 h 114"/>
                  <a:gd name="T50" fmla="*/ 43 w 69"/>
                  <a:gd name="T51" fmla="*/ 16 h 114"/>
                  <a:gd name="T52" fmla="*/ 53 w 69"/>
                  <a:gd name="T53" fmla="*/ 16 h 114"/>
                  <a:gd name="T54" fmla="*/ 56 w 69"/>
                  <a:gd name="T55" fmla="*/ 20 h 114"/>
                  <a:gd name="T56" fmla="*/ 52 w 69"/>
                  <a:gd name="T57" fmla="*/ 30 h 114"/>
                  <a:gd name="T58" fmla="*/ 43 w 69"/>
                  <a:gd name="T59" fmla="*/ 29 h 114"/>
                  <a:gd name="T60" fmla="*/ 38 w 69"/>
                  <a:gd name="T61" fmla="*/ 27 h 114"/>
                  <a:gd name="T62" fmla="*/ 35 w 69"/>
                  <a:gd name="T63" fmla="*/ 11 h 114"/>
                  <a:gd name="T64" fmla="*/ 38 w 69"/>
                  <a:gd name="T65" fmla="*/ 36 h 114"/>
                  <a:gd name="T66" fmla="*/ 44 w 69"/>
                  <a:gd name="T67" fmla="*/ 45 h 114"/>
                  <a:gd name="T68" fmla="*/ 38 w 69"/>
                  <a:gd name="T69" fmla="*/ 51 h 114"/>
                  <a:gd name="T70" fmla="*/ 38 w 69"/>
                  <a:gd name="T71" fmla="*/ 3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 h="114">
                    <a:moveTo>
                      <a:pt x="35" y="11"/>
                    </a:moveTo>
                    <a:cubicBezTo>
                      <a:pt x="35" y="11"/>
                      <a:pt x="27" y="13"/>
                      <a:pt x="30" y="23"/>
                    </a:cubicBezTo>
                    <a:cubicBezTo>
                      <a:pt x="30" y="48"/>
                      <a:pt x="30" y="48"/>
                      <a:pt x="30" y="48"/>
                    </a:cubicBezTo>
                    <a:cubicBezTo>
                      <a:pt x="30" y="48"/>
                      <a:pt x="28" y="59"/>
                      <a:pt x="19" y="56"/>
                    </a:cubicBezTo>
                    <a:cubicBezTo>
                      <a:pt x="11" y="54"/>
                      <a:pt x="11" y="54"/>
                      <a:pt x="11" y="54"/>
                    </a:cubicBezTo>
                    <a:cubicBezTo>
                      <a:pt x="11" y="54"/>
                      <a:pt x="7" y="51"/>
                      <a:pt x="4" y="64"/>
                    </a:cubicBezTo>
                    <a:cubicBezTo>
                      <a:pt x="4" y="64"/>
                      <a:pt x="0" y="78"/>
                      <a:pt x="10" y="76"/>
                    </a:cubicBezTo>
                    <a:cubicBezTo>
                      <a:pt x="10" y="76"/>
                      <a:pt x="17" y="72"/>
                      <a:pt x="22" y="76"/>
                    </a:cubicBezTo>
                    <a:cubicBezTo>
                      <a:pt x="18" y="84"/>
                      <a:pt x="18" y="84"/>
                      <a:pt x="18" y="84"/>
                    </a:cubicBezTo>
                    <a:cubicBezTo>
                      <a:pt x="18" y="84"/>
                      <a:pt x="12" y="90"/>
                      <a:pt x="17" y="100"/>
                    </a:cubicBezTo>
                    <a:cubicBezTo>
                      <a:pt x="17" y="100"/>
                      <a:pt x="22" y="100"/>
                      <a:pt x="25" y="87"/>
                    </a:cubicBezTo>
                    <a:cubicBezTo>
                      <a:pt x="25" y="87"/>
                      <a:pt x="29" y="68"/>
                      <a:pt x="36" y="69"/>
                    </a:cubicBezTo>
                    <a:cubicBezTo>
                      <a:pt x="36" y="69"/>
                      <a:pt x="52" y="55"/>
                      <a:pt x="54" y="68"/>
                    </a:cubicBezTo>
                    <a:cubicBezTo>
                      <a:pt x="54" y="68"/>
                      <a:pt x="58" y="82"/>
                      <a:pt x="52" y="84"/>
                    </a:cubicBezTo>
                    <a:cubicBezTo>
                      <a:pt x="52" y="84"/>
                      <a:pt x="50" y="83"/>
                      <a:pt x="49" y="77"/>
                    </a:cubicBezTo>
                    <a:cubicBezTo>
                      <a:pt x="49" y="77"/>
                      <a:pt x="44" y="71"/>
                      <a:pt x="43" y="82"/>
                    </a:cubicBezTo>
                    <a:cubicBezTo>
                      <a:pt x="43" y="82"/>
                      <a:pt x="54" y="114"/>
                      <a:pt x="62" y="104"/>
                    </a:cubicBezTo>
                    <a:cubicBezTo>
                      <a:pt x="62" y="104"/>
                      <a:pt x="67" y="73"/>
                      <a:pt x="61" y="58"/>
                    </a:cubicBezTo>
                    <a:cubicBezTo>
                      <a:pt x="61" y="58"/>
                      <a:pt x="60" y="54"/>
                      <a:pt x="64" y="51"/>
                    </a:cubicBezTo>
                    <a:cubicBezTo>
                      <a:pt x="64" y="51"/>
                      <a:pt x="68" y="43"/>
                      <a:pt x="63" y="43"/>
                    </a:cubicBezTo>
                    <a:cubicBezTo>
                      <a:pt x="63" y="43"/>
                      <a:pt x="55" y="44"/>
                      <a:pt x="60" y="36"/>
                    </a:cubicBezTo>
                    <a:cubicBezTo>
                      <a:pt x="60" y="36"/>
                      <a:pt x="65" y="28"/>
                      <a:pt x="63" y="23"/>
                    </a:cubicBezTo>
                    <a:cubicBezTo>
                      <a:pt x="63" y="23"/>
                      <a:pt x="63" y="18"/>
                      <a:pt x="67" y="16"/>
                    </a:cubicBezTo>
                    <a:cubicBezTo>
                      <a:pt x="67" y="16"/>
                      <a:pt x="69" y="14"/>
                      <a:pt x="65" y="9"/>
                    </a:cubicBezTo>
                    <a:cubicBezTo>
                      <a:pt x="65" y="9"/>
                      <a:pt x="59" y="0"/>
                      <a:pt x="51" y="6"/>
                    </a:cubicBezTo>
                    <a:cubicBezTo>
                      <a:pt x="51" y="6"/>
                      <a:pt x="42" y="11"/>
                      <a:pt x="43" y="16"/>
                    </a:cubicBezTo>
                    <a:cubicBezTo>
                      <a:pt x="53" y="16"/>
                      <a:pt x="53" y="16"/>
                      <a:pt x="53" y="16"/>
                    </a:cubicBezTo>
                    <a:cubicBezTo>
                      <a:pt x="53" y="16"/>
                      <a:pt x="56" y="16"/>
                      <a:pt x="56" y="20"/>
                    </a:cubicBezTo>
                    <a:cubicBezTo>
                      <a:pt x="56" y="20"/>
                      <a:pt x="59" y="31"/>
                      <a:pt x="52" y="30"/>
                    </a:cubicBezTo>
                    <a:cubicBezTo>
                      <a:pt x="52" y="30"/>
                      <a:pt x="48" y="26"/>
                      <a:pt x="43" y="29"/>
                    </a:cubicBezTo>
                    <a:cubicBezTo>
                      <a:pt x="43" y="29"/>
                      <a:pt x="38" y="32"/>
                      <a:pt x="38" y="27"/>
                    </a:cubicBezTo>
                    <a:cubicBezTo>
                      <a:pt x="38" y="27"/>
                      <a:pt x="42" y="15"/>
                      <a:pt x="35" y="11"/>
                    </a:cubicBezTo>
                    <a:close/>
                    <a:moveTo>
                      <a:pt x="38" y="36"/>
                    </a:moveTo>
                    <a:cubicBezTo>
                      <a:pt x="43" y="35"/>
                      <a:pt x="44" y="45"/>
                      <a:pt x="44" y="45"/>
                    </a:cubicBezTo>
                    <a:cubicBezTo>
                      <a:pt x="44" y="54"/>
                      <a:pt x="38" y="51"/>
                      <a:pt x="38" y="51"/>
                    </a:cubicBezTo>
                    <a:cubicBezTo>
                      <a:pt x="38" y="48"/>
                      <a:pt x="38" y="36"/>
                      <a:pt x="3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31" name="iṥľíḑe">
                <a:extLst>
                  <a:ext uri="{FF2B5EF4-FFF2-40B4-BE49-F238E27FC236}">
                    <a16:creationId xmlns:a16="http://schemas.microsoft.com/office/drawing/2014/main" id="{BE83116A-8ED3-42C6-ACB0-954635F4A3A5}"/>
                  </a:ext>
                </a:extLst>
              </p:cNvPr>
              <p:cNvSpPr/>
              <p:nvPr/>
            </p:nvSpPr>
            <p:spPr bwMode="auto">
              <a:xfrm>
                <a:off x="7132638" y="3165475"/>
                <a:ext cx="114300" cy="88900"/>
              </a:xfrm>
              <a:custGeom>
                <a:avLst/>
                <a:gdLst>
                  <a:gd name="T0" fmla="*/ 27 w 35"/>
                  <a:gd name="T1" fmla="*/ 0 h 27"/>
                  <a:gd name="T2" fmla="*/ 33 w 35"/>
                  <a:gd name="T3" fmla="*/ 9 h 27"/>
                  <a:gd name="T4" fmla="*/ 25 w 35"/>
                  <a:gd name="T5" fmla="*/ 21 h 27"/>
                  <a:gd name="T6" fmla="*/ 1 w 35"/>
                  <a:gd name="T7" fmla="*/ 13 h 27"/>
                  <a:gd name="T8" fmla="*/ 9 w 35"/>
                  <a:gd name="T9" fmla="*/ 2 h 27"/>
                  <a:gd name="T10" fmla="*/ 27 w 35"/>
                  <a:gd name="T11" fmla="*/ 0 h 27"/>
                </a:gdLst>
                <a:ahLst/>
                <a:cxnLst>
                  <a:cxn ang="0">
                    <a:pos x="T0" y="T1"/>
                  </a:cxn>
                  <a:cxn ang="0">
                    <a:pos x="T2" y="T3"/>
                  </a:cxn>
                  <a:cxn ang="0">
                    <a:pos x="T4" y="T5"/>
                  </a:cxn>
                  <a:cxn ang="0">
                    <a:pos x="T6" y="T7"/>
                  </a:cxn>
                  <a:cxn ang="0">
                    <a:pos x="T8" y="T9"/>
                  </a:cxn>
                  <a:cxn ang="0">
                    <a:pos x="T10" y="T11"/>
                  </a:cxn>
                </a:cxnLst>
                <a:rect l="0" t="0" r="r" b="b"/>
                <a:pathLst>
                  <a:path w="35" h="27">
                    <a:moveTo>
                      <a:pt x="27" y="0"/>
                    </a:moveTo>
                    <a:cubicBezTo>
                      <a:pt x="27" y="0"/>
                      <a:pt x="35" y="1"/>
                      <a:pt x="33" y="9"/>
                    </a:cubicBezTo>
                    <a:cubicBezTo>
                      <a:pt x="25" y="21"/>
                      <a:pt x="25" y="21"/>
                      <a:pt x="25" y="21"/>
                    </a:cubicBezTo>
                    <a:cubicBezTo>
                      <a:pt x="25" y="21"/>
                      <a:pt x="7" y="27"/>
                      <a:pt x="1" y="13"/>
                    </a:cubicBezTo>
                    <a:cubicBezTo>
                      <a:pt x="1" y="13"/>
                      <a:pt x="0" y="4"/>
                      <a:pt x="9" y="2"/>
                    </a:cubicBezTo>
                    <a:cubicBezTo>
                      <a:pt x="9" y="2"/>
                      <a:pt x="2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32" name="íṥḷîḍé">
                <a:extLst>
                  <a:ext uri="{FF2B5EF4-FFF2-40B4-BE49-F238E27FC236}">
                    <a16:creationId xmlns:a16="http://schemas.microsoft.com/office/drawing/2014/main" id="{D986422A-DA18-4318-BC92-F496E165CFD8}"/>
                  </a:ext>
                </a:extLst>
              </p:cNvPr>
              <p:cNvSpPr/>
              <p:nvPr/>
            </p:nvSpPr>
            <p:spPr bwMode="auto">
              <a:xfrm>
                <a:off x="7059613" y="3217863"/>
                <a:ext cx="244475" cy="123825"/>
              </a:xfrm>
              <a:custGeom>
                <a:avLst/>
                <a:gdLst>
                  <a:gd name="T0" fmla="*/ 2 w 74"/>
                  <a:gd name="T1" fmla="*/ 25 h 37"/>
                  <a:gd name="T2" fmla="*/ 43 w 74"/>
                  <a:gd name="T3" fmla="*/ 14 h 37"/>
                  <a:gd name="T4" fmla="*/ 63 w 74"/>
                  <a:gd name="T5" fmla="*/ 2 h 37"/>
                  <a:gd name="T6" fmla="*/ 70 w 74"/>
                  <a:gd name="T7" fmla="*/ 4 h 37"/>
                  <a:gd name="T8" fmla="*/ 70 w 74"/>
                  <a:gd name="T9" fmla="*/ 12 h 37"/>
                  <a:gd name="T10" fmla="*/ 18 w 74"/>
                  <a:gd name="T11" fmla="*/ 31 h 37"/>
                  <a:gd name="T12" fmla="*/ 13 w 74"/>
                  <a:gd name="T13" fmla="*/ 34 h 37"/>
                  <a:gd name="T14" fmla="*/ 8 w 74"/>
                  <a:gd name="T15" fmla="*/ 34 h 37"/>
                  <a:gd name="T16" fmla="*/ 1 w 74"/>
                  <a:gd name="T17" fmla="*/ 30 h 37"/>
                  <a:gd name="T18" fmla="*/ 2 w 74"/>
                  <a:gd name="T1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7">
                    <a:moveTo>
                      <a:pt x="2" y="25"/>
                    </a:moveTo>
                    <a:cubicBezTo>
                      <a:pt x="43" y="14"/>
                      <a:pt x="43" y="14"/>
                      <a:pt x="43" y="14"/>
                    </a:cubicBezTo>
                    <a:cubicBezTo>
                      <a:pt x="43" y="14"/>
                      <a:pt x="61" y="5"/>
                      <a:pt x="63" y="2"/>
                    </a:cubicBezTo>
                    <a:cubicBezTo>
                      <a:pt x="63" y="2"/>
                      <a:pt x="66" y="0"/>
                      <a:pt x="70" y="4"/>
                    </a:cubicBezTo>
                    <a:cubicBezTo>
                      <a:pt x="70" y="4"/>
                      <a:pt x="74" y="9"/>
                      <a:pt x="70" y="12"/>
                    </a:cubicBezTo>
                    <a:cubicBezTo>
                      <a:pt x="70" y="12"/>
                      <a:pt x="19" y="31"/>
                      <a:pt x="18" y="31"/>
                    </a:cubicBezTo>
                    <a:cubicBezTo>
                      <a:pt x="18" y="31"/>
                      <a:pt x="15" y="30"/>
                      <a:pt x="13" y="34"/>
                    </a:cubicBezTo>
                    <a:cubicBezTo>
                      <a:pt x="13" y="34"/>
                      <a:pt x="12" y="37"/>
                      <a:pt x="8" y="34"/>
                    </a:cubicBezTo>
                    <a:cubicBezTo>
                      <a:pt x="8" y="34"/>
                      <a:pt x="2" y="36"/>
                      <a:pt x="1" y="30"/>
                    </a:cubicBezTo>
                    <a:cubicBezTo>
                      <a:pt x="1" y="30"/>
                      <a:pt x="0" y="26"/>
                      <a:pt x="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33" name="íṩľiḓé">
                <a:extLst>
                  <a:ext uri="{FF2B5EF4-FFF2-40B4-BE49-F238E27FC236}">
                    <a16:creationId xmlns:a16="http://schemas.microsoft.com/office/drawing/2014/main" id="{8FA8C87C-993F-4F7F-9106-CACBEDF86A31}"/>
                  </a:ext>
                </a:extLst>
              </p:cNvPr>
              <p:cNvSpPr/>
              <p:nvPr/>
            </p:nvSpPr>
            <p:spPr bwMode="auto">
              <a:xfrm>
                <a:off x="7045326" y="3308350"/>
                <a:ext cx="293688" cy="261938"/>
              </a:xfrm>
              <a:custGeom>
                <a:avLst/>
                <a:gdLst>
                  <a:gd name="T0" fmla="*/ 29 w 89"/>
                  <a:gd name="T1" fmla="*/ 13 h 79"/>
                  <a:gd name="T2" fmla="*/ 43 w 89"/>
                  <a:gd name="T3" fmla="*/ 9 h 79"/>
                  <a:gd name="T4" fmla="*/ 58 w 89"/>
                  <a:gd name="T5" fmla="*/ 7 h 79"/>
                  <a:gd name="T6" fmla="*/ 56 w 89"/>
                  <a:gd name="T7" fmla="*/ 13 h 79"/>
                  <a:gd name="T8" fmla="*/ 56 w 89"/>
                  <a:gd name="T9" fmla="*/ 14 h 79"/>
                  <a:gd name="T10" fmla="*/ 51 w 89"/>
                  <a:gd name="T11" fmla="*/ 28 h 79"/>
                  <a:gd name="T12" fmla="*/ 60 w 89"/>
                  <a:gd name="T13" fmla="*/ 55 h 79"/>
                  <a:gd name="T14" fmla="*/ 77 w 89"/>
                  <a:gd name="T15" fmla="*/ 50 h 79"/>
                  <a:gd name="T16" fmla="*/ 80 w 89"/>
                  <a:gd name="T17" fmla="*/ 43 h 79"/>
                  <a:gd name="T18" fmla="*/ 85 w 89"/>
                  <a:gd name="T19" fmla="*/ 45 h 79"/>
                  <a:gd name="T20" fmla="*/ 89 w 89"/>
                  <a:gd name="T21" fmla="*/ 63 h 79"/>
                  <a:gd name="T22" fmla="*/ 68 w 89"/>
                  <a:gd name="T23" fmla="*/ 72 h 79"/>
                  <a:gd name="T24" fmla="*/ 43 w 89"/>
                  <a:gd name="T25" fmla="*/ 46 h 79"/>
                  <a:gd name="T26" fmla="*/ 42 w 89"/>
                  <a:gd name="T27" fmla="*/ 28 h 79"/>
                  <a:gd name="T28" fmla="*/ 38 w 89"/>
                  <a:gd name="T29" fmla="*/ 22 h 79"/>
                  <a:gd name="T30" fmla="*/ 32 w 89"/>
                  <a:gd name="T31" fmla="*/ 30 h 79"/>
                  <a:gd name="T32" fmla="*/ 10 w 89"/>
                  <a:gd name="T33" fmla="*/ 64 h 79"/>
                  <a:gd name="T34" fmla="*/ 1 w 89"/>
                  <a:gd name="T35" fmla="*/ 62 h 79"/>
                  <a:gd name="T36" fmla="*/ 8 w 89"/>
                  <a:gd name="T37" fmla="*/ 57 h 79"/>
                  <a:gd name="T38" fmla="*/ 21 w 89"/>
                  <a:gd name="T39" fmla="*/ 29 h 79"/>
                  <a:gd name="T40" fmla="*/ 17 w 89"/>
                  <a:gd name="T41" fmla="*/ 18 h 79"/>
                  <a:gd name="T42" fmla="*/ 29 w 89"/>
                  <a:gd name="T4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79">
                    <a:moveTo>
                      <a:pt x="29" y="13"/>
                    </a:moveTo>
                    <a:cubicBezTo>
                      <a:pt x="29" y="13"/>
                      <a:pt x="39" y="17"/>
                      <a:pt x="43" y="9"/>
                    </a:cubicBezTo>
                    <a:cubicBezTo>
                      <a:pt x="43" y="9"/>
                      <a:pt x="52" y="0"/>
                      <a:pt x="58" y="7"/>
                    </a:cubicBezTo>
                    <a:cubicBezTo>
                      <a:pt x="58" y="7"/>
                      <a:pt x="61" y="9"/>
                      <a:pt x="56" y="13"/>
                    </a:cubicBezTo>
                    <a:cubicBezTo>
                      <a:pt x="56" y="13"/>
                      <a:pt x="56" y="13"/>
                      <a:pt x="56" y="14"/>
                    </a:cubicBezTo>
                    <a:cubicBezTo>
                      <a:pt x="51" y="18"/>
                      <a:pt x="51" y="17"/>
                      <a:pt x="51" y="28"/>
                    </a:cubicBezTo>
                    <a:cubicBezTo>
                      <a:pt x="51" y="28"/>
                      <a:pt x="50" y="50"/>
                      <a:pt x="60" y="55"/>
                    </a:cubicBezTo>
                    <a:cubicBezTo>
                      <a:pt x="60" y="55"/>
                      <a:pt x="72" y="62"/>
                      <a:pt x="77" y="50"/>
                    </a:cubicBezTo>
                    <a:cubicBezTo>
                      <a:pt x="80" y="43"/>
                      <a:pt x="80" y="43"/>
                      <a:pt x="80" y="43"/>
                    </a:cubicBezTo>
                    <a:cubicBezTo>
                      <a:pt x="80" y="43"/>
                      <a:pt x="82" y="38"/>
                      <a:pt x="85" y="45"/>
                    </a:cubicBezTo>
                    <a:cubicBezTo>
                      <a:pt x="89" y="63"/>
                      <a:pt x="89" y="63"/>
                      <a:pt x="89" y="63"/>
                    </a:cubicBezTo>
                    <a:cubicBezTo>
                      <a:pt x="89" y="63"/>
                      <a:pt x="84" y="79"/>
                      <a:pt x="68" y="72"/>
                    </a:cubicBezTo>
                    <a:cubicBezTo>
                      <a:pt x="68" y="72"/>
                      <a:pt x="46" y="64"/>
                      <a:pt x="43" y="46"/>
                    </a:cubicBezTo>
                    <a:cubicBezTo>
                      <a:pt x="42" y="28"/>
                      <a:pt x="42" y="28"/>
                      <a:pt x="42" y="28"/>
                    </a:cubicBezTo>
                    <a:cubicBezTo>
                      <a:pt x="42" y="28"/>
                      <a:pt x="45" y="19"/>
                      <a:pt x="38" y="22"/>
                    </a:cubicBezTo>
                    <a:cubicBezTo>
                      <a:pt x="38" y="22"/>
                      <a:pt x="33" y="23"/>
                      <a:pt x="32" y="30"/>
                    </a:cubicBezTo>
                    <a:cubicBezTo>
                      <a:pt x="32" y="30"/>
                      <a:pt x="27" y="60"/>
                      <a:pt x="10" y="64"/>
                    </a:cubicBezTo>
                    <a:cubicBezTo>
                      <a:pt x="10" y="64"/>
                      <a:pt x="2" y="67"/>
                      <a:pt x="1" y="62"/>
                    </a:cubicBezTo>
                    <a:cubicBezTo>
                      <a:pt x="1" y="62"/>
                      <a:pt x="0" y="59"/>
                      <a:pt x="8" y="57"/>
                    </a:cubicBezTo>
                    <a:cubicBezTo>
                      <a:pt x="8" y="57"/>
                      <a:pt x="23" y="47"/>
                      <a:pt x="21" y="29"/>
                    </a:cubicBezTo>
                    <a:cubicBezTo>
                      <a:pt x="21" y="29"/>
                      <a:pt x="19" y="20"/>
                      <a:pt x="17" y="18"/>
                    </a:cubicBezTo>
                    <a:cubicBezTo>
                      <a:pt x="17" y="18"/>
                      <a:pt x="15" y="7"/>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34" name="ïŝļîdê">
                <a:extLst>
                  <a:ext uri="{FF2B5EF4-FFF2-40B4-BE49-F238E27FC236}">
                    <a16:creationId xmlns:a16="http://schemas.microsoft.com/office/drawing/2014/main" id="{DFF9428A-1C50-4571-8466-946FB369DB5E}"/>
                  </a:ext>
                </a:extLst>
              </p:cNvPr>
              <p:cNvSpPr/>
              <p:nvPr/>
            </p:nvSpPr>
            <p:spPr bwMode="auto">
              <a:xfrm>
                <a:off x="7421563" y="3122613"/>
                <a:ext cx="512763" cy="460375"/>
              </a:xfrm>
              <a:custGeom>
                <a:avLst/>
                <a:gdLst>
                  <a:gd name="T0" fmla="*/ 34 w 155"/>
                  <a:gd name="T1" fmla="*/ 20 h 139"/>
                  <a:gd name="T2" fmla="*/ 79 w 155"/>
                  <a:gd name="T3" fmla="*/ 6 h 139"/>
                  <a:gd name="T4" fmla="*/ 92 w 155"/>
                  <a:gd name="T5" fmla="*/ 11 h 139"/>
                  <a:gd name="T6" fmla="*/ 78 w 155"/>
                  <a:gd name="T7" fmla="*/ 30 h 139"/>
                  <a:gd name="T8" fmla="*/ 68 w 155"/>
                  <a:gd name="T9" fmla="*/ 37 h 139"/>
                  <a:gd name="T10" fmla="*/ 74 w 155"/>
                  <a:gd name="T11" fmla="*/ 45 h 139"/>
                  <a:gd name="T12" fmla="*/ 86 w 155"/>
                  <a:gd name="T13" fmla="*/ 44 h 139"/>
                  <a:gd name="T14" fmla="*/ 101 w 155"/>
                  <a:gd name="T15" fmla="*/ 49 h 139"/>
                  <a:gd name="T16" fmla="*/ 85 w 155"/>
                  <a:gd name="T17" fmla="*/ 59 h 139"/>
                  <a:gd name="T18" fmla="*/ 70 w 155"/>
                  <a:gd name="T19" fmla="*/ 70 h 139"/>
                  <a:gd name="T20" fmla="*/ 73 w 155"/>
                  <a:gd name="T21" fmla="*/ 75 h 139"/>
                  <a:gd name="T22" fmla="*/ 75 w 155"/>
                  <a:gd name="T23" fmla="*/ 77 h 139"/>
                  <a:gd name="T24" fmla="*/ 149 w 155"/>
                  <a:gd name="T25" fmla="*/ 116 h 139"/>
                  <a:gd name="T26" fmla="*/ 148 w 155"/>
                  <a:gd name="T27" fmla="*/ 120 h 139"/>
                  <a:gd name="T28" fmla="*/ 95 w 155"/>
                  <a:gd name="T29" fmla="*/ 119 h 139"/>
                  <a:gd name="T30" fmla="*/ 60 w 155"/>
                  <a:gd name="T31" fmla="*/ 90 h 139"/>
                  <a:gd name="T32" fmla="*/ 54 w 155"/>
                  <a:gd name="T33" fmla="*/ 92 h 139"/>
                  <a:gd name="T34" fmla="*/ 26 w 155"/>
                  <a:gd name="T35" fmla="*/ 116 h 139"/>
                  <a:gd name="T36" fmla="*/ 2 w 155"/>
                  <a:gd name="T37" fmla="*/ 114 h 139"/>
                  <a:gd name="T38" fmla="*/ 8 w 155"/>
                  <a:gd name="T39" fmla="*/ 108 h 139"/>
                  <a:gd name="T40" fmla="*/ 38 w 155"/>
                  <a:gd name="T41" fmla="*/ 85 h 139"/>
                  <a:gd name="T42" fmla="*/ 26 w 155"/>
                  <a:gd name="T43" fmla="*/ 75 h 139"/>
                  <a:gd name="T44" fmla="*/ 22 w 155"/>
                  <a:gd name="T45" fmla="*/ 66 h 139"/>
                  <a:gd name="T46" fmla="*/ 33 w 155"/>
                  <a:gd name="T47" fmla="*/ 58 h 139"/>
                  <a:gd name="T48" fmla="*/ 49 w 155"/>
                  <a:gd name="T49" fmla="*/ 50 h 139"/>
                  <a:gd name="T50" fmla="*/ 37 w 155"/>
                  <a:gd name="T51" fmla="*/ 33 h 139"/>
                  <a:gd name="T52" fmla="*/ 30 w 155"/>
                  <a:gd name="T53" fmla="*/ 27 h 139"/>
                  <a:gd name="T54" fmla="*/ 34 w 155"/>
                  <a:gd name="T55"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 h="139">
                    <a:moveTo>
                      <a:pt x="34" y="20"/>
                    </a:moveTo>
                    <a:cubicBezTo>
                      <a:pt x="34" y="20"/>
                      <a:pt x="67" y="13"/>
                      <a:pt x="79" y="6"/>
                    </a:cubicBezTo>
                    <a:cubicBezTo>
                      <a:pt x="79" y="6"/>
                      <a:pt x="89" y="0"/>
                      <a:pt x="92" y="11"/>
                    </a:cubicBezTo>
                    <a:cubicBezTo>
                      <a:pt x="92" y="11"/>
                      <a:pt x="89" y="26"/>
                      <a:pt x="78" y="30"/>
                    </a:cubicBezTo>
                    <a:cubicBezTo>
                      <a:pt x="78" y="30"/>
                      <a:pt x="68" y="30"/>
                      <a:pt x="68" y="37"/>
                    </a:cubicBezTo>
                    <a:cubicBezTo>
                      <a:pt x="68" y="37"/>
                      <a:pt x="65" y="43"/>
                      <a:pt x="74" y="45"/>
                    </a:cubicBezTo>
                    <a:cubicBezTo>
                      <a:pt x="74" y="45"/>
                      <a:pt x="80" y="46"/>
                      <a:pt x="86" y="44"/>
                    </a:cubicBezTo>
                    <a:cubicBezTo>
                      <a:pt x="86" y="44"/>
                      <a:pt x="97" y="40"/>
                      <a:pt x="101" y="49"/>
                    </a:cubicBezTo>
                    <a:cubicBezTo>
                      <a:pt x="101" y="49"/>
                      <a:pt x="100" y="55"/>
                      <a:pt x="85" y="59"/>
                    </a:cubicBezTo>
                    <a:cubicBezTo>
                      <a:pt x="85" y="59"/>
                      <a:pt x="71" y="61"/>
                      <a:pt x="70" y="70"/>
                    </a:cubicBezTo>
                    <a:cubicBezTo>
                      <a:pt x="70" y="70"/>
                      <a:pt x="69" y="72"/>
                      <a:pt x="73" y="75"/>
                    </a:cubicBezTo>
                    <a:cubicBezTo>
                      <a:pt x="74" y="76"/>
                      <a:pt x="75" y="76"/>
                      <a:pt x="75" y="77"/>
                    </a:cubicBezTo>
                    <a:cubicBezTo>
                      <a:pt x="75" y="77"/>
                      <a:pt x="118" y="117"/>
                      <a:pt x="149" y="116"/>
                    </a:cubicBezTo>
                    <a:cubicBezTo>
                      <a:pt x="149" y="116"/>
                      <a:pt x="155" y="118"/>
                      <a:pt x="148" y="120"/>
                    </a:cubicBezTo>
                    <a:cubicBezTo>
                      <a:pt x="148" y="120"/>
                      <a:pt x="118" y="139"/>
                      <a:pt x="95" y="119"/>
                    </a:cubicBezTo>
                    <a:cubicBezTo>
                      <a:pt x="60" y="90"/>
                      <a:pt x="60" y="90"/>
                      <a:pt x="60" y="90"/>
                    </a:cubicBezTo>
                    <a:cubicBezTo>
                      <a:pt x="60" y="90"/>
                      <a:pt x="56" y="87"/>
                      <a:pt x="54" y="92"/>
                    </a:cubicBezTo>
                    <a:cubicBezTo>
                      <a:pt x="54" y="92"/>
                      <a:pt x="43" y="113"/>
                      <a:pt x="26" y="116"/>
                    </a:cubicBezTo>
                    <a:cubicBezTo>
                      <a:pt x="26" y="116"/>
                      <a:pt x="3" y="124"/>
                      <a:pt x="2" y="114"/>
                    </a:cubicBezTo>
                    <a:cubicBezTo>
                      <a:pt x="2" y="114"/>
                      <a:pt x="0" y="108"/>
                      <a:pt x="8" y="108"/>
                    </a:cubicBezTo>
                    <a:cubicBezTo>
                      <a:pt x="8" y="108"/>
                      <a:pt x="38" y="104"/>
                      <a:pt x="38" y="85"/>
                    </a:cubicBezTo>
                    <a:cubicBezTo>
                      <a:pt x="38" y="85"/>
                      <a:pt x="35" y="76"/>
                      <a:pt x="26" y="75"/>
                    </a:cubicBezTo>
                    <a:cubicBezTo>
                      <a:pt x="26" y="75"/>
                      <a:pt x="20" y="75"/>
                      <a:pt x="22" y="66"/>
                    </a:cubicBezTo>
                    <a:cubicBezTo>
                      <a:pt x="22" y="66"/>
                      <a:pt x="22" y="58"/>
                      <a:pt x="33" y="58"/>
                    </a:cubicBezTo>
                    <a:cubicBezTo>
                      <a:pt x="33" y="58"/>
                      <a:pt x="51" y="60"/>
                      <a:pt x="49" y="50"/>
                    </a:cubicBezTo>
                    <a:cubicBezTo>
                      <a:pt x="49" y="50"/>
                      <a:pt x="42" y="34"/>
                      <a:pt x="37" y="33"/>
                    </a:cubicBezTo>
                    <a:cubicBezTo>
                      <a:pt x="37" y="33"/>
                      <a:pt x="31" y="33"/>
                      <a:pt x="30" y="27"/>
                    </a:cubicBezTo>
                    <a:cubicBezTo>
                      <a:pt x="30" y="27"/>
                      <a:pt x="30" y="21"/>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35" name="iṡľîḑé">
                <a:extLst>
                  <a:ext uri="{FF2B5EF4-FFF2-40B4-BE49-F238E27FC236}">
                    <a16:creationId xmlns:a16="http://schemas.microsoft.com/office/drawing/2014/main" id="{F1F4706B-073C-4CA7-AC23-1ECA496AA87D}"/>
                  </a:ext>
                </a:extLst>
              </p:cNvPr>
              <p:cNvSpPr/>
              <p:nvPr/>
            </p:nvSpPr>
            <p:spPr bwMode="auto">
              <a:xfrm>
                <a:off x="7966076" y="3138488"/>
                <a:ext cx="465138" cy="434975"/>
              </a:xfrm>
              <a:custGeom>
                <a:avLst/>
                <a:gdLst>
                  <a:gd name="T0" fmla="*/ 54 w 141"/>
                  <a:gd name="T1" fmla="*/ 0 h 131"/>
                  <a:gd name="T2" fmla="*/ 44 w 141"/>
                  <a:gd name="T3" fmla="*/ 14 h 131"/>
                  <a:gd name="T4" fmla="*/ 49 w 141"/>
                  <a:gd name="T5" fmla="*/ 25 h 131"/>
                  <a:gd name="T6" fmla="*/ 45 w 141"/>
                  <a:gd name="T7" fmla="*/ 47 h 131"/>
                  <a:gd name="T8" fmla="*/ 17 w 141"/>
                  <a:gd name="T9" fmla="*/ 51 h 131"/>
                  <a:gd name="T10" fmla="*/ 1 w 141"/>
                  <a:gd name="T11" fmla="*/ 60 h 131"/>
                  <a:gd name="T12" fmla="*/ 16 w 141"/>
                  <a:gd name="T13" fmla="*/ 68 h 131"/>
                  <a:gd name="T14" fmla="*/ 43 w 141"/>
                  <a:gd name="T15" fmla="*/ 76 h 131"/>
                  <a:gd name="T16" fmla="*/ 17 w 141"/>
                  <a:gd name="T17" fmla="*/ 102 h 131"/>
                  <a:gd name="T18" fmla="*/ 0 w 141"/>
                  <a:gd name="T19" fmla="*/ 113 h 131"/>
                  <a:gd name="T20" fmla="*/ 38 w 141"/>
                  <a:gd name="T21" fmla="*/ 110 h 131"/>
                  <a:gd name="T22" fmla="*/ 52 w 141"/>
                  <a:gd name="T23" fmla="*/ 87 h 131"/>
                  <a:gd name="T24" fmla="*/ 63 w 141"/>
                  <a:gd name="T25" fmla="*/ 85 h 131"/>
                  <a:gd name="T26" fmla="*/ 94 w 141"/>
                  <a:gd name="T27" fmla="*/ 120 h 131"/>
                  <a:gd name="T28" fmla="*/ 109 w 141"/>
                  <a:gd name="T29" fmla="*/ 123 h 131"/>
                  <a:gd name="T30" fmla="*/ 138 w 141"/>
                  <a:gd name="T31" fmla="*/ 117 h 131"/>
                  <a:gd name="T32" fmla="*/ 114 w 141"/>
                  <a:gd name="T33" fmla="*/ 102 h 131"/>
                  <a:gd name="T34" fmla="*/ 82 w 141"/>
                  <a:gd name="T35" fmla="*/ 79 h 131"/>
                  <a:gd name="T36" fmla="*/ 73 w 141"/>
                  <a:gd name="T37" fmla="*/ 58 h 131"/>
                  <a:gd name="T38" fmla="*/ 92 w 141"/>
                  <a:gd name="T39" fmla="*/ 51 h 131"/>
                  <a:gd name="T40" fmla="*/ 102 w 141"/>
                  <a:gd name="T41" fmla="*/ 41 h 131"/>
                  <a:gd name="T42" fmla="*/ 96 w 141"/>
                  <a:gd name="T43" fmla="*/ 33 h 131"/>
                  <a:gd name="T44" fmla="*/ 85 w 141"/>
                  <a:gd name="T45" fmla="*/ 35 h 131"/>
                  <a:gd name="T46" fmla="*/ 69 w 141"/>
                  <a:gd name="T47" fmla="*/ 34 h 131"/>
                  <a:gd name="T48" fmla="*/ 72 w 141"/>
                  <a:gd name="T49" fmla="*/ 25 h 131"/>
                  <a:gd name="T50" fmla="*/ 70 w 141"/>
                  <a:gd name="T51" fmla="*/ 5 h 131"/>
                  <a:gd name="T52" fmla="*/ 61 w 141"/>
                  <a:gd name="T53" fmla="*/ 3 h 131"/>
                  <a:gd name="T54" fmla="*/ 54 w 141"/>
                  <a:gd name="T55"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1" h="131">
                    <a:moveTo>
                      <a:pt x="54" y="0"/>
                    </a:moveTo>
                    <a:cubicBezTo>
                      <a:pt x="54" y="0"/>
                      <a:pt x="40" y="3"/>
                      <a:pt x="44" y="14"/>
                    </a:cubicBezTo>
                    <a:cubicBezTo>
                      <a:pt x="44" y="14"/>
                      <a:pt x="45" y="22"/>
                      <a:pt x="49" y="25"/>
                    </a:cubicBezTo>
                    <a:cubicBezTo>
                      <a:pt x="49" y="25"/>
                      <a:pt x="55" y="45"/>
                      <a:pt x="45" y="47"/>
                    </a:cubicBezTo>
                    <a:cubicBezTo>
                      <a:pt x="45" y="47"/>
                      <a:pt x="27" y="54"/>
                      <a:pt x="17" y="51"/>
                    </a:cubicBezTo>
                    <a:cubicBezTo>
                      <a:pt x="17" y="51"/>
                      <a:pt x="2" y="49"/>
                      <a:pt x="1" y="60"/>
                    </a:cubicBezTo>
                    <a:cubicBezTo>
                      <a:pt x="1" y="60"/>
                      <a:pt x="0" y="70"/>
                      <a:pt x="16" y="68"/>
                    </a:cubicBezTo>
                    <a:cubicBezTo>
                      <a:pt x="16" y="68"/>
                      <a:pt x="43" y="65"/>
                      <a:pt x="43" y="76"/>
                    </a:cubicBezTo>
                    <a:cubicBezTo>
                      <a:pt x="43" y="76"/>
                      <a:pt x="45" y="96"/>
                      <a:pt x="17" y="102"/>
                    </a:cubicBezTo>
                    <a:cubicBezTo>
                      <a:pt x="17" y="102"/>
                      <a:pt x="0" y="104"/>
                      <a:pt x="0" y="113"/>
                    </a:cubicBezTo>
                    <a:cubicBezTo>
                      <a:pt x="0" y="113"/>
                      <a:pt x="13" y="130"/>
                      <a:pt x="38" y="110"/>
                    </a:cubicBezTo>
                    <a:cubicBezTo>
                      <a:pt x="38" y="110"/>
                      <a:pt x="49" y="95"/>
                      <a:pt x="52" y="87"/>
                    </a:cubicBezTo>
                    <a:cubicBezTo>
                      <a:pt x="52" y="87"/>
                      <a:pt x="56" y="79"/>
                      <a:pt x="63" y="85"/>
                    </a:cubicBezTo>
                    <a:cubicBezTo>
                      <a:pt x="94" y="120"/>
                      <a:pt x="94" y="120"/>
                      <a:pt x="94" y="120"/>
                    </a:cubicBezTo>
                    <a:cubicBezTo>
                      <a:pt x="94" y="120"/>
                      <a:pt x="98" y="125"/>
                      <a:pt x="109" y="123"/>
                    </a:cubicBezTo>
                    <a:cubicBezTo>
                      <a:pt x="109" y="123"/>
                      <a:pt x="141" y="131"/>
                      <a:pt x="138" y="117"/>
                    </a:cubicBezTo>
                    <a:cubicBezTo>
                      <a:pt x="138" y="117"/>
                      <a:pt x="125" y="111"/>
                      <a:pt x="114" y="102"/>
                    </a:cubicBezTo>
                    <a:cubicBezTo>
                      <a:pt x="114" y="102"/>
                      <a:pt x="84" y="80"/>
                      <a:pt x="82" y="79"/>
                    </a:cubicBezTo>
                    <a:cubicBezTo>
                      <a:pt x="82" y="79"/>
                      <a:pt x="68" y="70"/>
                      <a:pt x="73" y="58"/>
                    </a:cubicBezTo>
                    <a:cubicBezTo>
                      <a:pt x="73" y="58"/>
                      <a:pt x="78" y="49"/>
                      <a:pt x="92" y="51"/>
                    </a:cubicBezTo>
                    <a:cubicBezTo>
                      <a:pt x="92" y="51"/>
                      <a:pt x="108" y="48"/>
                      <a:pt x="102" y="41"/>
                    </a:cubicBezTo>
                    <a:cubicBezTo>
                      <a:pt x="102" y="41"/>
                      <a:pt x="97" y="36"/>
                      <a:pt x="96" y="33"/>
                    </a:cubicBezTo>
                    <a:cubicBezTo>
                      <a:pt x="96" y="33"/>
                      <a:pt x="94" y="30"/>
                      <a:pt x="85" y="35"/>
                    </a:cubicBezTo>
                    <a:cubicBezTo>
                      <a:pt x="85" y="35"/>
                      <a:pt x="70" y="44"/>
                      <a:pt x="69" y="34"/>
                    </a:cubicBezTo>
                    <a:cubicBezTo>
                      <a:pt x="69" y="34"/>
                      <a:pt x="67" y="30"/>
                      <a:pt x="72" y="25"/>
                    </a:cubicBezTo>
                    <a:cubicBezTo>
                      <a:pt x="72" y="25"/>
                      <a:pt x="82" y="14"/>
                      <a:pt x="70" y="5"/>
                    </a:cubicBezTo>
                    <a:cubicBezTo>
                      <a:pt x="70" y="5"/>
                      <a:pt x="62" y="3"/>
                      <a:pt x="61" y="3"/>
                    </a:cubicBezTo>
                    <a:lnTo>
                      <a:pt x="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36" name="iṩ1íḋè">
                <a:extLst>
                  <a:ext uri="{FF2B5EF4-FFF2-40B4-BE49-F238E27FC236}">
                    <a16:creationId xmlns:a16="http://schemas.microsoft.com/office/drawing/2014/main" id="{BED35661-884D-4693-9842-41C6167A0A3B}"/>
                  </a:ext>
                </a:extLst>
              </p:cNvPr>
              <p:cNvSpPr/>
              <p:nvPr/>
            </p:nvSpPr>
            <p:spPr bwMode="auto">
              <a:xfrm>
                <a:off x="8455026" y="3019425"/>
                <a:ext cx="458788" cy="395288"/>
              </a:xfrm>
              <a:custGeom>
                <a:avLst/>
                <a:gdLst>
                  <a:gd name="T0" fmla="*/ 16 w 139"/>
                  <a:gd name="T1" fmla="*/ 30 h 119"/>
                  <a:gd name="T2" fmla="*/ 29 w 139"/>
                  <a:gd name="T3" fmla="*/ 53 h 119"/>
                  <a:gd name="T4" fmla="*/ 31 w 139"/>
                  <a:gd name="T5" fmla="*/ 79 h 119"/>
                  <a:gd name="T6" fmla="*/ 40 w 139"/>
                  <a:gd name="T7" fmla="*/ 76 h 119"/>
                  <a:gd name="T8" fmla="*/ 36 w 139"/>
                  <a:gd name="T9" fmla="*/ 40 h 119"/>
                  <a:gd name="T10" fmla="*/ 39 w 139"/>
                  <a:gd name="T11" fmla="*/ 29 h 119"/>
                  <a:gd name="T12" fmla="*/ 49 w 139"/>
                  <a:gd name="T13" fmla="*/ 37 h 119"/>
                  <a:gd name="T14" fmla="*/ 47 w 139"/>
                  <a:gd name="T15" fmla="*/ 58 h 119"/>
                  <a:gd name="T16" fmla="*/ 47 w 139"/>
                  <a:gd name="T17" fmla="*/ 72 h 119"/>
                  <a:gd name="T18" fmla="*/ 52 w 139"/>
                  <a:gd name="T19" fmla="*/ 72 h 119"/>
                  <a:gd name="T20" fmla="*/ 58 w 139"/>
                  <a:gd name="T21" fmla="*/ 61 h 119"/>
                  <a:gd name="T22" fmla="*/ 58 w 139"/>
                  <a:gd name="T23" fmla="*/ 54 h 119"/>
                  <a:gd name="T24" fmla="*/ 65 w 139"/>
                  <a:gd name="T25" fmla="*/ 50 h 119"/>
                  <a:gd name="T26" fmla="*/ 60 w 139"/>
                  <a:gd name="T27" fmla="*/ 50 h 119"/>
                  <a:gd name="T28" fmla="*/ 54 w 139"/>
                  <a:gd name="T29" fmla="*/ 47 h 119"/>
                  <a:gd name="T30" fmla="*/ 53 w 139"/>
                  <a:gd name="T31" fmla="*/ 34 h 119"/>
                  <a:gd name="T32" fmla="*/ 61 w 139"/>
                  <a:gd name="T33" fmla="*/ 31 h 119"/>
                  <a:gd name="T34" fmla="*/ 66 w 139"/>
                  <a:gd name="T35" fmla="*/ 22 h 119"/>
                  <a:gd name="T36" fmla="*/ 73 w 139"/>
                  <a:gd name="T37" fmla="*/ 11 h 119"/>
                  <a:gd name="T38" fmla="*/ 86 w 139"/>
                  <a:gd name="T39" fmla="*/ 22 h 119"/>
                  <a:gd name="T40" fmla="*/ 77 w 139"/>
                  <a:gd name="T41" fmla="*/ 28 h 119"/>
                  <a:gd name="T42" fmla="*/ 74 w 139"/>
                  <a:gd name="T43" fmla="*/ 35 h 119"/>
                  <a:gd name="T44" fmla="*/ 77 w 139"/>
                  <a:gd name="T45" fmla="*/ 38 h 119"/>
                  <a:gd name="T46" fmla="*/ 80 w 139"/>
                  <a:gd name="T47" fmla="*/ 46 h 119"/>
                  <a:gd name="T48" fmla="*/ 79 w 139"/>
                  <a:gd name="T49" fmla="*/ 69 h 119"/>
                  <a:gd name="T50" fmla="*/ 87 w 139"/>
                  <a:gd name="T51" fmla="*/ 65 h 119"/>
                  <a:gd name="T52" fmla="*/ 82 w 139"/>
                  <a:gd name="T53" fmla="*/ 55 h 119"/>
                  <a:gd name="T54" fmla="*/ 95 w 139"/>
                  <a:gd name="T55" fmla="*/ 49 h 119"/>
                  <a:gd name="T56" fmla="*/ 84 w 139"/>
                  <a:gd name="T57" fmla="*/ 41 h 119"/>
                  <a:gd name="T58" fmla="*/ 85 w 139"/>
                  <a:gd name="T59" fmla="*/ 36 h 119"/>
                  <a:gd name="T60" fmla="*/ 101 w 139"/>
                  <a:gd name="T61" fmla="*/ 30 h 119"/>
                  <a:gd name="T62" fmla="*/ 95 w 139"/>
                  <a:gd name="T63" fmla="*/ 20 h 119"/>
                  <a:gd name="T64" fmla="*/ 97 w 139"/>
                  <a:gd name="T65" fmla="*/ 15 h 119"/>
                  <a:gd name="T66" fmla="*/ 108 w 139"/>
                  <a:gd name="T67" fmla="*/ 4 h 119"/>
                  <a:gd name="T68" fmla="*/ 112 w 139"/>
                  <a:gd name="T69" fmla="*/ 4 h 119"/>
                  <a:gd name="T70" fmla="*/ 126 w 139"/>
                  <a:gd name="T71" fmla="*/ 11 h 119"/>
                  <a:gd name="T72" fmla="*/ 118 w 139"/>
                  <a:gd name="T73" fmla="*/ 21 h 119"/>
                  <a:gd name="T74" fmla="*/ 113 w 139"/>
                  <a:gd name="T75" fmla="*/ 31 h 119"/>
                  <a:gd name="T76" fmla="*/ 103 w 139"/>
                  <a:gd name="T77" fmla="*/ 55 h 119"/>
                  <a:gd name="T78" fmla="*/ 109 w 139"/>
                  <a:gd name="T79" fmla="*/ 64 h 119"/>
                  <a:gd name="T80" fmla="*/ 126 w 139"/>
                  <a:gd name="T81" fmla="*/ 59 h 119"/>
                  <a:gd name="T82" fmla="*/ 135 w 139"/>
                  <a:gd name="T83" fmla="*/ 63 h 119"/>
                  <a:gd name="T84" fmla="*/ 138 w 139"/>
                  <a:gd name="T85" fmla="*/ 68 h 119"/>
                  <a:gd name="T86" fmla="*/ 139 w 139"/>
                  <a:gd name="T87" fmla="*/ 75 h 119"/>
                  <a:gd name="T88" fmla="*/ 97 w 139"/>
                  <a:gd name="T89" fmla="*/ 78 h 119"/>
                  <a:gd name="T90" fmla="*/ 87 w 139"/>
                  <a:gd name="T91" fmla="*/ 74 h 119"/>
                  <a:gd name="T92" fmla="*/ 79 w 139"/>
                  <a:gd name="T93" fmla="*/ 74 h 119"/>
                  <a:gd name="T94" fmla="*/ 67 w 139"/>
                  <a:gd name="T95" fmla="*/ 77 h 119"/>
                  <a:gd name="T96" fmla="*/ 48 w 139"/>
                  <a:gd name="T97" fmla="*/ 87 h 119"/>
                  <a:gd name="T98" fmla="*/ 33 w 139"/>
                  <a:gd name="T99" fmla="*/ 95 h 119"/>
                  <a:gd name="T100" fmla="*/ 20 w 139"/>
                  <a:gd name="T101" fmla="*/ 106 h 119"/>
                  <a:gd name="T102" fmla="*/ 3 w 139"/>
                  <a:gd name="T103" fmla="*/ 108 h 119"/>
                  <a:gd name="T104" fmla="*/ 11 w 139"/>
                  <a:gd name="T105" fmla="*/ 80 h 119"/>
                  <a:gd name="T106" fmla="*/ 19 w 139"/>
                  <a:gd name="T107" fmla="*/ 81 h 119"/>
                  <a:gd name="T108" fmla="*/ 23 w 139"/>
                  <a:gd name="T109" fmla="*/ 85 h 119"/>
                  <a:gd name="T110" fmla="*/ 24 w 139"/>
                  <a:gd name="T111" fmla="*/ 85 h 119"/>
                  <a:gd name="T112" fmla="*/ 24 w 139"/>
                  <a:gd name="T113" fmla="*/ 80 h 119"/>
                  <a:gd name="T114" fmla="*/ 23 w 139"/>
                  <a:gd name="T115" fmla="*/ 70 h 119"/>
                  <a:gd name="T116" fmla="*/ 21 w 139"/>
                  <a:gd name="T117" fmla="*/ 60 h 119"/>
                  <a:gd name="T118" fmla="*/ 20 w 139"/>
                  <a:gd name="T119" fmla="*/ 54 h 119"/>
                  <a:gd name="T120" fmla="*/ 18 w 139"/>
                  <a:gd name="T121" fmla="*/ 48 h 119"/>
                  <a:gd name="T122" fmla="*/ 16 w 139"/>
                  <a:gd name="T12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119">
                    <a:moveTo>
                      <a:pt x="16" y="30"/>
                    </a:moveTo>
                    <a:cubicBezTo>
                      <a:pt x="16" y="30"/>
                      <a:pt x="29" y="37"/>
                      <a:pt x="29" y="53"/>
                    </a:cubicBezTo>
                    <a:cubicBezTo>
                      <a:pt x="31" y="79"/>
                      <a:pt x="31" y="79"/>
                      <a:pt x="31" y="79"/>
                    </a:cubicBezTo>
                    <a:cubicBezTo>
                      <a:pt x="31" y="79"/>
                      <a:pt x="37" y="86"/>
                      <a:pt x="40" y="76"/>
                    </a:cubicBezTo>
                    <a:cubicBezTo>
                      <a:pt x="36" y="40"/>
                      <a:pt x="36" y="40"/>
                      <a:pt x="36" y="40"/>
                    </a:cubicBezTo>
                    <a:cubicBezTo>
                      <a:pt x="36" y="40"/>
                      <a:pt x="29" y="30"/>
                      <a:pt x="39" y="29"/>
                    </a:cubicBezTo>
                    <a:cubicBezTo>
                      <a:pt x="39" y="29"/>
                      <a:pt x="48" y="26"/>
                      <a:pt x="49" y="37"/>
                    </a:cubicBezTo>
                    <a:cubicBezTo>
                      <a:pt x="47" y="58"/>
                      <a:pt x="47" y="58"/>
                      <a:pt x="47" y="58"/>
                    </a:cubicBezTo>
                    <a:cubicBezTo>
                      <a:pt x="47" y="72"/>
                      <a:pt x="47" y="72"/>
                      <a:pt x="47" y="72"/>
                    </a:cubicBezTo>
                    <a:cubicBezTo>
                      <a:pt x="47" y="72"/>
                      <a:pt x="49" y="75"/>
                      <a:pt x="52" y="72"/>
                    </a:cubicBezTo>
                    <a:cubicBezTo>
                      <a:pt x="52" y="72"/>
                      <a:pt x="59" y="72"/>
                      <a:pt x="58" y="61"/>
                    </a:cubicBezTo>
                    <a:cubicBezTo>
                      <a:pt x="58" y="61"/>
                      <a:pt x="55" y="54"/>
                      <a:pt x="58" y="54"/>
                    </a:cubicBezTo>
                    <a:cubicBezTo>
                      <a:pt x="58" y="54"/>
                      <a:pt x="66" y="54"/>
                      <a:pt x="65" y="50"/>
                    </a:cubicBezTo>
                    <a:cubicBezTo>
                      <a:pt x="65" y="50"/>
                      <a:pt x="63" y="48"/>
                      <a:pt x="60" y="50"/>
                    </a:cubicBezTo>
                    <a:cubicBezTo>
                      <a:pt x="60" y="50"/>
                      <a:pt x="54" y="51"/>
                      <a:pt x="54" y="47"/>
                    </a:cubicBezTo>
                    <a:cubicBezTo>
                      <a:pt x="53" y="34"/>
                      <a:pt x="53" y="34"/>
                      <a:pt x="53" y="34"/>
                    </a:cubicBezTo>
                    <a:cubicBezTo>
                      <a:pt x="61" y="31"/>
                      <a:pt x="61" y="31"/>
                      <a:pt x="61" y="31"/>
                    </a:cubicBezTo>
                    <a:cubicBezTo>
                      <a:pt x="61" y="31"/>
                      <a:pt x="66" y="29"/>
                      <a:pt x="66" y="22"/>
                    </a:cubicBezTo>
                    <a:cubicBezTo>
                      <a:pt x="66" y="22"/>
                      <a:pt x="64" y="12"/>
                      <a:pt x="73" y="11"/>
                    </a:cubicBezTo>
                    <a:cubicBezTo>
                      <a:pt x="73" y="11"/>
                      <a:pt x="86" y="8"/>
                      <a:pt x="86" y="22"/>
                    </a:cubicBezTo>
                    <a:cubicBezTo>
                      <a:pt x="86" y="22"/>
                      <a:pt x="84" y="26"/>
                      <a:pt x="77" y="28"/>
                    </a:cubicBezTo>
                    <a:cubicBezTo>
                      <a:pt x="77" y="28"/>
                      <a:pt x="73" y="32"/>
                      <a:pt x="74" y="35"/>
                    </a:cubicBezTo>
                    <a:cubicBezTo>
                      <a:pt x="74" y="35"/>
                      <a:pt x="73" y="38"/>
                      <a:pt x="77" y="38"/>
                    </a:cubicBezTo>
                    <a:cubicBezTo>
                      <a:pt x="77" y="38"/>
                      <a:pt x="83" y="41"/>
                      <a:pt x="80" y="46"/>
                    </a:cubicBezTo>
                    <a:cubicBezTo>
                      <a:pt x="80" y="46"/>
                      <a:pt x="66" y="62"/>
                      <a:pt x="79" y="69"/>
                    </a:cubicBezTo>
                    <a:cubicBezTo>
                      <a:pt x="79" y="69"/>
                      <a:pt x="89" y="71"/>
                      <a:pt x="87" y="65"/>
                    </a:cubicBezTo>
                    <a:cubicBezTo>
                      <a:pt x="87" y="65"/>
                      <a:pt x="80" y="60"/>
                      <a:pt x="82" y="55"/>
                    </a:cubicBezTo>
                    <a:cubicBezTo>
                      <a:pt x="82" y="55"/>
                      <a:pt x="98" y="53"/>
                      <a:pt x="95" y="49"/>
                    </a:cubicBezTo>
                    <a:cubicBezTo>
                      <a:pt x="95" y="49"/>
                      <a:pt x="86" y="47"/>
                      <a:pt x="84" y="41"/>
                    </a:cubicBezTo>
                    <a:cubicBezTo>
                      <a:pt x="84" y="41"/>
                      <a:pt x="80" y="34"/>
                      <a:pt x="85" y="36"/>
                    </a:cubicBezTo>
                    <a:cubicBezTo>
                      <a:pt x="85" y="36"/>
                      <a:pt x="103" y="39"/>
                      <a:pt x="101" y="30"/>
                    </a:cubicBezTo>
                    <a:cubicBezTo>
                      <a:pt x="101" y="30"/>
                      <a:pt x="103" y="23"/>
                      <a:pt x="95" y="20"/>
                    </a:cubicBezTo>
                    <a:cubicBezTo>
                      <a:pt x="95" y="20"/>
                      <a:pt x="92" y="15"/>
                      <a:pt x="97" y="15"/>
                    </a:cubicBezTo>
                    <a:cubicBezTo>
                      <a:pt x="97" y="15"/>
                      <a:pt x="107" y="9"/>
                      <a:pt x="108" y="4"/>
                    </a:cubicBezTo>
                    <a:cubicBezTo>
                      <a:pt x="108" y="4"/>
                      <a:pt x="109" y="3"/>
                      <a:pt x="112" y="4"/>
                    </a:cubicBezTo>
                    <a:cubicBezTo>
                      <a:pt x="112" y="4"/>
                      <a:pt x="123" y="0"/>
                      <a:pt x="126" y="11"/>
                    </a:cubicBezTo>
                    <a:cubicBezTo>
                      <a:pt x="126" y="11"/>
                      <a:pt x="127" y="17"/>
                      <a:pt x="118" y="21"/>
                    </a:cubicBezTo>
                    <a:cubicBezTo>
                      <a:pt x="118" y="21"/>
                      <a:pt x="114" y="26"/>
                      <a:pt x="113" y="31"/>
                    </a:cubicBezTo>
                    <a:cubicBezTo>
                      <a:pt x="103" y="55"/>
                      <a:pt x="103" y="55"/>
                      <a:pt x="103" y="55"/>
                    </a:cubicBezTo>
                    <a:cubicBezTo>
                      <a:pt x="103" y="55"/>
                      <a:pt x="97" y="66"/>
                      <a:pt x="109" y="64"/>
                    </a:cubicBezTo>
                    <a:cubicBezTo>
                      <a:pt x="126" y="59"/>
                      <a:pt x="126" y="59"/>
                      <a:pt x="126" y="59"/>
                    </a:cubicBezTo>
                    <a:cubicBezTo>
                      <a:pt x="126" y="59"/>
                      <a:pt x="131" y="57"/>
                      <a:pt x="135" y="63"/>
                    </a:cubicBezTo>
                    <a:cubicBezTo>
                      <a:pt x="135" y="63"/>
                      <a:pt x="139" y="64"/>
                      <a:pt x="138" y="68"/>
                    </a:cubicBezTo>
                    <a:cubicBezTo>
                      <a:pt x="139" y="75"/>
                      <a:pt x="139" y="75"/>
                      <a:pt x="139" y="75"/>
                    </a:cubicBezTo>
                    <a:cubicBezTo>
                      <a:pt x="139" y="75"/>
                      <a:pt x="110" y="81"/>
                      <a:pt x="97" y="78"/>
                    </a:cubicBezTo>
                    <a:cubicBezTo>
                      <a:pt x="97" y="78"/>
                      <a:pt x="89" y="76"/>
                      <a:pt x="87" y="74"/>
                    </a:cubicBezTo>
                    <a:cubicBezTo>
                      <a:pt x="87" y="74"/>
                      <a:pt x="82" y="71"/>
                      <a:pt x="79" y="74"/>
                    </a:cubicBezTo>
                    <a:cubicBezTo>
                      <a:pt x="79" y="74"/>
                      <a:pt x="73" y="80"/>
                      <a:pt x="67" y="77"/>
                    </a:cubicBezTo>
                    <a:cubicBezTo>
                      <a:pt x="67" y="77"/>
                      <a:pt x="55" y="87"/>
                      <a:pt x="48" y="87"/>
                    </a:cubicBezTo>
                    <a:cubicBezTo>
                      <a:pt x="48" y="87"/>
                      <a:pt x="39" y="89"/>
                      <a:pt x="33" y="95"/>
                    </a:cubicBezTo>
                    <a:cubicBezTo>
                      <a:pt x="33" y="95"/>
                      <a:pt x="24" y="100"/>
                      <a:pt x="20" y="106"/>
                    </a:cubicBezTo>
                    <a:cubicBezTo>
                      <a:pt x="20" y="106"/>
                      <a:pt x="9" y="119"/>
                      <a:pt x="3" y="108"/>
                    </a:cubicBezTo>
                    <a:cubicBezTo>
                      <a:pt x="3" y="108"/>
                      <a:pt x="0" y="94"/>
                      <a:pt x="11" y="80"/>
                    </a:cubicBezTo>
                    <a:cubicBezTo>
                      <a:pt x="11" y="80"/>
                      <a:pt x="17" y="74"/>
                      <a:pt x="19" y="81"/>
                    </a:cubicBezTo>
                    <a:cubicBezTo>
                      <a:pt x="19" y="81"/>
                      <a:pt x="19" y="85"/>
                      <a:pt x="23" y="85"/>
                    </a:cubicBezTo>
                    <a:cubicBezTo>
                      <a:pt x="26" y="85"/>
                      <a:pt x="24" y="85"/>
                      <a:pt x="24" y="85"/>
                    </a:cubicBezTo>
                    <a:cubicBezTo>
                      <a:pt x="24" y="85"/>
                      <a:pt x="26" y="84"/>
                      <a:pt x="24" y="80"/>
                    </a:cubicBezTo>
                    <a:cubicBezTo>
                      <a:pt x="24" y="80"/>
                      <a:pt x="22" y="74"/>
                      <a:pt x="23" y="70"/>
                    </a:cubicBezTo>
                    <a:cubicBezTo>
                      <a:pt x="23" y="70"/>
                      <a:pt x="24" y="63"/>
                      <a:pt x="21" y="60"/>
                    </a:cubicBezTo>
                    <a:cubicBezTo>
                      <a:pt x="21" y="60"/>
                      <a:pt x="18" y="55"/>
                      <a:pt x="20" y="54"/>
                    </a:cubicBezTo>
                    <a:cubicBezTo>
                      <a:pt x="20" y="54"/>
                      <a:pt x="21" y="51"/>
                      <a:pt x="18" y="48"/>
                    </a:cubicBezTo>
                    <a:cubicBezTo>
                      <a:pt x="18" y="48"/>
                      <a:pt x="11" y="38"/>
                      <a:pt x="1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37" name="íṣľíḍè">
                <a:extLst>
                  <a:ext uri="{FF2B5EF4-FFF2-40B4-BE49-F238E27FC236}">
                    <a16:creationId xmlns:a16="http://schemas.microsoft.com/office/drawing/2014/main" id="{926F5F48-BA54-4DBA-807E-9426C4F0C1EF}"/>
                  </a:ext>
                </a:extLst>
              </p:cNvPr>
              <p:cNvSpPr/>
              <p:nvPr/>
            </p:nvSpPr>
            <p:spPr bwMode="auto">
              <a:xfrm>
                <a:off x="8537576" y="3284538"/>
                <a:ext cx="280988" cy="342900"/>
              </a:xfrm>
              <a:custGeom>
                <a:avLst/>
                <a:gdLst>
                  <a:gd name="T0" fmla="*/ 24 w 85"/>
                  <a:gd name="T1" fmla="*/ 14 h 103"/>
                  <a:gd name="T2" fmla="*/ 47 w 85"/>
                  <a:gd name="T3" fmla="*/ 7 h 103"/>
                  <a:gd name="T4" fmla="*/ 64 w 85"/>
                  <a:gd name="T5" fmla="*/ 3 h 103"/>
                  <a:gd name="T6" fmla="*/ 71 w 85"/>
                  <a:gd name="T7" fmla="*/ 7 h 103"/>
                  <a:gd name="T8" fmla="*/ 60 w 85"/>
                  <a:gd name="T9" fmla="*/ 13 h 103"/>
                  <a:gd name="T10" fmla="*/ 48 w 85"/>
                  <a:gd name="T11" fmla="*/ 26 h 103"/>
                  <a:gd name="T12" fmla="*/ 55 w 85"/>
                  <a:gd name="T13" fmla="*/ 32 h 103"/>
                  <a:gd name="T14" fmla="*/ 72 w 85"/>
                  <a:gd name="T15" fmla="*/ 27 h 103"/>
                  <a:gd name="T16" fmla="*/ 83 w 85"/>
                  <a:gd name="T17" fmla="*/ 33 h 103"/>
                  <a:gd name="T18" fmla="*/ 77 w 85"/>
                  <a:gd name="T19" fmla="*/ 40 h 103"/>
                  <a:gd name="T20" fmla="*/ 71 w 85"/>
                  <a:gd name="T21" fmla="*/ 38 h 103"/>
                  <a:gd name="T22" fmla="*/ 58 w 85"/>
                  <a:gd name="T23" fmla="*/ 42 h 103"/>
                  <a:gd name="T24" fmla="*/ 56 w 85"/>
                  <a:gd name="T25" fmla="*/ 53 h 103"/>
                  <a:gd name="T26" fmla="*/ 50 w 85"/>
                  <a:gd name="T27" fmla="*/ 84 h 103"/>
                  <a:gd name="T28" fmla="*/ 50 w 85"/>
                  <a:gd name="T29" fmla="*/ 84 h 103"/>
                  <a:gd name="T30" fmla="*/ 29 w 85"/>
                  <a:gd name="T31" fmla="*/ 92 h 103"/>
                  <a:gd name="T32" fmla="*/ 14 w 85"/>
                  <a:gd name="T33" fmla="*/ 72 h 103"/>
                  <a:gd name="T34" fmla="*/ 21 w 85"/>
                  <a:gd name="T35" fmla="*/ 71 h 103"/>
                  <a:gd name="T36" fmla="*/ 44 w 85"/>
                  <a:gd name="T37" fmla="*/ 66 h 103"/>
                  <a:gd name="T38" fmla="*/ 43 w 85"/>
                  <a:gd name="T39" fmla="*/ 57 h 103"/>
                  <a:gd name="T40" fmla="*/ 34 w 85"/>
                  <a:gd name="T41" fmla="*/ 49 h 103"/>
                  <a:gd name="T42" fmla="*/ 13 w 85"/>
                  <a:gd name="T43" fmla="*/ 52 h 103"/>
                  <a:gd name="T44" fmla="*/ 0 w 85"/>
                  <a:gd name="T45" fmla="*/ 44 h 103"/>
                  <a:gd name="T46" fmla="*/ 12 w 85"/>
                  <a:gd name="T47" fmla="*/ 40 h 103"/>
                  <a:gd name="T48" fmla="*/ 38 w 85"/>
                  <a:gd name="T49" fmla="*/ 35 h 103"/>
                  <a:gd name="T50" fmla="*/ 39 w 85"/>
                  <a:gd name="T51" fmla="*/ 20 h 103"/>
                  <a:gd name="T52" fmla="*/ 30 w 85"/>
                  <a:gd name="T53" fmla="*/ 21 h 103"/>
                  <a:gd name="T54" fmla="*/ 16 w 85"/>
                  <a:gd name="T55" fmla="*/ 22 h 103"/>
                  <a:gd name="T56" fmla="*/ 24 w 85"/>
                  <a:gd name="T57"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103">
                    <a:moveTo>
                      <a:pt x="24" y="14"/>
                    </a:moveTo>
                    <a:cubicBezTo>
                      <a:pt x="26" y="14"/>
                      <a:pt x="36" y="14"/>
                      <a:pt x="47" y="7"/>
                    </a:cubicBezTo>
                    <a:cubicBezTo>
                      <a:pt x="47" y="7"/>
                      <a:pt x="58" y="0"/>
                      <a:pt x="64" y="3"/>
                    </a:cubicBezTo>
                    <a:cubicBezTo>
                      <a:pt x="64" y="3"/>
                      <a:pt x="72" y="3"/>
                      <a:pt x="71" y="7"/>
                    </a:cubicBezTo>
                    <a:cubicBezTo>
                      <a:pt x="71" y="7"/>
                      <a:pt x="69" y="12"/>
                      <a:pt x="60" y="13"/>
                    </a:cubicBezTo>
                    <a:cubicBezTo>
                      <a:pt x="60" y="13"/>
                      <a:pt x="48" y="17"/>
                      <a:pt x="48" y="26"/>
                    </a:cubicBezTo>
                    <a:cubicBezTo>
                      <a:pt x="48" y="26"/>
                      <a:pt x="47" y="32"/>
                      <a:pt x="55" y="32"/>
                    </a:cubicBezTo>
                    <a:cubicBezTo>
                      <a:pt x="72" y="27"/>
                      <a:pt x="72" y="27"/>
                      <a:pt x="72" y="27"/>
                    </a:cubicBezTo>
                    <a:cubicBezTo>
                      <a:pt x="72" y="27"/>
                      <a:pt x="79" y="24"/>
                      <a:pt x="83" y="33"/>
                    </a:cubicBezTo>
                    <a:cubicBezTo>
                      <a:pt x="83" y="33"/>
                      <a:pt x="85" y="40"/>
                      <a:pt x="77" y="40"/>
                    </a:cubicBezTo>
                    <a:cubicBezTo>
                      <a:pt x="77" y="40"/>
                      <a:pt x="75" y="37"/>
                      <a:pt x="71" y="38"/>
                    </a:cubicBezTo>
                    <a:cubicBezTo>
                      <a:pt x="58" y="42"/>
                      <a:pt x="58" y="42"/>
                      <a:pt x="58" y="42"/>
                    </a:cubicBezTo>
                    <a:cubicBezTo>
                      <a:pt x="58" y="42"/>
                      <a:pt x="53" y="44"/>
                      <a:pt x="56" y="53"/>
                    </a:cubicBezTo>
                    <a:cubicBezTo>
                      <a:pt x="56" y="53"/>
                      <a:pt x="56" y="78"/>
                      <a:pt x="50" y="84"/>
                    </a:cubicBezTo>
                    <a:cubicBezTo>
                      <a:pt x="50" y="84"/>
                      <a:pt x="50" y="84"/>
                      <a:pt x="50" y="84"/>
                    </a:cubicBezTo>
                    <a:cubicBezTo>
                      <a:pt x="43" y="90"/>
                      <a:pt x="38" y="103"/>
                      <a:pt x="29" y="92"/>
                    </a:cubicBezTo>
                    <a:cubicBezTo>
                      <a:pt x="29" y="92"/>
                      <a:pt x="15" y="84"/>
                      <a:pt x="14" y="72"/>
                    </a:cubicBezTo>
                    <a:cubicBezTo>
                      <a:pt x="14" y="72"/>
                      <a:pt x="15" y="68"/>
                      <a:pt x="21" y="71"/>
                    </a:cubicBezTo>
                    <a:cubicBezTo>
                      <a:pt x="21" y="71"/>
                      <a:pt x="38" y="77"/>
                      <a:pt x="44" y="66"/>
                    </a:cubicBezTo>
                    <a:cubicBezTo>
                      <a:pt x="44" y="66"/>
                      <a:pt x="44" y="59"/>
                      <a:pt x="43" y="57"/>
                    </a:cubicBezTo>
                    <a:cubicBezTo>
                      <a:pt x="43" y="57"/>
                      <a:pt x="42" y="48"/>
                      <a:pt x="34" y="49"/>
                    </a:cubicBezTo>
                    <a:cubicBezTo>
                      <a:pt x="34" y="49"/>
                      <a:pt x="20" y="49"/>
                      <a:pt x="13" y="52"/>
                    </a:cubicBezTo>
                    <a:cubicBezTo>
                      <a:pt x="13" y="52"/>
                      <a:pt x="5" y="58"/>
                      <a:pt x="0" y="44"/>
                    </a:cubicBezTo>
                    <a:cubicBezTo>
                      <a:pt x="0" y="44"/>
                      <a:pt x="5" y="39"/>
                      <a:pt x="12" y="40"/>
                    </a:cubicBezTo>
                    <a:cubicBezTo>
                      <a:pt x="12" y="40"/>
                      <a:pt x="34" y="44"/>
                      <a:pt x="38" y="35"/>
                    </a:cubicBezTo>
                    <a:cubicBezTo>
                      <a:pt x="39" y="20"/>
                      <a:pt x="39" y="20"/>
                      <a:pt x="39" y="20"/>
                    </a:cubicBezTo>
                    <a:cubicBezTo>
                      <a:pt x="39" y="20"/>
                      <a:pt x="36" y="18"/>
                      <a:pt x="30" y="21"/>
                    </a:cubicBezTo>
                    <a:cubicBezTo>
                      <a:pt x="30" y="21"/>
                      <a:pt x="20" y="30"/>
                      <a:pt x="16" y="22"/>
                    </a:cubicBezTo>
                    <a:cubicBezTo>
                      <a:pt x="16" y="22"/>
                      <a:pt x="10" y="16"/>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grpSp>
        <p:grpSp>
          <p:nvGrpSpPr>
            <p:cNvPr id="199" name="íṥľíḓé">
              <a:extLst>
                <a:ext uri="{FF2B5EF4-FFF2-40B4-BE49-F238E27FC236}">
                  <a16:creationId xmlns:a16="http://schemas.microsoft.com/office/drawing/2014/main" id="{D87840FA-09AD-47EA-B02E-ACC9A50F5ABD}"/>
                </a:ext>
              </a:extLst>
            </p:cNvPr>
            <p:cNvGrpSpPr/>
            <p:nvPr/>
          </p:nvGrpSpPr>
          <p:grpSpPr>
            <a:xfrm>
              <a:off x="3645458" y="3873595"/>
              <a:ext cx="7018182" cy="227590"/>
              <a:chOff x="4624388" y="3695700"/>
              <a:chExt cx="4210051" cy="136526"/>
            </a:xfrm>
            <a:grpFill/>
          </p:grpSpPr>
          <p:sp>
            <p:nvSpPr>
              <p:cNvPr id="200" name="îš1îde">
                <a:extLst>
                  <a:ext uri="{FF2B5EF4-FFF2-40B4-BE49-F238E27FC236}">
                    <a16:creationId xmlns:a16="http://schemas.microsoft.com/office/drawing/2014/main" id="{93B4CCFF-C635-4641-983B-0B2D4566D4D9}"/>
                  </a:ext>
                </a:extLst>
              </p:cNvPr>
              <p:cNvSpPr/>
              <p:nvPr/>
            </p:nvSpPr>
            <p:spPr bwMode="auto">
              <a:xfrm>
                <a:off x="4624388" y="3700463"/>
                <a:ext cx="98425" cy="131763"/>
              </a:xfrm>
              <a:custGeom>
                <a:avLst/>
                <a:gdLst>
                  <a:gd name="T0" fmla="*/ 0 w 30"/>
                  <a:gd name="T1" fmla="*/ 40 h 40"/>
                  <a:gd name="T2" fmla="*/ 0 w 30"/>
                  <a:gd name="T3" fmla="*/ 0 h 40"/>
                  <a:gd name="T4" fmla="*/ 15 w 30"/>
                  <a:gd name="T5" fmla="*/ 0 h 40"/>
                  <a:gd name="T6" fmla="*/ 22 w 30"/>
                  <a:gd name="T7" fmla="*/ 1 h 40"/>
                  <a:gd name="T8" fmla="*/ 27 w 30"/>
                  <a:gd name="T9" fmla="*/ 5 h 40"/>
                  <a:gd name="T10" fmla="*/ 28 w 30"/>
                  <a:gd name="T11" fmla="*/ 10 h 40"/>
                  <a:gd name="T12" fmla="*/ 27 w 30"/>
                  <a:gd name="T13" fmla="*/ 15 h 40"/>
                  <a:gd name="T14" fmla="*/ 23 w 30"/>
                  <a:gd name="T15" fmla="*/ 19 h 40"/>
                  <a:gd name="T16" fmla="*/ 28 w 30"/>
                  <a:gd name="T17" fmla="*/ 22 h 40"/>
                  <a:gd name="T18" fmla="*/ 30 w 30"/>
                  <a:gd name="T19" fmla="*/ 28 h 40"/>
                  <a:gd name="T20" fmla="*/ 29 w 30"/>
                  <a:gd name="T21" fmla="*/ 33 h 40"/>
                  <a:gd name="T22" fmla="*/ 26 w 30"/>
                  <a:gd name="T23" fmla="*/ 37 h 40"/>
                  <a:gd name="T24" fmla="*/ 22 w 30"/>
                  <a:gd name="T25" fmla="*/ 39 h 40"/>
                  <a:gd name="T26" fmla="*/ 15 w 30"/>
                  <a:gd name="T27" fmla="*/ 40 h 40"/>
                  <a:gd name="T28" fmla="*/ 0 w 30"/>
                  <a:gd name="T29" fmla="*/ 40 h 40"/>
                  <a:gd name="T30" fmla="*/ 5 w 30"/>
                  <a:gd name="T31" fmla="*/ 17 h 40"/>
                  <a:gd name="T32" fmla="*/ 14 w 30"/>
                  <a:gd name="T33" fmla="*/ 17 h 40"/>
                  <a:gd name="T34" fmla="*/ 19 w 30"/>
                  <a:gd name="T35" fmla="*/ 16 h 40"/>
                  <a:gd name="T36" fmla="*/ 22 w 30"/>
                  <a:gd name="T37" fmla="*/ 14 h 40"/>
                  <a:gd name="T38" fmla="*/ 23 w 30"/>
                  <a:gd name="T39" fmla="*/ 11 h 40"/>
                  <a:gd name="T40" fmla="*/ 22 w 30"/>
                  <a:gd name="T41" fmla="*/ 7 h 40"/>
                  <a:gd name="T42" fmla="*/ 19 w 30"/>
                  <a:gd name="T43" fmla="*/ 5 h 40"/>
                  <a:gd name="T44" fmla="*/ 13 w 30"/>
                  <a:gd name="T45" fmla="*/ 5 h 40"/>
                  <a:gd name="T46" fmla="*/ 5 w 30"/>
                  <a:gd name="T47" fmla="*/ 5 h 40"/>
                  <a:gd name="T48" fmla="*/ 5 w 30"/>
                  <a:gd name="T49" fmla="*/ 17 h 40"/>
                  <a:gd name="T50" fmla="*/ 5 w 30"/>
                  <a:gd name="T51" fmla="*/ 35 h 40"/>
                  <a:gd name="T52" fmla="*/ 15 w 30"/>
                  <a:gd name="T53" fmla="*/ 35 h 40"/>
                  <a:gd name="T54" fmla="*/ 19 w 30"/>
                  <a:gd name="T55" fmla="*/ 35 h 40"/>
                  <a:gd name="T56" fmla="*/ 22 w 30"/>
                  <a:gd name="T57" fmla="*/ 34 h 40"/>
                  <a:gd name="T58" fmla="*/ 24 w 30"/>
                  <a:gd name="T59" fmla="*/ 31 h 40"/>
                  <a:gd name="T60" fmla="*/ 25 w 30"/>
                  <a:gd name="T61" fmla="*/ 28 h 40"/>
                  <a:gd name="T62" fmla="*/ 23 w 30"/>
                  <a:gd name="T63" fmla="*/ 24 h 40"/>
                  <a:gd name="T64" fmla="*/ 20 w 30"/>
                  <a:gd name="T65" fmla="*/ 22 h 40"/>
                  <a:gd name="T66" fmla="*/ 15 w 30"/>
                  <a:gd name="T67" fmla="*/ 21 h 40"/>
                  <a:gd name="T68" fmla="*/ 5 w 30"/>
                  <a:gd name="T69" fmla="*/ 21 h 40"/>
                  <a:gd name="T70" fmla="*/ 5 w 30"/>
                  <a:gd name="T7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40">
                    <a:moveTo>
                      <a:pt x="0" y="40"/>
                    </a:moveTo>
                    <a:cubicBezTo>
                      <a:pt x="0" y="0"/>
                      <a:pt x="0" y="0"/>
                      <a:pt x="0" y="0"/>
                    </a:cubicBezTo>
                    <a:cubicBezTo>
                      <a:pt x="15" y="0"/>
                      <a:pt x="15" y="0"/>
                      <a:pt x="15" y="0"/>
                    </a:cubicBezTo>
                    <a:cubicBezTo>
                      <a:pt x="18" y="0"/>
                      <a:pt x="20" y="0"/>
                      <a:pt x="22" y="1"/>
                    </a:cubicBezTo>
                    <a:cubicBezTo>
                      <a:pt x="24" y="2"/>
                      <a:pt x="25" y="3"/>
                      <a:pt x="27" y="5"/>
                    </a:cubicBezTo>
                    <a:cubicBezTo>
                      <a:pt x="28" y="7"/>
                      <a:pt x="28" y="8"/>
                      <a:pt x="28" y="10"/>
                    </a:cubicBezTo>
                    <a:cubicBezTo>
                      <a:pt x="28" y="12"/>
                      <a:pt x="28" y="13"/>
                      <a:pt x="27" y="15"/>
                    </a:cubicBezTo>
                    <a:cubicBezTo>
                      <a:pt x="26" y="16"/>
                      <a:pt x="24" y="18"/>
                      <a:pt x="23" y="19"/>
                    </a:cubicBezTo>
                    <a:cubicBezTo>
                      <a:pt x="25" y="19"/>
                      <a:pt x="27" y="20"/>
                      <a:pt x="28" y="22"/>
                    </a:cubicBezTo>
                    <a:cubicBezTo>
                      <a:pt x="29" y="24"/>
                      <a:pt x="30" y="26"/>
                      <a:pt x="30" y="28"/>
                    </a:cubicBezTo>
                    <a:cubicBezTo>
                      <a:pt x="30" y="30"/>
                      <a:pt x="30" y="32"/>
                      <a:pt x="29" y="33"/>
                    </a:cubicBezTo>
                    <a:cubicBezTo>
                      <a:pt x="28" y="35"/>
                      <a:pt x="27" y="36"/>
                      <a:pt x="26" y="37"/>
                    </a:cubicBezTo>
                    <a:cubicBezTo>
                      <a:pt x="25" y="38"/>
                      <a:pt x="23" y="39"/>
                      <a:pt x="22" y="39"/>
                    </a:cubicBezTo>
                    <a:cubicBezTo>
                      <a:pt x="20" y="39"/>
                      <a:pt x="18" y="40"/>
                      <a:pt x="15" y="40"/>
                    </a:cubicBezTo>
                    <a:cubicBezTo>
                      <a:pt x="0" y="40"/>
                      <a:pt x="0" y="40"/>
                      <a:pt x="0" y="40"/>
                    </a:cubicBezTo>
                    <a:close/>
                    <a:moveTo>
                      <a:pt x="5" y="17"/>
                    </a:moveTo>
                    <a:cubicBezTo>
                      <a:pt x="14" y="17"/>
                      <a:pt x="14" y="17"/>
                      <a:pt x="14" y="17"/>
                    </a:cubicBezTo>
                    <a:cubicBezTo>
                      <a:pt x="16" y="17"/>
                      <a:pt x="18" y="17"/>
                      <a:pt x="19" y="16"/>
                    </a:cubicBezTo>
                    <a:cubicBezTo>
                      <a:pt x="20" y="16"/>
                      <a:pt x="21" y="15"/>
                      <a:pt x="22" y="14"/>
                    </a:cubicBezTo>
                    <a:cubicBezTo>
                      <a:pt x="23" y="13"/>
                      <a:pt x="23" y="12"/>
                      <a:pt x="23" y="11"/>
                    </a:cubicBezTo>
                    <a:cubicBezTo>
                      <a:pt x="23" y="10"/>
                      <a:pt x="23" y="8"/>
                      <a:pt x="22" y="7"/>
                    </a:cubicBezTo>
                    <a:cubicBezTo>
                      <a:pt x="21" y="6"/>
                      <a:pt x="20" y="6"/>
                      <a:pt x="19" y="5"/>
                    </a:cubicBezTo>
                    <a:cubicBezTo>
                      <a:pt x="18" y="5"/>
                      <a:pt x="16" y="5"/>
                      <a:pt x="13" y="5"/>
                    </a:cubicBezTo>
                    <a:cubicBezTo>
                      <a:pt x="5" y="5"/>
                      <a:pt x="5" y="5"/>
                      <a:pt x="5" y="5"/>
                    </a:cubicBezTo>
                    <a:cubicBezTo>
                      <a:pt x="5" y="17"/>
                      <a:pt x="5" y="17"/>
                      <a:pt x="5" y="17"/>
                    </a:cubicBezTo>
                    <a:close/>
                    <a:moveTo>
                      <a:pt x="5" y="35"/>
                    </a:moveTo>
                    <a:cubicBezTo>
                      <a:pt x="15" y="35"/>
                      <a:pt x="15" y="35"/>
                      <a:pt x="15" y="35"/>
                    </a:cubicBezTo>
                    <a:cubicBezTo>
                      <a:pt x="17" y="35"/>
                      <a:pt x="18" y="35"/>
                      <a:pt x="19" y="35"/>
                    </a:cubicBezTo>
                    <a:cubicBezTo>
                      <a:pt x="20" y="35"/>
                      <a:pt x="21" y="34"/>
                      <a:pt x="22" y="34"/>
                    </a:cubicBezTo>
                    <a:cubicBezTo>
                      <a:pt x="23" y="33"/>
                      <a:pt x="23" y="32"/>
                      <a:pt x="24" y="31"/>
                    </a:cubicBezTo>
                    <a:cubicBezTo>
                      <a:pt x="24" y="31"/>
                      <a:pt x="25" y="29"/>
                      <a:pt x="25" y="28"/>
                    </a:cubicBezTo>
                    <a:cubicBezTo>
                      <a:pt x="25" y="27"/>
                      <a:pt x="24" y="25"/>
                      <a:pt x="23" y="24"/>
                    </a:cubicBezTo>
                    <a:cubicBezTo>
                      <a:pt x="23" y="23"/>
                      <a:pt x="22" y="22"/>
                      <a:pt x="20" y="22"/>
                    </a:cubicBezTo>
                    <a:cubicBezTo>
                      <a:pt x="19" y="22"/>
                      <a:pt x="17" y="21"/>
                      <a:pt x="15" y="21"/>
                    </a:cubicBezTo>
                    <a:cubicBezTo>
                      <a:pt x="5" y="21"/>
                      <a:pt x="5" y="21"/>
                      <a:pt x="5" y="21"/>
                    </a:cubicBezTo>
                    <a:lnTo>
                      <a:pt x="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1" name="íSļïďé">
                <a:extLst>
                  <a:ext uri="{FF2B5EF4-FFF2-40B4-BE49-F238E27FC236}">
                    <a16:creationId xmlns:a16="http://schemas.microsoft.com/office/drawing/2014/main" id="{DA863DE3-6D56-4A05-97F1-01B5CEAA492A}"/>
                  </a:ext>
                </a:extLst>
              </p:cNvPr>
              <p:cNvSpPr/>
              <p:nvPr/>
            </p:nvSpPr>
            <p:spPr bwMode="auto">
              <a:xfrm>
                <a:off x="4887913" y="3700463"/>
                <a:ext cx="100013" cy="131763"/>
              </a:xfrm>
              <a:custGeom>
                <a:avLst/>
                <a:gdLst>
                  <a:gd name="T0" fmla="*/ 0 w 63"/>
                  <a:gd name="T1" fmla="*/ 83 h 83"/>
                  <a:gd name="T2" fmla="*/ 0 w 63"/>
                  <a:gd name="T3" fmla="*/ 0 h 83"/>
                  <a:gd name="T4" fmla="*/ 61 w 63"/>
                  <a:gd name="T5" fmla="*/ 0 h 83"/>
                  <a:gd name="T6" fmla="*/ 61 w 63"/>
                  <a:gd name="T7" fmla="*/ 10 h 83"/>
                  <a:gd name="T8" fmla="*/ 13 w 63"/>
                  <a:gd name="T9" fmla="*/ 10 h 83"/>
                  <a:gd name="T10" fmla="*/ 13 w 63"/>
                  <a:gd name="T11" fmla="*/ 35 h 83"/>
                  <a:gd name="T12" fmla="*/ 56 w 63"/>
                  <a:gd name="T13" fmla="*/ 35 h 83"/>
                  <a:gd name="T14" fmla="*/ 56 w 63"/>
                  <a:gd name="T15" fmla="*/ 43 h 83"/>
                  <a:gd name="T16" fmla="*/ 13 w 63"/>
                  <a:gd name="T17" fmla="*/ 43 h 83"/>
                  <a:gd name="T18" fmla="*/ 13 w 63"/>
                  <a:gd name="T19" fmla="*/ 73 h 83"/>
                  <a:gd name="T20" fmla="*/ 63 w 63"/>
                  <a:gd name="T21" fmla="*/ 73 h 83"/>
                  <a:gd name="T22" fmla="*/ 63 w 63"/>
                  <a:gd name="T23" fmla="*/ 83 h 83"/>
                  <a:gd name="T24" fmla="*/ 0 w 63"/>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83">
                    <a:moveTo>
                      <a:pt x="0" y="83"/>
                    </a:moveTo>
                    <a:lnTo>
                      <a:pt x="0" y="0"/>
                    </a:lnTo>
                    <a:lnTo>
                      <a:pt x="61" y="0"/>
                    </a:lnTo>
                    <a:lnTo>
                      <a:pt x="61" y="10"/>
                    </a:lnTo>
                    <a:lnTo>
                      <a:pt x="13" y="10"/>
                    </a:lnTo>
                    <a:lnTo>
                      <a:pt x="13" y="35"/>
                    </a:lnTo>
                    <a:lnTo>
                      <a:pt x="56" y="35"/>
                    </a:lnTo>
                    <a:lnTo>
                      <a:pt x="56" y="43"/>
                    </a:lnTo>
                    <a:lnTo>
                      <a:pt x="13" y="43"/>
                    </a:lnTo>
                    <a:lnTo>
                      <a:pt x="13" y="73"/>
                    </a:lnTo>
                    <a:lnTo>
                      <a:pt x="63" y="73"/>
                    </a:lnTo>
                    <a:lnTo>
                      <a:pt x="63"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2" name="íṥľîḍe">
                <a:extLst>
                  <a:ext uri="{FF2B5EF4-FFF2-40B4-BE49-F238E27FC236}">
                    <a16:creationId xmlns:a16="http://schemas.microsoft.com/office/drawing/2014/main" id="{E761C7B5-8D98-48C0-A12E-85950795ABB2}"/>
                  </a:ext>
                </a:extLst>
              </p:cNvPr>
              <p:cNvSpPr/>
              <p:nvPr/>
            </p:nvSpPr>
            <p:spPr bwMode="auto">
              <a:xfrm>
                <a:off x="515620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3" name="îṧ1iḍê">
                <a:extLst>
                  <a:ext uri="{FF2B5EF4-FFF2-40B4-BE49-F238E27FC236}">
                    <a16:creationId xmlns:a16="http://schemas.microsoft.com/office/drawing/2014/main" id="{0FDA0912-E751-42B5-9671-9564FD2BDA5A}"/>
                  </a:ext>
                </a:extLst>
              </p:cNvPr>
              <p:cNvSpPr/>
              <p:nvPr/>
            </p:nvSpPr>
            <p:spPr bwMode="auto">
              <a:xfrm>
                <a:off x="5346701" y="3700463"/>
                <a:ext cx="103188" cy="131763"/>
              </a:xfrm>
              <a:custGeom>
                <a:avLst/>
                <a:gdLst>
                  <a:gd name="T0" fmla="*/ 0 w 65"/>
                  <a:gd name="T1" fmla="*/ 83 h 83"/>
                  <a:gd name="T2" fmla="*/ 0 w 65"/>
                  <a:gd name="T3" fmla="*/ 0 h 83"/>
                  <a:gd name="T4" fmla="*/ 11 w 65"/>
                  <a:gd name="T5" fmla="*/ 0 h 83"/>
                  <a:gd name="T6" fmla="*/ 11 w 65"/>
                  <a:gd name="T7" fmla="*/ 33 h 83"/>
                  <a:gd name="T8" fmla="*/ 52 w 65"/>
                  <a:gd name="T9" fmla="*/ 33 h 83"/>
                  <a:gd name="T10" fmla="*/ 52 w 65"/>
                  <a:gd name="T11" fmla="*/ 0 h 83"/>
                  <a:gd name="T12" fmla="*/ 65 w 65"/>
                  <a:gd name="T13" fmla="*/ 0 h 83"/>
                  <a:gd name="T14" fmla="*/ 65 w 65"/>
                  <a:gd name="T15" fmla="*/ 83 h 83"/>
                  <a:gd name="T16" fmla="*/ 52 w 65"/>
                  <a:gd name="T17" fmla="*/ 83 h 83"/>
                  <a:gd name="T18" fmla="*/ 52 w 65"/>
                  <a:gd name="T19" fmla="*/ 43 h 83"/>
                  <a:gd name="T20" fmla="*/ 11 w 65"/>
                  <a:gd name="T21" fmla="*/ 43 h 83"/>
                  <a:gd name="T22" fmla="*/ 11 w 65"/>
                  <a:gd name="T23" fmla="*/ 83 h 83"/>
                  <a:gd name="T24" fmla="*/ 0 w 65"/>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83">
                    <a:moveTo>
                      <a:pt x="0" y="83"/>
                    </a:moveTo>
                    <a:lnTo>
                      <a:pt x="0" y="0"/>
                    </a:lnTo>
                    <a:lnTo>
                      <a:pt x="11" y="0"/>
                    </a:lnTo>
                    <a:lnTo>
                      <a:pt x="11" y="33"/>
                    </a:lnTo>
                    <a:lnTo>
                      <a:pt x="52" y="33"/>
                    </a:lnTo>
                    <a:lnTo>
                      <a:pt x="52" y="0"/>
                    </a:lnTo>
                    <a:lnTo>
                      <a:pt x="65" y="0"/>
                    </a:lnTo>
                    <a:lnTo>
                      <a:pt x="65" y="83"/>
                    </a:lnTo>
                    <a:lnTo>
                      <a:pt x="52" y="83"/>
                    </a:lnTo>
                    <a:lnTo>
                      <a:pt x="52" y="43"/>
                    </a:lnTo>
                    <a:lnTo>
                      <a:pt x="11" y="43"/>
                    </a:lnTo>
                    <a:lnTo>
                      <a:pt x="11"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4" name="îšlïḓe">
                <a:extLst>
                  <a:ext uri="{FF2B5EF4-FFF2-40B4-BE49-F238E27FC236}">
                    <a16:creationId xmlns:a16="http://schemas.microsoft.com/office/drawing/2014/main" id="{B8487026-237D-40DE-83B0-F423E50FF762}"/>
                  </a:ext>
                </a:extLst>
              </p:cNvPr>
              <p:cNvSpPr/>
              <p:nvPr/>
            </p:nvSpPr>
            <p:spPr bwMode="auto">
              <a:xfrm>
                <a:off x="5603876" y="3700463"/>
                <a:ext cx="122238" cy="131763"/>
              </a:xfrm>
              <a:custGeom>
                <a:avLst/>
                <a:gdLst>
                  <a:gd name="T0" fmla="*/ 0 w 37"/>
                  <a:gd name="T1" fmla="*/ 40 h 40"/>
                  <a:gd name="T2" fmla="*/ 15 w 37"/>
                  <a:gd name="T3" fmla="*/ 0 h 40"/>
                  <a:gd name="T4" fmla="*/ 21 w 37"/>
                  <a:gd name="T5" fmla="*/ 0 h 40"/>
                  <a:gd name="T6" fmla="*/ 37 w 37"/>
                  <a:gd name="T7" fmla="*/ 40 h 40"/>
                  <a:gd name="T8" fmla="*/ 31 w 37"/>
                  <a:gd name="T9" fmla="*/ 40 h 40"/>
                  <a:gd name="T10" fmla="*/ 26 w 37"/>
                  <a:gd name="T11" fmla="*/ 28 h 40"/>
                  <a:gd name="T12" fmla="*/ 10 w 37"/>
                  <a:gd name="T13" fmla="*/ 28 h 40"/>
                  <a:gd name="T14" fmla="*/ 6 w 37"/>
                  <a:gd name="T15" fmla="*/ 40 h 40"/>
                  <a:gd name="T16" fmla="*/ 0 w 37"/>
                  <a:gd name="T17" fmla="*/ 40 h 40"/>
                  <a:gd name="T18" fmla="*/ 11 w 37"/>
                  <a:gd name="T19" fmla="*/ 23 h 40"/>
                  <a:gd name="T20" fmla="*/ 25 w 37"/>
                  <a:gd name="T21" fmla="*/ 23 h 40"/>
                  <a:gd name="T22" fmla="*/ 21 w 37"/>
                  <a:gd name="T23" fmla="*/ 12 h 40"/>
                  <a:gd name="T24" fmla="*/ 18 w 37"/>
                  <a:gd name="T25" fmla="*/ 4 h 40"/>
                  <a:gd name="T26" fmla="*/ 16 w 37"/>
                  <a:gd name="T27" fmla="*/ 12 h 40"/>
                  <a:gd name="T28" fmla="*/ 11 w 37"/>
                  <a:gd name="T29"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40">
                    <a:moveTo>
                      <a:pt x="0" y="40"/>
                    </a:moveTo>
                    <a:cubicBezTo>
                      <a:pt x="15" y="0"/>
                      <a:pt x="15" y="0"/>
                      <a:pt x="15" y="0"/>
                    </a:cubicBezTo>
                    <a:cubicBezTo>
                      <a:pt x="21" y="0"/>
                      <a:pt x="21" y="0"/>
                      <a:pt x="21" y="0"/>
                    </a:cubicBezTo>
                    <a:cubicBezTo>
                      <a:pt x="37" y="40"/>
                      <a:pt x="37" y="40"/>
                      <a:pt x="37" y="40"/>
                    </a:cubicBezTo>
                    <a:cubicBezTo>
                      <a:pt x="31" y="40"/>
                      <a:pt x="31" y="40"/>
                      <a:pt x="31" y="40"/>
                    </a:cubicBezTo>
                    <a:cubicBezTo>
                      <a:pt x="26" y="28"/>
                      <a:pt x="26" y="28"/>
                      <a:pt x="26" y="28"/>
                    </a:cubicBezTo>
                    <a:cubicBezTo>
                      <a:pt x="10" y="28"/>
                      <a:pt x="10" y="28"/>
                      <a:pt x="10" y="28"/>
                    </a:cubicBezTo>
                    <a:cubicBezTo>
                      <a:pt x="6" y="40"/>
                      <a:pt x="6" y="40"/>
                      <a:pt x="6" y="40"/>
                    </a:cubicBezTo>
                    <a:cubicBezTo>
                      <a:pt x="0" y="40"/>
                      <a:pt x="0" y="40"/>
                      <a:pt x="0" y="40"/>
                    </a:cubicBezTo>
                    <a:close/>
                    <a:moveTo>
                      <a:pt x="11" y="23"/>
                    </a:moveTo>
                    <a:cubicBezTo>
                      <a:pt x="25" y="23"/>
                      <a:pt x="25" y="23"/>
                      <a:pt x="25" y="23"/>
                    </a:cubicBezTo>
                    <a:cubicBezTo>
                      <a:pt x="21" y="12"/>
                      <a:pt x="21" y="12"/>
                      <a:pt x="21" y="12"/>
                    </a:cubicBezTo>
                    <a:cubicBezTo>
                      <a:pt x="19" y="9"/>
                      <a:pt x="18" y="6"/>
                      <a:pt x="18" y="4"/>
                    </a:cubicBezTo>
                    <a:cubicBezTo>
                      <a:pt x="17" y="7"/>
                      <a:pt x="17" y="9"/>
                      <a:pt x="16" y="12"/>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5" name="iṩľiďe">
                <a:extLst>
                  <a:ext uri="{FF2B5EF4-FFF2-40B4-BE49-F238E27FC236}">
                    <a16:creationId xmlns:a16="http://schemas.microsoft.com/office/drawing/2014/main" id="{2E58BD3A-8580-4BC0-AECF-3817AF59C45E}"/>
                  </a:ext>
                </a:extLst>
              </p:cNvPr>
              <p:cNvSpPr/>
              <p:nvPr/>
            </p:nvSpPr>
            <p:spPr bwMode="auto">
              <a:xfrm>
                <a:off x="5881688" y="3700463"/>
                <a:ext cx="101600" cy="131763"/>
              </a:xfrm>
              <a:custGeom>
                <a:avLst/>
                <a:gdLst>
                  <a:gd name="T0" fmla="*/ 0 w 64"/>
                  <a:gd name="T1" fmla="*/ 83 h 83"/>
                  <a:gd name="T2" fmla="*/ 0 w 64"/>
                  <a:gd name="T3" fmla="*/ 0 h 83"/>
                  <a:gd name="T4" fmla="*/ 12 w 64"/>
                  <a:gd name="T5" fmla="*/ 0 h 83"/>
                  <a:gd name="T6" fmla="*/ 54 w 64"/>
                  <a:gd name="T7" fmla="*/ 64 h 83"/>
                  <a:gd name="T8" fmla="*/ 54 w 64"/>
                  <a:gd name="T9" fmla="*/ 0 h 83"/>
                  <a:gd name="T10" fmla="*/ 64 w 64"/>
                  <a:gd name="T11" fmla="*/ 0 h 83"/>
                  <a:gd name="T12" fmla="*/ 64 w 64"/>
                  <a:gd name="T13" fmla="*/ 83 h 83"/>
                  <a:gd name="T14" fmla="*/ 54 w 64"/>
                  <a:gd name="T15" fmla="*/ 83 h 83"/>
                  <a:gd name="T16" fmla="*/ 10 w 64"/>
                  <a:gd name="T17" fmla="*/ 18 h 83"/>
                  <a:gd name="T18" fmla="*/ 10 w 64"/>
                  <a:gd name="T19" fmla="*/ 83 h 83"/>
                  <a:gd name="T20" fmla="*/ 0 w 64"/>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83">
                    <a:moveTo>
                      <a:pt x="0" y="83"/>
                    </a:moveTo>
                    <a:lnTo>
                      <a:pt x="0" y="0"/>
                    </a:lnTo>
                    <a:lnTo>
                      <a:pt x="12" y="0"/>
                    </a:lnTo>
                    <a:lnTo>
                      <a:pt x="54" y="64"/>
                    </a:lnTo>
                    <a:lnTo>
                      <a:pt x="54" y="0"/>
                    </a:lnTo>
                    <a:lnTo>
                      <a:pt x="64" y="0"/>
                    </a:lnTo>
                    <a:lnTo>
                      <a:pt x="64" y="83"/>
                    </a:lnTo>
                    <a:lnTo>
                      <a:pt x="54" y="83"/>
                    </a:lnTo>
                    <a:lnTo>
                      <a:pt x="10" y="18"/>
                    </a:lnTo>
                    <a:lnTo>
                      <a:pt x="1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6" name="ïṩlíḋè">
                <a:extLst>
                  <a:ext uri="{FF2B5EF4-FFF2-40B4-BE49-F238E27FC236}">
                    <a16:creationId xmlns:a16="http://schemas.microsoft.com/office/drawing/2014/main" id="{EA1DFD8F-22DD-4A04-A3EA-0FC743F332AE}"/>
                  </a:ext>
                </a:extLst>
              </p:cNvPr>
              <p:cNvSpPr/>
              <p:nvPr/>
            </p:nvSpPr>
            <p:spPr bwMode="auto">
              <a:xfrm>
                <a:off x="6151563" y="3695700"/>
                <a:ext cx="119063" cy="136525"/>
              </a:xfrm>
              <a:custGeom>
                <a:avLst/>
                <a:gdLst>
                  <a:gd name="T0" fmla="*/ 20 w 36"/>
                  <a:gd name="T1" fmla="*/ 25 h 41"/>
                  <a:gd name="T2" fmla="*/ 20 w 36"/>
                  <a:gd name="T3" fmla="*/ 20 h 41"/>
                  <a:gd name="T4" fmla="*/ 36 w 36"/>
                  <a:gd name="T5" fmla="*/ 20 h 41"/>
                  <a:gd name="T6" fmla="*/ 36 w 36"/>
                  <a:gd name="T7" fmla="*/ 35 h 41"/>
                  <a:gd name="T8" fmla="*/ 28 w 36"/>
                  <a:gd name="T9" fmla="*/ 40 h 41"/>
                  <a:gd name="T10" fmla="*/ 20 w 36"/>
                  <a:gd name="T11" fmla="*/ 41 h 41"/>
                  <a:gd name="T12" fmla="*/ 9 w 36"/>
                  <a:gd name="T13" fmla="*/ 39 h 41"/>
                  <a:gd name="T14" fmla="*/ 2 w 36"/>
                  <a:gd name="T15" fmla="*/ 32 h 41"/>
                  <a:gd name="T16" fmla="*/ 0 w 36"/>
                  <a:gd name="T17" fmla="*/ 21 h 41"/>
                  <a:gd name="T18" fmla="*/ 2 w 36"/>
                  <a:gd name="T19" fmla="*/ 10 h 41"/>
                  <a:gd name="T20" fmla="*/ 9 w 36"/>
                  <a:gd name="T21" fmla="*/ 3 h 41"/>
                  <a:gd name="T22" fmla="*/ 20 w 36"/>
                  <a:gd name="T23" fmla="*/ 0 h 41"/>
                  <a:gd name="T24" fmla="*/ 27 w 36"/>
                  <a:gd name="T25" fmla="*/ 2 h 41"/>
                  <a:gd name="T26" fmla="*/ 33 w 36"/>
                  <a:gd name="T27" fmla="*/ 6 h 41"/>
                  <a:gd name="T28" fmla="*/ 36 w 36"/>
                  <a:gd name="T29" fmla="*/ 12 h 41"/>
                  <a:gd name="T30" fmla="*/ 31 w 36"/>
                  <a:gd name="T31" fmla="*/ 13 h 41"/>
                  <a:gd name="T32" fmla="*/ 29 w 36"/>
                  <a:gd name="T33" fmla="*/ 9 h 41"/>
                  <a:gd name="T34" fmla="*/ 25 w 36"/>
                  <a:gd name="T35" fmla="*/ 6 h 41"/>
                  <a:gd name="T36" fmla="*/ 20 w 36"/>
                  <a:gd name="T37" fmla="*/ 5 h 41"/>
                  <a:gd name="T38" fmla="*/ 13 w 36"/>
                  <a:gd name="T39" fmla="*/ 6 h 41"/>
                  <a:gd name="T40" fmla="*/ 9 w 36"/>
                  <a:gd name="T41" fmla="*/ 9 h 41"/>
                  <a:gd name="T42" fmla="*/ 7 w 36"/>
                  <a:gd name="T43" fmla="*/ 13 h 41"/>
                  <a:gd name="T44" fmla="*/ 5 w 36"/>
                  <a:gd name="T45" fmla="*/ 21 h 41"/>
                  <a:gd name="T46" fmla="*/ 7 w 36"/>
                  <a:gd name="T47" fmla="*/ 30 h 41"/>
                  <a:gd name="T48" fmla="*/ 12 w 36"/>
                  <a:gd name="T49" fmla="*/ 35 h 41"/>
                  <a:gd name="T50" fmla="*/ 20 w 36"/>
                  <a:gd name="T51" fmla="*/ 37 h 41"/>
                  <a:gd name="T52" fmla="*/ 26 w 36"/>
                  <a:gd name="T53" fmla="*/ 35 h 41"/>
                  <a:gd name="T54" fmla="*/ 31 w 36"/>
                  <a:gd name="T55" fmla="*/ 32 h 41"/>
                  <a:gd name="T56" fmla="*/ 31 w 36"/>
                  <a:gd name="T57" fmla="*/ 25 h 41"/>
                  <a:gd name="T58" fmla="*/ 20 w 36"/>
                  <a:gd name="T59"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1">
                    <a:moveTo>
                      <a:pt x="20" y="25"/>
                    </a:moveTo>
                    <a:cubicBezTo>
                      <a:pt x="20" y="20"/>
                      <a:pt x="20" y="20"/>
                      <a:pt x="20" y="20"/>
                    </a:cubicBezTo>
                    <a:cubicBezTo>
                      <a:pt x="36" y="20"/>
                      <a:pt x="36" y="20"/>
                      <a:pt x="36" y="20"/>
                    </a:cubicBezTo>
                    <a:cubicBezTo>
                      <a:pt x="36" y="35"/>
                      <a:pt x="36" y="35"/>
                      <a:pt x="36" y="35"/>
                    </a:cubicBezTo>
                    <a:cubicBezTo>
                      <a:pt x="34" y="37"/>
                      <a:pt x="31" y="39"/>
                      <a:pt x="28" y="40"/>
                    </a:cubicBezTo>
                    <a:cubicBezTo>
                      <a:pt x="26" y="41"/>
                      <a:pt x="23" y="41"/>
                      <a:pt x="20" y="41"/>
                    </a:cubicBezTo>
                    <a:cubicBezTo>
                      <a:pt x="16" y="41"/>
                      <a:pt x="13" y="40"/>
                      <a:pt x="9" y="39"/>
                    </a:cubicBezTo>
                    <a:cubicBezTo>
                      <a:pt x="6" y="37"/>
                      <a:pt x="4" y="35"/>
                      <a:pt x="2" y="32"/>
                    </a:cubicBezTo>
                    <a:cubicBezTo>
                      <a:pt x="1" y="28"/>
                      <a:pt x="0" y="25"/>
                      <a:pt x="0" y="21"/>
                    </a:cubicBezTo>
                    <a:cubicBezTo>
                      <a:pt x="0" y="17"/>
                      <a:pt x="1" y="14"/>
                      <a:pt x="2" y="10"/>
                    </a:cubicBezTo>
                    <a:cubicBezTo>
                      <a:pt x="4" y="7"/>
                      <a:pt x="6" y="4"/>
                      <a:pt x="9" y="3"/>
                    </a:cubicBezTo>
                    <a:cubicBezTo>
                      <a:pt x="12" y="1"/>
                      <a:pt x="16" y="0"/>
                      <a:pt x="20" y="0"/>
                    </a:cubicBezTo>
                    <a:cubicBezTo>
                      <a:pt x="22" y="0"/>
                      <a:pt x="25" y="1"/>
                      <a:pt x="27" y="2"/>
                    </a:cubicBezTo>
                    <a:cubicBezTo>
                      <a:pt x="30" y="3"/>
                      <a:pt x="31" y="4"/>
                      <a:pt x="33" y="6"/>
                    </a:cubicBezTo>
                    <a:cubicBezTo>
                      <a:pt x="34" y="7"/>
                      <a:pt x="35" y="9"/>
                      <a:pt x="36" y="12"/>
                    </a:cubicBezTo>
                    <a:cubicBezTo>
                      <a:pt x="31" y="13"/>
                      <a:pt x="31" y="13"/>
                      <a:pt x="31" y="13"/>
                    </a:cubicBezTo>
                    <a:cubicBezTo>
                      <a:pt x="30" y="11"/>
                      <a:pt x="30" y="10"/>
                      <a:pt x="29" y="9"/>
                    </a:cubicBezTo>
                    <a:cubicBezTo>
                      <a:pt x="28" y="8"/>
                      <a:pt x="27" y="7"/>
                      <a:pt x="25" y="6"/>
                    </a:cubicBezTo>
                    <a:cubicBezTo>
                      <a:pt x="23" y="5"/>
                      <a:pt x="22" y="5"/>
                      <a:pt x="20" y="5"/>
                    </a:cubicBezTo>
                    <a:cubicBezTo>
                      <a:pt x="17" y="5"/>
                      <a:pt x="15" y="5"/>
                      <a:pt x="13" y="6"/>
                    </a:cubicBezTo>
                    <a:cubicBezTo>
                      <a:pt x="12" y="7"/>
                      <a:pt x="10" y="8"/>
                      <a:pt x="9" y="9"/>
                    </a:cubicBezTo>
                    <a:cubicBezTo>
                      <a:pt x="8" y="10"/>
                      <a:pt x="7" y="11"/>
                      <a:pt x="7" y="13"/>
                    </a:cubicBezTo>
                    <a:cubicBezTo>
                      <a:pt x="6" y="15"/>
                      <a:pt x="5" y="18"/>
                      <a:pt x="5" y="21"/>
                    </a:cubicBezTo>
                    <a:cubicBezTo>
                      <a:pt x="5" y="24"/>
                      <a:pt x="6" y="27"/>
                      <a:pt x="7" y="30"/>
                    </a:cubicBezTo>
                    <a:cubicBezTo>
                      <a:pt x="8" y="32"/>
                      <a:pt x="10" y="34"/>
                      <a:pt x="12" y="35"/>
                    </a:cubicBezTo>
                    <a:cubicBezTo>
                      <a:pt x="15" y="36"/>
                      <a:pt x="17" y="37"/>
                      <a:pt x="20" y="37"/>
                    </a:cubicBezTo>
                    <a:cubicBezTo>
                      <a:pt x="22" y="37"/>
                      <a:pt x="24" y="36"/>
                      <a:pt x="26" y="35"/>
                    </a:cubicBezTo>
                    <a:cubicBezTo>
                      <a:pt x="28" y="34"/>
                      <a:pt x="30" y="33"/>
                      <a:pt x="31" y="32"/>
                    </a:cubicBezTo>
                    <a:cubicBezTo>
                      <a:pt x="31" y="25"/>
                      <a:pt x="31" y="25"/>
                      <a:pt x="31" y="25"/>
                    </a:cubicBezTo>
                    <a:lnTo>
                      <a:pt x="2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7" name="iṩľíḋé">
                <a:extLst>
                  <a:ext uri="{FF2B5EF4-FFF2-40B4-BE49-F238E27FC236}">
                    <a16:creationId xmlns:a16="http://schemas.microsoft.com/office/drawing/2014/main" id="{60A6E24E-D3EB-418D-ADE0-753A68BB883A}"/>
                  </a:ext>
                </a:extLst>
              </p:cNvPr>
              <p:cNvSpPr/>
              <p:nvPr/>
            </p:nvSpPr>
            <p:spPr bwMode="auto">
              <a:xfrm>
                <a:off x="6478588" y="3700463"/>
                <a:ext cx="106363" cy="131763"/>
              </a:xfrm>
              <a:custGeom>
                <a:avLst/>
                <a:gdLst>
                  <a:gd name="T0" fmla="*/ 26 w 32"/>
                  <a:gd name="T1" fmla="*/ 0 h 40"/>
                  <a:gd name="T2" fmla="*/ 32 w 32"/>
                  <a:gd name="T3" fmla="*/ 0 h 40"/>
                  <a:gd name="T4" fmla="*/ 32 w 32"/>
                  <a:gd name="T5" fmla="*/ 23 h 40"/>
                  <a:gd name="T6" fmla="*/ 30 w 32"/>
                  <a:gd name="T7" fmla="*/ 32 h 40"/>
                  <a:gd name="T8" fmla="*/ 25 w 32"/>
                  <a:gd name="T9" fmla="*/ 38 h 40"/>
                  <a:gd name="T10" fmla="*/ 16 w 32"/>
                  <a:gd name="T11" fmla="*/ 40 h 40"/>
                  <a:gd name="T12" fmla="*/ 7 w 32"/>
                  <a:gd name="T13" fmla="*/ 38 h 40"/>
                  <a:gd name="T14" fmla="*/ 2 w 32"/>
                  <a:gd name="T15" fmla="*/ 33 h 40"/>
                  <a:gd name="T16" fmla="*/ 0 w 32"/>
                  <a:gd name="T17" fmla="*/ 23 h 40"/>
                  <a:gd name="T18" fmla="*/ 0 w 32"/>
                  <a:gd name="T19" fmla="*/ 0 h 40"/>
                  <a:gd name="T20" fmla="*/ 6 w 32"/>
                  <a:gd name="T21" fmla="*/ 0 h 40"/>
                  <a:gd name="T22" fmla="*/ 6 w 32"/>
                  <a:gd name="T23" fmla="*/ 23 h 40"/>
                  <a:gd name="T24" fmla="*/ 7 w 32"/>
                  <a:gd name="T25" fmla="*/ 30 h 40"/>
                  <a:gd name="T26" fmla="*/ 10 w 32"/>
                  <a:gd name="T27" fmla="*/ 34 h 40"/>
                  <a:gd name="T28" fmla="*/ 16 w 32"/>
                  <a:gd name="T29" fmla="*/ 36 h 40"/>
                  <a:gd name="T30" fmla="*/ 24 w 32"/>
                  <a:gd name="T31" fmla="*/ 33 h 40"/>
                  <a:gd name="T32" fmla="*/ 26 w 32"/>
                  <a:gd name="T33" fmla="*/ 23 h 40"/>
                  <a:gd name="T34" fmla="*/ 26 w 32"/>
                  <a:gd name="T3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40">
                    <a:moveTo>
                      <a:pt x="26" y="0"/>
                    </a:moveTo>
                    <a:cubicBezTo>
                      <a:pt x="32" y="0"/>
                      <a:pt x="32" y="0"/>
                      <a:pt x="32" y="0"/>
                    </a:cubicBezTo>
                    <a:cubicBezTo>
                      <a:pt x="32" y="23"/>
                      <a:pt x="32" y="23"/>
                      <a:pt x="32" y="23"/>
                    </a:cubicBezTo>
                    <a:cubicBezTo>
                      <a:pt x="32" y="27"/>
                      <a:pt x="31" y="30"/>
                      <a:pt x="30" y="32"/>
                    </a:cubicBezTo>
                    <a:cubicBezTo>
                      <a:pt x="29" y="35"/>
                      <a:pt x="28" y="37"/>
                      <a:pt x="25" y="38"/>
                    </a:cubicBezTo>
                    <a:cubicBezTo>
                      <a:pt x="23" y="40"/>
                      <a:pt x="20" y="40"/>
                      <a:pt x="16" y="40"/>
                    </a:cubicBezTo>
                    <a:cubicBezTo>
                      <a:pt x="12" y="40"/>
                      <a:pt x="9" y="40"/>
                      <a:pt x="7" y="38"/>
                    </a:cubicBezTo>
                    <a:cubicBezTo>
                      <a:pt x="5" y="37"/>
                      <a:pt x="3" y="35"/>
                      <a:pt x="2" y="33"/>
                    </a:cubicBezTo>
                    <a:cubicBezTo>
                      <a:pt x="1" y="30"/>
                      <a:pt x="0" y="27"/>
                      <a:pt x="0" y="23"/>
                    </a:cubicBezTo>
                    <a:cubicBezTo>
                      <a:pt x="0" y="0"/>
                      <a:pt x="0" y="0"/>
                      <a:pt x="0" y="0"/>
                    </a:cubicBezTo>
                    <a:cubicBezTo>
                      <a:pt x="6" y="0"/>
                      <a:pt x="6" y="0"/>
                      <a:pt x="6" y="0"/>
                    </a:cubicBezTo>
                    <a:cubicBezTo>
                      <a:pt x="6" y="23"/>
                      <a:pt x="6" y="23"/>
                      <a:pt x="6" y="23"/>
                    </a:cubicBezTo>
                    <a:cubicBezTo>
                      <a:pt x="6" y="26"/>
                      <a:pt x="6" y="29"/>
                      <a:pt x="7" y="30"/>
                    </a:cubicBezTo>
                    <a:cubicBezTo>
                      <a:pt x="7" y="32"/>
                      <a:pt x="8" y="33"/>
                      <a:pt x="10" y="34"/>
                    </a:cubicBezTo>
                    <a:cubicBezTo>
                      <a:pt x="11" y="35"/>
                      <a:pt x="13" y="36"/>
                      <a:pt x="16" y="36"/>
                    </a:cubicBezTo>
                    <a:cubicBezTo>
                      <a:pt x="19" y="36"/>
                      <a:pt x="22" y="35"/>
                      <a:pt x="24" y="33"/>
                    </a:cubicBezTo>
                    <a:cubicBezTo>
                      <a:pt x="25" y="31"/>
                      <a:pt x="26" y="28"/>
                      <a:pt x="26" y="23"/>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8" name="iṧlíḓé">
                <a:extLst>
                  <a:ext uri="{FF2B5EF4-FFF2-40B4-BE49-F238E27FC236}">
                    <a16:creationId xmlns:a16="http://schemas.microsoft.com/office/drawing/2014/main" id="{B946B683-88A7-474A-8FF7-F748B1257C71}"/>
                  </a:ext>
                </a:extLst>
              </p:cNvPr>
              <p:cNvSpPr/>
              <p:nvPr/>
            </p:nvSpPr>
            <p:spPr bwMode="auto">
              <a:xfrm>
                <a:off x="6753226" y="3700463"/>
                <a:ext cx="101600" cy="131763"/>
              </a:xfrm>
              <a:custGeom>
                <a:avLst/>
                <a:gdLst>
                  <a:gd name="T0" fmla="*/ 0 w 64"/>
                  <a:gd name="T1" fmla="*/ 83 h 83"/>
                  <a:gd name="T2" fmla="*/ 0 w 64"/>
                  <a:gd name="T3" fmla="*/ 0 h 83"/>
                  <a:gd name="T4" fmla="*/ 12 w 64"/>
                  <a:gd name="T5" fmla="*/ 0 h 83"/>
                  <a:gd name="T6" fmla="*/ 54 w 64"/>
                  <a:gd name="T7" fmla="*/ 64 h 83"/>
                  <a:gd name="T8" fmla="*/ 54 w 64"/>
                  <a:gd name="T9" fmla="*/ 0 h 83"/>
                  <a:gd name="T10" fmla="*/ 64 w 64"/>
                  <a:gd name="T11" fmla="*/ 0 h 83"/>
                  <a:gd name="T12" fmla="*/ 64 w 64"/>
                  <a:gd name="T13" fmla="*/ 83 h 83"/>
                  <a:gd name="T14" fmla="*/ 54 w 64"/>
                  <a:gd name="T15" fmla="*/ 83 h 83"/>
                  <a:gd name="T16" fmla="*/ 10 w 64"/>
                  <a:gd name="T17" fmla="*/ 18 h 83"/>
                  <a:gd name="T18" fmla="*/ 10 w 64"/>
                  <a:gd name="T19" fmla="*/ 83 h 83"/>
                  <a:gd name="T20" fmla="*/ 0 w 64"/>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83">
                    <a:moveTo>
                      <a:pt x="0" y="83"/>
                    </a:moveTo>
                    <a:lnTo>
                      <a:pt x="0" y="0"/>
                    </a:lnTo>
                    <a:lnTo>
                      <a:pt x="12" y="0"/>
                    </a:lnTo>
                    <a:lnTo>
                      <a:pt x="54" y="64"/>
                    </a:lnTo>
                    <a:lnTo>
                      <a:pt x="54" y="0"/>
                    </a:lnTo>
                    <a:lnTo>
                      <a:pt x="64" y="0"/>
                    </a:lnTo>
                    <a:lnTo>
                      <a:pt x="64" y="83"/>
                    </a:lnTo>
                    <a:lnTo>
                      <a:pt x="54" y="83"/>
                    </a:lnTo>
                    <a:lnTo>
                      <a:pt x="10" y="18"/>
                    </a:lnTo>
                    <a:lnTo>
                      <a:pt x="1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09" name="íṥľide">
                <a:extLst>
                  <a:ext uri="{FF2B5EF4-FFF2-40B4-BE49-F238E27FC236}">
                    <a16:creationId xmlns:a16="http://schemas.microsoft.com/office/drawing/2014/main" id="{2425F509-B7CD-431D-9FF9-B052FE689B72}"/>
                  </a:ext>
                </a:extLst>
              </p:cNvPr>
              <p:cNvSpPr/>
              <p:nvPr/>
            </p:nvSpPr>
            <p:spPr bwMode="auto">
              <a:xfrm>
                <a:off x="702945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0" name="ïṩlîḑè">
                <a:extLst>
                  <a:ext uri="{FF2B5EF4-FFF2-40B4-BE49-F238E27FC236}">
                    <a16:creationId xmlns:a16="http://schemas.microsoft.com/office/drawing/2014/main" id="{8F5D666F-9FBB-4FF9-A6BD-A1389E334570}"/>
                  </a:ext>
                </a:extLst>
              </p:cNvPr>
              <p:cNvSpPr/>
              <p:nvPr/>
            </p:nvSpPr>
            <p:spPr bwMode="auto">
              <a:xfrm>
                <a:off x="7207251" y="3700463"/>
                <a:ext cx="119063" cy="131763"/>
              </a:xfrm>
              <a:custGeom>
                <a:avLst/>
                <a:gdLst>
                  <a:gd name="T0" fmla="*/ 15 w 36"/>
                  <a:gd name="T1" fmla="*/ 40 h 40"/>
                  <a:gd name="T2" fmla="*/ 0 w 36"/>
                  <a:gd name="T3" fmla="*/ 0 h 40"/>
                  <a:gd name="T4" fmla="*/ 5 w 36"/>
                  <a:gd name="T5" fmla="*/ 0 h 40"/>
                  <a:gd name="T6" fmla="*/ 15 w 36"/>
                  <a:gd name="T7" fmla="*/ 29 h 40"/>
                  <a:gd name="T8" fmla="*/ 18 w 36"/>
                  <a:gd name="T9" fmla="*/ 35 h 40"/>
                  <a:gd name="T10" fmla="*/ 20 w 36"/>
                  <a:gd name="T11" fmla="*/ 29 h 40"/>
                  <a:gd name="T12" fmla="*/ 30 w 36"/>
                  <a:gd name="T13" fmla="*/ 0 h 40"/>
                  <a:gd name="T14" fmla="*/ 36 w 36"/>
                  <a:gd name="T15" fmla="*/ 0 h 40"/>
                  <a:gd name="T16" fmla="*/ 20 w 36"/>
                  <a:gd name="T17" fmla="*/ 40 h 40"/>
                  <a:gd name="T18" fmla="*/ 15 w 36"/>
                  <a:gd name="T1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40">
                    <a:moveTo>
                      <a:pt x="15" y="40"/>
                    </a:moveTo>
                    <a:cubicBezTo>
                      <a:pt x="0" y="0"/>
                      <a:pt x="0" y="0"/>
                      <a:pt x="0" y="0"/>
                    </a:cubicBezTo>
                    <a:cubicBezTo>
                      <a:pt x="5" y="0"/>
                      <a:pt x="5" y="0"/>
                      <a:pt x="5" y="0"/>
                    </a:cubicBezTo>
                    <a:cubicBezTo>
                      <a:pt x="15" y="29"/>
                      <a:pt x="15" y="29"/>
                      <a:pt x="15" y="29"/>
                    </a:cubicBezTo>
                    <a:cubicBezTo>
                      <a:pt x="16" y="31"/>
                      <a:pt x="17" y="33"/>
                      <a:pt x="18" y="35"/>
                    </a:cubicBezTo>
                    <a:cubicBezTo>
                      <a:pt x="18" y="33"/>
                      <a:pt x="19" y="31"/>
                      <a:pt x="20" y="29"/>
                    </a:cubicBezTo>
                    <a:cubicBezTo>
                      <a:pt x="30" y="0"/>
                      <a:pt x="30" y="0"/>
                      <a:pt x="30" y="0"/>
                    </a:cubicBezTo>
                    <a:cubicBezTo>
                      <a:pt x="36" y="0"/>
                      <a:pt x="36" y="0"/>
                      <a:pt x="36" y="0"/>
                    </a:cubicBezTo>
                    <a:cubicBezTo>
                      <a:pt x="20" y="40"/>
                      <a:pt x="20" y="40"/>
                      <a:pt x="20" y="40"/>
                    </a:cubicBezTo>
                    <a:lnTo>
                      <a:pt x="1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1" name="í$ḷiḓê">
                <a:extLst>
                  <a:ext uri="{FF2B5EF4-FFF2-40B4-BE49-F238E27FC236}">
                    <a16:creationId xmlns:a16="http://schemas.microsoft.com/office/drawing/2014/main" id="{104804C5-B235-4771-AEDD-0A07DD36EA31}"/>
                  </a:ext>
                </a:extLst>
              </p:cNvPr>
              <p:cNvSpPr/>
              <p:nvPr/>
            </p:nvSpPr>
            <p:spPr bwMode="auto">
              <a:xfrm>
                <a:off x="7485063" y="3700463"/>
                <a:ext cx="95250" cy="131763"/>
              </a:xfrm>
              <a:custGeom>
                <a:avLst/>
                <a:gdLst>
                  <a:gd name="T0" fmla="*/ 0 w 60"/>
                  <a:gd name="T1" fmla="*/ 83 h 83"/>
                  <a:gd name="T2" fmla="*/ 0 w 60"/>
                  <a:gd name="T3" fmla="*/ 0 h 83"/>
                  <a:gd name="T4" fmla="*/ 58 w 60"/>
                  <a:gd name="T5" fmla="*/ 0 h 83"/>
                  <a:gd name="T6" fmla="*/ 58 w 60"/>
                  <a:gd name="T7" fmla="*/ 10 h 83"/>
                  <a:gd name="T8" fmla="*/ 10 w 60"/>
                  <a:gd name="T9" fmla="*/ 10 h 83"/>
                  <a:gd name="T10" fmla="*/ 10 w 60"/>
                  <a:gd name="T11" fmla="*/ 35 h 83"/>
                  <a:gd name="T12" fmla="*/ 56 w 60"/>
                  <a:gd name="T13" fmla="*/ 35 h 83"/>
                  <a:gd name="T14" fmla="*/ 56 w 60"/>
                  <a:gd name="T15" fmla="*/ 43 h 83"/>
                  <a:gd name="T16" fmla="*/ 10 w 60"/>
                  <a:gd name="T17" fmla="*/ 43 h 83"/>
                  <a:gd name="T18" fmla="*/ 10 w 60"/>
                  <a:gd name="T19" fmla="*/ 73 h 83"/>
                  <a:gd name="T20" fmla="*/ 60 w 60"/>
                  <a:gd name="T21" fmla="*/ 73 h 83"/>
                  <a:gd name="T22" fmla="*/ 60 w 60"/>
                  <a:gd name="T23" fmla="*/ 83 h 83"/>
                  <a:gd name="T24" fmla="*/ 0 w 60"/>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3">
                    <a:moveTo>
                      <a:pt x="0" y="83"/>
                    </a:moveTo>
                    <a:lnTo>
                      <a:pt x="0" y="0"/>
                    </a:lnTo>
                    <a:lnTo>
                      <a:pt x="58" y="0"/>
                    </a:lnTo>
                    <a:lnTo>
                      <a:pt x="58" y="10"/>
                    </a:lnTo>
                    <a:lnTo>
                      <a:pt x="10" y="10"/>
                    </a:lnTo>
                    <a:lnTo>
                      <a:pt x="10" y="35"/>
                    </a:lnTo>
                    <a:lnTo>
                      <a:pt x="56" y="35"/>
                    </a:lnTo>
                    <a:lnTo>
                      <a:pt x="56" y="43"/>
                    </a:lnTo>
                    <a:lnTo>
                      <a:pt x="10" y="43"/>
                    </a:lnTo>
                    <a:lnTo>
                      <a:pt x="10" y="73"/>
                    </a:lnTo>
                    <a:lnTo>
                      <a:pt x="60" y="73"/>
                    </a:lnTo>
                    <a:lnTo>
                      <a:pt x="6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2" name="ïṡļîdê">
                <a:extLst>
                  <a:ext uri="{FF2B5EF4-FFF2-40B4-BE49-F238E27FC236}">
                    <a16:creationId xmlns:a16="http://schemas.microsoft.com/office/drawing/2014/main" id="{FAF344D5-96C6-4554-BB17-1876061C1E89}"/>
                  </a:ext>
                </a:extLst>
              </p:cNvPr>
              <p:cNvSpPr/>
              <p:nvPr/>
            </p:nvSpPr>
            <p:spPr bwMode="auto">
              <a:xfrm>
                <a:off x="7745413" y="3700463"/>
                <a:ext cx="115888" cy="131763"/>
              </a:xfrm>
              <a:custGeom>
                <a:avLst/>
                <a:gdLst>
                  <a:gd name="T0" fmla="*/ 0 w 35"/>
                  <a:gd name="T1" fmla="*/ 40 h 40"/>
                  <a:gd name="T2" fmla="*/ 0 w 35"/>
                  <a:gd name="T3" fmla="*/ 0 h 40"/>
                  <a:gd name="T4" fmla="*/ 18 w 35"/>
                  <a:gd name="T5" fmla="*/ 0 h 40"/>
                  <a:gd name="T6" fmla="*/ 26 w 35"/>
                  <a:gd name="T7" fmla="*/ 1 h 40"/>
                  <a:gd name="T8" fmla="*/ 30 w 35"/>
                  <a:gd name="T9" fmla="*/ 5 h 40"/>
                  <a:gd name="T10" fmla="*/ 32 w 35"/>
                  <a:gd name="T11" fmla="*/ 11 h 40"/>
                  <a:gd name="T12" fmla="*/ 29 w 35"/>
                  <a:gd name="T13" fmla="*/ 18 h 40"/>
                  <a:gd name="T14" fmla="*/ 21 w 35"/>
                  <a:gd name="T15" fmla="*/ 22 h 40"/>
                  <a:gd name="T16" fmla="*/ 24 w 35"/>
                  <a:gd name="T17" fmla="*/ 24 h 40"/>
                  <a:gd name="T18" fmla="*/ 28 w 35"/>
                  <a:gd name="T19" fmla="*/ 29 h 40"/>
                  <a:gd name="T20" fmla="*/ 35 w 35"/>
                  <a:gd name="T21" fmla="*/ 40 h 40"/>
                  <a:gd name="T22" fmla="*/ 29 w 35"/>
                  <a:gd name="T23" fmla="*/ 40 h 40"/>
                  <a:gd name="T24" fmla="*/ 23 w 35"/>
                  <a:gd name="T25" fmla="*/ 31 h 40"/>
                  <a:gd name="T26" fmla="*/ 20 w 35"/>
                  <a:gd name="T27" fmla="*/ 26 h 40"/>
                  <a:gd name="T28" fmla="*/ 17 w 35"/>
                  <a:gd name="T29" fmla="*/ 23 h 40"/>
                  <a:gd name="T30" fmla="*/ 15 w 35"/>
                  <a:gd name="T31" fmla="*/ 22 h 40"/>
                  <a:gd name="T32" fmla="*/ 12 w 35"/>
                  <a:gd name="T33" fmla="*/ 22 h 40"/>
                  <a:gd name="T34" fmla="*/ 6 w 35"/>
                  <a:gd name="T35" fmla="*/ 22 h 40"/>
                  <a:gd name="T36" fmla="*/ 6 w 35"/>
                  <a:gd name="T37" fmla="*/ 40 h 40"/>
                  <a:gd name="T38" fmla="*/ 0 w 35"/>
                  <a:gd name="T39" fmla="*/ 40 h 40"/>
                  <a:gd name="T40" fmla="*/ 6 w 35"/>
                  <a:gd name="T41" fmla="*/ 18 h 40"/>
                  <a:gd name="T42" fmla="*/ 17 w 35"/>
                  <a:gd name="T43" fmla="*/ 18 h 40"/>
                  <a:gd name="T44" fmla="*/ 22 w 35"/>
                  <a:gd name="T45" fmla="*/ 17 h 40"/>
                  <a:gd name="T46" fmla="*/ 26 w 35"/>
                  <a:gd name="T47" fmla="*/ 14 h 40"/>
                  <a:gd name="T48" fmla="*/ 27 w 35"/>
                  <a:gd name="T49" fmla="*/ 11 h 40"/>
                  <a:gd name="T50" fmla="*/ 25 w 35"/>
                  <a:gd name="T51" fmla="*/ 6 h 40"/>
                  <a:gd name="T52" fmla="*/ 18 w 35"/>
                  <a:gd name="T53" fmla="*/ 4 h 40"/>
                  <a:gd name="T54" fmla="*/ 6 w 35"/>
                  <a:gd name="T55" fmla="*/ 4 h 40"/>
                  <a:gd name="T56" fmla="*/ 6 w 35"/>
                  <a:gd name="T57"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8" y="0"/>
                      <a:pt x="18" y="0"/>
                      <a:pt x="18" y="0"/>
                    </a:cubicBezTo>
                    <a:cubicBezTo>
                      <a:pt x="21" y="0"/>
                      <a:pt x="24" y="0"/>
                      <a:pt x="26" y="1"/>
                    </a:cubicBezTo>
                    <a:cubicBezTo>
                      <a:pt x="28" y="2"/>
                      <a:pt x="29" y="3"/>
                      <a:pt x="30" y="5"/>
                    </a:cubicBezTo>
                    <a:cubicBezTo>
                      <a:pt x="31" y="7"/>
                      <a:pt x="32" y="9"/>
                      <a:pt x="32" y="11"/>
                    </a:cubicBezTo>
                    <a:cubicBezTo>
                      <a:pt x="32" y="14"/>
                      <a:pt x="31" y="16"/>
                      <a:pt x="29" y="18"/>
                    </a:cubicBezTo>
                    <a:cubicBezTo>
                      <a:pt x="27" y="20"/>
                      <a:pt x="25" y="21"/>
                      <a:pt x="21" y="22"/>
                    </a:cubicBezTo>
                    <a:cubicBezTo>
                      <a:pt x="22" y="22"/>
                      <a:pt x="23" y="23"/>
                      <a:pt x="24" y="24"/>
                    </a:cubicBezTo>
                    <a:cubicBezTo>
                      <a:pt x="25" y="25"/>
                      <a:pt x="27" y="27"/>
                      <a:pt x="28" y="29"/>
                    </a:cubicBezTo>
                    <a:cubicBezTo>
                      <a:pt x="35" y="40"/>
                      <a:pt x="35" y="40"/>
                      <a:pt x="35" y="40"/>
                    </a:cubicBezTo>
                    <a:cubicBezTo>
                      <a:pt x="29" y="40"/>
                      <a:pt x="29" y="40"/>
                      <a:pt x="29" y="40"/>
                    </a:cubicBezTo>
                    <a:cubicBezTo>
                      <a:pt x="23" y="31"/>
                      <a:pt x="23" y="31"/>
                      <a:pt x="23" y="31"/>
                    </a:cubicBezTo>
                    <a:cubicBezTo>
                      <a:pt x="22" y="29"/>
                      <a:pt x="21" y="27"/>
                      <a:pt x="20" y="26"/>
                    </a:cubicBezTo>
                    <a:cubicBezTo>
                      <a:pt x="19" y="25"/>
                      <a:pt x="18" y="24"/>
                      <a:pt x="17" y="23"/>
                    </a:cubicBezTo>
                    <a:cubicBezTo>
                      <a:pt x="16" y="23"/>
                      <a:pt x="15" y="22"/>
                      <a:pt x="15" y="22"/>
                    </a:cubicBezTo>
                    <a:cubicBezTo>
                      <a:pt x="14" y="22"/>
                      <a:pt x="13" y="22"/>
                      <a:pt x="12" y="22"/>
                    </a:cubicBezTo>
                    <a:cubicBezTo>
                      <a:pt x="6" y="22"/>
                      <a:pt x="6" y="22"/>
                      <a:pt x="6" y="22"/>
                    </a:cubicBezTo>
                    <a:cubicBezTo>
                      <a:pt x="6" y="40"/>
                      <a:pt x="6" y="40"/>
                      <a:pt x="6" y="40"/>
                    </a:cubicBezTo>
                    <a:cubicBezTo>
                      <a:pt x="0" y="40"/>
                      <a:pt x="0" y="40"/>
                      <a:pt x="0" y="40"/>
                    </a:cubicBezTo>
                    <a:close/>
                    <a:moveTo>
                      <a:pt x="6" y="18"/>
                    </a:moveTo>
                    <a:cubicBezTo>
                      <a:pt x="17" y="18"/>
                      <a:pt x="17" y="18"/>
                      <a:pt x="17" y="18"/>
                    </a:cubicBezTo>
                    <a:cubicBezTo>
                      <a:pt x="19" y="18"/>
                      <a:pt x="21" y="17"/>
                      <a:pt x="22" y="17"/>
                    </a:cubicBezTo>
                    <a:cubicBezTo>
                      <a:pt x="24" y="16"/>
                      <a:pt x="25" y="15"/>
                      <a:pt x="26" y="14"/>
                    </a:cubicBezTo>
                    <a:cubicBezTo>
                      <a:pt x="26" y="13"/>
                      <a:pt x="27" y="12"/>
                      <a:pt x="27" y="11"/>
                    </a:cubicBezTo>
                    <a:cubicBezTo>
                      <a:pt x="27" y="9"/>
                      <a:pt x="26" y="7"/>
                      <a:pt x="25" y="6"/>
                    </a:cubicBezTo>
                    <a:cubicBezTo>
                      <a:pt x="23" y="5"/>
                      <a:pt x="21" y="4"/>
                      <a:pt x="18" y="4"/>
                    </a:cubicBezTo>
                    <a:cubicBezTo>
                      <a:pt x="6" y="4"/>
                      <a:pt x="6" y="4"/>
                      <a:pt x="6" y="4"/>
                    </a:cubicBezTo>
                    <a:lnTo>
                      <a:pt x="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3" name="ísḷíďê">
                <a:extLst>
                  <a:ext uri="{FF2B5EF4-FFF2-40B4-BE49-F238E27FC236}">
                    <a16:creationId xmlns:a16="http://schemas.microsoft.com/office/drawing/2014/main" id="{ECA8A5B8-0691-4E5E-8BA6-75F66AF35AD1}"/>
                  </a:ext>
                </a:extLst>
              </p:cNvPr>
              <p:cNvSpPr/>
              <p:nvPr/>
            </p:nvSpPr>
            <p:spPr bwMode="auto">
              <a:xfrm>
                <a:off x="8012113" y="3695700"/>
                <a:ext cx="106363" cy="136525"/>
              </a:xfrm>
              <a:custGeom>
                <a:avLst/>
                <a:gdLst>
                  <a:gd name="T0" fmla="*/ 0 w 32"/>
                  <a:gd name="T1" fmla="*/ 28 h 41"/>
                  <a:gd name="T2" fmla="*/ 5 w 32"/>
                  <a:gd name="T3" fmla="*/ 27 h 41"/>
                  <a:gd name="T4" fmla="*/ 7 w 32"/>
                  <a:gd name="T5" fmla="*/ 32 h 41"/>
                  <a:gd name="T6" fmla="*/ 11 w 32"/>
                  <a:gd name="T7" fmla="*/ 35 h 41"/>
                  <a:gd name="T8" fmla="*/ 17 w 32"/>
                  <a:gd name="T9" fmla="*/ 37 h 41"/>
                  <a:gd name="T10" fmla="*/ 22 w 32"/>
                  <a:gd name="T11" fmla="*/ 36 h 41"/>
                  <a:gd name="T12" fmla="*/ 26 w 32"/>
                  <a:gd name="T13" fmla="*/ 33 h 41"/>
                  <a:gd name="T14" fmla="*/ 27 w 32"/>
                  <a:gd name="T15" fmla="*/ 30 h 41"/>
                  <a:gd name="T16" fmla="*/ 26 w 32"/>
                  <a:gd name="T17" fmla="*/ 27 h 41"/>
                  <a:gd name="T18" fmla="*/ 22 w 32"/>
                  <a:gd name="T19" fmla="*/ 24 h 41"/>
                  <a:gd name="T20" fmla="*/ 15 w 32"/>
                  <a:gd name="T21" fmla="*/ 22 h 41"/>
                  <a:gd name="T22" fmla="*/ 8 w 32"/>
                  <a:gd name="T23" fmla="*/ 20 h 41"/>
                  <a:gd name="T24" fmla="*/ 3 w 32"/>
                  <a:gd name="T25" fmla="*/ 16 h 41"/>
                  <a:gd name="T26" fmla="*/ 2 w 32"/>
                  <a:gd name="T27" fmla="*/ 11 h 41"/>
                  <a:gd name="T28" fmla="*/ 4 w 32"/>
                  <a:gd name="T29" fmla="*/ 6 h 41"/>
                  <a:gd name="T30" fmla="*/ 9 w 32"/>
                  <a:gd name="T31" fmla="*/ 2 h 41"/>
                  <a:gd name="T32" fmla="*/ 16 w 32"/>
                  <a:gd name="T33" fmla="*/ 0 h 41"/>
                  <a:gd name="T34" fmla="*/ 24 w 32"/>
                  <a:gd name="T35" fmla="*/ 2 h 41"/>
                  <a:gd name="T36" fmla="*/ 29 w 32"/>
                  <a:gd name="T37" fmla="*/ 6 h 41"/>
                  <a:gd name="T38" fmla="*/ 31 w 32"/>
                  <a:gd name="T39" fmla="*/ 12 h 41"/>
                  <a:gd name="T40" fmla="*/ 26 w 32"/>
                  <a:gd name="T41" fmla="*/ 13 h 41"/>
                  <a:gd name="T42" fmla="*/ 23 w 32"/>
                  <a:gd name="T43" fmla="*/ 7 h 41"/>
                  <a:gd name="T44" fmla="*/ 16 w 32"/>
                  <a:gd name="T45" fmla="*/ 5 h 41"/>
                  <a:gd name="T46" fmla="*/ 9 w 32"/>
                  <a:gd name="T47" fmla="*/ 7 h 41"/>
                  <a:gd name="T48" fmla="*/ 7 w 32"/>
                  <a:gd name="T49" fmla="*/ 11 h 41"/>
                  <a:gd name="T50" fmla="*/ 8 w 32"/>
                  <a:gd name="T51" fmla="*/ 14 h 41"/>
                  <a:gd name="T52" fmla="*/ 16 w 32"/>
                  <a:gd name="T53" fmla="*/ 17 h 41"/>
                  <a:gd name="T54" fmla="*/ 25 w 32"/>
                  <a:gd name="T55" fmla="*/ 20 h 41"/>
                  <a:gd name="T56" fmla="*/ 30 w 32"/>
                  <a:gd name="T57" fmla="*/ 24 h 41"/>
                  <a:gd name="T58" fmla="*/ 32 w 32"/>
                  <a:gd name="T59" fmla="*/ 29 h 41"/>
                  <a:gd name="T60" fmla="*/ 30 w 32"/>
                  <a:gd name="T61" fmla="*/ 35 h 41"/>
                  <a:gd name="T62" fmla="*/ 25 w 32"/>
                  <a:gd name="T63" fmla="*/ 40 h 41"/>
                  <a:gd name="T64" fmla="*/ 17 w 32"/>
                  <a:gd name="T65" fmla="*/ 41 h 41"/>
                  <a:gd name="T66" fmla="*/ 8 w 32"/>
                  <a:gd name="T67" fmla="*/ 40 h 41"/>
                  <a:gd name="T68" fmla="*/ 3 w 32"/>
                  <a:gd name="T69" fmla="*/ 35 h 41"/>
                  <a:gd name="T70" fmla="*/ 0 w 3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41">
                    <a:moveTo>
                      <a:pt x="0" y="28"/>
                    </a:moveTo>
                    <a:cubicBezTo>
                      <a:pt x="5" y="27"/>
                      <a:pt x="5" y="27"/>
                      <a:pt x="5" y="27"/>
                    </a:cubicBezTo>
                    <a:cubicBezTo>
                      <a:pt x="6" y="29"/>
                      <a:pt x="6" y="31"/>
                      <a:pt x="7" y="32"/>
                    </a:cubicBezTo>
                    <a:cubicBezTo>
                      <a:pt x="8" y="34"/>
                      <a:pt x="9" y="35"/>
                      <a:pt x="11" y="35"/>
                    </a:cubicBezTo>
                    <a:cubicBezTo>
                      <a:pt x="13" y="36"/>
                      <a:pt x="15" y="37"/>
                      <a:pt x="17" y="37"/>
                    </a:cubicBezTo>
                    <a:cubicBezTo>
                      <a:pt x="19" y="37"/>
                      <a:pt x="21" y="36"/>
                      <a:pt x="22" y="36"/>
                    </a:cubicBezTo>
                    <a:cubicBezTo>
                      <a:pt x="24" y="35"/>
                      <a:pt x="25" y="34"/>
                      <a:pt x="26" y="33"/>
                    </a:cubicBezTo>
                    <a:cubicBezTo>
                      <a:pt x="26" y="32"/>
                      <a:pt x="27" y="31"/>
                      <a:pt x="27" y="30"/>
                    </a:cubicBezTo>
                    <a:cubicBezTo>
                      <a:pt x="27" y="29"/>
                      <a:pt x="26" y="28"/>
                      <a:pt x="26" y="27"/>
                    </a:cubicBezTo>
                    <a:cubicBezTo>
                      <a:pt x="25" y="26"/>
                      <a:pt x="24" y="25"/>
                      <a:pt x="22" y="24"/>
                    </a:cubicBezTo>
                    <a:cubicBezTo>
                      <a:pt x="21" y="24"/>
                      <a:pt x="19" y="23"/>
                      <a:pt x="15" y="22"/>
                    </a:cubicBezTo>
                    <a:cubicBezTo>
                      <a:pt x="12" y="21"/>
                      <a:pt x="9" y="21"/>
                      <a:pt x="8" y="20"/>
                    </a:cubicBezTo>
                    <a:cubicBezTo>
                      <a:pt x="6" y="19"/>
                      <a:pt x="4" y="18"/>
                      <a:pt x="3" y="16"/>
                    </a:cubicBezTo>
                    <a:cubicBezTo>
                      <a:pt x="2" y="15"/>
                      <a:pt x="2" y="13"/>
                      <a:pt x="2" y="11"/>
                    </a:cubicBezTo>
                    <a:cubicBezTo>
                      <a:pt x="2" y="9"/>
                      <a:pt x="2" y="7"/>
                      <a:pt x="4" y="6"/>
                    </a:cubicBezTo>
                    <a:cubicBezTo>
                      <a:pt x="5" y="4"/>
                      <a:pt x="6" y="3"/>
                      <a:pt x="9" y="2"/>
                    </a:cubicBezTo>
                    <a:cubicBezTo>
                      <a:pt x="11" y="1"/>
                      <a:pt x="13" y="0"/>
                      <a:pt x="16" y="0"/>
                    </a:cubicBezTo>
                    <a:cubicBezTo>
                      <a:pt x="19" y="0"/>
                      <a:pt x="21" y="1"/>
                      <a:pt x="24" y="2"/>
                    </a:cubicBezTo>
                    <a:cubicBezTo>
                      <a:pt x="26" y="3"/>
                      <a:pt x="28" y="4"/>
                      <a:pt x="29" y="6"/>
                    </a:cubicBezTo>
                    <a:cubicBezTo>
                      <a:pt x="30" y="8"/>
                      <a:pt x="31" y="10"/>
                      <a:pt x="31" y="12"/>
                    </a:cubicBezTo>
                    <a:cubicBezTo>
                      <a:pt x="26" y="13"/>
                      <a:pt x="26" y="13"/>
                      <a:pt x="26" y="13"/>
                    </a:cubicBezTo>
                    <a:cubicBezTo>
                      <a:pt x="25" y="10"/>
                      <a:pt x="24" y="8"/>
                      <a:pt x="23" y="7"/>
                    </a:cubicBezTo>
                    <a:cubicBezTo>
                      <a:pt x="21" y="6"/>
                      <a:pt x="19" y="5"/>
                      <a:pt x="16" y="5"/>
                    </a:cubicBezTo>
                    <a:cubicBezTo>
                      <a:pt x="13" y="5"/>
                      <a:pt x="11" y="6"/>
                      <a:pt x="9" y="7"/>
                    </a:cubicBezTo>
                    <a:cubicBezTo>
                      <a:pt x="8" y="8"/>
                      <a:pt x="7" y="9"/>
                      <a:pt x="7" y="11"/>
                    </a:cubicBezTo>
                    <a:cubicBezTo>
                      <a:pt x="7" y="12"/>
                      <a:pt x="7" y="14"/>
                      <a:pt x="8" y="14"/>
                    </a:cubicBezTo>
                    <a:cubicBezTo>
                      <a:pt x="9" y="15"/>
                      <a:pt x="12" y="16"/>
                      <a:pt x="16" y="17"/>
                    </a:cubicBezTo>
                    <a:cubicBezTo>
                      <a:pt x="21" y="18"/>
                      <a:pt x="24" y="19"/>
                      <a:pt x="25" y="20"/>
                    </a:cubicBezTo>
                    <a:cubicBezTo>
                      <a:pt x="27" y="21"/>
                      <a:pt x="29" y="22"/>
                      <a:pt x="30" y="24"/>
                    </a:cubicBezTo>
                    <a:cubicBezTo>
                      <a:pt x="31" y="25"/>
                      <a:pt x="32" y="27"/>
                      <a:pt x="32" y="29"/>
                    </a:cubicBezTo>
                    <a:cubicBezTo>
                      <a:pt x="32" y="32"/>
                      <a:pt x="31" y="34"/>
                      <a:pt x="30" y="35"/>
                    </a:cubicBezTo>
                    <a:cubicBezTo>
                      <a:pt x="29" y="37"/>
                      <a:pt x="27" y="39"/>
                      <a:pt x="25" y="40"/>
                    </a:cubicBezTo>
                    <a:cubicBezTo>
                      <a:pt x="23" y="41"/>
                      <a:pt x="20" y="41"/>
                      <a:pt x="17" y="41"/>
                    </a:cubicBezTo>
                    <a:cubicBezTo>
                      <a:pt x="14" y="41"/>
                      <a:pt x="11" y="41"/>
                      <a:pt x="8" y="40"/>
                    </a:cubicBezTo>
                    <a:cubicBezTo>
                      <a:pt x="6" y="39"/>
                      <a:pt x="4" y="37"/>
                      <a:pt x="3" y="35"/>
                    </a:cubicBezTo>
                    <a:cubicBezTo>
                      <a:pt x="1" y="33"/>
                      <a:pt x="0" y="31"/>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4" name="ïşḷïḑè">
                <a:extLst>
                  <a:ext uri="{FF2B5EF4-FFF2-40B4-BE49-F238E27FC236}">
                    <a16:creationId xmlns:a16="http://schemas.microsoft.com/office/drawing/2014/main" id="{4A66F242-56FB-4E52-A207-7B3AF34145CA}"/>
                  </a:ext>
                </a:extLst>
              </p:cNvPr>
              <p:cNvSpPr/>
              <p:nvPr/>
            </p:nvSpPr>
            <p:spPr bwMode="auto">
              <a:xfrm>
                <a:off x="828675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5" name="ïŝľiḍê">
                <a:extLst>
                  <a:ext uri="{FF2B5EF4-FFF2-40B4-BE49-F238E27FC236}">
                    <a16:creationId xmlns:a16="http://schemas.microsoft.com/office/drawing/2014/main" id="{7DBD749D-864A-454B-A9CC-A29A56F1ED62}"/>
                  </a:ext>
                </a:extLst>
              </p:cNvPr>
              <p:cNvSpPr/>
              <p:nvPr/>
            </p:nvSpPr>
            <p:spPr bwMode="auto">
              <a:xfrm>
                <a:off x="8464551" y="3700463"/>
                <a:ext cx="106363" cy="131763"/>
              </a:xfrm>
              <a:custGeom>
                <a:avLst/>
                <a:gdLst>
                  <a:gd name="T0" fmla="*/ 27 w 67"/>
                  <a:gd name="T1" fmla="*/ 83 h 83"/>
                  <a:gd name="T2" fmla="*/ 27 w 67"/>
                  <a:gd name="T3" fmla="*/ 10 h 83"/>
                  <a:gd name="T4" fmla="*/ 0 w 67"/>
                  <a:gd name="T5" fmla="*/ 10 h 83"/>
                  <a:gd name="T6" fmla="*/ 0 w 67"/>
                  <a:gd name="T7" fmla="*/ 0 h 83"/>
                  <a:gd name="T8" fmla="*/ 67 w 67"/>
                  <a:gd name="T9" fmla="*/ 0 h 83"/>
                  <a:gd name="T10" fmla="*/ 67 w 67"/>
                  <a:gd name="T11" fmla="*/ 10 h 83"/>
                  <a:gd name="T12" fmla="*/ 40 w 67"/>
                  <a:gd name="T13" fmla="*/ 10 h 83"/>
                  <a:gd name="T14" fmla="*/ 40 w 67"/>
                  <a:gd name="T15" fmla="*/ 83 h 83"/>
                  <a:gd name="T16" fmla="*/ 27 w 67"/>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3">
                    <a:moveTo>
                      <a:pt x="27" y="83"/>
                    </a:moveTo>
                    <a:lnTo>
                      <a:pt x="27" y="10"/>
                    </a:lnTo>
                    <a:lnTo>
                      <a:pt x="0" y="10"/>
                    </a:lnTo>
                    <a:lnTo>
                      <a:pt x="0" y="0"/>
                    </a:lnTo>
                    <a:lnTo>
                      <a:pt x="67" y="0"/>
                    </a:lnTo>
                    <a:lnTo>
                      <a:pt x="67" y="10"/>
                    </a:lnTo>
                    <a:lnTo>
                      <a:pt x="40" y="10"/>
                    </a:lnTo>
                    <a:lnTo>
                      <a:pt x="40" y="83"/>
                    </a:lnTo>
                    <a:lnTo>
                      <a:pt x="27"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216" name="iṥḻïdê">
                <a:extLst>
                  <a:ext uri="{FF2B5EF4-FFF2-40B4-BE49-F238E27FC236}">
                    <a16:creationId xmlns:a16="http://schemas.microsoft.com/office/drawing/2014/main" id="{FA1771DF-2876-496D-B0A5-483A0B07DA93}"/>
                  </a:ext>
                </a:extLst>
              </p:cNvPr>
              <p:cNvSpPr/>
              <p:nvPr/>
            </p:nvSpPr>
            <p:spPr bwMode="auto">
              <a:xfrm>
                <a:off x="8715376" y="3700463"/>
                <a:ext cx="119063" cy="131763"/>
              </a:xfrm>
              <a:custGeom>
                <a:avLst/>
                <a:gdLst>
                  <a:gd name="T0" fmla="*/ 15 w 36"/>
                  <a:gd name="T1" fmla="*/ 40 h 40"/>
                  <a:gd name="T2" fmla="*/ 15 w 36"/>
                  <a:gd name="T3" fmla="*/ 23 h 40"/>
                  <a:gd name="T4" fmla="*/ 0 w 36"/>
                  <a:gd name="T5" fmla="*/ 0 h 40"/>
                  <a:gd name="T6" fmla="*/ 6 w 36"/>
                  <a:gd name="T7" fmla="*/ 0 h 40"/>
                  <a:gd name="T8" fmla="*/ 14 w 36"/>
                  <a:gd name="T9" fmla="*/ 12 h 40"/>
                  <a:gd name="T10" fmla="*/ 18 w 36"/>
                  <a:gd name="T11" fmla="*/ 19 h 40"/>
                  <a:gd name="T12" fmla="*/ 23 w 36"/>
                  <a:gd name="T13" fmla="*/ 12 h 40"/>
                  <a:gd name="T14" fmla="*/ 30 w 36"/>
                  <a:gd name="T15" fmla="*/ 0 h 40"/>
                  <a:gd name="T16" fmla="*/ 36 w 36"/>
                  <a:gd name="T17" fmla="*/ 0 h 40"/>
                  <a:gd name="T18" fmla="*/ 21 w 36"/>
                  <a:gd name="T19" fmla="*/ 23 h 40"/>
                  <a:gd name="T20" fmla="*/ 21 w 36"/>
                  <a:gd name="T21" fmla="*/ 40 h 40"/>
                  <a:gd name="T22" fmla="*/ 15 w 36"/>
                  <a:gd name="T2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0">
                    <a:moveTo>
                      <a:pt x="15" y="40"/>
                    </a:moveTo>
                    <a:cubicBezTo>
                      <a:pt x="15" y="23"/>
                      <a:pt x="15" y="23"/>
                      <a:pt x="15" y="23"/>
                    </a:cubicBezTo>
                    <a:cubicBezTo>
                      <a:pt x="0" y="0"/>
                      <a:pt x="0" y="0"/>
                      <a:pt x="0" y="0"/>
                    </a:cubicBezTo>
                    <a:cubicBezTo>
                      <a:pt x="6" y="0"/>
                      <a:pt x="6" y="0"/>
                      <a:pt x="6" y="0"/>
                    </a:cubicBezTo>
                    <a:cubicBezTo>
                      <a:pt x="14" y="12"/>
                      <a:pt x="14" y="12"/>
                      <a:pt x="14" y="12"/>
                    </a:cubicBezTo>
                    <a:cubicBezTo>
                      <a:pt x="16" y="14"/>
                      <a:pt x="17" y="16"/>
                      <a:pt x="18" y="19"/>
                    </a:cubicBezTo>
                    <a:cubicBezTo>
                      <a:pt x="19" y="17"/>
                      <a:pt x="21" y="14"/>
                      <a:pt x="23" y="12"/>
                    </a:cubicBezTo>
                    <a:cubicBezTo>
                      <a:pt x="30" y="0"/>
                      <a:pt x="30" y="0"/>
                      <a:pt x="30" y="0"/>
                    </a:cubicBezTo>
                    <a:cubicBezTo>
                      <a:pt x="36" y="0"/>
                      <a:pt x="36" y="0"/>
                      <a:pt x="36" y="0"/>
                    </a:cubicBezTo>
                    <a:cubicBezTo>
                      <a:pt x="21" y="23"/>
                      <a:pt x="21" y="23"/>
                      <a:pt x="21" y="23"/>
                    </a:cubicBezTo>
                    <a:cubicBezTo>
                      <a:pt x="21" y="40"/>
                      <a:pt x="21" y="40"/>
                      <a:pt x="21" y="40"/>
                    </a:cubicBezTo>
                    <a:lnTo>
                      <a:pt x="1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grpSp>
      </p:grpSp>
      <p:sp>
        <p:nvSpPr>
          <p:cNvPr id="238" name="矩形 237">
            <a:extLst>
              <a:ext uri="{FF2B5EF4-FFF2-40B4-BE49-F238E27FC236}">
                <a16:creationId xmlns:a16="http://schemas.microsoft.com/office/drawing/2014/main" id="{B0C3C289-3675-46FA-9EE8-994C1180D91B}"/>
              </a:ext>
            </a:extLst>
          </p:cNvPr>
          <p:cNvSpPr/>
          <p:nvPr userDrawn="1"/>
        </p:nvSpPr>
        <p:spPr>
          <a:xfrm flipV="1">
            <a:off x="0" y="6806337"/>
            <a:ext cx="12192000" cy="650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39" name="文本框 238">
            <a:extLst>
              <a:ext uri="{FF2B5EF4-FFF2-40B4-BE49-F238E27FC236}">
                <a16:creationId xmlns:a16="http://schemas.microsoft.com/office/drawing/2014/main" id="{52AC2730-E121-4BFF-BA4D-6302DD3A3360}"/>
              </a:ext>
            </a:extLst>
          </p:cNvPr>
          <p:cNvSpPr txBox="1"/>
          <p:nvPr userDrawn="1"/>
        </p:nvSpPr>
        <p:spPr>
          <a:xfrm>
            <a:off x="660400" y="6577035"/>
            <a:ext cx="5486400" cy="184666"/>
          </a:xfrm>
          <a:prstGeom prst="rect">
            <a:avLst/>
          </a:prstGeom>
          <a:noFill/>
        </p:spPr>
        <p:txBody>
          <a:bodyPr wrap="square" lIns="0" tIns="0" rIns="0" bIns="0" rtlCol="0">
            <a:spAutoFit/>
          </a:bodyPr>
          <a:lstStyle/>
          <a:p>
            <a:r>
              <a:rPr lang="zh-CN" altLang="en-US" sz="1200" b="1" spc="300" dirty="0">
                <a:solidFill>
                  <a:schemeClr val="accent1"/>
                </a:solidFill>
                <a:latin typeface="微软雅黑 Light" panose="020B0502040204020203" pitchFamily="34" charset="-122"/>
              </a:rPr>
              <a:t>德才兼备 知行合一</a:t>
            </a:r>
          </a:p>
        </p:txBody>
      </p:sp>
      <p:sp>
        <p:nvSpPr>
          <p:cNvPr id="7" name="灯片编号占位符 6">
            <a:extLst>
              <a:ext uri="{FF2B5EF4-FFF2-40B4-BE49-F238E27FC236}">
                <a16:creationId xmlns:a16="http://schemas.microsoft.com/office/drawing/2014/main" id="{71A23097-D24F-4C1A-8A0B-2F4109837B7D}"/>
              </a:ext>
            </a:extLst>
          </p:cNvPr>
          <p:cNvSpPr>
            <a:spLocks noGrp="1"/>
          </p:cNvSpPr>
          <p:nvPr>
            <p:ph type="sldNum" sz="quarter" idx="13"/>
          </p:nvPr>
        </p:nvSpPr>
        <p:spPr>
          <a:xfrm>
            <a:off x="8765175" y="6583682"/>
            <a:ext cx="2743200" cy="149924"/>
          </a:xfrm>
        </p:spPr>
        <p:txBody>
          <a:bodyPr lIns="0" tIns="0" rIns="0" bIns="0"/>
          <a:lstStyle>
            <a:lvl1pPr>
              <a:defRPr sz="1400" b="1">
                <a:solidFill>
                  <a:schemeClr val="accent1"/>
                </a:solidFill>
                <a:latin typeface="+mn-lt"/>
              </a:defRPr>
            </a:lvl1pPr>
          </a:lstStyle>
          <a:p>
            <a:fld id="{E16B16C1-6D5E-46C9-B419-8AFAA0B89E27}" type="slidenum">
              <a:rPr lang="zh-CN" altLang="en-US" smtClean="0"/>
              <a:pPr/>
              <a:t>‹#›</a:t>
            </a:fld>
            <a:endParaRPr lang="zh-CN" altLang="en-US" dirty="0"/>
          </a:p>
        </p:txBody>
      </p:sp>
    </p:spTree>
    <p:extLst>
      <p:ext uri="{BB962C8B-B14F-4D97-AF65-F5344CB8AC3E}">
        <p14:creationId xmlns:p14="http://schemas.microsoft.com/office/powerpoint/2010/main" val="926062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656285"/>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pic>
        <p:nvPicPr>
          <p:cNvPr id="101" name="图片 100">
            <a:extLst>
              <a:ext uri="{FF2B5EF4-FFF2-40B4-BE49-F238E27FC236}">
                <a16:creationId xmlns:a16="http://schemas.microsoft.com/office/drawing/2014/main" id="{40241BD1-A8D3-47F7-86B7-D5E355EF47D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0898" t="238" r="19837"/>
          <a:stretch/>
        </p:blipFill>
        <p:spPr>
          <a:xfrm>
            <a:off x="7004816" y="0"/>
            <a:ext cx="5187184" cy="7002684"/>
          </a:xfrm>
          <a:custGeom>
            <a:avLst/>
            <a:gdLst>
              <a:gd name="connsiteX0" fmla="*/ 0 w 5187184"/>
              <a:gd name="connsiteY0" fmla="*/ 0 h 7002684"/>
              <a:gd name="connsiteX1" fmla="*/ 3890388 w 5187184"/>
              <a:gd name="connsiteY1" fmla="*/ 0 h 7002684"/>
              <a:gd name="connsiteX2" fmla="*/ 4149780 w 5187184"/>
              <a:gd name="connsiteY2" fmla="*/ 1400714 h 7002684"/>
              <a:gd name="connsiteX3" fmla="*/ 5187184 w 5187184"/>
              <a:gd name="connsiteY3" fmla="*/ 7002684 h 7002684"/>
              <a:gd name="connsiteX4" fmla="*/ 1296796 w 5187184"/>
              <a:gd name="connsiteY4" fmla="*/ 7002684 h 7002684"/>
              <a:gd name="connsiteX5" fmla="*/ 1037445 w 5187184"/>
              <a:gd name="connsiteY5" fmla="*/ 5602192 h 700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87184" h="7002684">
                <a:moveTo>
                  <a:pt x="0" y="0"/>
                </a:moveTo>
                <a:lnTo>
                  <a:pt x="3890388" y="0"/>
                </a:lnTo>
                <a:lnTo>
                  <a:pt x="4149780" y="1400714"/>
                </a:lnTo>
                <a:lnTo>
                  <a:pt x="5187184" y="7002684"/>
                </a:lnTo>
                <a:lnTo>
                  <a:pt x="1296796" y="7002684"/>
                </a:lnTo>
                <a:lnTo>
                  <a:pt x="1037445" y="5602192"/>
                </a:lnTo>
                <a:close/>
              </a:path>
            </a:pathLst>
          </a:custGeom>
        </p:spPr>
      </p:pic>
      <p:cxnSp>
        <p:nvCxnSpPr>
          <p:cNvPr id="53" name="直接连接符 52">
            <a:extLst>
              <a:ext uri="{FF2B5EF4-FFF2-40B4-BE49-F238E27FC236}">
                <a16:creationId xmlns:a16="http://schemas.microsoft.com/office/drawing/2014/main" id="{A84DE908-609D-429C-9E25-5348F9EE3ABE}"/>
              </a:ext>
            </a:extLst>
          </p:cNvPr>
          <p:cNvCxnSpPr>
            <a:cxnSpLocks/>
          </p:cNvCxnSpPr>
          <p:nvPr userDrawn="1"/>
        </p:nvCxnSpPr>
        <p:spPr>
          <a:xfrm flipV="1">
            <a:off x="751661" y="2058446"/>
            <a:ext cx="0" cy="1232128"/>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02" name="平行四边形 101">
            <a:extLst>
              <a:ext uri="{FF2B5EF4-FFF2-40B4-BE49-F238E27FC236}">
                <a16:creationId xmlns:a16="http://schemas.microsoft.com/office/drawing/2014/main" id="{2EF96210-DDD3-4F59-B730-1512FC4E885B}"/>
              </a:ext>
            </a:extLst>
          </p:cNvPr>
          <p:cNvSpPr/>
          <p:nvPr userDrawn="1"/>
        </p:nvSpPr>
        <p:spPr>
          <a:xfrm flipH="1">
            <a:off x="7004816" y="0"/>
            <a:ext cx="5187184" cy="7002684"/>
          </a:xfrm>
          <a:prstGeom prst="parallelogram">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grpSp>
        <p:nvGrpSpPr>
          <p:cNvPr id="3" name="组合 2">
            <a:extLst>
              <a:ext uri="{FF2B5EF4-FFF2-40B4-BE49-F238E27FC236}">
                <a16:creationId xmlns:a16="http://schemas.microsoft.com/office/drawing/2014/main" id="{29F0012B-7E46-4A2B-90DC-81D0099485BA}"/>
              </a:ext>
            </a:extLst>
          </p:cNvPr>
          <p:cNvGrpSpPr/>
          <p:nvPr userDrawn="1"/>
        </p:nvGrpSpPr>
        <p:grpSpPr>
          <a:xfrm>
            <a:off x="7046098" y="1352452"/>
            <a:ext cx="4466907" cy="1055243"/>
            <a:chOff x="6957679" y="1357480"/>
            <a:chExt cx="4466907" cy="1055243"/>
          </a:xfrm>
        </p:grpSpPr>
        <p:sp>
          <p:nvSpPr>
            <p:cNvPr id="62" name="平行四边形 61">
              <a:extLst>
                <a:ext uri="{FF2B5EF4-FFF2-40B4-BE49-F238E27FC236}">
                  <a16:creationId xmlns:a16="http://schemas.microsoft.com/office/drawing/2014/main" id="{2E4708A6-CD59-4294-BEB9-D77B9936E86F}"/>
                </a:ext>
              </a:extLst>
            </p:cNvPr>
            <p:cNvSpPr/>
            <p:nvPr userDrawn="1"/>
          </p:nvSpPr>
          <p:spPr>
            <a:xfrm flipH="1">
              <a:off x="6957679" y="1357480"/>
              <a:ext cx="4466907" cy="1055243"/>
            </a:xfrm>
            <a:prstGeom prst="parallelogram">
              <a:avLst>
                <a:gd name="adj" fmla="val 190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grpSp>
          <p:nvGrpSpPr>
            <p:cNvPr id="54" name="81ebc1f8-0063-4175-a0e9-d76839507c2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CDBB260-8473-41C8-B52E-2986FB5FBCE2}"/>
                </a:ext>
              </a:extLst>
            </p:cNvPr>
            <p:cNvGrpSpPr>
              <a:grpSpLocks noChangeAspect="1"/>
            </p:cNvGrpSpPr>
            <p:nvPr userDrawn="1">
              <p:custDataLst>
                <p:tags r:id="rId1"/>
              </p:custDataLst>
            </p:nvPr>
          </p:nvGrpSpPr>
          <p:grpSpPr>
            <a:xfrm>
              <a:off x="7239288" y="1526358"/>
              <a:ext cx="3949906" cy="733268"/>
              <a:chOff x="3497261" y="2746242"/>
              <a:chExt cx="7298696" cy="1354943"/>
            </a:xfrm>
            <a:solidFill>
              <a:schemeClr val="bg1"/>
            </a:solidFill>
          </p:grpSpPr>
          <p:grpSp>
            <p:nvGrpSpPr>
              <p:cNvPr id="55" name="ïşļíḓê">
                <a:extLst>
                  <a:ext uri="{FF2B5EF4-FFF2-40B4-BE49-F238E27FC236}">
                    <a16:creationId xmlns:a16="http://schemas.microsoft.com/office/drawing/2014/main" id="{ED1082B5-26CB-436D-856C-720811C98FC9}"/>
                  </a:ext>
                </a:extLst>
              </p:cNvPr>
              <p:cNvGrpSpPr/>
              <p:nvPr/>
            </p:nvGrpSpPr>
            <p:grpSpPr>
              <a:xfrm>
                <a:off x="3497261" y="2746242"/>
                <a:ext cx="7298696" cy="1095599"/>
                <a:chOff x="4535488" y="3019425"/>
                <a:chExt cx="4378326" cy="657226"/>
              </a:xfrm>
              <a:grpFill/>
            </p:grpSpPr>
            <p:sp>
              <p:nvSpPr>
                <p:cNvPr id="79" name="îṥļiďe">
                  <a:extLst>
                    <a:ext uri="{FF2B5EF4-FFF2-40B4-BE49-F238E27FC236}">
                      <a16:creationId xmlns:a16="http://schemas.microsoft.com/office/drawing/2014/main" id="{522FC84F-557E-4A3C-8DC7-425BAC83CDB5}"/>
                    </a:ext>
                  </a:extLst>
                </p:cNvPr>
                <p:cNvSpPr/>
                <p:nvPr/>
              </p:nvSpPr>
              <p:spPr bwMode="auto">
                <a:xfrm>
                  <a:off x="4535488" y="3192463"/>
                  <a:ext cx="290513" cy="484188"/>
                </a:xfrm>
                <a:custGeom>
                  <a:avLst/>
                  <a:gdLst>
                    <a:gd name="T0" fmla="*/ 88 w 88"/>
                    <a:gd name="T1" fmla="*/ 31 h 146"/>
                    <a:gd name="T2" fmla="*/ 71 w 88"/>
                    <a:gd name="T3" fmla="*/ 93 h 146"/>
                    <a:gd name="T4" fmla="*/ 61 w 88"/>
                    <a:gd name="T5" fmla="*/ 100 h 146"/>
                    <a:gd name="T6" fmla="*/ 46 w 88"/>
                    <a:gd name="T7" fmla="*/ 114 h 146"/>
                    <a:gd name="T8" fmla="*/ 10 w 88"/>
                    <a:gd name="T9" fmla="*/ 128 h 146"/>
                    <a:gd name="T10" fmla="*/ 3 w 88"/>
                    <a:gd name="T11" fmla="*/ 118 h 146"/>
                    <a:gd name="T12" fmla="*/ 12 w 88"/>
                    <a:gd name="T13" fmla="*/ 113 h 146"/>
                    <a:gd name="T14" fmla="*/ 46 w 88"/>
                    <a:gd name="T15" fmla="*/ 92 h 146"/>
                    <a:gd name="T16" fmla="*/ 39 w 88"/>
                    <a:gd name="T17" fmla="*/ 67 h 146"/>
                    <a:gd name="T18" fmla="*/ 24 w 88"/>
                    <a:gd name="T19" fmla="*/ 55 h 146"/>
                    <a:gd name="T20" fmla="*/ 32 w 88"/>
                    <a:gd name="T21" fmla="*/ 51 h 146"/>
                    <a:gd name="T22" fmla="*/ 49 w 88"/>
                    <a:gd name="T23" fmla="*/ 30 h 146"/>
                    <a:gd name="T24" fmla="*/ 56 w 88"/>
                    <a:gd name="T25" fmla="*/ 7 h 146"/>
                    <a:gd name="T26" fmla="*/ 88 w 88"/>
                    <a:gd name="T27"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46">
                      <a:moveTo>
                        <a:pt x="88" y="31"/>
                      </a:moveTo>
                      <a:cubicBezTo>
                        <a:pt x="71" y="93"/>
                        <a:pt x="71" y="93"/>
                        <a:pt x="71" y="93"/>
                      </a:cubicBezTo>
                      <a:cubicBezTo>
                        <a:pt x="71" y="93"/>
                        <a:pt x="68" y="99"/>
                        <a:pt x="61" y="100"/>
                      </a:cubicBezTo>
                      <a:cubicBezTo>
                        <a:pt x="61" y="100"/>
                        <a:pt x="48" y="106"/>
                        <a:pt x="46" y="114"/>
                      </a:cubicBezTo>
                      <a:cubicBezTo>
                        <a:pt x="46" y="114"/>
                        <a:pt x="19" y="146"/>
                        <a:pt x="10" y="128"/>
                      </a:cubicBezTo>
                      <a:cubicBezTo>
                        <a:pt x="10" y="128"/>
                        <a:pt x="9" y="118"/>
                        <a:pt x="3" y="118"/>
                      </a:cubicBezTo>
                      <a:cubicBezTo>
                        <a:pt x="3" y="118"/>
                        <a:pt x="0" y="115"/>
                        <a:pt x="12" y="113"/>
                      </a:cubicBezTo>
                      <a:cubicBezTo>
                        <a:pt x="12" y="113"/>
                        <a:pt x="32" y="116"/>
                        <a:pt x="46" y="92"/>
                      </a:cubicBezTo>
                      <a:cubicBezTo>
                        <a:pt x="46" y="92"/>
                        <a:pt x="57" y="72"/>
                        <a:pt x="39" y="67"/>
                      </a:cubicBezTo>
                      <a:cubicBezTo>
                        <a:pt x="39" y="67"/>
                        <a:pt x="22" y="66"/>
                        <a:pt x="24" y="55"/>
                      </a:cubicBezTo>
                      <a:cubicBezTo>
                        <a:pt x="24" y="55"/>
                        <a:pt x="24" y="52"/>
                        <a:pt x="32" y="51"/>
                      </a:cubicBezTo>
                      <a:cubicBezTo>
                        <a:pt x="32" y="51"/>
                        <a:pt x="59" y="46"/>
                        <a:pt x="49" y="30"/>
                      </a:cubicBezTo>
                      <a:cubicBezTo>
                        <a:pt x="49" y="30"/>
                        <a:pt x="33" y="10"/>
                        <a:pt x="56" y="7"/>
                      </a:cubicBezTo>
                      <a:cubicBezTo>
                        <a:pt x="56" y="7"/>
                        <a:pt x="85" y="0"/>
                        <a:pt x="8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0" name="íŝļíḍê">
                  <a:extLst>
                    <a:ext uri="{FF2B5EF4-FFF2-40B4-BE49-F238E27FC236}">
                      <a16:creationId xmlns:a16="http://schemas.microsoft.com/office/drawing/2014/main" id="{317FC23A-3AFA-4148-9951-DDDE2F114FC6}"/>
                    </a:ext>
                  </a:extLst>
                </p:cNvPr>
                <p:cNvSpPr/>
                <p:nvPr/>
              </p:nvSpPr>
              <p:spPr bwMode="auto">
                <a:xfrm>
                  <a:off x="4899026" y="3148013"/>
                  <a:ext cx="214313" cy="409575"/>
                </a:xfrm>
                <a:custGeom>
                  <a:avLst/>
                  <a:gdLst>
                    <a:gd name="T0" fmla="*/ 24 w 65"/>
                    <a:gd name="T1" fmla="*/ 0 h 123"/>
                    <a:gd name="T2" fmla="*/ 5 w 65"/>
                    <a:gd name="T3" fmla="*/ 21 h 123"/>
                    <a:gd name="T4" fmla="*/ 8 w 65"/>
                    <a:gd name="T5" fmla="*/ 43 h 123"/>
                    <a:gd name="T6" fmla="*/ 3 w 65"/>
                    <a:gd name="T7" fmla="*/ 65 h 123"/>
                    <a:gd name="T8" fmla="*/ 2 w 65"/>
                    <a:gd name="T9" fmla="*/ 73 h 123"/>
                    <a:gd name="T10" fmla="*/ 8 w 65"/>
                    <a:gd name="T11" fmla="*/ 106 h 123"/>
                    <a:gd name="T12" fmla="*/ 42 w 65"/>
                    <a:gd name="T13" fmla="*/ 119 h 123"/>
                    <a:gd name="T14" fmla="*/ 63 w 65"/>
                    <a:gd name="T15" fmla="*/ 103 h 123"/>
                    <a:gd name="T16" fmla="*/ 48 w 65"/>
                    <a:gd name="T17" fmla="*/ 97 h 123"/>
                    <a:gd name="T18" fmla="*/ 21 w 65"/>
                    <a:gd name="T19" fmla="*/ 91 h 123"/>
                    <a:gd name="T20" fmla="*/ 25 w 65"/>
                    <a:gd name="T21" fmla="*/ 57 h 123"/>
                    <a:gd name="T22" fmla="*/ 42 w 65"/>
                    <a:gd name="T23" fmla="*/ 50 h 123"/>
                    <a:gd name="T24" fmla="*/ 58 w 65"/>
                    <a:gd name="T25" fmla="*/ 34 h 123"/>
                    <a:gd name="T26" fmla="*/ 44 w 65"/>
                    <a:gd name="T27" fmla="*/ 32 h 123"/>
                    <a:gd name="T28" fmla="*/ 28 w 65"/>
                    <a:gd name="T29" fmla="*/ 31 h 123"/>
                    <a:gd name="T30" fmla="*/ 33 w 65"/>
                    <a:gd name="T31" fmla="*/ 19 h 123"/>
                    <a:gd name="T32" fmla="*/ 24 w 65"/>
                    <a:gd name="T3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23">
                      <a:moveTo>
                        <a:pt x="24" y="0"/>
                      </a:moveTo>
                      <a:cubicBezTo>
                        <a:pt x="24" y="0"/>
                        <a:pt x="2" y="1"/>
                        <a:pt x="5" y="21"/>
                      </a:cubicBezTo>
                      <a:cubicBezTo>
                        <a:pt x="5" y="21"/>
                        <a:pt x="12" y="38"/>
                        <a:pt x="8" y="43"/>
                      </a:cubicBezTo>
                      <a:cubicBezTo>
                        <a:pt x="8" y="43"/>
                        <a:pt x="2" y="56"/>
                        <a:pt x="3" y="65"/>
                      </a:cubicBezTo>
                      <a:cubicBezTo>
                        <a:pt x="3" y="65"/>
                        <a:pt x="5" y="66"/>
                        <a:pt x="2" y="73"/>
                      </a:cubicBezTo>
                      <a:cubicBezTo>
                        <a:pt x="2" y="73"/>
                        <a:pt x="0" y="100"/>
                        <a:pt x="8" y="106"/>
                      </a:cubicBezTo>
                      <a:cubicBezTo>
                        <a:pt x="8" y="106"/>
                        <a:pt x="17" y="117"/>
                        <a:pt x="42" y="119"/>
                      </a:cubicBezTo>
                      <a:cubicBezTo>
                        <a:pt x="42" y="119"/>
                        <a:pt x="65" y="123"/>
                        <a:pt x="63" y="103"/>
                      </a:cubicBezTo>
                      <a:cubicBezTo>
                        <a:pt x="63" y="103"/>
                        <a:pt x="58" y="95"/>
                        <a:pt x="48" y="97"/>
                      </a:cubicBezTo>
                      <a:cubicBezTo>
                        <a:pt x="48" y="97"/>
                        <a:pt x="21" y="107"/>
                        <a:pt x="21" y="91"/>
                      </a:cubicBezTo>
                      <a:cubicBezTo>
                        <a:pt x="21" y="91"/>
                        <a:pt x="18" y="70"/>
                        <a:pt x="25" y="57"/>
                      </a:cubicBezTo>
                      <a:cubicBezTo>
                        <a:pt x="25" y="57"/>
                        <a:pt x="28" y="50"/>
                        <a:pt x="42" y="50"/>
                      </a:cubicBezTo>
                      <a:cubicBezTo>
                        <a:pt x="42" y="50"/>
                        <a:pt x="62" y="50"/>
                        <a:pt x="58" y="34"/>
                      </a:cubicBezTo>
                      <a:cubicBezTo>
                        <a:pt x="58" y="34"/>
                        <a:pt x="55" y="27"/>
                        <a:pt x="44" y="32"/>
                      </a:cubicBezTo>
                      <a:cubicBezTo>
                        <a:pt x="44" y="32"/>
                        <a:pt x="31" y="42"/>
                        <a:pt x="28" y="31"/>
                      </a:cubicBezTo>
                      <a:cubicBezTo>
                        <a:pt x="28" y="31"/>
                        <a:pt x="27" y="24"/>
                        <a:pt x="33" y="19"/>
                      </a:cubicBezTo>
                      <a:cubicBezTo>
                        <a:pt x="33" y="19"/>
                        <a:pt x="46" y="4"/>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1" name="íşḷiḋe">
                  <a:extLst>
                    <a:ext uri="{FF2B5EF4-FFF2-40B4-BE49-F238E27FC236}">
                      <a16:creationId xmlns:a16="http://schemas.microsoft.com/office/drawing/2014/main" id="{E5F73C2C-4370-4F82-ADEF-A71748BE6BCE}"/>
                    </a:ext>
                  </a:extLst>
                </p:cNvPr>
                <p:cNvSpPr/>
                <p:nvPr/>
              </p:nvSpPr>
              <p:spPr bwMode="auto">
                <a:xfrm>
                  <a:off x="5218113" y="3122613"/>
                  <a:ext cx="406400" cy="222250"/>
                </a:xfrm>
                <a:custGeom>
                  <a:avLst/>
                  <a:gdLst>
                    <a:gd name="T0" fmla="*/ 43 w 123"/>
                    <a:gd name="T1" fmla="*/ 10 h 67"/>
                    <a:gd name="T2" fmla="*/ 43 w 123"/>
                    <a:gd name="T3" fmla="*/ 19 h 67"/>
                    <a:gd name="T4" fmla="*/ 53 w 123"/>
                    <a:gd name="T5" fmla="*/ 30 h 67"/>
                    <a:gd name="T6" fmla="*/ 39 w 123"/>
                    <a:gd name="T7" fmla="*/ 37 h 67"/>
                    <a:gd name="T8" fmla="*/ 39 w 123"/>
                    <a:gd name="T9" fmla="*/ 37 h 67"/>
                    <a:gd name="T10" fmla="*/ 15 w 123"/>
                    <a:gd name="T11" fmla="*/ 43 h 67"/>
                    <a:gd name="T12" fmla="*/ 0 w 123"/>
                    <a:gd name="T13" fmla="*/ 52 h 67"/>
                    <a:gd name="T14" fmla="*/ 15 w 123"/>
                    <a:gd name="T15" fmla="*/ 62 h 67"/>
                    <a:gd name="T16" fmla="*/ 29 w 123"/>
                    <a:gd name="T17" fmla="*/ 52 h 67"/>
                    <a:gd name="T18" fmla="*/ 44 w 123"/>
                    <a:gd name="T19" fmla="*/ 46 h 67"/>
                    <a:gd name="T20" fmla="*/ 112 w 123"/>
                    <a:gd name="T21" fmla="*/ 36 h 67"/>
                    <a:gd name="T22" fmla="*/ 123 w 123"/>
                    <a:gd name="T23" fmla="*/ 31 h 67"/>
                    <a:gd name="T24" fmla="*/ 116 w 123"/>
                    <a:gd name="T25" fmla="*/ 25 h 67"/>
                    <a:gd name="T26" fmla="*/ 84 w 123"/>
                    <a:gd name="T27" fmla="*/ 25 h 67"/>
                    <a:gd name="T28" fmla="*/ 80 w 123"/>
                    <a:gd name="T29" fmla="*/ 19 h 67"/>
                    <a:gd name="T30" fmla="*/ 72 w 123"/>
                    <a:gd name="T31" fmla="*/ 5 h 67"/>
                    <a:gd name="T32" fmla="*/ 67 w 123"/>
                    <a:gd name="T33" fmla="*/ 5 h 67"/>
                    <a:gd name="T34" fmla="*/ 59 w 123"/>
                    <a:gd name="T35" fmla="*/ 3 h 67"/>
                    <a:gd name="T36" fmla="*/ 43 w 123"/>
                    <a:gd name="T37"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67">
                      <a:moveTo>
                        <a:pt x="43" y="10"/>
                      </a:moveTo>
                      <a:cubicBezTo>
                        <a:pt x="43" y="10"/>
                        <a:pt x="35" y="13"/>
                        <a:pt x="43" y="19"/>
                      </a:cubicBezTo>
                      <a:cubicBezTo>
                        <a:pt x="43" y="19"/>
                        <a:pt x="57" y="23"/>
                        <a:pt x="53" y="30"/>
                      </a:cubicBezTo>
                      <a:cubicBezTo>
                        <a:pt x="53" y="30"/>
                        <a:pt x="50" y="34"/>
                        <a:pt x="39" y="37"/>
                      </a:cubicBezTo>
                      <a:cubicBezTo>
                        <a:pt x="39" y="37"/>
                        <a:pt x="39" y="37"/>
                        <a:pt x="39" y="37"/>
                      </a:cubicBezTo>
                      <a:cubicBezTo>
                        <a:pt x="27" y="40"/>
                        <a:pt x="15" y="43"/>
                        <a:pt x="15" y="43"/>
                      </a:cubicBezTo>
                      <a:cubicBezTo>
                        <a:pt x="15" y="43"/>
                        <a:pt x="4" y="38"/>
                        <a:pt x="0" y="52"/>
                      </a:cubicBezTo>
                      <a:cubicBezTo>
                        <a:pt x="0" y="52"/>
                        <a:pt x="1" y="67"/>
                        <a:pt x="15" y="62"/>
                      </a:cubicBezTo>
                      <a:cubicBezTo>
                        <a:pt x="15" y="62"/>
                        <a:pt x="17" y="52"/>
                        <a:pt x="29" y="52"/>
                      </a:cubicBezTo>
                      <a:cubicBezTo>
                        <a:pt x="29" y="52"/>
                        <a:pt x="36" y="53"/>
                        <a:pt x="44" y="46"/>
                      </a:cubicBezTo>
                      <a:cubicBezTo>
                        <a:pt x="44" y="46"/>
                        <a:pt x="72" y="32"/>
                        <a:pt x="112" y="36"/>
                      </a:cubicBezTo>
                      <a:cubicBezTo>
                        <a:pt x="112" y="36"/>
                        <a:pt x="122" y="39"/>
                        <a:pt x="123" y="31"/>
                      </a:cubicBezTo>
                      <a:cubicBezTo>
                        <a:pt x="123" y="31"/>
                        <a:pt x="123" y="26"/>
                        <a:pt x="116" y="25"/>
                      </a:cubicBezTo>
                      <a:cubicBezTo>
                        <a:pt x="84" y="25"/>
                        <a:pt x="84" y="25"/>
                        <a:pt x="84" y="25"/>
                      </a:cubicBezTo>
                      <a:cubicBezTo>
                        <a:pt x="84" y="25"/>
                        <a:pt x="77" y="25"/>
                        <a:pt x="80" y="19"/>
                      </a:cubicBezTo>
                      <a:cubicBezTo>
                        <a:pt x="80" y="19"/>
                        <a:pt x="85" y="9"/>
                        <a:pt x="72" y="5"/>
                      </a:cubicBezTo>
                      <a:cubicBezTo>
                        <a:pt x="72" y="5"/>
                        <a:pt x="70" y="4"/>
                        <a:pt x="67" y="5"/>
                      </a:cubicBezTo>
                      <a:cubicBezTo>
                        <a:pt x="67" y="5"/>
                        <a:pt x="61" y="6"/>
                        <a:pt x="59" y="3"/>
                      </a:cubicBezTo>
                      <a:cubicBezTo>
                        <a:pt x="59" y="3"/>
                        <a:pt x="56" y="0"/>
                        <a:pt x="4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2" name="iṩ1îdê">
                  <a:extLst>
                    <a:ext uri="{FF2B5EF4-FFF2-40B4-BE49-F238E27FC236}">
                      <a16:creationId xmlns:a16="http://schemas.microsoft.com/office/drawing/2014/main" id="{32628B04-AA95-4D0A-A268-D584F3CF1BD8}"/>
                    </a:ext>
                  </a:extLst>
                </p:cNvPr>
                <p:cNvSpPr/>
                <p:nvPr/>
              </p:nvSpPr>
              <p:spPr bwMode="auto">
                <a:xfrm>
                  <a:off x="5316538" y="3297238"/>
                  <a:ext cx="271463" cy="333375"/>
                </a:xfrm>
                <a:custGeom>
                  <a:avLst/>
                  <a:gdLst>
                    <a:gd name="T0" fmla="*/ 5 w 82"/>
                    <a:gd name="T1" fmla="*/ 17 h 100"/>
                    <a:gd name="T2" fmla="*/ 8 w 82"/>
                    <a:gd name="T3" fmla="*/ 49 h 100"/>
                    <a:gd name="T4" fmla="*/ 20 w 82"/>
                    <a:gd name="T5" fmla="*/ 54 h 100"/>
                    <a:gd name="T6" fmla="*/ 27 w 82"/>
                    <a:gd name="T7" fmla="*/ 69 h 100"/>
                    <a:gd name="T8" fmla="*/ 27 w 82"/>
                    <a:gd name="T9" fmla="*/ 75 h 100"/>
                    <a:gd name="T10" fmla="*/ 14 w 82"/>
                    <a:gd name="T11" fmla="*/ 77 h 100"/>
                    <a:gd name="T12" fmla="*/ 14 w 82"/>
                    <a:gd name="T13" fmla="*/ 81 h 100"/>
                    <a:gd name="T14" fmla="*/ 27 w 82"/>
                    <a:gd name="T15" fmla="*/ 94 h 100"/>
                    <a:gd name="T16" fmla="*/ 27 w 82"/>
                    <a:gd name="T17" fmla="*/ 99 h 100"/>
                    <a:gd name="T18" fmla="*/ 43 w 82"/>
                    <a:gd name="T19" fmla="*/ 88 h 100"/>
                    <a:gd name="T20" fmla="*/ 42 w 82"/>
                    <a:gd name="T21" fmla="*/ 46 h 100"/>
                    <a:gd name="T22" fmla="*/ 52 w 82"/>
                    <a:gd name="T23" fmla="*/ 27 h 100"/>
                    <a:gd name="T24" fmla="*/ 73 w 82"/>
                    <a:gd name="T25" fmla="*/ 12 h 100"/>
                    <a:gd name="T26" fmla="*/ 67 w 82"/>
                    <a:gd name="T27" fmla="*/ 0 h 100"/>
                    <a:gd name="T28" fmla="*/ 23 w 82"/>
                    <a:gd name="T29" fmla="*/ 9 h 100"/>
                    <a:gd name="T30" fmla="*/ 13 w 82"/>
                    <a:gd name="T31" fmla="*/ 14 h 100"/>
                    <a:gd name="T32" fmla="*/ 5 w 82"/>
                    <a:gd name="T33" fmla="*/ 17 h 100"/>
                    <a:gd name="T34" fmla="*/ 35 w 82"/>
                    <a:gd name="T35" fmla="*/ 19 h 100"/>
                    <a:gd name="T36" fmla="*/ 36 w 82"/>
                    <a:gd name="T37" fmla="*/ 20 h 100"/>
                    <a:gd name="T38" fmla="*/ 24 w 82"/>
                    <a:gd name="T39" fmla="*/ 37 h 100"/>
                    <a:gd name="T40" fmla="*/ 19 w 82"/>
                    <a:gd name="T41" fmla="*/ 25 h 100"/>
                    <a:gd name="T42" fmla="*/ 35 w 82"/>
                    <a:gd name="T43" fmla="*/ 1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2" h="100">
                      <a:moveTo>
                        <a:pt x="5" y="17"/>
                      </a:moveTo>
                      <a:cubicBezTo>
                        <a:pt x="5" y="17"/>
                        <a:pt x="0" y="35"/>
                        <a:pt x="8" y="49"/>
                      </a:cubicBezTo>
                      <a:cubicBezTo>
                        <a:pt x="8" y="49"/>
                        <a:pt x="12" y="53"/>
                        <a:pt x="20" y="54"/>
                      </a:cubicBezTo>
                      <a:cubicBezTo>
                        <a:pt x="20" y="54"/>
                        <a:pt x="26" y="52"/>
                        <a:pt x="27" y="69"/>
                      </a:cubicBezTo>
                      <a:cubicBezTo>
                        <a:pt x="27" y="75"/>
                        <a:pt x="27" y="75"/>
                        <a:pt x="27" y="75"/>
                      </a:cubicBezTo>
                      <a:cubicBezTo>
                        <a:pt x="27" y="75"/>
                        <a:pt x="29" y="89"/>
                        <a:pt x="14" y="77"/>
                      </a:cubicBezTo>
                      <a:cubicBezTo>
                        <a:pt x="14" y="77"/>
                        <a:pt x="11" y="76"/>
                        <a:pt x="14" y="81"/>
                      </a:cubicBezTo>
                      <a:cubicBezTo>
                        <a:pt x="27" y="94"/>
                        <a:pt x="27" y="94"/>
                        <a:pt x="27" y="94"/>
                      </a:cubicBezTo>
                      <a:cubicBezTo>
                        <a:pt x="27" y="94"/>
                        <a:pt x="29" y="97"/>
                        <a:pt x="27" y="99"/>
                      </a:cubicBezTo>
                      <a:cubicBezTo>
                        <a:pt x="27" y="99"/>
                        <a:pt x="39" y="100"/>
                        <a:pt x="43" y="88"/>
                      </a:cubicBezTo>
                      <a:cubicBezTo>
                        <a:pt x="43" y="88"/>
                        <a:pt x="47" y="65"/>
                        <a:pt x="42" y="46"/>
                      </a:cubicBezTo>
                      <a:cubicBezTo>
                        <a:pt x="42" y="46"/>
                        <a:pt x="56" y="41"/>
                        <a:pt x="52" y="27"/>
                      </a:cubicBezTo>
                      <a:cubicBezTo>
                        <a:pt x="52" y="27"/>
                        <a:pt x="71" y="13"/>
                        <a:pt x="73" y="12"/>
                      </a:cubicBezTo>
                      <a:cubicBezTo>
                        <a:pt x="73" y="12"/>
                        <a:pt x="82" y="1"/>
                        <a:pt x="67" y="0"/>
                      </a:cubicBezTo>
                      <a:cubicBezTo>
                        <a:pt x="67" y="0"/>
                        <a:pt x="42" y="0"/>
                        <a:pt x="23" y="9"/>
                      </a:cubicBezTo>
                      <a:cubicBezTo>
                        <a:pt x="23" y="9"/>
                        <a:pt x="16" y="14"/>
                        <a:pt x="13" y="14"/>
                      </a:cubicBezTo>
                      <a:cubicBezTo>
                        <a:pt x="13" y="14"/>
                        <a:pt x="6" y="15"/>
                        <a:pt x="5" y="17"/>
                      </a:cubicBezTo>
                      <a:close/>
                      <a:moveTo>
                        <a:pt x="35" y="19"/>
                      </a:moveTo>
                      <a:cubicBezTo>
                        <a:pt x="36" y="20"/>
                        <a:pt x="36" y="20"/>
                        <a:pt x="36" y="20"/>
                      </a:cubicBezTo>
                      <a:cubicBezTo>
                        <a:pt x="43" y="26"/>
                        <a:pt x="24" y="37"/>
                        <a:pt x="24" y="37"/>
                      </a:cubicBezTo>
                      <a:cubicBezTo>
                        <a:pt x="18" y="35"/>
                        <a:pt x="19" y="25"/>
                        <a:pt x="19" y="25"/>
                      </a:cubicBezTo>
                      <a:cubicBezTo>
                        <a:pt x="20" y="18"/>
                        <a:pt x="35" y="19"/>
                        <a:pt x="3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3" name="isļïḍe">
                  <a:extLst>
                    <a:ext uri="{FF2B5EF4-FFF2-40B4-BE49-F238E27FC236}">
                      <a16:creationId xmlns:a16="http://schemas.microsoft.com/office/drawing/2014/main" id="{641E348A-B726-44F4-AB49-2964C444224B}"/>
                    </a:ext>
                  </a:extLst>
                </p:cNvPr>
                <p:cNvSpPr/>
                <p:nvPr/>
              </p:nvSpPr>
              <p:spPr bwMode="auto">
                <a:xfrm>
                  <a:off x="5227638" y="3540125"/>
                  <a:ext cx="85725" cy="103188"/>
                </a:xfrm>
                <a:custGeom>
                  <a:avLst/>
                  <a:gdLst>
                    <a:gd name="T0" fmla="*/ 4 w 26"/>
                    <a:gd name="T1" fmla="*/ 5 h 31"/>
                    <a:gd name="T2" fmla="*/ 2 w 26"/>
                    <a:gd name="T3" fmla="*/ 23 h 31"/>
                    <a:gd name="T4" fmla="*/ 11 w 26"/>
                    <a:gd name="T5" fmla="*/ 28 h 31"/>
                    <a:gd name="T6" fmla="*/ 17 w 26"/>
                    <a:gd name="T7" fmla="*/ 19 h 31"/>
                    <a:gd name="T8" fmla="*/ 25 w 26"/>
                    <a:gd name="T9" fmla="*/ 9 h 31"/>
                    <a:gd name="T10" fmla="*/ 23 w 26"/>
                    <a:gd name="T11" fmla="*/ 7 h 31"/>
                    <a:gd name="T12" fmla="*/ 12 w 26"/>
                    <a:gd name="T13" fmla="*/ 3 h 31"/>
                    <a:gd name="T14" fmla="*/ 4 w 26"/>
                    <a:gd name="T15" fmla="*/ 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1">
                      <a:moveTo>
                        <a:pt x="4" y="5"/>
                      </a:moveTo>
                      <a:cubicBezTo>
                        <a:pt x="4" y="5"/>
                        <a:pt x="0" y="15"/>
                        <a:pt x="2" y="23"/>
                      </a:cubicBezTo>
                      <a:cubicBezTo>
                        <a:pt x="2" y="23"/>
                        <a:pt x="4" y="31"/>
                        <a:pt x="11" y="28"/>
                      </a:cubicBezTo>
                      <a:cubicBezTo>
                        <a:pt x="11" y="28"/>
                        <a:pt x="14" y="26"/>
                        <a:pt x="17" y="19"/>
                      </a:cubicBezTo>
                      <a:cubicBezTo>
                        <a:pt x="17" y="19"/>
                        <a:pt x="20" y="10"/>
                        <a:pt x="25" y="9"/>
                      </a:cubicBezTo>
                      <a:cubicBezTo>
                        <a:pt x="25" y="9"/>
                        <a:pt x="26" y="6"/>
                        <a:pt x="23" y="7"/>
                      </a:cubicBezTo>
                      <a:cubicBezTo>
                        <a:pt x="23" y="7"/>
                        <a:pt x="16" y="8"/>
                        <a:pt x="12" y="3"/>
                      </a:cubicBezTo>
                      <a:cubicBezTo>
                        <a:pt x="12" y="3"/>
                        <a:pt x="6" y="0"/>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4" name="íṣḷíḋê">
                  <a:extLst>
                    <a:ext uri="{FF2B5EF4-FFF2-40B4-BE49-F238E27FC236}">
                      <a16:creationId xmlns:a16="http://schemas.microsoft.com/office/drawing/2014/main" id="{9FAEAE36-D319-447B-A4CC-C0F3A533261A}"/>
                    </a:ext>
                  </a:extLst>
                </p:cNvPr>
                <p:cNvSpPr/>
                <p:nvPr/>
              </p:nvSpPr>
              <p:spPr bwMode="auto">
                <a:xfrm>
                  <a:off x="5502276" y="3421063"/>
                  <a:ext cx="134938" cy="158750"/>
                </a:xfrm>
                <a:custGeom>
                  <a:avLst/>
                  <a:gdLst>
                    <a:gd name="T0" fmla="*/ 0 w 41"/>
                    <a:gd name="T1" fmla="*/ 18 h 48"/>
                    <a:gd name="T2" fmla="*/ 35 w 41"/>
                    <a:gd name="T3" fmla="*/ 19 h 48"/>
                    <a:gd name="T4" fmla="*/ 29 w 41"/>
                    <a:gd name="T5" fmla="*/ 41 h 48"/>
                    <a:gd name="T6" fmla="*/ 14 w 41"/>
                    <a:gd name="T7" fmla="*/ 37 h 48"/>
                    <a:gd name="T8" fmla="*/ 0 w 41"/>
                    <a:gd name="T9" fmla="*/ 18 h 48"/>
                  </a:gdLst>
                  <a:ahLst/>
                  <a:cxnLst>
                    <a:cxn ang="0">
                      <a:pos x="T0" y="T1"/>
                    </a:cxn>
                    <a:cxn ang="0">
                      <a:pos x="T2" y="T3"/>
                    </a:cxn>
                    <a:cxn ang="0">
                      <a:pos x="T4" y="T5"/>
                    </a:cxn>
                    <a:cxn ang="0">
                      <a:pos x="T6" y="T7"/>
                    </a:cxn>
                    <a:cxn ang="0">
                      <a:pos x="T8" y="T9"/>
                    </a:cxn>
                  </a:cxnLst>
                  <a:rect l="0" t="0" r="r" b="b"/>
                  <a:pathLst>
                    <a:path w="41" h="48">
                      <a:moveTo>
                        <a:pt x="0" y="18"/>
                      </a:moveTo>
                      <a:cubicBezTo>
                        <a:pt x="0" y="18"/>
                        <a:pt x="14" y="0"/>
                        <a:pt x="35" y="19"/>
                      </a:cubicBezTo>
                      <a:cubicBezTo>
                        <a:pt x="35" y="19"/>
                        <a:pt x="41" y="28"/>
                        <a:pt x="29" y="41"/>
                      </a:cubicBezTo>
                      <a:cubicBezTo>
                        <a:pt x="29" y="41"/>
                        <a:pt x="21" y="48"/>
                        <a:pt x="14" y="37"/>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5" name="iṧľïdé">
                  <a:extLst>
                    <a:ext uri="{FF2B5EF4-FFF2-40B4-BE49-F238E27FC236}">
                      <a16:creationId xmlns:a16="http://schemas.microsoft.com/office/drawing/2014/main" id="{3E7611A2-6211-46F3-9AFE-4F26BF3BF7E5}"/>
                    </a:ext>
                  </a:extLst>
                </p:cNvPr>
                <p:cNvSpPr/>
                <p:nvPr/>
              </p:nvSpPr>
              <p:spPr bwMode="auto">
                <a:xfrm>
                  <a:off x="5707063" y="3151188"/>
                  <a:ext cx="257175" cy="455613"/>
                </a:xfrm>
                <a:custGeom>
                  <a:avLst/>
                  <a:gdLst>
                    <a:gd name="T0" fmla="*/ 48 w 78"/>
                    <a:gd name="T1" fmla="*/ 1 h 137"/>
                    <a:gd name="T2" fmla="*/ 40 w 78"/>
                    <a:gd name="T3" fmla="*/ 15 h 137"/>
                    <a:gd name="T4" fmla="*/ 34 w 78"/>
                    <a:gd name="T5" fmla="*/ 27 h 137"/>
                    <a:gd name="T6" fmla="*/ 26 w 78"/>
                    <a:gd name="T7" fmla="*/ 38 h 137"/>
                    <a:gd name="T8" fmla="*/ 33 w 78"/>
                    <a:gd name="T9" fmla="*/ 64 h 137"/>
                    <a:gd name="T10" fmla="*/ 31 w 78"/>
                    <a:gd name="T11" fmla="*/ 81 h 137"/>
                    <a:gd name="T12" fmla="*/ 20 w 78"/>
                    <a:gd name="T13" fmla="*/ 87 h 137"/>
                    <a:gd name="T14" fmla="*/ 2 w 78"/>
                    <a:gd name="T15" fmla="*/ 102 h 137"/>
                    <a:gd name="T16" fmla="*/ 9 w 78"/>
                    <a:gd name="T17" fmla="*/ 109 h 137"/>
                    <a:gd name="T18" fmla="*/ 19 w 78"/>
                    <a:gd name="T19" fmla="*/ 102 h 137"/>
                    <a:gd name="T20" fmla="*/ 27 w 78"/>
                    <a:gd name="T21" fmla="*/ 107 h 137"/>
                    <a:gd name="T22" fmla="*/ 32 w 78"/>
                    <a:gd name="T23" fmla="*/ 129 h 137"/>
                    <a:gd name="T24" fmla="*/ 35 w 78"/>
                    <a:gd name="T25" fmla="*/ 123 h 137"/>
                    <a:gd name="T26" fmla="*/ 41 w 78"/>
                    <a:gd name="T27" fmla="*/ 100 h 137"/>
                    <a:gd name="T28" fmla="*/ 55 w 78"/>
                    <a:gd name="T29" fmla="*/ 88 h 137"/>
                    <a:gd name="T30" fmla="*/ 60 w 78"/>
                    <a:gd name="T31" fmla="*/ 88 h 137"/>
                    <a:gd name="T32" fmla="*/ 60 w 78"/>
                    <a:gd name="T33" fmla="*/ 105 h 137"/>
                    <a:gd name="T34" fmla="*/ 57 w 78"/>
                    <a:gd name="T35" fmla="*/ 109 h 137"/>
                    <a:gd name="T36" fmla="*/ 53 w 78"/>
                    <a:gd name="T37" fmla="*/ 102 h 137"/>
                    <a:gd name="T38" fmla="*/ 49 w 78"/>
                    <a:gd name="T39" fmla="*/ 107 h 137"/>
                    <a:gd name="T40" fmla="*/ 53 w 78"/>
                    <a:gd name="T41" fmla="*/ 114 h 137"/>
                    <a:gd name="T42" fmla="*/ 55 w 78"/>
                    <a:gd name="T43" fmla="*/ 126 h 137"/>
                    <a:gd name="T44" fmla="*/ 64 w 78"/>
                    <a:gd name="T45" fmla="*/ 135 h 137"/>
                    <a:gd name="T46" fmla="*/ 71 w 78"/>
                    <a:gd name="T47" fmla="*/ 122 h 137"/>
                    <a:gd name="T48" fmla="*/ 70 w 78"/>
                    <a:gd name="T49" fmla="*/ 98 h 137"/>
                    <a:gd name="T50" fmla="*/ 71 w 78"/>
                    <a:gd name="T51" fmla="*/ 84 h 137"/>
                    <a:gd name="T52" fmla="*/ 70 w 78"/>
                    <a:gd name="T53" fmla="*/ 70 h 137"/>
                    <a:gd name="T54" fmla="*/ 72 w 78"/>
                    <a:gd name="T55" fmla="*/ 55 h 137"/>
                    <a:gd name="T56" fmla="*/ 59 w 78"/>
                    <a:gd name="T57" fmla="*/ 30 h 137"/>
                    <a:gd name="T58" fmla="*/ 42 w 78"/>
                    <a:gd name="T59" fmla="*/ 48 h 137"/>
                    <a:gd name="T60" fmla="*/ 37 w 78"/>
                    <a:gd name="T61" fmla="*/ 39 h 137"/>
                    <a:gd name="T62" fmla="*/ 39 w 78"/>
                    <a:gd name="T63" fmla="*/ 30 h 137"/>
                    <a:gd name="T64" fmla="*/ 72 w 78"/>
                    <a:gd name="T65" fmla="*/ 8 h 137"/>
                    <a:gd name="T66" fmla="*/ 63 w 78"/>
                    <a:gd name="T67" fmla="*/ 1 h 137"/>
                    <a:gd name="T68" fmla="*/ 48 w 78"/>
                    <a:gd name="T69" fmla="*/ 1 h 137"/>
                    <a:gd name="T70" fmla="*/ 60 w 78"/>
                    <a:gd name="T71" fmla="*/ 64 h 137"/>
                    <a:gd name="T72" fmla="*/ 54 w 78"/>
                    <a:gd name="T73" fmla="*/ 62 h 137"/>
                    <a:gd name="T74" fmla="*/ 47 w 78"/>
                    <a:gd name="T75" fmla="*/ 65 h 137"/>
                    <a:gd name="T76" fmla="*/ 43 w 78"/>
                    <a:gd name="T77" fmla="*/ 72 h 137"/>
                    <a:gd name="T78" fmla="*/ 53 w 78"/>
                    <a:gd name="T79" fmla="*/ 45 h 137"/>
                    <a:gd name="T80" fmla="*/ 60 w 78"/>
                    <a:gd name="T81" fmla="*/ 6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37">
                      <a:moveTo>
                        <a:pt x="48" y="1"/>
                      </a:moveTo>
                      <a:cubicBezTo>
                        <a:pt x="48" y="1"/>
                        <a:pt x="41" y="1"/>
                        <a:pt x="40" y="15"/>
                      </a:cubicBezTo>
                      <a:cubicBezTo>
                        <a:pt x="40" y="15"/>
                        <a:pt x="39" y="25"/>
                        <a:pt x="34" y="27"/>
                      </a:cubicBezTo>
                      <a:cubicBezTo>
                        <a:pt x="34" y="27"/>
                        <a:pt x="21" y="29"/>
                        <a:pt x="26" y="38"/>
                      </a:cubicBezTo>
                      <a:cubicBezTo>
                        <a:pt x="26" y="38"/>
                        <a:pt x="37" y="50"/>
                        <a:pt x="33" y="64"/>
                      </a:cubicBezTo>
                      <a:cubicBezTo>
                        <a:pt x="33" y="64"/>
                        <a:pt x="30" y="71"/>
                        <a:pt x="31" y="81"/>
                      </a:cubicBezTo>
                      <a:cubicBezTo>
                        <a:pt x="31" y="81"/>
                        <a:pt x="34" y="87"/>
                        <a:pt x="20" y="87"/>
                      </a:cubicBezTo>
                      <a:cubicBezTo>
                        <a:pt x="20" y="87"/>
                        <a:pt x="6" y="84"/>
                        <a:pt x="2" y="102"/>
                      </a:cubicBezTo>
                      <a:cubicBezTo>
                        <a:pt x="2" y="102"/>
                        <a:pt x="0" y="110"/>
                        <a:pt x="9" y="109"/>
                      </a:cubicBezTo>
                      <a:cubicBezTo>
                        <a:pt x="9" y="109"/>
                        <a:pt x="17" y="106"/>
                        <a:pt x="19" y="102"/>
                      </a:cubicBezTo>
                      <a:cubicBezTo>
                        <a:pt x="19" y="102"/>
                        <a:pt x="26" y="98"/>
                        <a:pt x="27" y="107"/>
                      </a:cubicBezTo>
                      <a:cubicBezTo>
                        <a:pt x="27" y="107"/>
                        <a:pt x="23" y="123"/>
                        <a:pt x="32" y="129"/>
                      </a:cubicBezTo>
                      <a:cubicBezTo>
                        <a:pt x="32" y="129"/>
                        <a:pt x="34" y="129"/>
                        <a:pt x="35" y="123"/>
                      </a:cubicBezTo>
                      <a:cubicBezTo>
                        <a:pt x="41" y="100"/>
                        <a:pt x="41" y="100"/>
                        <a:pt x="41" y="100"/>
                      </a:cubicBezTo>
                      <a:cubicBezTo>
                        <a:pt x="41" y="100"/>
                        <a:pt x="53" y="92"/>
                        <a:pt x="55" y="88"/>
                      </a:cubicBezTo>
                      <a:cubicBezTo>
                        <a:pt x="55" y="88"/>
                        <a:pt x="59" y="84"/>
                        <a:pt x="60" y="88"/>
                      </a:cubicBezTo>
                      <a:cubicBezTo>
                        <a:pt x="60" y="105"/>
                        <a:pt x="60" y="105"/>
                        <a:pt x="60" y="105"/>
                      </a:cubicBezTo>
                      <a:cubicBezTo>
                        <a:pt x="60" y="105"/>
                        <a:pt x="60" y="111"/>
                        <a:pt x="57" y="109"/>
                      </a:cubicBezTo>
                      <a:cubicBezTo>
                        <a:pt x="53" y="102"/>
                        <a:pt x="53" y="102"/>
                        <a:pt x="53" y="102"/>
                      </a:cubicBezTo>
                      <a:cubicBezTo>
                        <a:pt x="53" y="102"/>
                        <a:pt x="49" y="98"/>
                        <a:pt x="49" y="107"/>
                      </a:cubicBezTo>
                      <a:cubicBezTo>
                        <a:pt x="49" y="107"/>
                        <a:pt x="51" y="113"/>
                        <a:pt x="53" y="114"/>
                      </a:cubicBezTo>
                      <a:cubicBezTo>
                        <a:pt x="53" y="114"/>
                        <a:pt x="56" y="122"/>
                        <a:pt x="55" y="126"/>
                      </a:cubicBezTo>
                      <a:cubicBezTo>
                        <a:pt x="55" y="126"/>
                        <a:pt x="56" y="137"/>
                        <a:pt x="64" y="135"/>
                      </a:cubicBezTo>
                      <a:cubicBezTo>
                        <a:pt x="64" y="135"/>
                        <a:pt x="71" y="132"/>
                        <a:pt x="71" y="122"/>
                      </a:cubicBezTo>
                      <a:cubicBezTo>
                        <a:pt x="71" y="122"/>
                        <a:pt x="72" y="101"/>
                        <a:pt x="70" y="98"/>
                      </a:cubicBezTo>
                      <a:cubicBezTo>
                        <a:pt x="70" y="98"/>
                        <a:pt x="69" y="89"/>
                        <a:pt x="71" y="84"/>
                      </a:cubicBezTo>
                      <a:cubicBezTo>
                        <a:pt x="71" y="84"/>
                        <a:pt x="73" y="73"/>
                        <a:pt x="70" y="70"/>
                      </a:cubicBezTo>
                      <a:cubicBezTo>
                        <a:pt x="70" y="70"/>
                        <a:pt x="70" y="63"/>
                        <a:pt x="72" y="55"/>
                      </a:cubicBezTo>
                      <a:cubicBezTo>
                        <a:pt x="72" y="55"/>
                        <a:pt x="78" y="34"/>
                        <a:pt x="59" y="30"/>
                      </a:cubicBezTo>
                      <a:cubicBezTo>
                        <a:pt x="59" y="30"/>
                        <a:pt x="48" y="30"/>
                        <a:pt x="42" y="48"/>
                      </a:cubicBezTo>
                      <a:cubicBezTo>
                        <a:pt x="37" y="39"/>
                        <a:pt x="37" y="39"/>
                        <a:pt x="37" y="39"/>
                      </a:cubicBezTo>
                      <a:cubicBezTo>
                        <a:pt x="37" y="39"/>
                        <a:pt x="30" y="32"/>
                        <a:pt x="39" y="30"/>
                      </a:cubicBezTo>
                      <a:cubicBezTo>
                        <a:pt x="39" y="30"/>
                        <a:pt x="76" y="28"/>
                        <a:pt x="72" y="8"/>
                      </a:cubicBezTo>
                      <a:cubicBezTo>
                        <a:pt x="72" y="8"/>
                        <a:pt x="70" y="0"/>
                        <a:pt x="63" y="1"/>
                      </a:cubicBezTo>
                      <a:cubicBezTo>
                        <a:pt x="63" y="1"/>
                        <a:pt x="51" y="5"/>
                        <a:pt x="48" y="1"/>
                      </a:cubicBezTo>
                      <a:close/>
                      <a:moveTo>
                        <a:pt x="60" y="64"/>
                      </a:moveTo>
                      <a:cubicBezTo>
                        <a:pt x="60" y="68"/>
                        <a:pt x="54" y="62"/>
                        <a:pt x="54" y="62"/>
                      </a:cubicBezTo>
                      <a:cubicBezTo>
                        <a:pt x="47" y="53"/>
                        <a:pt x="47" y="65"/>
                        <a:pt x="47" y="65"/>
                      </a:cubicBezTo>
                      <a:cubicBezTo>
                        <a:pt x="46" y="71"/>
                        <a:pt x="43" y="72"/>
                        <a:pt x="43" y="72"/>
                      </a:cubicBezTo>
                      <a:cubicBezTo>
                        <a:pt x="42" y="43"/>
                        <a:pt x="53" y="45"/>
                        <a:pt x="53" y="45"/>
                      </a:cubicBezTo>
                      <a:cubicBezTo>
                        <a:pt x="57" y="46"/>
                        <a:pt x="60" y="64"/>
                        <a:pt x="6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6" name="ïṡḷïḓé">
                  <a:extLst>
                    <a:ext uri="{FF2B5EF4-FFF2-40B4-BE49-F238E27FC236}">
                      <a16:creationId xmlns:a16="http://schemas.microsoft.com/office/drawing/2014/main" id="{77B31534-C54D-47C8-AEA6-2919446964AD}"/>
                    </a:ext>
                  </a:extLst>
                </p:cNvPr>
                <p:cNvSpPr/>
                <p:nvPr/>
              </p:nvSpPr>
              <p:spPr bwMode="auto">
                <a:xfrm>
                  <a:off x="5973763" y="3162300"/>
                  <a:ext cx="238125" cy="171450"/>
                </a:xfrm>
                <a:custGeom>
                  <a:avLst/>
                  <a:gdLst>
                    <a:gd name="T0" fmla="*/ 13 w 72"/>
                    <a:gd name="T1" fmla="*/ 18 h 52"/>
                    <a:gd name="T2" fmla="*/ 31 w 72"/>
                    <a:gd name="T3" fmla="*/ 5 h 52"/>
                    <a:gd name="T4" fmla="*/ 53 w 72"/>
                    <a:gd name="T5" fmla="*/ 13 h 52"/>
                    <a:gd name="T6" fmla="*/ 48 w 72"/>
                    <a:gd name="T7" fmla="*/ 22 h 52"/>
                    <a:gd name="T8" fmla="*/ 50 w 72"/>
                    <a:gd name="T9" fmla="*/ 27 h 52"/>
                    <a:gd name="T10" fmla="*/ 67 w 72"/>
                    <a:gd name="T11" fmla="*/ 23 h 52"/>
                    <a:gd name="T12" fmla="*/ 68 w 72"/>
                    <a:gd name="T13" fmla="*/ 28 h 52"/>
                    <a:gd name="T14" fmla="*/ 43 w 72"/>
                    <a:gd name="T15" fmla="*/ 35 h 52"/>
                    <a:gd name="T16" fmla="*/ 29 w 72"/>
                    <a:gd name="T17" fmla="*/ 39 h 52"/>
                    <a:gd name="T18" fmla="*/ 5 w 72"/>
                    <a:gd name="T19" fmla="*/ 49 h 52"/>
                    <a:gd name="T20" fmla="*/ 8 w 72"/>
                    <a:gd name="T21" fmla="*/ 40 h 52"/>
                    <a:gd name="T22" fmla="*/ 25 w 72"/>
                    <a:gd name="T23" fmla="*/ 29 h 52"/>
                    <a:gd name="T24" fmla="*/ 17 w 72"/>
                    <a:gd name="T25" fmla="*/ 22 h 52"/>
                    <a:gd name="T26" fmla="*/ 13 w 72"/>
                    <a:gd name="T2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2">
                      <a:moveTo>
                        <a:pt x="13" y="18"/>
                      </a:moveTo>
                      <a:cubicBezTo>
                        <a:pt x="13" y="18"/>
                        <a:pt x="19" y="6"/>
                        <a:pt x="31" y="5"/>
                      </a:cubicBezTo>
                      <a:cubicBezTo>
                        <a:pt x="31" y="5"/>
                        <a:pt x="48" y="0"/>
                        <a:pt x="53" y="13"/>
                      </a:cubicBezTo>
                      <a:cubicBezTo>
                        <a:pt x="53" y="13"/>
                        <a:pt x="54" y="18"/>
                        <a:pt x="48" y="22"/>
                      </a:cubicBezTo>
                      <a:cubicBezTo>
                        <a:pt x="48" y="22"/>
                        <a:pt x="43" y="28"/>
                        <a:pt x="50" y="27"/>
                      </a:cubicBezTo>
                      <a:cubicBezTo>
                        <a:pt x="50" y="27"/>
                        <a:pt x="60" y="28"/>
                        <a:pt x="67" y="23"/>
                      </a:cubicBezTo>
                      <a:cubicBezTo>
                        <a:pt x="67" y="23"/>
                        <a:pt x="72" y="23"/>
                        <a:pt x="68" y="28"/>
                      </a:cubicBezTo>
                      <a:cubicBezTo>
                        <a:pt x="68" y="28"/>
                        <a:pt x="60" y="38"/>
                        <a:pt x="43" y="35"/>
                      </a:cubicBezTo>
                      <a:cubicBezTo>
                        <a:pt x="43" y="35"/>
                        <a:pt x="37" y="31"/>
                        <a:pt x="29" y="39"/>
                      </a:cubicBezTo>
                      <a:cubicBezTo>
                        <a:pt x="29" y="39"/>
                        <a:pt x="12" y="52"/>
                        <a:pt x="5" y="49"/>
                      </a:cubicBezTo>
                      <a:cubicBezTo>
                        <a:pt x="5" y="49"/>
                        <a:pt x="0" y="42"/>
                        <a:pt x="8" y="40"/>
                      </a:cubicBezTo>
                      <a:cubicBezTo>
                        <a:pt x="8" y="40"/>
                        <a:pt x="25" y="38"/>
                        <a:pt x="25" y="29"/>
                      </a:cubicBezTo>
                      <a:cubicBezTo>
                        <a:pt x="25" y="29"/>
                        <a:pt x="23" y="24"/>
                        <a:pt x="17" y="22"/>
                      </a:cubicBezTo>
                      <a:lnTo>
                        <a:pt x="1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7" name="îṥ1ïḋè">
                  <a:extLst>
                    <a:ext uri="{FF2B5EF4-FFF2-40B4-BE49-F238E27FC236}">
                      <a16:creationId xmlns:a16="http://schemas.microsoft.com/office/drawing/2014/main" id="{B0C14D91-1B78-4516-B8F5-F9D99C9A69C1}"/>
                    </a:ext>
                  </a:extLst>
                </p:cNvPr>
                <p:cNvSpPr/>
                <p:nvPr/>
              </p:nvSpPr>
              <p:spPr bwMode="auto">
                <a:xfrm>
                  <a:off x="5954713" y="3290888"/>
                  <a:ext cx="328613" cy="279400"/>
                </a:xfrm>
                <a:custGeom>
                  <a:avLst/>
                  <a:gdLst>
                    <a:gd name="T0" fmla="*/ 21 w 100"/>
                    <a:gd name="T1" fmla="*/ 22 h 84"/>
                    <a:gd name="T2" fmla="*/ 45 w 100"/>
                    <a:gd name="T3" fmla="*/ 10 h 84"/>
                    <a:gd name="T4" fmla="*/ 60 w 100"/>
                    <a:gd name="T5" fmla="*/ 12 h 84"/>
                    <a:gd name="T6" fmla="*/ 55 w 100"/>
                    <a:gd name="T7" fmla="*/ 20 h 84"/>
                    <a:gd name="T8" fmla="*/ 56 w 100"/>
                    <a:gd name="T9" fmla="*/ 54 h 84"/>
                    <a:gd name="T10" fmla="*/ 81 w 100"/>
                    <a:gd name="T11" fmla="*/ 58 h 84"/>
                    <a:gd name="T12" fmla="*/ 83 w 100"/>
                    <a:gd name="T13" fmla="*/ 43 h 84"/>
                    <a:gd name="T14" fmla="*/ 91 w 100"/>
                    <a:gd name="T15" fmla="*/ 60 h 84"/>
                    <a:gd name="T16" fmla="*/ 85 w 100"/>
                    <a:gd name="T17" fmla="*/ 83 h 84"/>
                    <a:gd name="T18" fmla="*/ 75 w 100"/>
                    <a:gd name="T19" fmla="*/ 84 h 84"/>
                    <a:gd name="T20" fmla="*/ 42 w 100"/>
                    <a:gd name="T21" fmla="*/ 55 h 84"/>
                    <a:gd name="T22" fmla="*/ 40 w 100"/>
                    <a:gd name="T23" fmla="*/ 38 h 84"/>
                    <a:gd name="T24" fmla="*/ 33 w 100"/>
                    <a:gd name="T25" fmla="*/ 29 h 84"/>
                    <a:gd name="T26" fmla="*/ 28 w 100"/>
                    <a:gd name="T27" fmla="*/ 38 h 84"/>
                    <a:gd name="T28" fmla="*/ 6 w 100"/>
                    <a:gd name="T29" fmla="*/ 78 h 84"/>
                    <a:gd name="T30" fmla="*/ 3 w 100"/>
                    <a:gd name="T31" fmla="*/ 71 h 84"/>
                    <a:gd name="T32" fmla="*/ 7 w 100"/>
                    <a:gd name="T33" fmla="*/ 59 h 84"/>
                    <a:gd name="T34" fmla="*/ 10 w 100"/>
                    <a:gd name="T35" fmla="*/ 51 h 84"/>
                    <a:gd name="T36" fmla="*/ 21 w 100"/>
                    <a:gd name="T3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84">
                      <a:moveTo>
                        <a:pt x="21" y="22"/>
                      </a:moveTo>
                      <a:cubicBezTo>
                        <a:pt x="21" y="22"/>
                        <a:pt x="40" y="19"/>
                        <a:pt x="45" y="10"/>
                      </a:cubicBezTo>
                      <a:cubicBezTo>
                        <a:pt x="45" y="10"/>
                        <a:pt x="54" y="0"/>
                        <a:pt x="60" y="12"/>
                      </a:cubicBezTo>
                      <a:cubicBezTo>
                        <a:pt x="60" y="12"/>
                        <a:pt x="62" y="14"/>
                        <a:pt x="55" y="20"/>
                      </a:cubicBezTo>
                      <a:cubicBezTo>
                        <a:pt x="55" y="20"/>
                        <a:pt x="45" y="40"/>
                        <a:pt x="56" y="54"/>
                      </a:cubicBezTo>
                      <a:cubicBezTo>
                        <a:pt x="56" y="54"/>
                        <a:pt x="76" y="77"/>
                        <a:pt x="81" y="58"/>
                      </a:cubicBezTo>
                      <a:cubicBezTo>
                        <a:pt x="83" y="43"/>
                        <a:pt x="83" y="43"/>
                        <a:pt x="83" y="43"/>
                      </a:cubicBezTo>
                      <a:cubicBezTo>
                        <a:pt x="83" y="43"/>
                        <a:pt x="86" y="43"/>
                        <a:pt x="91" y="60"/>
                      </a:cubicBezTo>
                      <a:cubicBezTo>
                        <a:pt x="91" y="60"/>
                        <a:pt x="100" y="82"/>
                        <a:pt x="85" y="83"/>
                      </a:cubicBezTo>
                      <a:cubicBezTo>
                        <a:pt x="85" y="83"/>
                        <a:pt x="80" y="81"/>
                        <a:pt x="75" y="84"/>
                      </a:cubicBezTo>
                      <a:cubicBezTo>
                        <a:pt x="75" y="84"/>
                        <a:pt x="46" y="79"/>
                        <a:pt x="42" y="55"/>
                      </a:cubicBezTo>
                      <a:cubicBezTo>
                        <a:pt x="40" y="38"/>
                        <a:pt x="40" y="38"/>
                        <a:pt x="40" y="38"/>
                      </a:cubicBezTo>
                      <a:cubicBezTo>
                        <a:pt x="40" y="38"/>
                        <a:pt x="42" y="28"/>
                        <a:pt x="33" y="29"/>
                      </a:cubicBezTo>
                      <a:cubicBezTo>
                        <a:pt x="33" y="29"/>
                        <a:pt x="28" y="31"/>
                        <a:pt x="28" y="38"/>
                      </a:cubicBezTo>
                      <a:cubicBezTo>
                        <a:pt x="28" y="38"/>
                        <a:pt x="21" y="75"/>
                        <a:pt x="6" y="78"/>
                      </a:cubicBezTo>
                      <a:cubicBezTo>
                        <a:pt x="6" y="78"/>
                        <a:pt x="0" y="76"/>
                        <a:pt x="3" y="71"/>
                      </a:cubicBezTo>
                      <a:cubicBezTo>
                        <a:pt x="3" y="71"/>
                        <a:pt x="7" y="66"/>
                        <a:pt x="7" y="59"/>
                      </a:cubicBezTo>
                      <a:cubicBezTo>
                        <a:pt x="7" y="59"/>
                        <a:pt x="7" y="55"/>
                        <a:pt x="10" y="51"/>
                      </a:cubicBezTo>
                      <a:cubicBezTo>
                        <a:pt x="10" y="51"/>
                        <a:pt x="23" y="29"/>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8" name="ïsľîdé">
                  <a:extLst>
                    <a:ext uri="{FF2B5EF4-FFF2-40B4-BE49-F238E27FC236}">
                      <a16:creationId xmlns:a16="http://schemas.microsoft.com/office/drawing/2014/main" id="{C9385950-604F-4C64-8200-A5CF4B69CE3A}"/>
                    </a:ext>
                  </a:extLst>
                </p:cNvPr>
                <p:cNvSpPr/>
                <p:nvPr/>
              </p:nvSpPr>
              <p:spPr bwMode="auto">
                <a:xfrm>
                  <a:off x="6310313" y="3105150"/>
                  <a:ext cx="471488" cy="511175"/>
                </a:xfrm>
                <a:custGeom>
                  <a:avLst/>
                  <a:gdLst>
                    <a:gd name="T0" fmla="*/ 38 w 143"/>
                    <a:gd name="T1" fmla="*/ 18 h 154"/>
                    <a:gd name="T2" fmla="*/ 51 w 143"/>
                    <a:gd name="T3" fmla="*/ 9 h 154"/>
                    <a:gd name="T4" fmla="*/ 78 w 143"/>
                    <a:gd name="T5" fmla="*/ 11 h 154"/>
                    <a:gd name="T6" fmla="*/ 83 w 143"/>
                    <a:gd name="T7" fmla="*/ 26 h 154"/>
                    <a:gd name="T8" fmla="*/ 82 w 143"/>
                    <a:gd name="T9" fmla="*/ 33 h 154"/>
                    <a:gd name="T10" fmla="*/ 115 w 143"/>
                    <a:gd name="T11" fmla="*/ 23 h 154"/>
                    <a:gd name="T12" fmla="*/ 124 w 143"/>
                    <a:gd name="T13" fmla="*/ 25 h 154"/>
                    <a:gd name="T14" fmla="*/ 132 w 143"/>
                    <a:gd name="T15" fmla="*/ 44 h 154"/>
                    <a:gd name="T16" fmla="*/ 122 w 143"/>
                    <a:gd name="T17" fmla="*/ 46 h 154"/>
                    <a:gd name="T18" fmla="*/ 98 w 143"/>
                    <a:gd name="T19" fmla="*/ 51 h 154"/>
                    <a:gd name="T20" fmla="*/ 97 w 143"/>
                    <a:gd name="T21" fmla="*/ 57 h 154"/>
                    <a:gd name="T22" fmla="*/ 94 w 143"/>
                    <a:gd name="T23" fmla="*/ 66 h 154"/>
                    <a:gd name="T24" fmla="*/ 76 w 143"/>
                    <a:gd name="T25" fmla="*/ 78 h 154"/>
                    <a:gd name="T26" fmla="*/ 71 w 143"/>
                    <a:gd name="T27" fmla="*/ 84 h 154"/>
                    <a:gd name="T28" fmla="*/ 71 w 143"/>
                    <a:gd name="T29" fmla="*/ 89 h 154"/>
                    <a:gd name="T30" fmla="*/ 86 w 143"/>
                    <a:gd name="T31" fmla="*/ 83 h 154"/>
                    <a:gd name="T32" fmla="*/ 92 w 143"/>
                    <a:gd name="T33" fmla="*/ 92 h 154"/>
                    <a:gd name="T34" fmla="*/ 79 w 143"/>
                    <a:gd name="T35" fmla="*/ 103 h 154"/>
                    <a:gd name="T36" fmla="*/ 77 w 143"/>
                    <a:gd name="T37" fmla="*/ 110 h 154"/>
                    <a:gd name="T38" fmla="*/ 80 w 143"/>
                    <a:gd name="T39" fmla="*/ 117 h 154"/>
                    <a:gd name="T40" fmla="*/ 105 w 143"/>
                    <a:gd name="T41" fmla="*/ 110 h 154"/>
                    <a:gd name="T42" fmla="*/ 113 w 143"/>
                    <a:gd name="T43" fmla="*/ 112 h 154"/>
                    <a:gd name="T44" fmla="*/ 119 w 143"/>
                    <a:gd name="T45" fmla="*/ 125 h 154"/>
                    <a:gd name="T46" fmla="*/ 105 w 143"/>
                    <a:gd name="T47" fmla="*/ 130 h 154"/>
                    <a:gd name="T48" fmla="*/ 41 w 143"/>
                    <a:gd name="T49" fmla="*/ 148 h 154"/>
                    <a:gd name="T50" fmla="*/ 28 w 143"/>
                    <a:gd name="T51" fmla="*/ 145 h 154"/>
                    <a:gd name="T52" fmla="*/ 36 w 143"/>
                    <a:gd name="T53" fmla="*/ 131 h 154"/>
                    <a:gd name="T54" fmla="*/ 61 w 143"/>
                    <a:gd name="T55" fmla="*/ 118 h 154"/>
                    <a:gd name="T56" fmla="*/ 56 w 143"/>
                    <a:gd name="T57" fmla="*/ 113 h 154"/>
                    <a:gd name="T58" fmla="*/ 48 w 143"/>
                    <a:gd name="T59" fmla="*/ 98 h 154"/>
                    <a:gd name="T60" fmla="*/ 75 w 143"/>
                    <a:gd name="T61" fmla="*/ 67 h 154"/>
                    <a:gd name="T62" fmla="*/ 83 w 143"/>
                    <a:gd name="T63" fmla="*/ 50 h 154"/>
                    <a:gd name="T64" fmla="*/ 100 w 143"/>
                    <a:gd name="T65" fmla="*/ 42 h 154"/>
                    <a:gd name="T66" fmla="*/ 93 w 143"/>
                    <a:gd name="T67" fmla="*/ 38 h 154"/>
                    <a:gd name="T68" fmla="*/ 58 w 143"/>
                    <a:gd name="T69" fmla="*/ 54 h 154"/>
                    <a:gd name="T70" fmla="*/ 40 w 143"/>
                    <a:gd name="T71" fmla="*/ 62 h 154"/>
                    <a:gd name="T72" fmla="*/ 30 w 143"/>
                    <a:gd name="T73" fmla="*/ 70 h 154"/>
                    <a:gd name="T74" fmla="*/ 11 w 143"/>
                    <a:gd name="T75" fmla="*/ 77 h 154"/>
                    <a:gd name="T76" fmla="*/ 8 w 143"/>
                    <a:gd name="T77" fmla="*/ 55 h 154"/>
                    <a:gd name="T78" fmla="*/ 27 w 143"/>
                    <a:gd name="T79" fmla="*/ 36 h 154"/>
                    <a:gd name="T80" fmla="*/ 32 w 143"/>
                    <a:gd name="T81" fmla="*/ 42 h 154"/>
                    <a:gd name="T82" fmla="*/ 35 w 143"/>
                    <a:gd name="T83" fmla="*/ 49 h 154"/>
                    <a:gd name="T84" fmla="*/ 60 w 143"/>
                    <a:gd name="T85" fmla="*/ 39 h 154"/>
                    <a:gd name="T86" fmla="*/ 53 w 143"/>
                    <a:gd name="T87" fmla="*/ 31 h 154"/>
                    <a:gd name="T88" fmla="*/ 53 w 143"/>
                    <a:gd name="T89" fmla="*/ 31 h 154"/>
                    <a:gd name="T90" fmla="*/ 38 w 143"/>
                    <a:gd name="T91" fmla="*/ 1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3" h="154">
                      <a:moveTo>
                        <a:pt x="38" y="18"/>
                      </a:moveTo>
                      <a:cubicBezTo>
                        <a:pt x="38" y="18"/>
                        <a:pt x="42" y="10"/>
                        <a:pt x="51" y="9"/>
                      </a:cubicBezTo>
                      <a:cubicBezTo>
                        <a:pt x="51" y="9"/>
                        <a:pt x="68" y="0"/>
                        <a:pt x="78" y="11"/>
                      </a:cubicBezTo>
                      <a:cubicBezTo>
                        <a:pt x="78" y="11"/>
                        <a:pt x="87" y="19"/>
                        <a:pt x="83" y="26"/>
                      </a:cubicBezTo>
                      <a:cubicBezTo>
                        <a:pt x="83" y="26"/>
                        <a:pt x="77" y="29"/>
                        <a:pt x="82" y="33"/>
                      </a:cubicBezTo>
                      <a:cubicBezTo>
                        <a:pt x="115" y="23"/>
                        <a:pt x="115" y="23"/>
                        <a:pt x="115" y="23"/>
                      </a:cubicBezTo>
                      <a:cubicBezTo>
                        <a:pt x="115" y="23"/>
                        <a:pt x="119" y="21"/>
                        <a:pt x="124" y="25"/>
                      </a:cubicBezTo>
                      <a:cubicBezTo>
                        <a:pt x="124" y="25"/>
                        <a:pt x="143" y="36"/>
                        <a:pt x="132" y="44"/>
                      </a:cubicBezTo>
                      <a:cubicBezTo>
                        <a:pt x="132" y="44"/>
                        <a:pt x="126" y="47"/>
                        <a:pt x="122" y="46"/>
                      </a:cubicBezTo>
                      <a:cubicBezTo>
                        <a:pt x="98" y="51"/>
                        <a:pt x="98" y="51"/>
                        <a:pt x="98" y="51"/>
                      </a:cubicBezTo>
                      <a:cubicBezTo>
                        <a:pt x="98" y="51"/>
                        <a:pt x="94" y="53"/>
                        <a:pt x="97" y="57"/>
                      </a:cubicBezTo>
                      <a:cubicBezTo>
                        <a:pt x="97" y="57"/>
                        <a:pt x="99" y="63"/>
                        <a:pt x="94" y="66"/>
                      </a:cubicBezTo>
                      <a:cubicBezTo>
                        <a:pt x="94" y="66"/>
                        <a:pt x="76" y="75"/>
                        <a:pt x="76" y="78"/>
                      </a:cubicBezTo>
                      <a:cubicBezTo>
                        <a:pt x="71" y="84"/>
                        <a:pt x="71" y="84"/>
                        <a:pt x="71" y="84"/>
                      </a:cubicBezTo>
                      <a:cubicBezTo>
                        <a:pt x="71" y="84"/>
                        <a:pt x="65" y="87"/>
                        <a:pt x="71" y="89"/>
                      </a:cubicBezTo>
                      <a:cubicBezTo>
                        <a:pt x="86" y="83"/>
                        <a:pt x="86" y="83"/>
                        <a:pt x="86" y="83"/>
                      </a:cubicBezTo>
                      <a:cubicBezTo>
                        <a:pt x="86" y="83"/>
                        <a:pt x="94" y="81"/>
                        <a:pt x="92" y="92"/>
                      </a:cubicBezTo>
                      <a:cubicBezTo>
                        <a:pt x="92" y="92"/>
                        <a:pt x="86" y="101"/>
                        <a:pt x="79" y="103"/>
                      </a:cubicBezTo>
                      <a:cubicBezTo>
                        <a:pt x="79" y="103"/>
                        <a:pt x="79" y="107"/>
                        <a:pt x="77" y="110"/>
                      </a:cubicBezTo>
                      <a:cubicBezTo>
                        <a:pt x="77" y="110"/>
                        <a:pt x="77" y="116"/>
                        <a:pt x="80" y="117"/>
                      </a:cubicBezTo>
                      <a:cubicBezTo>
                        <a:pt x="105" y="110"/>
                        <a:pt x="105" y="110"/>
                        <a:pt x="105" y="110"/>
                      </a:cubicBezTo>
                      <a:cubicBezTo>
                        <a:pt x="105" y="110"/>
                        <a:pt x="110" y="109"/>
                        <a:pt x="113" y="112"/>
                      </a:cubicBezTo>
                      <a:cubicBezTo>
                        <a:pt x="113" y="112"/>
                        <a:pt x="121" y="117"/>
                        <a:pt x="119" y="125"/>
                      </a:cubicBezTo>
                      <a:cubicBezTo>
                        <a:pt x="119" y="125"/>
                        <a:pt x="114" y="132"/>
                        <a:pt x="105" y="130"/>
                      </a:cubicBezTo>
                      <a:cubicBezTo>
                        <a:pt x="105" y="130"/>
                        <a:pt x="64" y="132"/>
                        <a:pt x="41" y="148"/>
                      </a:cubicBezTo>
                      <a:cubicBezTo>
                        <a:pt x="41" y="148"/>
                        <a:pt x="33" y="154"/>
                        <a:pt x="28" y="145"/>
                      </a:cubicBezTo>
                      <a:cubicBezTo>
                        <a:pt x="28" y="145"/>
                        <a:pt x="26" y="133"/>
                        <a:pt x="36" y="131"/>
                      </a:cubicBezTo>
                      <a:cubicBezTo>
                        <a:pt x="36" y="131"/>
                        <a:pt x="69" y="129"/>
                        <a:pt x="61" y="118"/>
                      </a:cubicBezTo>
                      <a:cubicBezTo>
                        <a:pt x="56" y="113"/>
                        <a:pt x="56" y="113"/>
                        <a:pt x="56" y="113"/>
                      </a:cubicBezTo>
                      <a:cubicBezTo>
                        <a:pt x="56" y="113"/>
                        <a:pt x="44" y="105"/>
                        <a:pt x="48" y="98"/>
                      </a:cubicBezTo>
                      <a:cubicBezTo>
                        <a:pt x="48" y="98"/>
                        <a:pt x="73" y="86"/>
                        <a:pt x="75" y="67"/>
                      </a:cubicBezTo>
                      <a:cubicBezTo>
                        <a:pt x="75" y="67"/>
                        <a:pt x="73" y="52"/>
                        <a:pt x="83" y="50"/>
                      </a:cubicBezTo>
                      <a:cubicBezTo>
                        <a:pt x="83" y="50"/>
                        <a:pt x="95" y="52"/>
                        <a:pt x="100" y="42"/>
                      </a:cubicBezTo>
                      <a:cubicBezTo>
                        <a:pt x="100" y="42"/>
                        <a:pt x="104" y="31"/>
                        <a:pt x="93" y="38"/>
                      </a:cubicBezTo>
                      <a:cubicBezTo>
                        <a:pt x="93" y="38"/>
                        <a:pt x="66" y="46"/>
                        <a:pt x="58" y="54"/>
                      </a:cubicBezTo>
                      <a:cubicBezTo>
                        <a:pt x="40" y="62"/>
                        <a:pt x="40" y="62"/>
                        <a:pt x="40" y="62"/>
                      </a:cubicBezTo>
                      <a:cubicBezTo>
                        <a:pt x="40" y="62"/>
                        <a:pt x="35" y="62"/>
                        <a:pt x="30" y="70"/>
                      </a:cubicBezTo>
                      <a:cubicBezTo>
                        <a:pt x="30" y="70"/>
                        <a:pt x="21" y="86"/>
                        <a:pt x="11" y="77"/>
                      </a:cubicBezTo>
                      <a:cubicBezTo>
                        <a:pt x="11" y="77"/>
                        <a:pt x="0" y="69"/>
                        <a:pt x="8" y="55"/>
                      </a:cubicBezTo>
                      <a:cubicBezTo>
                        <a:pt x="8" y="55"/>
                        <a:pt x="15" y="42"/>
                        <a:pt x="27" y="36"/>
                      </a:cubicBezTo>
                      <a:cubicBezTo>
                        <a:pt x="27" y="36"/>
                        <a:pt x="33" y="38"/>
                        <a:pt x="32" y="42"/>
                      </a:cubicBezTo>
                      <a:cubicBezTo>
                        <a:pt x="32" y="42"/>
                        <a:pt x="29" y="50"/>
                        <a:pt x="35" y="49"/>
                      </a:cubicBezTo>
                      <a:cubicBezTo>
                        <a:pt x="35" y="49"/>
                        <a:pt x="52" y="51"/>
                        <a:pt x="60" y="39"/>
                      </a:cubicBezTo>
                      <a:cubicBezTo>
                        <a:pt x="60" y="39"/>
                        <a:pt x="58" y="33"/>
                        <a:pt x="53" y="31"/>
                      </a:cubicBezTo>
                      <a:cubicBezTo>
                        <a:pt x="53" y="31"/>
                        <a:pt x="53" y="31"/>
                        <a:pt x="53" y="31"/>
                      </a:cubicBezTo>
                      <a:cubicBezTo>
                        <a:pt x="48" y="28"/>
                        <a:pt x="41" y="18"/>
                        <a:pt x="3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89" name="íṩlíďê">
                  <a:extLst>
                    <a:ext uri="{FF2B5EF4-FFF2-40B4-BE49-F238E27FC236}">
                      <a16:creationId xmlns:a16="http://schemas.microsoft.com/office/drawing/2014/main" id="{F0944B53-6A30-4C50-9650-32EFB117B55E}"/>
                    </a:ext>
                  </a:extLst>
                </p:cNvPr>
                <p:cNvSpPr/>
                <p:nvPr/>
              </p:nvSpPr>
              <p:spPr bwMode="auto">
                <a:xfrm>
                  <a:off x="6448426" y="3314700"/>
                  <a:ext cx="79375" cy="88900"/>
                </a:xfrm>
                <a:custGeom>
                  <a:avLst/>
                  <a:gdLst>
                    <a:gd name="T0" fmla="*/ 23 w 24"/>
                    <a:gd name="T1" fmla="*/ 3 h 27"/>
                    <a:gd name="T2" fmla="*/ 18 w 24"/>
                    <a:gd name="T3" fmla="*/ 13 h 27"/>
                    <a:gd name="T4" fmla="*/ 5 w 24"/>
                    <a:gd name="T5" fmla="*/ 16 h 27"/>
                    <a:gd name="T6" fmla="*/ 3 w 24"/>
                    <a:gd name="T7" fmla="*/ 3 h 27"/>
                    <a:gd name="T8" fmla="*/ 7 w 24"/>
                    <a:gd name="T9" fmla="*/ 3 h 27"/>
                    <a:gd name="T10" fmla="*/ 20 w 24"/>
                    <a:gd name="T11" fmla="*/ 1 h 27"/>
                    <a:gd name="T12" fmla="*/ 23 w 24"/>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23" y="3"/>
                      </a:moveTo>
                      <a:cubicBezTo>
                        <a:pt x="23" y="3"/>
                        <a:pt x="20" y="11"/>
                        <a:pt x="18" y="13"/>
                      </a:cubicBezTo>
                      <a:cubicBezTo>
                        <a:pt x="18" y="13"/>
                        <a:pt x="11" y="27"/>
                        <a:pt x="5" y="16"/>
                      </a:cubicBezTo>
                      <a:cubicBezTo>
                        <a:pt x="5" y="16"/>
                        <a:pt x="0" y="13"/>
                        <a:pt x="3" y="3"/>
                      </a:cubicBezTo>
                      <a:cubicBezTo>
                        <a:pt x="3" y="3"/>
                        <a:pt x="6" y="0"/>
                        <a:pt x="7" y="3"/>
                      </a:cubicBezTo>
                      <a:cubicBezTo>
                        <a:pt x="7" y="3"/>
                        <a:pt x="13" y="8"/>
                        <a:pt x="20" y="1"/>
                      </a:cubicBezTo>
                      <a:cubicBezTo>
                        <a:pt x="20" y="1"/>
                        <a:pt x="24" y="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0" name="işḷïďè">
                  <a:extLst>
                    <a:ext uri="{FF2B5EF4-FFF2-40B4-BE49-F238E27FC236}">
                      <a16:creationId xmlns:a16="http://schemas.microsoft.com/office/drawing/2014/main" id="{95C68343-A573-4005-8688-B201071AC7D3}"/>
                    </a:ext>
                  </a:extLst>
                </p:cNvPr>
                <p:cNvSpPr/>
                <p:nvPr/>
              </p:nvSpPr>
              <p:spPr bwMode="auto">
                <a:xfrm>
                  <a:off x="6448426" y="3314700"/>
                  <a:ext cx="79375" cy="88900"/>
                </a:xfrm>
                <a:custGeom>
                  <a:avLst/>
                  <a:gdLst>
                    <a:gd name="T0" fmla="*/ 23 w 24"/>
                    <a:gd name="T1" fmla="*/ 3 h 27"/>
                    <a:gd name="T2" fmla="*/ 18 w 24"/>
                    <a:gd name="T3" fmla="*/ 13 h 27"/>
                    <a:gd name="T4" fmla="*/ 5 w 24"/>
                    <a:gd name="T5" fmla="*/ 16 h 27"/>
                    <a:gd name="T6" fmla="*/ 3 w 24"/>
                    <a:gd name="T7" fmla="*/ 3 h 27"/>
                    <a:gd name="T8" fmla="*/ 7 w 24"/>
                    <a:gd name="T9" fmla="*/ 3 h 27"/>
                    <a:gd name="T10" fmla="*/ 20 w 24"/>
                    <a:gd name="T11" fmla="*/ 1 h 27"/>
                    <a:gd name="T12" fmla="*/ 23 w 24"/>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23" y="3"/>
                      </a:moveTo>
                      <a:cubicBezTo>
                        <a:pt x="23" y="3"/>
                        <a:pt x="20" y="11"/>
                        <a:pt x="18" y="13"/>
                      </a:cubicBezTo>
                      <a:cubicBezTo>
                        <a:pt x="18" y="13"/>
                        <a:pt x="11" y="27"/>
                        <a:pt x="5" y="16"/>
                      </a:cubicBezTo>
                      <a:cubicBezTo>
                        <a:pt x="5" y="16"/>
                        <a:pt x="0" y="13"/>
                        <a:pt x="3" y="3"/>
                      </a:cubicBezTo>
                      <a:cubicBezTo>
                        <a:pt x="3" y="3"/>
                        <a:pt x="6" y="0"/>
                        <a:pt x="7" y="3"/>
                      </a:cubicBezTo>
                      <a:cubicBezTo>
                        <a:pt x="7" y="3"/>
                        <a:pt x="13" y="8"/>
                        <a:pt x="20" y="1"/>
                      </a:cubicBezTo>
                      <a:cubicBezTo>
                        <a:pt x="20" y="1"/>
                        <a:pt x="24" y="0"/>
                        <a:pt x="23" y="3"/>
                      </a:cubicBezTo>
                      <a:close/>
                    </a:path>
                  </a:pathLst>
                </a:custGeom>
                <a:grpFill/>
                <a:ln w="6350" cap="flat">
                  <a:noFill/>
                  <a:prstDash val="solid"/>
                  <a:miter lim="800000"/>
                  <a:headEnd/>
                  <a:tailEnd/>
                </a:ln>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1" name="îṡlíḑê">
                  <a:extLst>
                    <a:ext uri="{FF2B5EF4-FFF2-40B4-BE49-F238E27FC236}">
                      <a16:creationId xmlns:a16="http://schemas.microsoft.com/office/drawing/2014/main" id="{FED77C9B-F7C2-4749-ADD9-11265E120BC7}"/>
                    </a:ext>
                  </a:extLst>
                </p:cNvPr>
                <p:cNvSpPr/>
                <p:nvPr/>
              </p:nvSpPr>
              <p:spPr bwMode="auto">
                <a:xfrm>
                  <a:off x="6904038" y="3122613"/>
                  <a:ext cx="138113" cy="125413"/>
                </a:xfrm>
                <a:custGeom>
                  <a:avLst/>
                  <a:gdLst>
                    <a:gd name="T0" fmla="*/ 22 w 42"/>
                    <a:gd name="T1" fmla="*/ 3 h 38"/>
                    <a:gd name="T2" fmla="*/ 9 w 42"/>
                    <a:gd name="T3" fmla="*/ 16 h 38"/>
                    <a:gd name="T4" fmla="*/ 4 w 42"/>
                    <a:gd name="T5" fmla="*/ 27 h 38"/>
                    <a:gd name="T6" fmla="*/ 4 w 42"/>
                    <a:gd name="T7" fmla="*/ 38 h 38"/>
                    <a:gd name="T8" fmla="*/ 16 w 42"/>
                    <a:gd name="T9" fmla="*/ 24 h 38"/>
                    <a:gd name="T10" fmla="*/ 28 w 42"/>
                    <a:gd name="T11" fmla="*/ 23 h 38"/>
                    <a:gd name="T12" fmla="*/ 41 w 42"/>
                    <a:gd name="T13" fmla="*/ 10 h 38"/>
                    <a:gd name="T14" fmla="*/ 22 w 42"/>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8">
                      <a:moveTo>
                        <a:pt x="22" y="3"/>
                      </a:moveTo>
                      <a:cubicBezTo>
                        <a:pt x="22" y="3"/>
                        <a:pt x="13" y="2"/>
                        <a:pt x="9" y="16"/>
                      </a:cubicBezTo>
                      <a:cubicBezTo>
                        <a:pt x="9" y="16"/>
                        <a:pt x="11" y="24"/>
                        <a:pt x="4" y="27"/>
                      </a:cubicBezTo>
                      <a:cubicBezTo>
                        <a:pt x="4" y="27"/>
                        <a:pt x="0" y="32"/>
                        <a:pt x="4" y="38"/>
                      </a:cubicBezTo>
                      <a:cubicBezTo>
                        <a:pt x="4" y="38"/>
                        <a:pt x="8" y="33"/>
                        <a:pt x="16" y="24"/>
                      </a:cubicBezTo>
                      <a:cubicBezTo>
                        <a:pt x="28" y="23"/>
                        <a:pt x="28" y="23"/>
                        <a:pt x="28" y="23"/>
                      </a:cubicBezTo>
                      <a:cubicBezTo>
                        <a:pt x="28" y="23"/>
                        <a:pt x="42" y="26"/>
                        <a:pt x="41" y="10"/>
                      </a:cubicBezTo>
                      <a:cubicBezTo>
                        <a:pt x="41" y="10"/>
                        <a:pt x="38" y="0"/>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2" name="iṡľïḍê">
                  <a:extLst>
                    <a:ext uri="{FF2B5EF4-FFF2-40B4-BE49-F238E27FC236}">
                      <a16:creationId xmlns:a16="http://schemas.microsoft.com/office/drawing/2014/main" id="{7E6A8128-F7F8-4935-B552-F399EEFAFCCF}"/>
                    </a:ext>
                  </a:extLst>
                </p:cNvPr>
                <p:cNvSpPr/>
                <p:nvPr/>
              </p:nvSpPr>
              <p:spPr bwMode="auto">
                <a:xfrm>
                  <a:off x="6815138" y="3228975"/>
                  <a:ext cx="227013" cy="377825"/>
                </a:xfrm>
                <a:custGeom>
                  <a:avLst/>
                  <a:gdLst>
                    <a:gd name="T0" fmla="*/ 35 w 69"/>
                    <a:gd name="T1" fmla="*/ 11 h 114"/>
                    <a:gd name="T2" fmla="*/ 30 w 69"/>
                    <a:gd name="T3" fmla="*/ 23 h 114"/>
                    <a:gd name="T4" fmla="*/ 30 w 69"/>
                    <a:gd name="T5" fmla="*/ 48 h 114"/>
                    <a:gd name="T6" fmla="*/ 19 w 69"/>
                    <a:gd name="T7" fmla="*/ 56 h 114"/>
                    <a:gd name="T8" fmla="*/ 11 w 69"/>
                    <a:gd name="T9" fmla="*/ 54 h 114"/>
                    <a:gd name="T10" fmla="*/ 4 w 69"/>
                    <a:gd name="T11" fmla="*/ 64 h 114"/>
                    <a:gd name="T12" fmla="*/ 10 w 69"/>
                    <a:gd name="T13" fmla="*/ 76 h 114"/>
                    <a:gd name="T14" fmla="*/ 22 w 69"/>
                    <a:gd name="T15" fmla="*/ 76 h 114"/>
                    <a:gd name="T16" fmla="*/ 18 w 69"/>
                    <a:gd name="T17" fmla="*/ 84 h 114"/>
                    <a:gd name="T18" fmla="*/ 17 w 69"/>
                    <a:gd name="T19" fmla="*/ 100 h 114"/>
                    <a:gd name="T20" fmla="*/ 25 w 69"/>
                    <a:gd name="T21" fmla="*/ 87 h 114"/>
                    <a:gd name="T22" fmla="*/ 36 w 69"/>
                    <a:gd name="T23" fmla="*/ 69 h 114"/>
                    <a:gd name="T24" fmla="*/ 54 w 69"/>
                    <a:gd name="T25" fmla="*/ 68 h 114"/>
                    <a:gd name="T26" fmla="*/ 52 w 69"/>
                    <a:gd name="T27" fmla="*/ 84 h 114"/>
                    <a:gd name="T28" fmla="*/ 49 w 69"/>
                    <a:gd name="T29" fmla="*/ 77 h 114"/>
                    <a:gd name="T30" fmla="*/ 43 w 69"/>
                    <a:gd name="T31" fmla="*/ 82 h 114"/>
                    <a:gd name="T32" fmla="*/ 62 w 69"/>
                    <a:gd name="T33" fmla="*/ 104 h 114"/>
                    <a:gd name="T34" fmla="*/ 61 w 69"/>
                    <a:gd name="T35" fmla="*/ 58 h 114"/>
                    <a:gd name="T36" fmla="*/ 64 w 69"/>
                    <a:gd name="T37" fmla="*/ 51 h 114"/>
                    <a:gd name="T38" fmla="*/ 63 w 69"/>
                    <a:gd name="T39" fmla="*/ 43 h 114"/>
                    <a:gd name="T40" fmla="*/ 60 w 69"/>
                    <a:gd name="T41" fmla="*/ 36 h 114"/>
                    <a:gd name="T42" fmla="*/ 63 w 69"/>
                    <a:gd name="T43" fmla="*/ 23 h 114"/>
                    <a:gd name="T44" fmla="*/ 67 w 69"/>
                    <a:gd name="T45" fmla="*/ 16 h 114"/>
                    <a:gd name="T46" fmla="*/ 65 w 69"/>
                    <a:gd name="T47" fmla="*/ 9 h 114"/>
                    <a:gd name="T48" fmla="*/ 51 w 69"/>
                    <a:gd name="T49" fmla="*/ 6 h 114"/>
                    <a:gd name="T50" fmla="*/ 43 w 69"/>
                    <a:gd name="T51" fmla="*/ 16 h 114"/>
                    <a:gd name="T52" fmla="*/ 53 w 69"/>
                    <a:gd name="T53" fmla="*/ 16 h 114"/>
                    <a:gd name="T54" fmla="*/ 56 w 69"/>
                    <a:gd name="T55" fmla="*/ 20 h 114"/>
                    <a:gd name="T56" fmla="*/ 52 w 69"/>
                    <a:gd name="T57" fmla="*/ 30 h 114"/>
                    <a:gd name="T58" fmla="*/ 43 w 69"/>
                    <a:gd name="T59" fmla="*/ 29 h 114"/>
                    <a:gd name="T60" fmla="*/ 38 w 69"/>
                    <a:gd name="T61" fmla="*/ 27 h 114"/>
                    <a:gd name="T62" fmla="*/ 35 w 69"/>
                    <a:gd name="T63" fmla="*/ 11 h 114"/>
                    <a:gd name="T64" fmla="*/ 38 w 69"/>
                    <a:gd name="T65" fmla="*/ 36 h 114"/>
                    <a:gd name="T66" fmla="*/ 44 w 69"/>
                    <a:gd name="T67" fmla="*/ 45 h 114"/>
                    <a:gd name="T68" fmla="*/ 38 w 69"/>
                    <a:gd name="T69" fmla="*/ 51 h 114"/>
                    <a:gd name="T70" fmla="*/ 38 w 69"/>
                    <a:gd name="T71" fmla="*/ 3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 h="114">
                      <a:moveTo>
                        <a:pt x="35" y="11"/>
                      </a:moveTo>
                      <a:cubicBezTo>
                        <a:pt x="35" y="11"/>
                        <a:pt x="27" y="13"/>
                        <a:pt x="30" y="23"/>
                      </a:cubicBezTo>
                      <a:cubicBezTo>
                        <a:pt x="30" y="48"/>
                        <a:pt x="30" y="48"/>
                        <a:pt x="30" y="48"/>
                      </a:cubicBezTo>
                      <a:cubicBezTo>
                        <a:pt x="30" y="48"/>
                        <a:pt x="28" y="59"/>
                        <a:pt x="19" y="56"/>
                      </a:cubicBezTo>
                      <a:cubicBezTo>
                        <a:pt x="11" y="54"/>
                        <a:pt x="11" y="54"/>
                        <a:pt x="11" y="54"/>
                      </a:cubicBezTo>
                      <a:cubicBezTo>
                        <a:pt x="11" y="54"/>
                        <a:pt x="7" y="51"/>
                        <a:pt x="4" y="64"/>
                      </a:cubicBezTo>
                      <a:cubicBezTo>
                        <a:pt x="4" y="64"/>
                        <a:pt x="0" y="78"/>
                        <a:pt x="10" y="76"/>
                      </a:cubicBezTo>
                      <a:cubicBezTo>
                        <a:pt x="10" y="76"/>
                        <a:pt x="17" y="72"/>
                        <a:pt x="22" y="76"/>
                      </a:cubicBezTo>
                      <a:cubicBezTo>
                        <a:pt x="18" y="84"/>
                        <a:pt x="18" y="84"/>
                        <a:pt x="18" y="84"/>
                      </a:cubicBezTo>
                      <a:cubicBezTo>
                        <a:pt x="18" y="84"/>
                        <a:pt x="12" y="90"/>
                        <a:pt x="17" y="100"/>
                      </a:cubicBezTo>
                      <a:cubicBezTo>
                        <a:pt x="17" y="100"/>
                        <a:pt x="22" y="100"/>
                        <a:pt x="25" y="87"/>
                      </a:cubicBezTo>
                      <a:cubicBezTo>
                        <a:pt x="25" y="87"/>
                        <a:pt x="29" y="68"/>
                        <a:pt x="36" y="69"/>
                      </a:cubicBezTo>
                      <a:cubicBezTo>
                        <a:pt x="36" y="69"/>
                        <a:pt x="52" y="55"/>
                        <a:pt x="54" y="68"/>
                      </a:cubicBezTo>
                      <a:cubicBezTo>
                        <a:pt x="54" y="68"/>
                        <a:pt x="58" y="82"/>
                        <a:pt x="52" y="84"/>
                      </a:cubicBezTo>
                      <a:cubicBezTo>
                        <a:pt x="52" y="84"/>
                        <a:pt x="50" y="83"/>
                        <a:pt x="49" y="77"/>
                      </a:cubicBezTo>
                      <a:cubicBezTo>
                        <a:pt x="49" y="77"/>
                        <a:pt x="44" y="71"/>
                        <a:pt x="43" y="82"/>
                      </a:cubicBezTo>
                      <a:cubicBezTo>
                        <a:pt x="43" y="82"/>
                        <a:pt x="54" y="114"/>
                        <a:pt x="62" y="104"/>
                      </a:cubicBezTo>
                      <a:cubicBezTo>
                        <a:pt x="62" y="104"/>
                        <a:pt x="67" y="73"/>
                        <a:pt x="61" y="58"/>
                      </a:cubicBezTo>
                      <a:cubicBezTo>
                        <a:pt x="61" y="58"/>
                        <a:pt x="60" y="54"/>
                        <a:pt x="64" y="51"/>
                      </a:cubicBezTo>
                      <a:cubicBezTo>
                        <a:pt x="64" y="51"/>
                        <a:pt x="68" y="43"/>
                        <a:pt x="63" y="43"/>
                      </a:cubicBezTo>
                      <a:cubicBezTo>
                        <a:pt x="63" y="43"/>
                        <a:pt x="55" y="44"/>
                        <a:pt x="60" y="36"/>
                      </a:cubicBezTo>
                      <a:cubicBezTo>
                        <a:pt x="60" y="36"/>
                        <a:pt x="65" y="28"/>
                        <a:pt x="63" y="23"/>
                      </a:cubicBezTo>
                      <a:cubicBezTo>
                        <a:pt x="63" y="23"/>
                        <a:pt x="63" y="18"/>
                        <a:pt x="67" y="16"/>
                      </a:cubicBezTo>
                      <a:cubicBezTo>
                        <a:pt x="67" y="16"/>
                        <a:pt x="69" y="14"/>
                        <a:pt x="65" y="9"/>
                      </a:cubicBezTo>
                      <a:cubicBezTo>
                        <a:pt x="65" y="9"/>
                        <a:pt x="59" y="0"/>
                        <a:pt x="51" y="6"/>
                      </a:cubicBezTo>
                      <a:cubicBezTo>
                        <a:pt x="51" y="6"/>
                        <a:pt x="42" y="11"/>
                        <a:pt x="43" y="16"/>
                      </a:cubicBezTo>
                      <a:cubicBezTo>
                        <a:pt x="53" y="16"/>
                        <a:pt x="53" y="16"/>
                        <a:pt x="53" y="16"/>
                      </a:cubicBezTo>
                      <a:cubicBezTo>
                        <a:pt x="53" y="16"/>
                        <a:pt x="56" y="16"/>
                        <a:pt x="56" y="20"/>
                      </a:cubicBezTo>
                      <a:cubicBezTo>
                        <a:pt x="56" y="20"/>
                        <a:pt x="59" y="31"/>
                        <a:pt x="52" y="30"/>
                      </a:cubicBezTo>
                      <a:cubicBezTo>
                        <a:pt x="52" y="30"/>
                        <a:pt x="48" y="26"/>
                        <a:pt x="43" y="29"/>
                      </a:cubicBezTo>
                      <a:cubicBezTo>
                        <a:pt x="43" y="29"/>
                        <a:pt x="38" y="32"/>
                        <a:pt x="38" y="27"/>
                      </a:cubicBezTo>
                      <a:cubicBezTo>
                        <a:pt x="38" y="27"/>
                        <a:pt x="42" y="15"/>
                        <a:pt x="35" y="11"/>
                      </a:cubicBezTo>
                      <a:close/>
                      <a:moveTo>
                        <a:pt x="38" y="36"/>
                      </a:moveTo>
                      <a:cubicBezTo>
                        <a:pt x="43" y="35"/>
                        <a:pt x="44" y="45"/>
                        <a:pt x="44" y="45"/>
                      </a:cubicBezTo>
                      <a:cubicBezTo>
                        <a:pt x="44" y="54"/>
                        <a:pt x="38" y="51"/>
                        <a:pt x="38" y="51"/>
                      </a:cubicBezTo>
                      <a:cubicBezTo>
                        <a:pt x="38" y="48"/>
                        <a:pt x="38" y="36"/>
                        <a:pt x="3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3" name="iṥľíḑe">
                  <a:extLst>
                    <a:ext uri="{FF2B5EF4-FFF2-40B4-BE49-F238E27FC236}">
                      <a16:creationId xmlns:a16="http://schemas.microsoft.com/office/drawing/2014/main" id="{2BA9E160-D887-42DA-8C74-BACF6B95692B}"/>
                    </a:ext>
                  </a:extLst>
                </p:cNvPr>
                <p:cNvSpPr/>
                <p:nvPr/>
              </p:nvSpPr>
              <p:spPr bwMode="auto">
                <a:xfrm>
                  <a:off x="7132638" y="3165475"/>
                  <a:ext cx="114300" cy="88900"/>
                </a:xfrm>
                <a:custGeom>
                  <a:avLst/>
                  <a:gdLst>
                    <a:gd name="T0" fmla="*/ 27 w 35"/>
                    <a:gd name="T1" fmla="*/ 0 h 27"/>
                    <a:gd name="T2" fmla="*/ 33 w 35"/>
                    <a:gd name="T3" fmla="*/ 9 h 27"/>
                    <a:gd name="T4" fmla="*/ 25 w 35"/>
                    <a:gd name="T5" fmla="*/ 21 h 27"/>
                    <a:gd name="T6" fmla="*/ 1 w 35"/>
                    <a:gd name="T7" fmla="*/ 13 h 27"/>
                    <a:gd name="T8" fmla="*/ 9 w 35"/>
                    <a:gd name="T9" fmla="*/ 2 h 27"/>
                    <a:gd name="T10" fmla="*/ 27 w 35"/>
                    <a:gd name="T11" fmla="*/ 0 h 27"/>
                  </a:gdLst>
                  <a:ahLst/>
                  <a:cxnLst>
                    <a:cxn ang="0">
                      <a:pos x="T0" y="T1"/>
                    </a:cxn>
                    <a:cxn ang="0">
                      <a:pos x="T2" y="T3"/>
                    </a:cxn>
                    <a:cxn ang="0">
                      <a:pos x="T4" y="T5"/>
                    </a:cxn>
                    <a:cxn ang="0">
                      <a:pos x="T6" y="T7"/>
                    </a:cxn>
                    <a:cxn ang="0">
                      <a:pos x="T8" y="T9"/>
                    </a:cxn>
                    <a:cxn ang="0">
                      <a:pos x="T10" y="T11"/>
                    </a:cxn>
                  </a:cxnLst>
                  <a:rect l="0" t="0" r="r" b="b"/>
                  <a:pathLst>
                    <a:path w="35" h="27">
                      <a:moveTo>
                        <a:pt x="27" y="0"/>
                      </a:moveTo>
                      <a:cubicBezTo>
                        <a:pt x="27" y="0"/>
                        <a:pt x="35" y="1"/>
                        <a:pt x="33" y="9"/>
                      </a:cubicBezTo>
                      <a:cubicBezTo>
                        <a:pt x="25" y="21"/>
                        <a:pt x="25" y="21"/>
                        <a:pt x="25" y="21"/>
                      </a:cubicBezTo>
                      <a:cubicBezTo>
                        <a:pt x="25" y="21"/>
                        <a:pt x="7" y="27"/>
                        <a:pt x="1" y="13"/>
                      </a:cubicBezTo>
                      <a:cubicBezTo>
                        <a:pt x="1" y="13"/>
                        <a:pt x="0" y="4"/>
                        <a:pt x="9" y="2"/>
                      </a:cubicBezTo>
                      <a:cubicBezTo>
                        <a:pt x="9" y="2"/>
                        <a:pt x="2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4" name="íṥḷîḍé">
                  <a:extLst>
                    <a:ext uri="{FF2B5EF4-FFF2-40B4-BE49-F238E27FC236}">
                      <a16:creationId xmlns:a16="http://schemas.microsoft.com/office/drawing/2014/main" id="{26F181A6-2982-42A2-93B9-E2B632F0E5CE}"/>
                    </a:ext>
                  </a:extLst>
                </p:cNvPr>
                <p:cNvSpPr/>
                <p:nvPr/>
              </p:nvSpPr>
              <p:spPr bwMode="auto">
                <a:xfrm>
                  <a:off x="7059613" y="3217863"/>
                  <a:ext cx="244475" cy="123825"/>
                </a:xfrm>
                <a:custGeom>
                  <a:avLst/>
                  <a:gdLst>
                    <a:gd name="T0" fmla="*/ 2 w 74"/>
                    <a:gd name="T1" fmla="*/ 25 h 37"/>
                    <a:gd name="T2" fmla="*/ 43 w 74"/>
                    <a:gd name="T3" fmla="*/ 14 h 37"/>
                    <a:gd name="T4" fmla="*/ 63 w 74"/>
                    <a:gd name="T5" fmla="*/ 2 h 37"/>
                    <a:gd name="T6" fmla="*/ 70 w 74"/>
                    <a:gd name="T7" fmla="*/ 4 h 37"/>
                    <a:gd name="T8" fmla="*/ 70 w 74"/>
                    <a:gd name="T9" fmla="*/ 12 h 37"/>
                    <a:gd name="T10" fmla="*/ 18 w 74"/>
                    <a:gd name="T11" fmla="*/ 31 h 37"/>
                    <a:gd name="T12" fmla="*/ 13 w 74"/>
                    <a:gd name="T13" fmla="*/ 34 h 37"/>
                    <a:gd name="T14" fmla="*/ 8 w 74"/>
                    <a:gd name="T15" fmla="*/ 34 h 37"/>
                    <a:gd name="T16" fmla="*/ 1 w 74"/>
                    <a:gd name="T17" fmla="*/ 30 h 37"/>
                    <a:gd name="T18" fmla="*/ 2 w 74"/>
                    <a:gd name="T1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7">
                      <a:moveTo>
                        <a:pt x="2" y="25"/>
                      </a:moveTo>
                      <a:cubicBezTo>
                        <a:pt x="43" y="14"/>
                        <a:pt x="43" y="14"/>
                        <a:pt x="43" y="14"/>
                      </a:cubicBezTo>
                      <a:cubicBezTo>
                        <a:pt x="43" y="14"/>
                        <a:pt x="61" y="5"/>
                        <a:pt x="63" y="2"/>
                      </a:cubicBezTo>
                      <a:cubicBezTo>
                        <a:pt x="63" y="2"/>
                        <a:pt x="66" y="0"/>
                        <a:pt x="70" y="4"/>
                      </a:cubicBezTo>
                      <a:cubicBezTo>
                        <a:pt x="70" y="4"/>
                        <a:pt x="74" y="9"/>
                        <a:pt x="70" y="12"/>
                      </a:cubicBezTo>
                      <a:cubicBezTo>
                        <a:pt x="70" y="12"/>
                        <a:pt x="19" y="31"/>
                        <a:pt x="18" y="31"/>
                      </a:cubicBezTo>
                      <a:cubicBezTo>
                        <a:pt x="18" y="31"/>
                        <a:pt x="15" y="30"/>
                        <a:pt x="13" y="34"/>
                      </a:cubicBezTo>
                      <a:cubicBezTo>
                        <a:pt x="13" y="34"/>
                        <a:pt x="12" y="37"/>
                        <a:pt x="8" y="34"/>
                      </a:cubicBezTo>
                      <a:cubicBezTo>
                        <a:pt x="8" y="34"/>
                        <a:pt x="2" y="36"/>
                        <a:pt x="1" y="30"/>
                      </a:cubicBezTo>
                      <a:cubicBezTo>
                        <a:pt x="1" y="30"/>
                        <a:pt x="0" y="26"/>
                        <a:pt x="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5" name="íṩľiḓé">
                  <a:extLst>
                    <a:ext uri="{FF2B5EF4-FFF2-40B4-BE49-F238E27FC236}">
                      <a16:creationId xmlns:a16="http://schemas.microsoft.com/office/drawing/2014/main" id="{FED0D933-C675-4CB6-B971-A5B5E2D4FF18}"/>
                    </a:ext>
                  </a:extLst>
                </p:cNvPr>
                <p:cNvSpPr/>
                <p:nvPr/>
              </p:nvSpPr>
              <p:spPr bwMode="auto">
                <a:xfrm>
                  <a:off x="7045326" y="3308350"/>
                  <a:ext cx="293688" cy="261938"/>
                </a:xfrm>
                <a:custGeom>
                  <a:avLst/>
                  <a:gdLst>
                    <a:gd name="T0" fmla="*/ 29 w 89"/>
                    <a:gd name="T1" fmla="*/ 13 h 79"/>
                    <a:gd name="T2" fmla="*/ 43 w 89"/>
                    <a:gd name="T3" fmla="*/ 9 h 79"/>
                    <a:gd name="T4" fmla="*/ 58 w 89"/>
                    <a:gd name="T5" fmla="*/ 7 h 79"/>
                    <a:gd name="T6" fmla="*/ 56 w 89"/>
                    <a:gd name="T7" fmla="*/ 13 h 79"/>
                    <a:gd name="T8" fmla="*/ 56 w 89"/>
                    <a:gd name="T9" fmla="*/ 14 h 79"/>
                    <a:gd name="T10" fmla="*/ 51 w 89"/>
                    <a:gd name="T11" fmla="*/ 28 h 79"/>
                    <a:gd name="T12" fmla="*/ 60 w 89"/>
                    <a:gd name="T13" fmla="*/ 55 h 79"/>
                    <a:gd name="T14" fmla="*/ 77 w 89"/>
                    <a:gd name="T15" fmla="*/ 50 h 79"/>
                    <a:gd name="T16" fmla="*/ 80 w 89"/>
                    <a:gd name="T17" fmla="*/ 43 h 79"/>
                    <a:gd name="T18" fmla="*/ 85 w 89"/>
                    <a:gd name="T19" fmla="*/ 45 h 79"/>
                    <a:gd name="T20" fmla="*/ 89 w 89"/>
                    <a:gd name="T21" fmla="*/ 63 h 79"/>
                    <a:gd name="T22" fmla="*/ 68 w 89"/>
                    <a:gd name="T23" fmla="*/ 72 h 79"/>
                    <a:gd name="T24" fmla="*/ 43 w 89"/>
                    <a:gd name="T25" fmla="*/ 46 h 79"/>
                    <a:gd name="T26" fmla="*/ 42 w 89"/>
                    <a:gd name="T27" fmla="*/ 28 h 79"/>
                    <a:gd name="T28" fmla="*/ 38 w 89"/>
                    <a:gd name="T29" fmla="*/ 22 h 79"/>
                    <a:gd name="T30" fmla="*/ 32 w 89"/>
                    <a:gd name="T31" fmla="*/ 30 h 79"/>
                    <a:gd name="T32" fmla="*/ 10 w 89"/>
                    <a:gd name="T33" fmla="*/ 64 h 79"/>
                    <a:gd name="T34" fmla="*/ 1 w 89"/>
                    <a:gd name="T35" fmla="*/ 62 h 79"/>
                    <a:gd name="T36" fmla="*/ 8 w 89"/>
                    <a:gd name="T37" fmla="*/ 57 h 79"/>
                    <a:gd name="T38" fmla="*/ 21 w 89"/>
                    <a:gd name="T39" fmla="*/ 29 h 79"/>
                    <a:gd name="T40" fmla="*/ 17 w 89"/>
                    <a:gd name="T41" fmla="*/ 18 h 79"/>
                    <a:gd name="T42" fmla="*/ 29 w 89"/>
                    <a:gd name="T4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79">
                      <a:moveTo>
                        <a:pt x="29" y="13"/>
                      </a:moveTo>
                      <a:cubicBezTo>
                        <a:pt x="29" y="13"/>
                        <a:pt x="39" y="17"/>
                        <a:pt x="43" y="9"/>
                      </a:cubicBezTo>
                      <a:cubicBezTo>
                        <a:pt x="43" y="9"/>
                        <a:pt x="52" y="0"/>
                        <a:pt x="58" y="7"/>
                      </a:cubicBezTo>
                      <a:cubicBezTo>
                        <a:pt x="58" y="7"/>
                        <a:pt x="61" y="9"/>
                        <a:pt x="56" y="13"/>
                      </a:cubicBezTo>
                      <a:cubicBezTo>
                        <a:pt x="56" y="13"/>
                        <a:pt x="56" y="13"/>
                        <a:pt x="56" y="14"/>
                      </a:cubicBezTo>
                      <a:cubicBezTo>
                        <a:pt x="51" y="18"/>
                        <a:pt x="51" y="17"/>
                        <a:pt x="51" y="28"/>
                      </a:cubicBezTo>
                      <a:cubicBezTo>
                        <a:pt x="51" y="28"/>
                        <a:pt x="50" y="50"/>
                        <a:pt x="60" y="55"/>
                      </a:cubicBezTo>
                      <a:cubicBezTo>
                        <a:pt x="60" y="55"/>
                        <a:pt x="72" y="62"/>
                        <a:pt x="77" y="50"/>
                      </a:cubicBezTo>
                      <a:cubicBezTo>
                        <a:pt x="80" y="43"/>
                        <a:pt x="80" y="43"/>
                        <a:pt x="80" y="43"/>
                      </a:cubicBezTo>
                      <a:cubicBezTo>
                        <a:pt x="80" y="43"/>
                        <a:pt x="82" y="38"/>
                        <a:pt x="85" y="45"/>
                      </a:cubicBezTo>
                      <a:cubicBezTo>
                        <a:pt x="89" y="63"/>
                        <a:pt x="89" y="63"/>
                        <a:pt x="89" y="63"/>
                      </a:cubicBezTo>
                      <a:cubicBezTo>
                        <a:pt x="89" y="63"/>
                        <a:pt x="84" y="79"/>
                        <a:pt x="68" y="72"/>
                      </a:cubicBezTo>
                      <a:cubicBezTo>
                        <a:pt x="68" y="72"/>
                        <a:pt x="46" y="64"/>
                        <a:pt x="43" y="46"/>
                      </a:cubicBezTo>
                      <a:cubicBezTo>
                        <a:pt x="42" y="28"/>
                        <a:pt x="42" y="28"/>
                        <a:pt x="42" y="28"/>
                      </a:cubicBezTo>
                      <a:cubicBezTo>
                        <a:pt x="42" y="28"/>
                        <a:pt x="45" y="19"/>
                        <a:pt x="38" y="22"/>
                      </a:cubicBezTo>
                      <a:cubicBezTo>
                        <a:pt x="38" y="22"/>
                        <a:pt x="33" y="23"/>
                        <a:pt x="32" y="30"/>
                      </a:cubicBezTo>
                      <a:cubicBezTo>
                        <a:pt x="32" y="30"/>
                        <a:pt x="27" y="60"/>
                        <a:pt x="10" y="64"/>
                      </a:cubicBezTo>
                      <a:cubicBezTo>
                        <a:pt x="10" y="64"/>
                        <a:pt x="2" y="67"/>
                        <a:pt x="1" y="62"/>
                      </a:cubicBezTo>
                      <a:cubicBezTo>
                        <a:pt x="1" y="62"/>
                        <a:pt x="0" y="59"/>
                        <a:pt x="8" y="57"/>
                      </a:cubicBezTo>
                      <a:cubicBezTo>
                        <a:pt x="8" y="57"/>
                        <a:pt x="23" y="47"/>
                        <a:pt x="21" y="29"/>
                      </a:cubicBezTo>
                      <a:cubicBezTo>
                        <a:pt x="21" y="29"/>
                        <a:pt x="19" y="20"/>
                        <a:pt x="17" y="18"/>
                      </a:cubicBezTo>
                      <a:cubicBezTo>
                        <a:pt x="17" y="18"/>
                        <a:pt x="15" y="7"/>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6" name="ïŝļîdê">
                  <a:extLst>
                    <a:ext uri="{FF2B5EF4-FFF2-40B4-BE49-F238E27FC236}">
                      <a16:creationId xmlns:a16="http://schemas.microsoft.com/office/drawing/2014/main" id="{668FDA64-84B9-4A6D-9A28-4A1D2C311C19}"/>
                    </a:ext>
                  </a:extLst>
                </p:cNvPr>
                <p:cNvSpPr/>
                <p:nvPr/>
              </p:nvSpPr>
              <p:spPr bwMode="auto">
                <a:xfrm>
                  <a:off x="7421563" y="3122613"/>
                  <a:ext cx="512763" cy="460375"/>
                </a:xfrm>
                <a:custGeom>
                  <a:avLst/>
                  <a:gdLst>
                    <a:gd name="T0" fmla="*/ 34 w 155"/>
                    <a:gd name="T1" fmla="*/ 20 h 139"/>
                    <a:gd name="T2" fmla="*/ 79 w 155"/>
                    <a:gd name="T3" fmla="*/ 6 h 139"/>
                    <a:gd name="T4" fmla="*/ 92 w 155"/>
                    <a:gd name="T5" fmla="*/ 11 h 139"/>
                    <a:gd name="T6" fmla="*/ 78 w 155"/>
                    <a:gd name="T7" fmla="*/ 30 h 139"/>
                    <a:gd name="T8" fmla="*/ 68 w 155"/>
                    <a:gd name="T9" fmla="*/ 37 h 139"/>
                    <a:gd name="T10" fmla="*/ 74 w 155"/>
                    <a:gd name="T11" fmla="*/ 45 h 139"/>
                    <a:gd name="T12" fmla="*/ 86 w 155"/>
                    <a:gd name="T13" fmla="*/ 44 h 139"/>
                    <a:gd name="T14" fmla="*/ 101 w 155"/>
                    <a:gd name="T15" fmla="*/ 49 h 139"/>
                    <a:gd name="T16" fmla="*/ 85 w 155"/>
                    <a:gd name="T17" fmla="*/ 59 h 139"/>
                    <a:gd name="T18" fmla="*/ 70 w 155"/>
                    <a:gd name="T19" fmla="*/ 70 h 139"/>
                    <a:gd name="T20" fmla="*/ 73 w 155"/>
                    <a:gd name="T21" fmla="*/ 75 h 139"/>
                    <a:gd name="T22" fmla="*/ 75 w 155"/>
                    <a:gd name="T23" fmla="*/ 77 h 139"/>
                    <a:gd name="T24" fmla="*/ 149 w 155"/>
                    <a:gd name="T25" fmla="*/ 116 h 139"/>
                    <a:gd name="T26" fmla="*/ 148 w 155"/>
                    <a:gd name="T27" fmla="*/ 120 h 139"/>
                    <a:gd name="T28" fmla="*/ 95 w 155"/>
                    <a:gd name="T29" fmla="*/ 119 h 139"/>
                    <a:gd name="T30" fmla="*/ 60 w 155"/>
                    <a:gd name="T31" fmla="*/ 90 h 139"/>
                    <a:gd name="T32" fmla="*/ 54 w 155"/>
                    <a:gd name="T33" fmla="*/ 92 h 139"/>
                    <a:gd name="T34" fmla="*/ 26 w 155"/>
                    <a:gd name="T35" fmla="*/ 116 h 139"/>
                    <a:gd name="T36" fmla="*/ 2 w 155"/>
                    <a:gd name="T37" fmla="*/ 114 h 139"/>
                    <a:gd name="T38" fmla="*/ 8 w 155"/>
                    <a:gd name="T39" fmla="*/ 108 h 139"/>
                    <a:gd name="T40" fmla="*/ 38 w 155"/>
                    <a:gd name="T41" fmla="*/ 85 h 139"/>
                    <a:gd name="T42" fmla="*/ 26 w 155"/>
                    <a:gd name="T43" fmla="*/ 75 h 139"/>
                    <a:gd name="T44" fmla="*/ 22 w 155"/>
                    <a:gd name="T45" fmla="*/ 66 h 139"/>
                    <a:gd name="T46" fmla="*/ 33 w 155"/>
                    <a:gd name="T47" fmla="*/ 58 h 139"/>
                    <a:gd name="T48" fmla="*/ 49 w 155"/>
                    <a:gd name="T49" fmla="*/ 50 h 139"/>
                    <a:gd name="T50" fmla="*/ 37 w 155"/>
                    <a:gd name="T51" fmla="*/ 33 h 139"/>
                    <a:gd name="T52" fmla="*/ 30 w 155"/>
                    <a:gd name="T53" fmla="*/ 27 h 139"/>
                    <a:gd name="T54" fmla="*/ 34 w 155"/>
                    <a:gd name="T55"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 h="139">
                      <a:moveTo>
                        <a:pt x="34" y="20"/>
                      </a:moveTo>
                      <a:cubicBezTo>
                        <a:pt x="34" y="20"/>
                        <a:pt x="67" y="13"/>
                        <a:pt x="79" y="6"/>
                      </a:cubicBezTo>
                      <a:cubicBezTo>
                        <a:pt x="79" y="6"/>
                        <a:pt x="89" y="0"/>
                        <a:pt x="92" y="11"/>
                      </a:cubicBezTo>
                      <a:cubicBezTo>
                        <a:pt x="92" y="11"/>
                        <a:pt x="89" y="26"/>
                        <a:pt x="78" y="30"/>
                      </a:cubicBezTo>
                      <a:cubicBezTo>
                        <a:pt x="78" y="30"/>
                        <a:pt x="68" y="30"/>
                        <a:pt x="68" y="37"/>
                      </a:cubicBezTo>
                      <a:cubicBezTo>
                        <a:pt x="68" y="37"/>
                        <a:pt x="65" y="43"/>
                        <a:pt x="74" y="45"/>
                      </a:cubicBezTo>
                      <a:cubicBezTo>
                        <a:pt x="74" y="45"/>
                        <a:pt x="80" y="46"/>
                        <a:pt x="86" y="44"/>
                      </a:cubicBezTo>
                      <a:cubicBezTo>
                        <a:pt x="86" y="44"/>
                        <a:pt x="97" y="40"/>
                        <a:pt x="101" y="49"/>
                      </a:cubicBezTo>
                      <a:cubicBezTo>
                        <a:pt x="101" y="49"/>
                        <a:pt x="100" y="55"/>
                        <a:pt x="85" y="59"/>
                      </a:cubicBezTo>
                      <a:cubicBezTo>
                        <a:pt x="85" y="59"/>
                        <a:pt x="71" y="61"/>
                        <a:pt x="70" y="70"/>
                      </a:cubicBezTo>
                      <a:cubicBezTo>
                        <a:pt x="70" y="70"/>
                        <a:pt x="69" y="72"/>
                        <a:pt x="73" y="75"/>
                      </a:cubicBezTo>
                      <a:cubicBezTo>
                        <a:pt x="74" y="76"/>
                        <a:pt x="75" y="76"/>
                        <a:pt x="75" y="77"/>
                      </a:cubicBezTo>
                      <a:cubicBezTo>
                        <a:pt x="75" y="77"/>
                        <a:pt x="118" y="117"/>
                        <a:pt x="149" y="116"/>
                      </a:cubicBezTo>
                      <a:cubicBezTo>
                        <a:pt x="149" y="116"/>
                        <a:pt x="155" y="118"/>
                        <a:pt x="148" y="120"/>
                      </a:cubicBezTo>
                      <a:cubicBezTo>
                        <a:pt x="148" y="120"/>
                        <a:pt x="118" y="139"/>
                        <a:pt x="95" y="119"/>
                      </a:cubicBezTo>
                      <a:cubicBezTo>
                        <a:pt x="60" y="90"/>
                        <a:pt x="60" y="90"/>
                        <a:pt x="60" y="90"/>
                      </a:cubicBezTo>
                      <a:cubicBezTo>
                        <a:pt x="60" y="90"/>
                        <a:pt x="56" y="87"/>
                        <a:pt x="54" y="92"/>
                      </a:cubicBezTo>
                      <a:cubicBezTo>
                        <a:pt x="54" y="92"/>
                        <a:pt x="43" y="113"/>
                        <a:pt x="26" y="116"/>
                      </a:cubicBezTo>
                      <a:cubicBezTo>
                        <a:pt x="26" y="116"/>
                        <a:pt x="3" y="124"/>
                        <a:pt x="2" y="114"/>
                      </a:cubicBezTo>
                      <a:cubicBezTo>
                        <a:pt x="2" y="114"/>
                        <a:pt x="0" y="108"/>
                        <a:pt x="8" y="108"/>
                      </a:cubicBezTo>
                      <a:cubicBezTo>
                        <a:pt x="8" y="108"/>
                        <a:pt x="38" y="104"/>
                        <a:pt x="38" y="85"/>
                      </a:cubicBezTo>
                      <a:cubicBezTo>
                        <a:pt x="38" y="85"/>
                        <a:pt x="35" y="76"/>
                        <a:pt x="26" y="75"/>
                      </a:cubicBezTo>
                      <a:cubicBezTo>
                        <a:pt x="26" y="75"/>
                        <a:pt x="20" y="75"/>
                        <a:pt x="22" y="66"/>
                      </a:cubicBezTo>
                      <a:cubicBezTo>
                        <a:pt x="22" y="66"/>
                        <a:pt x="22" y="58"/>
                        <a:pt x="33" y="58"/>
                      </a:cubicBezTo>
                      <a:cubicBezTo>
                        <a:pt x="33" y="58"/>
                        <a:pt x="51" y="60"/>
                        <a:pt x="49" y="50"/>
                      </a:cubicBezTo>
                      <a:cubicBezTo>
                        <a:pt x="49" y="50"/>
                        <a:pt x="42" y="34"/>
                        <a:pt x="37" y="33"/>
                      </a:cubicBezTo>
                      <a:cubicBezTo>
                        <a:pt x="37" y="33"/>
                        <a:pt x="31" y="33"/>
                        <a:pt x="30" y="27"/>
                      </a:cubicBezTo>
                      <a:cubicBezTo>
                        <a:pt x="30" y="27"/>
                        <a:pt x="30" y="21"/>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7" name="iṡľîḑé">
                  <a:extLst>
                    <a:ext uri="{FF2B5EF4-FFF2-40B4-BE49-F238E27FC236}">
                      <a16:creationId xmlns:a16="http://schemas.microsoft.com/office/drawing/2014/main" id="{4DB08EBF-296B-4EAD-93F3-73A08F3C4A6E}"/>
                    </a:ext>
                  </a:extLst>
                </p:cNvPr>
                <p:cNvSpPr/>
                <p:nvPr/>
              </p:nvSpPr>
              <p:spPr bwMode="auto">
                <a:xfrm>
                  <a:off x="7966076" y="3138488"/>
                  <a:ext cx="465138" cy="434975"/>
                </a:xfrm>
                <a:custGeom>
                  <a:avLst/>
                  <a:gdLst>
                    <a:gd name="T0" fmla="*/ 54 w 141"/>
                    <a:gd name="T1" fmla="*/ 0 h 131"/>
                    <a:gd name="T2" fmla="*/ 44 w 141"/>
                    <a:gd name="T3" fmla="*/ 14 h 131"/>
                    <a:gd name="T4" fmla="*/ 49 w 141"/>
                    <a:gd name="T5" fmla="*/ 25 h 131"/>
                    <a:gd name="T6" fmla="*/ 45 w 141"/>
                    <a:gd name="T7" fmla="*/ 47 h 131"/>
                    <a:gd name="T8" fmla="*/ 17 w 141"/>
                    <a:gd name="T9" fmla="*/ 51 h 131"/>
                    <a:gd name="T10" fmla="*/ 1 w 141"/>
                    <a:gd name="T11" fmla="*/ 60 h 131"/>
                    <a:gd name="T12" fmla="*/ 16 w 141"/>
                    <a:gd name="T13" fmla="*/ 68 h 131"/>
                    <a:gd name="T14" fmla="*/ 43 w 141"/>
                    <a:gd name="T15" fmla="*/ 76 h 131"/>
                    <a:gd name="T16" fmla="*/ 17 w 141"/>
                    <a:gd name="T17" fmla="*/ 102 h 131"/>
                    <a:gd name="T18" fmla="*/ 0 w 141"/>
                    <a:gd name="T19" fmla="*/ 113 h 131"/>
                    <a:gd name="T20" fmla="*/ 38 w 141"/>
                    <a:gd name="T21" fmla="*/ 110 h 131"/>
                    <a:gd name="T22" fmla="*/ 52 w 141"/>
                    <a:gd name="T23" fmla="*/ 87 h 131"/>
                    <a:gd name="T24" fmla="*/ 63 w 141"/>
                    <a:gd name="T25" fmla="*/ 85 h 131"/>
                    <a:gd name="T26" fmla="*/ 94 w 141"/>
                    <a:gd name="T27" fmla="*/ 120 h 131"/>
                    <a:gd name="T28" fmla="*/ 109 w 141"/>
                    <a:gd name="T29" fmla="*/ 123 h 131"/>
                    <a:gd name="T30" fmla="*/ 138 w 141"/>
                    <a:gd name="T31" fmla="*/ 117 h 131"/>
                    <a:gd name="T32" fmla="*/ 114 w 141"/>
                    <a:gd name="T33" fmla="*/ 102 h 131"/>
                    <a:gd name="T34" fmla="*/ 82 w 141"/>
                    <a:gd name="T35" fmla="*/ 79 h 131"/>
                    <a:gd name="T36" fmla="*/ 73 w 141"/>
                    <a:gd name="T37" fmla="*/ 58 h 131"/>
                    <a:gd name="T38" fmla="*/ 92 w 141"/>
                    <a:gd name="T39" fmla="*/ 51 h 131"/>
                    <a:gd name="T40" fmla="*/ 102 w 141"/>
                    <a:gd name="T41" fmla="*/ 41 h 131"/>
                    <a:gd name="T42" fmla="*/ 96 w 141"/>
                    <a:gd name="T43" fmla="*/ 33 h 131"/>
                    <a:gd name="T44" fmla="*/ 85 w 141"/>
                    <a:gd name="T45" fmla="*/ 35 h 131"/>
                    <a:gd name="T46" fmla="*/ 69 w 141"/>
                    <a:gd name="T47" fmla="*/ 34 h 131"/>
                    <a:gd name="T48" fmla="*/ 72 w 141"/>
                    <a:gd name="T49" fmla="*/ 25 h 131"/>
                    <a:gd name="T50" fmla="*/ 70 w 141"/>
                    <a:gd name="T51" fmla="*/ 5 h 131"/>
                    <a:gd name="T52" fmla="*/ 61 w 141"/>
                    <a:gd name="T53" fmla="*/ 3 h 131"/>
                    <a:gd name="T54" fmla="*/ 54 w 141"/>
                    <a:gd name="T55"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1" h="131">
                      <a:moveTo>
                        <a:pt x="54" y="0"/>
                      </a:moveTo>
                      <a:cubicBezTo>
                        <a:pt x="54" y="0"/>
                        <a:pt x="40" y="3"/>
                        <a:pt x="44" y="14"/>
                      </a:cubicBezTo>
                      <a:cubicBezTo>
                        <a:pt x="44" y="14"/>
                        <a:pt x="45" y="22"/>
                        <a:pt x="49" y="25"/>
                      </a:cubicBezTo>
                      <a:cubicBezTo>
                        <a:pt x="49" y="25"/>
                        <a:pt x="55" y="45"/>
                        <a:pt x="45" y="47"/>
                      </a:cubicBezTo>
                      <a:cubicBezTo>
                        <a:pt x="45" y="47"/>
                        <a:pt x="27" y="54"/>
                        <a:pt x="17" y="51"/>
                      </a:cubicBezTo>
                      <a:cubicBezTo>
                        <a:pt x="17" y="51"/>
                        <a:pt x="2" y="49"/>
                        <a:pt x="1" y="60"/>
                      </a:cubicBezTo>
                      <a:cubicBezTo>
                        <a:pt x="1" y="60"/>
                        <a:pt x="0" y="70"/>
                        <a:pt x="16" y="68"/>
                      </a:cubicBezTo>
                      <a:cubicBezTo>
                        <a:pt x="16" y="68"/>
                        <a:pt x="43" y="65"/>
                        <a:pt x="43" y="76"/>
                      </a:cubicBezTo>
                      <a:cubicBezTo>
                        <a:pt x="43" y="76"/>
                        <a:pt x="45" y="96"/>
                        <a:pt x="17" y="102"/>
                      </a:cubicBezTo>
                      <a:cubicBezTo>
                        <a:pt x="17" y="102"/>
                        <a:pt x="0" y="104"/>
                        <a:pt x="0" y="113"/>
                      </a:cubicBezTo>
                      <a:cubicBezTo>
                        <a:pt x="0" y="113"/>
                        <a:pt x="13" y="130"/>
                        <a:pt x="38" y="110"/>
                      </a:cubicBezTo>
                      <a:cubicBezTo>
                        <a:pt x="38" y="110"/>
                        <a:pt x="49" y="95"/>
                        <a:pt x="52" y="87"/>
                      </a:cubicBezTo>
                      <a:cubicBezTo>
                        <a:pt x="52" y="87"/>
                        <a:pt x="56" y="79"/>
                        <a:pt x="63" y="85"/>
                      </a:cubicBezTo>
                      <a:cubicBezTo>
                        <a:pt x="94" y="120"/>
                        <a:pt x="94" y="120"/>
                        <a:pt x="94" y="120"/>
                      </a:cubicBezTo>
                      <a:cubicBezTo>
                        <a:pt x="94" y="120"/>
                        <a:pt x="98" y="125"/>
                        <a:pt x="109" y="123"/>
                      </a:cubicBezTo>
                      <a:cubicBezTo>
                        <a:pt x="109" y="123"/>
                        <a:pt x="141" y="131"/>
                        <a:pt x="138" y="117"/>
                      </a:cubicBezTo>
                      <a:cubicBezTo>
                        <a:pt x="138" y="117"/>
                        <a:pt x="125" y="111"/>
                        <a:pt x="114" y="102"/>
                      </a:cubicBezTo>
                      <a:cubicBezTo>
                        <a:pt x="114" y="102"/>
                        <a:pt x="84" y="80"/>
                        <a:pt x="82" y="79"/>
                      </a:cubicBezTo>
                      <a:cubicBezTo>
                        <a:pt x="82" y="79"/>
                        <a:pt x="68" y="70"/>
                        <a:pt x="73" y="58"/>
                      </a:cubicBezTo>
                      <a:cubicBezTo>
                        <a:pt x="73" y="58"/>
                        <a:pt x="78" y="49"/>
                        <a:pt x="92" y="51"/>
                      </a:cubicBezTo>
                      <a:cubicBezTo>
                        <a:pt x="92" y="51"/>
                        <a:pt x="108" y="48"/>
                        <a:pt x="102" y="41"/>
                      </a:cubicBezTo>
                      <a:cubicBezTo>
                        <a:pt x="102" y="41"/>
                        <a:pt x="97" y="36"/>
                        <a:pt x="96" y="33"/>
                      </a:cubicBezTo>
                      <a:cubicBezTo>
                        <a:pt x="96" y="33"/>
                        <a:pt x="94" y="30"/>
                        <a:pt x="85" y="35"/>
                      </a:cubicBezTo>
                      <a:cubicBezTo>
                        <a:pt x="85" y="35"/>
                        <a:pt x="70" y="44"/>
                        <a:pt x="69" y="34"/>
                      </a:cubicBezTo>
                      <a:cubicBezTo>
                        <a:pt x="69" y="34"/>
                        <a:pt x="67" y="30"/>
                        <a:pt x="72" y="25"/>
                      </a:cubicBezTo>
                      <a:cubicBezTo>
                        <a:pt x="72" y="25"/>
                        <a:pt x="82" y="14"/>
                        <a:pt x="70" y="5"/>
                      </a:cubicBezTo>
                      <a:cubicBezTo>
                        <a:pt x="70" y="5"/>
                        <a:pt x="62" y="3"/>
                        <a:pt x="61" y="3"/>
                      </a:cubicBezTo>
                      <a:lnTo>
                        <a:pt x="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8" name="iṩ1íḋè">
                  <a:extLst>
                    <a:ext uri="{FF2B5EF4-FFF2-40B4-BE49-F238E27FC236}">
                      <a16:creationId xmlns:a16="http://schemas.microsoft.com/office/drawing/2014/main" id="{38FDBD1A-7475-4D5E-BC13-A85B751AE1FF}"/>
                    </a:ext>
                  </a:extLst>
                </p:cNvPr>
                <p:cNvSpPr/>
                <p:nvPr/>
              </p:nvSpPr>
              <p:spPr bwMode="auto">
                <a:xfrm>
                  <a:off x="8455026" y="3019425"/>
                  <a:ext cx="458788" cy="395288"/>
                </a:xfrm>
                <a:custGeom>
                  <a:avLst/>
                  <a:gdLst>
                    <a:gd name="T0" fmla="*/ 16 w 139"/>
                    <a:gd name="T1" fmla="*/ 30 h 119"/>
                    <a:gd name="T2" fmla="*/ 29 w 139"/>
                    <a:gd name="T3" fmla="*/ 53 h 119"/>
                    <a:gd name="T4" fmla="*/ 31 w 139"/>
                    <a:gd name="T5" fmla="*/ 79 h 119"/>
                    <a:gd name="T6" fmla="*/ 40 w 139"/>
                    <a:gd name="T7" fmla="*/ 76 h 119"/>
                    <a:gd name="T8" fmla="*/ 36 w 139"/>
                    <a:gd name="T9" fmla="*/ 40 h 119"/>
                    <a:gd name="T10" fmla="*/ 39 w 139"/>
                    <a:gd name="T11" fmla="*/ 29 h 119"/>
                    <a:gd name="T12" fmla="*/ 49 w 139"/>
                    <a:gd name="T13" fmla="*/ 37 h 119"/>
                    <a:gd name="T14" fmla="*/ 47 w 139"/>
                    <a:gd name="T15" fmla="*/ 58 h 119"/>
                    <a:gd name="T16" fmla="*/ 47 w 139"/>
                    <a:gd name="T17" fmla="*/ 72 h 119"/>
                    <a:gd name="T18" fmla="*/ 52 w 139"/>
                    <a:gd name="T19" fmla="*/ 72 h 119"/>
                    <a:gd name="T20" fmla="*/ 58 w 139"/>
                    <a:gd name="T21" fmla="*/ 61 h 119"/>
                    <a:gd name="T22" fmla="*/ 58 w 139"/>
                    <a:gd name="T23" fmla="*/ 54 h 119"/>
                    <a:gd name="T24" fmla="*/ 65 w 139"/>
                    <a:gd name="T25" fmla="*/ 50 h 119"/>
                    <a:gd name="T26" fmla="*/ 60 w 139"/>
                    <a:gd name="T27" fmla="*/ 50 h 119"/>
                    <a:gd name="T28" fmla="*/ 54 w 139"/>
                    <a:gd name="T29" fmla="*/ 47 h 119"/>
                    <a:gd name="T30" fmla="*/ 53 w 139"/>
                    <a:gd name="T31" fmla="*/ 34 h 119"/>
                    <a:gd name="T32" fmla="*/ 61 w 139"/>
                    <a:gd name="T33" fmla="*/ 31 h 119"/>
                    <a:gd name="T34" fmla="*/ 66 w 139"/>
                    <a:gd name="T35" fmla="*/ 22 h 119"/>
                    <a:gd name="T36" fmla="*/ 73 w 139"/>
                    <a:gd name="T37" fmla="*/ 11 h 119"/>
                    <a:gd name="T38" fmla="*/ 86 w 139"/>
                    <a:gd name="T39" fmla="*/ 22 h 119"/>
                    <a:gd name="T40" fmla="*/ 77 w 139"/>
                    <a:gd name="T41" fmla="*/ 28 h 119"/>
                    <a:gd name="T42" fmla="*/ 74 w 139"/>
                    <a:gd name="T43" fmla="*/ 35 h 119"/>
                    <a:gd name="T44" fmla="*/ 77 w 139"/>
                    <a:gd name="T45" fmla="*/ 38 h 119"/>
                    <a:gd name="T46" fmla="*/ 80 w 139"/>
                    <a:gd name="T47" fmla="*/ 46 h 119"/>
                    <a:gd name="T48" fmla="*/ 79 w 139"/>
                    <a:gd name="T49" fmla="*/ 69 h 119"/>
                    <a:gd name="T50" fmla="*/ 87 w 139"/>
                    <a:gd name="T51" fmla="*/ 65 h 119"/>
                    <a:gd name="T52" fmla="*/ 82 w 139"/>
                    <a:gd name="T53" fmla="*/ 55 h 119"/>
                    <a:gd name="T54" fmla="*/ 95 w 139"/>
                    <a:gd name="T55" fmla="*/ 49 h 119"/>
                    <a:gd name="T56" fmla="*/ 84 w 139"/>
                    <a:gd name="T57" fmla="*/ 41 h 119"/>
                    <a:gd name="T58" fmla="*/ 85 w 139"/>
                    <a:gd name="T59" fmla="*/ 36 h 119"/>
                    <a:gd name="T60" fmla="*/ 101 w 139"/>
                    <a:gd name="T61" fmla="*/ 30 h 119"/>
                    <a:gd name="T62" fmla="*/ 95 w 139"/>
                    <a:gd name="T63" fmla="*/ 20 h 119"/>
                    <a:gd name="T64" fmla="*/ 97 w 139"/>
                    <a:gd name="T65" fmla="*/ 15 h 119"/>
                    <a:gd name="T66" fmla="*/ 108 w 139"/>
                    <a:gd name="T67" fmla="*/ 4 h 119"/>
                    <a:gd name="T68" fmla="*/ 112 w 139"/>
                    <a:gd name="T69" fmla="*/ 4 h 119"/>
                    <a:gd name="T70" fmla="*/ 126 w 139"/>
                    <a:gd name="T71" fmla="*/ 11 h 119"/>
                    <a:gd name="T72" fmla="*/ 118 w 139"/>
                    <a:gd name="T73" fmla="*/ 21 h 119"/>
                    <a:gd name="T74" fmla="*/ 113 w 139"/>
                    <a:gd name="T75" fmla="*/ 31 h 119"/>
                    <a:gd name="T76" fmla="*/ 103 w 139"/>
                    <a:gd name="T77" fmla="*/ 55 h 119"/>
                    <a:gd name="T78" fmla="*/ 109 w 139"/>
                    <a:gd name="T79" fmla="*/ 64 h 119"/>
                    <a:gd name="T80" fmla="*/ 126 w 139"/>
                    <a:gd name="T81" fmla="*/ 59 h 119"/>
                    <a:gd name="T82" fmla="*/ 135 w 139"/>
                    <a:gd name="T83" fmla="*/ 63 h 119"/>
                    <a:gd name="T84" fmla="*/ 138 w 139"/>
                    <a:gd name="T85" fmla="*/ 68 h 119"/>
                    <a:gd name="T86" fmla="*/ 139 w 139"/>
                    <a:gd name="T87" fmla="*/ 75 h 119"/>
                    <a:gd name="T88" fmla="*/ 97 w 139"/>
                    <a:gd name="T89" fmla="*/ 78 h 119"/>
                    <a:gd name="T90" fmla="*/ 87 w 139"/>
                    <a:gd name="T91" fmla="*/ 74 h 119"/>
                    <a:gd name="T92" fmla="*/ 79 w 139"/>
                    <a:gd name="T93" fmla="*/ 74 h 119"/>
                    <a:gd name="T94" fmla="*/ 67 w 139"/>
                    <a:gd name="T95" fmla="*/ 77 h 119"/>
                    <a:gd name="T96" fmla="*/ 48 w 139"/>
                    <a:gd name="T97" fmla="*/ 87 h 119"/>
                    <a:gd name="T98" fmla="*/ 33 w 139"/>
                    <a:gd name="T99" fmla="*/ 95 h 119"/>
                    <a:gd name="T100" fmla="*/ 20 w 139"/>
                    <a:gd name="T101" fmla="*/ 106 h 119"/>
                    <a:gd name="T102" fmla="*/ 3 w 139"/>
                    <a:gd name="T103" fmla="*/ 108 h 119"/>
                    <a:gd name="T104" fmla="*/ 11 w 139"/>
                    <a:gd name="T105" fmla="*/ 80 h 119"/>
                    <a:gd name="T106" fmla="*/ 19 w 139"/>
                    <a:gd name="T107" fmla="*/ 81 h 119"/>
                    <a:gd name="T108" fmla="*/ 23 w 139"/>
                    <a:gd name="T109" fmla="*/ 85 h 119"/>
                    <a:gd name="T110" fmla="*/ 24 w 139"/>
                    <a:gd name="T111" fmla="*/ 85 h 119"/>
                    <a:gd name="T112" fmla="*/ 24 w 139"/>
                    <a:gd name="T113" fmla="*/ 80 h 119"/>
                    <a:gd name="T114" fmla="*/ 23 w 139"/>
                    <a:gd name="T115" fmla="*/ 70 h 119"/>
                    <a:gd name="T116" fmla="*/ 21 w 139"/>
                    <a:gd name="T117" fmla="*/ 60 h 119"/>
                    <a:gd name="T118" fmla="*/ 20 w 139"/>
                    <a:gd name="T119" fmla="*/ 54 h 119"/>
                    <a:gd name="T120" fmla="*/ 18 w 139"/>
                    <a:gd name="T121" fmla="*/ 48 h 119"/>
                    <a:gd name="T122" fmla="*/ 16 w 139"/>
                    <a:gd name="T12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119">
                      <a:moveTo>
                        <a:pt x="16" y="30"/>
                      </a:moveTo>
                      <a:cubicBezTo>
                        <a:pt x="16" y="30"/>
                        <a:pt x="29" y="37"/>
                        <a:pt x="29" y="53"/>
                      </a:cubicBezTo>
                      <a:cubicBezTo>
                        <a:pt x="31" y="79"/>
                        <a:pt x="31" y="79"/>
                        <a:pt x="31" y="79"/>
                      </a:cubicBezTo>
                      <a:cubicBezTo>
                        <a:pt x="31" y="79"/>
                        <a:pt x="37" y="86"/>
                        <a:pt x="40" y="76"/>
                      </a:cubicBezTo>
                      <a:cubicBezTo>
                        <a:pt x="36" y="40"/>
                        <a:pt x="36" y="40"/>
                        <a:pt x="36" y="40"/>
                      </a:cubicBezTo>
                      <a:cubicBezTo>
                        <a:pt x="36" y="40"/>
                        <a:pt x="29" y="30"/>
                        <a:pt x="39" y="29"/>
                      </a:cubicBezTo>
                      <a:cubicBezTo>
                        <a:pt x="39" y="29"/>
                        <a:pt x="48" y="26"/>
                        <a:pt x="49" y="37"/>
                      </a:cubicBezTo>
                      <a:cubicBezTo>
                        <a:pt x="47" y="58"/>
                        <a:pt x="47" y="58"/>
                        <a:pt x="47" y="58"/>
                      </a:cubicBezTo>
                      <a:cubicBezTo>
                        <a:pt x="47" y="72"/>
                        <a:pt x="47" y="72"/>
                        <a:pt x="47" y="72"/>
                      </a:cubicBezTo>
                      <a:cubicBezTo>
                        <a:pt x="47" y="72"/>
                        <a:pt x="49" y="75"/>
                        <a:pt x="52" y="72"/>
                      </a:cubicBezTo>
                      <a:cubicBezTo>
                        <a:pt x="52" y="72"/>
                        <a:pt x="59" y="72"/>
                        <a:pt x="58" y="61"/>
                      </a:cubicBezTo>
                      <a:cubicBezTo>
                        <a:pt x="58" y="61"/>
                        <a:pt x="55" y="54"/>
                        <a:pt x="58" y="54"/>
                      </a:cubicBezTo>
                      <a:cubicBezTo>
                        <a:pt x="58" y="54"/>
                        <a:pt x="66" y="54"/>
                        <a:pt x="65" y="50"/>
                      </a:cubicBezTo>
                      <a:cubicBezTo>
                        <a:pt x="65" y="50"/>
                        <a:pt x="63" y="48"/>
                        <a:pt x="60" y="50"/>
                      </a:cubicBezTo>
                      <a:cubicBezTo>
                        <a:pt x="60" y="50"/>
                        <a:pt x="54" y="51"/>
                        <a:pt x="54" y="47"/>
                      </a:cubicBezTo>
                      <a:cubicBezTo>
                        <a:pt x="53" y="34"/>
                        <a:pt x="53" y="34"/>
                        <a:pt x="53" y="34"/>
                      </a:cubicBezTo>
                      <a:cubicBezTo>
                        <a:pt x="61" y="31"/>
                        <a:pt x="61" y="31"/>
                        <a:pt x="61" y="31"/>
                      </a:cubicBezTo>
                      <a:cubicBezTo>
                        <a:pt x="61" y="31"/>
                        <a:pt x="66" y="29"/>
                        <a:pt x="66" y="22"/>
                      </a:cubicBezTo>
                      <a:cubicBezTo>
                        <a:pt x="66" y="22"/>
                        <a:pt x="64" y="12"/>
                        <a:pt x="73" y="11"/>
                      </a:cubicBezTo>
                      <a:cubicBezTo>
                        <a:pt x="73" y="11"/>
                        <a:pt x="86" y="8"/>
                        <a:pt x="86" y="22"/>
                      </a:cubicBezTo>
                      <a:cubicBezTo>
                        <a:pt x="86" y="22"/>
                        <a:pt x="84" y="26"/>
                        <a:pt x="77" y="28"/>
                      </a:cubicBezTo>
                      <a:cubicBezTo>
                        <a:pt x="77" y="28"/>
                        <a:pt x="73" y="32"/>
                        <a:pt x="74" y="35"/>
                      </a:cubicBezTo>
                      <a:cubicBezTo>
                        <a:pt x="74" y="35"/>
                        <a:pt x="73" y="38"/>
                        <a:pt x="77" y="38"/>
                      </a:cubicBezTo>
                      <a:cubicBezTo>
                        <a:pt x="77" y="38"/>
                        <a:pt x="83" y="41"/>
                        <a:pt x="80" y="46"/>
                      </a:cubicBezTo>
                      <a:cubicBezTo>
                        <a:pt x="80" y="46"/>
                        <a:pt x="66" y="62"/>
                        <a:pt x="79" y="69"/>
                      </a:cubicBezTo>
                      <a:cubicBezTo>
                        <a:pt x="79" y="69"/>
                        <a:pt x="89" y="71"/>
                        <a:pt x="87" y="65"/>
                      </a:cubicBezTo>
                      <a:cubicBezTo>
                        <a:pt x="87" y="65"/>
                        <a:pt x="80" y="60"/>
                        <a:pt x="82" y="55"/>
                      </a:cubicBezTo>
                      <a:cubicBezTo>
                        <a:pt x="82" y="55"/>
                        <a:pt x="98" y="53"/>
                        <a:pt x="95" y="49"/>
                      </a:cubicBezTo>
                      <a:cubicBezTo>
                        <a:pt x="95" y="49"/>
                        <a:pt x="86" y="47"/>
                        <a:pt x="84" y="41"/>
                      </a:cubicBezTo>
                      <a:cubicBezTo>
                        <a:pt x="84" y="41"/>
                        <a:pt x="80" y="34"/>
                        <a:pt x="85" y="36"/>
                      </a:cubicBezTo>
                      <a:cubicBezTo>
                        <a:pt x="85" y="36"/>
                        <a:pt x="103" y="39"/>
                        <a:pt x="101" y="30"/>
                      </a:cubicBezTo>
                      <a:cubicBezTo>
                        <a:pt x="101" y="30"/>
                        <a:pt x="103" y="23"/>
                        <a:pt x="95" y="20"/>
                      </a:cubicBezTo>
                      <a:cubicBezTo>
                        <a:pt x="95" y="20"/>
                        <a:pt x="92" y="15"/>
                        <a:pt x="97" y="15"/>
                      </a:cubicBezTo>
                      <a:cubicBezTo>
                        <a:pt x="97" y="15"/>
                        <a:pt x="107" y="9"/>
                        <a:pt x="108" y="4"/>
                      </a:cubicBezTo>
                      <a:cubicBezTo>
                        <a:pt x="108" y="4"/>
                        <a:pt x="109" y="3"/>
                        <a:pt x="112" y="4"/>
                      </a:cubicBezTo>
                      <a:cubicBezTo>
                        <a:pt x="112" y="4"/>
                        <a:pt x="123" y="0"/>
                        <a:pt x="126" y="11"/>
                      </a:cubicBezTo>
                      <a:cubicBezTo>
                        <a:pt x="126" y="11"/>
                        <a:pt x="127" y="17"/>
                        <a:pt x="118" y="21"/>
                      </a:cubicBezTo>
                      <a:cubicBezTo>
                        <a:pt x="118" y="21"/>
                        <a:pt x="114" y="26"/>
                        <a:pt x="113" y="31"/>
                      </a:cubicBezTo>
                      <a:cubicBezTo>
                        <a:pt x="103" y="55"/>
                        <a:pt x="103" y="55"/>
                        <a:pt x="103" y="55"/>
                      </a:cubicBezTo>
                      <a:cubicBezTo>
                        <a:pt x="103" y="55"/>
                        <a:pt x="97" y="66"/>
                        <a:pt x="109" y="64"/>
                      </a:cubicBezTo>
                      <a:cubicBezTo>
                        <a:pt x="126" y="59"/>
                        <a:pt x="126" y="59"/>
                        <a:pt x="126" y="59"/>
                      </a:cubicBezTo>
                      <a:cubicBezTo>
                        <a:pt x="126" y="59"/>
                        <a:pt x="131" y="57"/>
                        <a:pt x="135" y="63"/>
                      </a:cubicBezTo>
                      <a:cubicBezTo>
                        <a:pt x="135" y="63"/>
                        <a:pt x="139" y="64"/>
                        <a:pt x="138" y="68"/>
                      </a:cubicBezTo>
                      <a:cubicBezTo>
                        <a:pt x="139" y="75"/>
                        <a:pt x="139" y="75"/>
                        <a:pt x="139" y="75"/>
                      </a:cubicBezTo>
                      <a:cubicBezTo>
                        <a:pt x="139" y="75"/>
                        <a:pt x="110" y="81"/>
                        <a:pt x="97" y="78"/>
                      </a:cubicBezTo>
                      <a:cubicBezTo>
                        <a:pt x="97" y="78"/>
                        <a:pt x="89" y="76"/>
                        <a:pt x="87" y="74"/>
                      </a:cubicBezTo>
                      <a:cubicBezTo>
                        <a:pt x="87" y="74"/>
                        <a:pt x="82" y="71"/>
                        <a:pt x="79" y="74"/>
                      </a:cubicBezTo>
                      <a:cubicBezTo>
                        <a:pt x="79" y="74"/>
                        <a:pt x="73" y="80"/>
                        <a:pt x="67" y="77"/>
                      </a:cubicBezTo>
                      <a:cubicBezTo>
                        <a:pt x="67" y="77"/>
                        <a:pt x="55" y="87"/>
                        <a:pt x="48" y="87"/>
                      </a:cubicBezTo>
                      <a:cubicBezTo>
                        <a:pt x="48" y="87"/>
                        <a:pt x="39" y="89"/>
                        <a:pt x="33" y="95"/>
                      </a:cubicBezTo>
                      <a:cubicBezTo>
                        <a:pt x="33" y="95"/>
                        <a:pt x="24" y="100"/>
                        <a:pt x="20" y="106"/>
                      </a:cubicBezTo>
                      <a:cubicBezTo>
                        <a:pt x="20" y="106"/>
                        <a:pt x="9" y="119"/>
                        <a:pt x="3" y="108"/>
                      </a:cubicBezTo>
                      <a:cubicBezTo>
                        <a:pt x="3" y="108"/>
                        <a:pt x="0" y="94"/>
                        <a:pt x="11" y="80"/>
                      </a:cubicBezTo>
                      <a:cubicBezTo>
                        <a:pt x="11" y="80"/>
                        <a:pt x="17" y="74"/>
                        <a:pt x="19" y="81"/>
                      </a:cubicBezTo>
                      <a:cubicBezTo>
                        <a:pt x="19" y="81"/>
                        <a:pt x="19" y="85"/>
                        <a:pt x="23" y="85"/>
                      </a:cubicBezTo>
                      <a:cubicBezTo>
                        <a:pt x="26" y="85"/>
                        <a:pt x="24" y="85"/>
                        <a:pt x="24" y="85"/>
                      </a:cubicBezTo>
                      <a:cubicBezTo>
                        <a:pt x="24" y="85"/>
                        <a:pt x="26" y="84"/>
                        <a:pt x="24" y="80"/>
                      </a:cubicBezTo>
                      <a:cubicBezTo>
                        <a:pt x="24" y="80"/>
                        <a:pt x="22" y="74"/>
                        <a:pt x="23" y="70"/>
                      </a:cubicBezTo>
                      <a:cubicBezTo>
                        <a:pt x="23" y="70"/>
                        <a:pt x="24" y="63"/>
                        <a:pt x="21" y="60"/>
                      </a:cubicBezTo>
                      <a:cubicBezTo>
                        <a:pt x="21" y="60"/>
                        <a:pt x="18" y="55"/>
                        <a:pt x="20" y="54"/>
                      </a:cubicBezTo>
                      <a:cubicBezTo>
                        <a:pt x="20" y="54"/>
                        <a:pt x="21" y="51"/>
                        <a:pt x="18" y="48"/>
                      </a:cubicBezTo>
                      <a:cubicBezTo>
                        <a:pt x="18" y="48"/>
                        <a:pt x="11" y="38"/>
                        <a:pt x="1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99" name="íṣľíḍè">
                  <a:extLst>
                    <a:ext uri="{FF2B5EF4-FFF2-40B4-BE49-F238E27FC236}">
                      <a16:creationId xmlns:a16="http://schemas.microsoft.com/office/drawing/2014/main" id="{FE371C0A-3E7F-4335-AB5E-EAC1291BCA3D}"/>
                    </a:ext>
                  </a:extLst>
                </p:cNvPr>
                <p:cNvSpPr/>
                <p:nvPr/>
              </p:nvSpPr>
              <p:spPr bwMode="auto">
                <a:xfrm>
                  <a:off x="8537576" y="3284538"/>
                  <a:ext cx="280988" cy="342900"/>
                </a:xfrm>
                <a:custGeom>
                  <a:avLst/>
                  <a:gdLst>
                    <a:gd name="T0" fmla="*/ 24 w 85"/>
                    <a:gd name="T1" fmla="*/ 14 h 103"/>
                    <a:gd name="T2" fmla="*/ 47 w 85"/>
                    <a:gd name="T3" fmla="*/ 7 h 103"/>
                    <a:gd name="T4" fmla="*/ 64 w 85"/>
                    <a:gd name="T5" fmla="*/ 3 h 103"/>
                    <a:gd name="T6" fmla="*/ 71 w 85"/>
                    <a:gd name="T7" fmla="*/ 7 h 103"/>
                    <a:gd name="T8" fmla="*/ 60 w 85"/>
                    <a:gd name="T9" fmla="*/ 13 h 103"/>
                    <a:gd name="T10" fmla="*/ 48 w 85"/>
                    <a:gd name="T11" fmla="*/ 26 h 103"/>
                    <a:gd name="T12" fmla="*/ 55 w 85"/>
                    <a:gd name="T13" fmla="*/ 32 h 103"/>
                    <a:gd name="T14" fmla="*/ 72 w 85"/>
                    <a:gd name="T15" fmla="*/ 27 h 103"/>
                    <a:gd name="T16" fmla="*/ 83 w 85"/>
                    <a:gd name="T17" fmla="*/ 33 h 103"/>
                    <a:gd name="T18" fmla="*/ 77 w 85"/>
                    <a:gd name="T19" fmla="*/ 40 h 103"/>
                    <a:gd name="T20" fmla="*/ 71 w 85"/>
                    <a:gd name="T21" fmla="*/ 38 h 103"/>
                    <a:gd name="T22" fmla="*/ 58 w 85"/>
                    <a:gd name="T23" fmla="*/ 42 h 103"/>
                    <a:gd name="T24" fmla="*/ 56 w 85"/>
                    <a:gd name="T25" fmla="*/ 53 h 103"/>
                    <a:gd name="T26" fmla="*/ 50 w 85"/>
                    <a:gd name="T27" fmla="*/ 84 h 103"/>
                    <a:gd name="T28" fmla="*/ 50 w 85"/>
                    <a:gd name="T29" fmla="*/ 84 h 103"/>
                    <a:gd name="T30" fmla="*/ 29 w 85"/>
                    <a:gd name="T31" fmla="*/ 92 h 103"/>
                    <a:gd name="T32" fmla="*/ 14 w 85"/>
                    <a:gd name="T33" fmla="*/ 72 h 103"/>
                    <a:gd name="T34" fmla="*/ 21 w 85"/>
                    <a:gd name="T35" fmla="*/ 71 h 103"/>
                    <a:gd name="T36" fmla="*/ 44 w 85"/>
                    <a:gd name="T37" fmla="*/ 66 h 103"/>
                    <a:gd name="T38" fmla="*/ 43 w 85"/>
                    <a:gd name="T39" fmla="*/ 57 h 103"/>
                    <a:gd name="T40" fmla="*/ 34 w 85"/>
                    <a:gd name="T41" fmla="*/ 49 h 103"/>
                    <a:gd name="T42" fmla="*/ 13 w 85"/>
                    <a:gd name="T43" fmla="*/ 52 h 103"/>
                    <a:gd name="T44" fmla="*/ 0 w 85"/>
                    <a:gd name="T45" fmla="*/ 44 h 103"/>
                    <a:gd name="T46" fmla="*/ 12 w 85"/>
                    <a:gd name="T47" fmla="*/ 40 h 103"/>
                    <a:gd name="T48" fmla="*/ 38 w 85"/>
                    <a:gd name="T49" fmla="*/ 35 h 103"/>
                    <a:gd name="T50" fmla="*/ 39 w 85"/>
                    <a:gd name="T51" fmla="*/ 20 h 103"/>
                    <a:gd name="T52" fmla="*/ 30 w 85"/>
                    <a:gd name="T53" fmla="*/ 21 h 103"/>
                    <a:gd name="T54" fmla="*/ 16 w 85"/>
                    <a:gd name="T55" fmla="*/ 22 h 103"/>
                    <a:gd name="T56" fmla="*/ 24 w 85"/>
                    <a:gd name="T57"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103">
                      <a:moveTo>
                        <a:pt x="24" y="14"/>
                      </a:moveTo>
                      <a:cubicBezTo>
                        <a:pt x="26" y="14"/>
                        <a:pt x="36" y="14"/>
                        <a:pt x="47" y="7"/>
                      </a:cubicBezTo>
                      <a:cubicBezTo>
                        <a:pt x="47" y="7"/>
                        <a:pt x="58" y="0"/>
                        <a:pt x="64" y="3"/>
                      </a:cubicBezTo>
                      <a:cubicBezTo>
                        <a:pt x="64" y="3"/>
                        <a:pt x="72" y="3"/>
                        <a:pt x="71" y="7"/>
                      </a:cubicBezTo>
                      <a:cubicBezTo>
                        <a:pt x="71" y="7"/>
                        <a:pt x="69" y="12"/>
                        <a:pt x="60" y="13"/>
                      </a:cubicBezTo>
                      <a:cubicBezTo>
                        <a:pt x="60" y="13"/>
                        <a:pt x="48" y="17"/>
                        <a:pt x="48" y="26"/>
                      </a:cubicBezTo>
                      <a:cubicBezTo>
                        <a:pt x="48" y="26"/>
                        <a:pt x="47" y="32"/>
                        <a:pt x="55" y="32"/>
                      </a:cubicBezTo>
                      <a:cubicBezTo>
                        <a:pt x="72" y="27"/>
                        <a:pt x="72" y="27"/>
                        <a:pt x="72" y="27"/>
                      </a:cubicBezTo>
                      <a:cubicBezTo>
                        <a:pt x="72" y="27"/>
                        <a:pt x="79" y="24"/>
                        <a:pt x="83" y="33"/>
                      </a:cubicBezTo>
                      <a:cubicBezTo>
                        <a:pt x="83" y="33"/>
                        <a:pt x="85" y="40"/>
                        <a:pt x="77" y="40"/>
                      </a:cubicBezTo>
                      <a:cubicBezTo>
                        <a:pt x="77" y="40"/>
                        <a:pt x="75" y="37"/>
                        <a:pt x="71" y="38"/>
                      </a:cubicBezTo>
                      <a:cubicBezTo>
                        <a:pt x="58" y="42"/>
                        <a:pt x="58" y="42"/>
                        <a:pt x="58" y="42"/>
                      </a:cubicBezTo>
                      <a:cubicBezTo>
                        <a:pt x="58" y="42"/>
                        <a:pt x="53" y="44"/>
                        <a:pt x="56" y="53"/>
                      </a:cubicBezTo>
                      <a:cubicBezTo>
                        <a:pt x="56" y="53"/>
                        <a:pt x="56" y="78"/>
                        <a:pt x="50" y="84"/>
                      </a:cubicBezTo>
                      <a:cubicBezTo>
                        <a:pt x="50" y="84"/>
                        <a:pt x="50" y="84"/>
                        <a:pt x="50" y="84"/>
                      </a:cubicBezTo>
                      <a:cubicBezTo>
                        <a:pt x="43" y="90"/>
                        <a:pt x="38" y="103"/>
                        <a:pt x="29" y="92"/>
                      </a:cubicBezTo>
                      <a:cubicBezTo>
                        <a:pt x="29" y="92"/>
                        <a:pt x="15" y="84"/>
                        <a:pt x="14" y="72"/>
                      </a:cubicBezTo>
                      <a:cubicBezTo>
                        <a:pt x="14" y="72"/>
                        <a:pt x="15" y="68"/>
                        <a:pt x="21" y="71"/>
                      </a:cubicBezTo>
                      <a:cubicBezTo>
                        <a:pt x="21" y="71"/>
                        <a:pt x="38" y="77"/>
                        <a:pt x="44" y="66"/>
                      </a:cubicBezTo>
                      <a:cubicBezTo>
                        <a:pt x="44" y="66"/>
                        <a:pt x="44" y="59"/>
                        <a:pt x="43" y="57"/>
                      </a:cubicBezTo>
                      <a:cubicBezTo>
                        <a:pt x="43" y="57"/>
                        <a:pt x="42" y="48"/>
                        <a:pt x="34" y="49"/>
                      </a:cubicBezTo>
                      <a:cubicBezTo>
                        <a:pt x="34" y="49"/>
                        <a:pt x="20" y="49"/>
                        <a:pt x="13" y="52"/>
                      </a:cubicBezTo>
                      <a:cubicBezTo>
                        <a:pt x="13" y="52"/>
                        <a:pt x="5" y="58"/>
                        <a:pt x="0" y="44"/>
                      </a:cubicBezTo>
                      <a:cubicBezTo>
                        <a:pt x="0" y="44"/>
                        <a:pt x="5" y="39"/>
                        <a:pt x="12" y="40"/>
                      </a:cubicBezTo>
                      <a:cubicBezTo>
                        <a:pt x="12" y="40"/>
                        <a:pt x="34" y="44"/>
                        <a:pt x="38" y="35"/>
                      </a:cubicBezTo>
                      <a:cubicBezTo>
                        <a:pt x="39" y="20"/>
                        <a:pt x="39" y="20"/>
                        <a:pt x="39" y="20"/>
                      </a:cubicBezTo>
                      <a:cubicBezTo>
                        <a:pt x="39" y="20"/>
                        <a:pt x="36" y="18"/>
                        <a:pt x="30" y="21"/>
                      </a:cubicBezTo>
                      <a:cubicBezTo>
                        <a:pt x="30" y="21"/>
                        <a:pt x="20" y="30"/>
                        <a:pt x="16" y="22"/>
                      </a:cubicBezTo>
                      <a:cubicBezTo>
                        <a:pt x="16" y="22"/>
                        <a:pt x="10" y="16"/>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grpSp>
          <p:grpSp>
            <p:nvGrpSpPr>
              <p:cNvPr id="57" name="íṥľíḓé">
                <a:extLst>
                  <a:ext uri="{FF2B5EF4-FFF2-40B4-BE49-F238E27FC236}">
                    <a16:creationId xmlns:a16="http://schemas.microsoft.com/office/drawing/2014/main" id="{52E97030-55F2-46EC-881A-1F6995DAA939}"/>
                  </a:ext>
                </a:extLst>
              </p:cNvPr>
              <p:cNvGrpSpPr/>
              <p:nvPr/>
            </p:nvGrpSpPr>
            <p:grpSpPr>
              <a:xfrm>
                <a:off x="3645458" y="3873595"/>
                <a:ext cx="7018182" cy="227590"/>
                <a:chOff x="4624388" y="3695700"/>
                <a:chExt cx="4210051" cy="136526"/>
              </a:xfrm>
              <a:grpFill/>
            </p:grpSpPr>
            <p:sp>
              <p:nvSpPr>
                <p:cNvPr id="61" name="îš1îde">
                  <a:extLst>
                    <a:ext uri="{FF2B5EF4-FFF2-40B4-BE49-F238E27FC236}">
                      <a16:creationId xmlns:a16="http://schemas.microsoft.com/office/drawing/2014/main" id="{91171CE6-3B15-409D-85DC-F73CB6DA9F91}"/>
                    </a:ext>
                  </a:extLst>
                </p:cNvPr>
                <p:cNvSpPr/>
                <p:nvPr/>
              </p:nvSpPr>
              <p:spPr bwMode="auto">
                <a:xfrm>
                  <a:off x="4624388" y="3700463"/>
                  <a:ext cx="98425" cy="131763"/>
                </a:xfrm>
                <a:custGeom>
                  <a:avLst/>
                  <a:gdLst>
                    <a:gd name="T0" fmla="*/ 0 w 30"/>
                    <a:gd name="T1" fmla="*/ 40 h 40"/>
                    <a:gd name="T2" fmla="*/ 0 w 30"/>
                    <a:gd name="T3" fmla="*/ 0 h 40"/>
                    <a:gd name="T4" fmla="*/ 15 w 30"/>
                    <a:gd name="T5" fmla="*/ 0 h 40"/>
                    <a:gd name="T6" fmla="*/ 22 w 30"/>
                    <a:gd name="T7" fmla="*/ 1 h 40"/>
                    <a:gd name="T8" fmla="*/ 27 w 30"/>
                    <a:gd name="T9" fmla="*/ 5 h 40"/>
                    <a:gd name="T10" fmla="*/ 28 w 30"/>
                    <a:gd name="T11" fmla="*/ 10 h 40"/>
                    <a:gd name="T12" fmla="*/ 27 w 30"/>
                    <a:gd name="T13" fmla="*/ 15 h 40"/>
                    <a:gd name="T14" fmla="*/ 23 w 30"/>
                    <a:gd name="T15" fmla="*/ 19 h 40"/>
                    <a:gd name="T16" fmla="*/ 28 w 30"/>
                    <a:gd name="T17" fmla="*/ 22 h 40"/>
                    <a:gd name="T18" fmla="*/ 30 w 30"/>
                    <a:gd name="T19" fmla="*/ 28 h 40"/>
                    <a:gd name="T20" fmla="*/ 29 w 30"/>
                    <a:gd name="T21" fmla="*/ 33 h 40"/>
                    <a:gd name="T22" fmla="*/ 26 w 30"/>
                    <a:gd name="T23" fmla="*/ 37 h 40"/>
                    <a:gd name="T24" fmla="*/ 22 w 30"/>
                    <a:gd name="T25" fmla="*/ 39 h 40"/>
                    <a:gd name="T26" fmla="*/ 15 w 30"/>
                    <a:gd name="T27" fmla="*/ 40 h 40"/>
                    <a:gd name="T28" fmla="*/ 0 w 30"/>
                    <a:gd name="T29" fmla="*/ 40 h 40"/>
                    <a:gd name="T30" fmla="*/ 5 w 30"/>
                    <a:gd name="T31" fmla="*/ 17 h 40"/>
                    <a:gd name="T32" fmla="*/ 14 w 30"/>
                    <a:gd name="T33" fmla="*/ 17 h 40"/>
                    <a:gd name="T34" fmla="*/ 19 w 30"/>
                    <a:gd name="T35" fmla="*/ 16 h 40"/>
                    <a:gd name="T36" fmla="*/ 22 w 30"/>
                    <a:gd name="T37" fmla="*/ 14 h 40"/>
                    <a:gd name="T38" fmla="*/ 23 w 30"/>
                    <a:gd name="T39" fmla="*/ 11 h 40"/>
                    <a:gd name="T40" fmla="*/ 22 w 30"/>
                    <a:gd name="T41" fmla="*/ 7 h 40"/>
                    <a:gd name="T42" fmla="*/ 19 w 30"/>
                    <a:gd name="T43" fmla="*/ 5 h 40"/>
                    <a:gd name="T44" fmla="*/ 13 w 30"/>
                    <a:gd name="T45" fmla="*/ 5 h 40"/>
                    <a:gd name="T46" fmla="*/ 5 w 30"/>
                    <a:gd name="T47" fmla="*/ 5 h 40"/>
                    <a:gd name="T48" fmla="*/ 5 w 30"/>
                    <a:gd name="T49" fmla="*/ 17 h 40"/>
                    <a:gd name="T50" fmla="*/ 5 w 30"/>
                    <a:gd name="T51" fmla="*/ 35 h 40"/>
                    <a:gd name="T52" fmla="*/ 15 w 30"/>
                    <a:gd name="T53" fmla="*/ 35 h 40"/>
                    <a:gd name="T54" fmla="*/ 19 w 30"/>
                    <a:gd name="T55" fmla="*/ 35 h 40"/>
                    <a:gd name="T56" fmla="*/ 22 w 30"/>
                    <a:gd name="T57" fmla="*/ 34 h 40"/>
                    <a:gd name="T58" fmla="*/ 24 w 30"/>
                    <a:gd name="T59" fmla="*/ 31 h 40"/>
                    <a:gd name="T60" fmla="*/ 25 w 30"/>
                    <a:gd name="T61" fmla="*/ 28 h 40"/>
                    <a:gd name="T62" fmla="*/ 23 w 30"/>
                    <a:gd name="T63" fmla="*/ 24 h 40"/>
                    <a:gd name="T64" fmla="*/ 20 w 30"/>
                    <a:gd name="T65" fmla="*/ 22 h 40"/>
                    <a:gd name="T66" fmla="*/ 15 w 30"/>
                    <a:gd name="T67" fmla="*/ 21 h 40"/>
                    <a:gd name="T68" fmla="*/ 5 w 30"/>
                    <a:gd name="T69" fmla="*/ 21 h 40"/>
                    <a:gd name="T70" fmla="*/ 5 w 30"/>
                    <a:gd name="T7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40">
                      <a:moveTo>
                        <a:pt x="0" y="40"/>
                      </a:moveTo>
                      <a:cubicBezTo>
                        <a:pt x="0" y="0"/>
                        <a:pt x="0" y="0"/>
                        <a:pt x="0" y="0"/>
                      </a:cubicBezTo>
                      <a:cubicBezTo>
                        <a:pt x="15" y="0"/>
                        <a:pt x="15" y="0"/>
                        <a:pt x="15" y="0"/>
                      </a:cubicBezTo>
                      <a:cubicBezTo>
                        <a:pt x="18" y="0"/>
                        <a:pt x="20" y="0"/>
                        <a:pt x="22" y="1"/>
                      </a:cubicBezTo>
                      <a:cubicBezTo>
                        <a:pt x="24" y="2"/>
                        <a:pt x="25" y="3"/>
                        <a:pt x="27" y="5"/>
                      </a:cubicBezTo>
                      <a:cubicBezTo>
                        <a:pt x="28" y="7"/>
                        <a:pt x="28" y="8"/>
                        <a:pt x="28" y="10"/>
                      </a:cubicBezTo>
                      <a:cubicBezTo>
                        <a:pt x="28" y="12"/>
                        <a:pt x="28" y="13"/>
                        <a:pt x="27" y="15"/>
                      </a:cubicBezTo>
                      <a:cubicBezTo>
                        <a:pt x="26" y="16"/>
                        <a:pt x="24" y="18"/>
                        <a:pt x="23" y="19"/>
                      </a:cubicBezTo>
                      <a:cubicBezTo>
                        <a:pt x="25" y="19"/>
                        <a:pt x="27" y="20"/>
                        <a:pt x="28" y="22"/>
                      </a:cubicBezTo>
                      <a:cubicBezTo>
                        <a:pt x="29" y="24"/>
                        <a:pt x="30" y="26"/>
                        <a:pt x="30" y="28"/>
                      </a:cubicBezTo>
                      <a:cubicBezTo>
                        <a:pt x="30" y="30"/>
                        <a:pt x="30" y="32"/>
                        <a:pt x="29" y="33"/>
                      </a:cubicBezTo>
                      <a:cubicBezTo>
                        <a:pt x="28" y="35"/>
                        <a:pt x="27" y="36"/>
                        <a:pt x="26" y="37"/>
                      </a:cubicBezTo>
                      <a:cubicBezTo>
                        <a:pt x="25" y="38"/>
                        <a:pt x="23" y="39"/>
                        <a:pt x="22" y="39"/>
                      </a:cubicBezTo>
                      <a:cubicBezTo>
                        <a:pt x="20" y="39"/>
                        <a:pt x="18" y="40"/>
                        <a:pt x="15" y="40"/>
                      </a:cubicBezTo>
                      <a:cubicBezTo>
                        <a:pt x="0" y="40"/>
                        <a:pt x="0" y="40"/>
                        <a:pt x="0" y="40"/>
                      </a:cubicBezTo>
                      <a:close/>
                      <a:moveTo>
                        <a:pt x="5" y="17"/>
                      </a:moveTo>
                      <a:cubicBezTo>
                        <a:pt x="14" y="17"/>
                        <a:pt x="14" y="17"/>
                        <a:pt x="14" y="17"/>
                      </a:cubicBezTo>
                      <a:cubicBezTo>
                        <a:pt x="16" y="17"/>
                        <a:pt x="18" y="17"/>
                        <a:pt x="19" y="16"/>
                      </a:cubicBezTo>
                      <a:cubicBezTo>
                        <a:pt x="20" y="16"/>
                        <a:pt x="21" y="15"/>
                        <a:pt x="22" y="14"/>
                      </a:cubicBezTo>
                      <a:cubicBezTo>
                        <a:pt x="23" y="13"/>
                        <a:pt x="23" y="12"/>
                        <a:pt x="23" y="11"/>
                      </a:cubicBezTo>
                      <a:cubicBezTo>
                        <a:pt x="23" y="10"/>
                        <a:pt x="23" y="8"/>
                        <a:pt x="22" y="7"/>
                      </a:cubicBezTo>
                      <a:cubicBezTo>
                        <a:pt x="21" y="6"/>
                        <a:pt x="20" y="6"/>
                        <a:pt x="19" y="5"/>
                      </a:cubicBezTo>
                      <a:cubicBezTo>
                        <a:pt x="18" y="5"/>
                        <a:pt x="16" y="5"/>
                        <a:pt x="13" y="5"/>
                      </a:cubicBezTo>
                      <a:cubicBezTo>
                        <a:pt x="5" y="5"/>
                        <a:pt x="5" y="5"/>
                        <a:pt x="5" y="5"/>
                      </a:cubicBezTo>
                      <a:cubicBezTo>
                        <a:pt x="5" y="17"/>
                        <a:pt x="5" y="17"/>
                        <a:pt x="5" y="17"/>
                      </a:cubicBezTo>
                      <a:close/>
                      <a:moveTo>
                        <a:pt x="5" y="35"/>
                      </a:moveTo>
                      <a:cubicBezTo>
                        <a:pt x="15" y="35"/>
                        <a:pt x="15" y="35"/>
                        <a:pt x="15" y="35"/>
                      </a:cubicBezTo>
                      <a:cubicBezTo>
                        <a:pt x="17" y="35"/>
                        <a:pt x="18" y="35"/>
                        <a:pt x="19" y="35"/>
                      </a:cubicBezTo>
                      <a:cubicBezTo>
                        <a:pt x="20" y="35"/>
                        <a:pt x="21" y="34"/>
                        <a:pt x="22" y="34"/>
                      </a:cubicBezTo>
                      <a:cubicBezTo>
                        <a:pt x="23" y="33"/>
                        <a:pt x="23" y="32"/>
                        <a:pt x="24" y="31"/>
                      </a:cubicBezTo>
                      <a:cubicBezTo>
                        <a:pt x="24" y="31"/>
                        <a:pt x="25" y="29"/>
                        <a:pt x="25" y="28"/>
                      </a:cubicBezTo>
                      <a:cubicBezTo>
                        <a:pt x="25" y="27"/>
                        <a:pt x="24" y="25"/>
                        <a:pt x="23" y="24"/>
                      </a:cubicBezTo>
                      <a:cubicBezTo>
                        <a:pt x="23" y="23"/>
                        <a:pt x="22" y="22"/>
                        <a:pt x="20" y="22"/>
                      </a:cubicBezTo>
                      <a:cubicBezTo>
                        <a:pt x="19" y="22"/>
                        <a:pt x="17" y="21"/>
                        <a:pt x="15" y="21"/>
                      </a:cubicBezTo>
                      <a:cubicBezTo>
                        <a:pt x="5" y="21"/>
                        <a:pt x="5" y="21"/>
                        <a:pt x="5" y="21"/>
                      </a:cubicBezTo>
                      <a:lnTo>
                        <a:pt x="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63" name="íSļïďé">
                  <a:extLst>
                    <a:ext uri="{FF2B5EF4-FFF2-40B4-BE49-F238E27FC236}">
                      <a16:creationId xmlns:a16="http://schemas.microsoft.com/office/drawing/2014/main" id="{78DEFC10-D19F-4D06-9EFF-6B1C70DC5EFC}"/>
                    </a:ext>
                  </a:extLst>
                </p:cNvPr>
                <p:cNvSpPr/>
                <p:nvPr/>
              </p:nvSpPr>
              <p:spPr bwMode="auto">
                <a:xfrm>
                  <a:off x="4887913" y="3700463"/>
                  <a:ext cx="100013" cy="131763"/>
                </a:xfrm>
                <a:custGeom>
                  <a:avLst/>
                  <a:gdLst>
                    <a:gd name="T0" fmla="*/ 0 w 63"/>
                    <a:gd name="T1" fmla="*/ 83 h 83"/>
                    <a:gd name="T2" fmla="*/ 0 w 63"/>
                    <a:gd name="T3" fmla="*/ 0 h 83"/>
                    <a:gd name="T4" fmla="*/ 61 w 63"/>
                    <a:gd name="T5" fmla="*/ 0 h 83"/>
                    <a:gd name="T6" fmla="*/ 61 w 63"/>
                    <a:gd name="T7" fmla="*/ 10 h 83"/>
                    <a:gd name="T8" fmla="*/ 13 w 63"/>
                    <a:gd name="T9" fmla="*/ 10 h 83"/>
                    <a:gd name="T10" fmla="*/ 13 w 63"/>
                    <a:gd name="T11" fmla="*/ 35 h 83"/>
                    <a:gd name="T12" fmla="*/ 56 w 63"/>
                    <a:gd name="T13" fmla="*/ 35 h 83"/>
                    <a:gd name="T14" fmla="*/ 56 w 63"/>
                    <a:gd name="T15" fmla="*/ 43 h 83"/>
                    <a:gd name="T16" fmla="*/ 13 w 63"/>
                    <a:gd name="T17" fmla="*/ 43 h 83"/>
                    <a:gd name="T18" fmla="*/ 13 w 63"/>
                    <a:gd name="T19" fmla="*/ 73 h 83"/>
                    <a:gd name="T20" fmla="*/ 63 w 63"/>
                    <a:gd name="T21" fmla="*/ 73 h 83"/>
                    <a:gd name="T22" fmla="*/ 63 w 63"/>
                    <a:gd name="T23" fmla="*/ 83 h 83"/>
                    <a:gd name="T24" fmla="*/ 0 w 63"/>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83">
                      <a:moveTo>
                        <a:pt x="0" y="83"/>
                      </a:moveTo>
                      <a:lnTo>
                        <a:pt x="0" y="0"/>
                      </a:lnTo>
                      <a:lnTo>
                        <a:pt x="61" y="0"/>
                      </a:lnTo>
                      <a:lnTo>
                        <a:pt x="61" y="10"/>
                      </a:lnTo>
                      <a:lnTo>
                        <a:pt x="13" y="10"/>
                      </a:lnTo>
                      <a:lnTo>
                        <a:pt x="13" y="35"/>
                      </a:lnTo>
                      <a:lnTo>
                        <a:pt x="56" y="35"/>
                      </a:lnTo>
                      <a:lnTo>
                        <a:pt x="56" y="43"/>
                      </a:lnTo>
                      <a:lnTo>
                        <a:pt x="13" y="43"/>
                      </a:lnTo>
                      <a:lnTo>
                        <a:pt x="13" y="73"/>
                      </a:lnTo>
                      <a:lnTo>
                        <a:pt x="63" y="73"/>
                      </a:lnTo>
                      <a:lnTo>
                        <a:pt x="63"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64" name="íṥľîḍe">
                  <a:extLst>
                    <a:ext uri="{FF2B5EF4-FFF2-40B4-BE49-F238E27FC236}">
                      <a16:creationId xmlns:a16="http://schemas.microsoft.com/office/drawing/2014/main" id="{C04DA03B-1CB7-4911-83D6-E103E92A0A78}"/>
                    </a:ext>
                  </a:extLst>
                </p:cNvPr>
                <p:cNvSpPr/>
                <p:nvPr/>
              </p:nvSpPr>
              <p:spPr bwMode="auto">
                <a:xfrm>
                  <a:off x="515620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65" name="îṧ1iḍê">
                  <a:extLst>
                    <a:ext uri="{FF2B5EF4-FFF2-40B4-BE49-F238E27FC236}">
                      <a16:creationId xmlns:a16="http://schemas.microsoft.com/office/drawing/2014/main" id="{ABB1B553-487E-4D06-B2B5-7B4FD086124C}"/>
                    </a:ext>
                  </a:extLst>
                </p:cNvPr>
                <p:cNvSpPr/>
                <p:nvPr/>
              </p:nvSpPr>
              <p:spPr bwMode="auto">
                <a:xfrm>
                  <a:off x="5346701" y="3700463"/>
                  <a:ext cx="103188" cy="131763"/>
                </a:xfrm>
                <a:custGeom>
                  <a:avLst/>
                  <a:gdLst>
                    <a:gd name="T0" fmla="*/ 0 w 65"/>
                    <a:gd name="T1" fmla="*/ 83 h 83"/>
                    <a:gd name="T2" fmla="*/ 0 w 65"/>
                    <a:gd name="T3" fmla="*/ 0 h 83"/>
                    <a:gd name="T4" fmla="*/ 11 w 65"/>
                    <a:gd name="T5" fmla="*/ 0 h 83"/>
                    <a:gd name="T6" fmla="*/ 11 w 65"/>
                    <a:gd name="T7" fmla="*/ 33 h 83"/>
                    <a:gd name="T8" fmla="*/ 52 w 65"/>
                    <a:gd name="T9" fmla="*/ 33 h 83"/>
                    <a:gd name="T10" fmla="*/ 52 w 65"/>
                    <a:gd name="T11" fmla="*/ 0 h 83"/>
                    <a:gd name="T12" fmla="*/ 65 w 65"/>
                    <a:gd name="T13" fmla="*/ 0 h 83"/>
                    <a:gd name="T14" fmla="*/ 65 w 65"/>
                    <a:gd name="T15" fmla="*/ 83 h 83"/>
                    <a:gd name="T16" fmla="*/ 52 w 65"/>
                    <a:gd name="T17" fmla="*/ 83 h 83"/>
                    <a:gd name="T18" fmla="*/ 52 w 65"/>
                    <a:gd name="T19" fmla="*/ 43 h 83"/>
                    <a:gd name="T20" fmla="*/ 11 w 65"/>
                    <a:gd name="T21" fmla="*/ 43 h 83"/>
                    <a:gd name="T22" fmla="*/ 11 w 65"/>
                    <a:gd name="T23" fmla="*/ 83 h 83"/>
                    <a:gd name="T24" fmla="*/ 0 w 65"/>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83">
                      <a:moveTo>
                        <a:pt x="0" y="83"/>
                      </a:moveTo>
                      <a:lnTo>
                        <a:pt x="0" y="0"/>
                      </a:lnTo>
                      <a:lnTo>
                        <a:pt x="11" y="0"/>
                      </a:lnTo>
                      <a:lnTo>
                        <a:pt x="11" y="33"/>
                      </a:lnTo>
                      <a:lnTo>
                        <a:pt x="52" y="33"/>
                      </a:lnTo>
                      <a:lnTo>
                        <a:pt x="52" y="0"/>
                      </a:lnTo>
                      <a:lnTo>
                        <a:pt x="65" y="0"/>
                      </a:lnTo>
                      <a:lnTo>
                        <a:pt x="65" y="83"/>
                      </a:lnTo>
                      <a:lnTo>
                        <a:pt x="52" y="83"/>
                      </a:lnTo>
                      <a:lnTo>
                        <a:pt x="52" y="43"/>
                      </a:lnTo>
                      <a:lnTo>
                        <a:pt x="11" y="43"/>
                      </a:lnTo>
                      <a:lnTo>
                        <a:pt x="11"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66" name="îšlïḓe">
                  <a:extLst>
                    <a:ext uri="{FF2B5EF4-FFF2-40B4-BE49-F238E27FC236}">
                      <a16:creationId xmlns:a16="http://schemas.microsoft.com/office/drawing/2014/main" id="{993ABEC9-08CA-46E9-BB51-52EC50BB2E92}"/>
                    </a:ext>
                  </a:extLst>
                </p:cNvPr>
                <p:cNvSpPr/>
                <p:nvPr/>
              </p:nvSpPr>
              <p:spPr bwMode="auto">
                <a:xfrm>
                  <a:off x="5603876" y="3700463"/>
                  <a:ext cx="122238" cy="131763"/>
                </a:xfrm>
                <a:custGeom>
                  <a:avLst/>
                  <a:gdLst>
                    <a:gd name="T0" fmla="*/ 0 w 37"/>
                    <a:gd name="T1" fmla="*/ 40 h 40"/>
                    <a:gd name="T2" fmla="*/ 15 w 37"/>
                    <a:gd name="T3" fmla="*/ 0 h 40"/>
                    <a:gd name="T4" fmla="*/ 21 w 37"/>
                    <a:gd name="T5" fmla="*/ 0 h 40"/>
                    <a:gd name="T6" fmla="*/ 37 w 37"/>
                    <a:gd name="T7" fmla="*/ 40 h 40"/>
                    <a:gd name="T8" fmla="*/ 31 w 37"/>
                    <a:gd name="T9" fmla="*/ 40 h 40"/>
                    <a:gd name="T10" fmla="*/ 26 w 37"/>
                    <a:gd name="T11" fmla="*/ 28 h 40"/>
                    <a:gd name="T12" fmla="*/ 10 w 37"/>
                    <a:gd name="T13" fmla="*/ 28 h 40"/>
                    <a:gd name="T14" fmla="*/ 6 w 37"/>
                    <a:gd name="T15" fmla="*/ 40 h 40"/>
                    <a:gd name="T16" fmla="*/ 0 w 37"/>
                    <a:gd name="T17" fmla="*/ 40 h 40"/>
                    <a:gd name="T18" fmla="*/ 11 w 37"/>
                    <a:gd name="T19" fmla="*/ 23 h 40"/>
                    <a:gd name="T20" fmla="*/ 25 w 37"/>
                    <a:gd name="T21" fmla="*/ 23 h 40"/>
                    <a:gd name="T22" fmla="*/ 21 w 37"/>
                    <a:gd name="T23" fmla="*/ 12 h 40"/>
                    <a:gd name="T24" fmla="*/ 18 w 37"/>
                    <a:gd name="T25" fmla="*/ 4 h 40"/>
                    <a:gd name="T26" fmla="*/ 16 w 37"/>
                    <a:gd name="T27" fmla="*/ 12 h 40"/>
                    <a:gd name="T28" fmla="*/ 11 w 37"/>
                    <a:gd name="T29"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40">
                      <a:moveTo>
                        <a:pt x="0" y="40"/>
                      </a:moveTo>
                      <a:cubicBezTo>
                        <a:pt x="15" y="0"/>
                        <a:pt x="15" y="0"/>
                        <a:pt x="15" y="0"/>
                      </a:cubicBezTo>
                      <a:cubicBezTo>
                        <a:pt x="21" y="0"/>
                        <a:pt x="21" y="0"/>
                        <a:pt x="21" y="0"/>
                      </a:cubicBezTo>
                      <a:cubicBezTo>
                        <a:pt x="37" y="40"/>
                        <a:pt x="37" y="40"/>
                        <a:pt x="37" y="40"/>
                      </a:cubicBezTo>
                      <a:cubicBezTo>
                        <a:pt x="31" y="40"/>
                        <a:pt x="31" y="40"/>
                        <a:pt x="31" y="40"/>
                      </a:cubicBezTo>
                      <a:cubicBezTo>
                        <a:pt x="26" y="28"/>
                        <a:pt x="26" y="28"/>
                        <a:pt x="26" y="28"/>
                      </a:cubicBezTo>
                      <a:cubicBezTo>
                        <a:pt x="10" y="28"/>
                        <a:pt x="10" y="28"/>
                        <a:pt x="10" y="28"/>
                      </a:cubicBezTo>
                      <a:cubicBezTo>
                        <a:pt x="6" y="40"/>
                        <a:pt x="6" y="40"/>
                        <a:pt x="6" y="40"/>
                      </a:cubicBezTo>
                      <a:cubicBezTo>
                        <a:pt x="0" y="40"/>
                        <a:pt x="0" y="40"/>
                        <a:pt x="0" y="40"/>
                      </a:cubicBezTo>
                      <a:close/>
                      <a:moveTo>
                        <a:pt x="11" y="23"/>
                      </a:moveTo>
                      <a:cubicBezTo>
                        <a:pt x="25" y="23"/>
                        <a:pt x="25" y="23"/>
                        <a:pt x="25" y="23"/>
                      </a:cubicBezTo>
                      <a:cubicBezTo>
                        <a:pt x="21" y="12"/>
                        <a:pt x="21" y="12"/>
                        <a:pt x="21" y="12"/>
                      </a:cubicBezTo>
                      <a:cubicBezTo>
                        <a:pt x="19" y="9"/>
                        <a:pt x="18" y="6"/>
                        <a:pt x="18" y="4"/>
                      </a:cubicBezTo>
                      <a:cubicBezTo>
                        <a:pt x="17" y="7"/>
                        <a:pt x="17" y="9"/>
                        <a:pt x="16" y="12"/>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67" name="iṩľiďe">
                  <a:extLst>
                    <a:ext uri="{FF2B5EF4-FFF2-40B4-BE49-F238E27FC236}">
                      <a16:creationId xmlns:a16="http://schemas.microsoft.com/office/drawing/2014/main" id="{909A8A9B-33CD-4775-99E1-9F7DB4E4B82F}"/>
                    </a:ext>
                  </a:extLst>
                </p:cNvPr>
                <p:cNvSpPr/>
                <p:nvPr/>
              </p:nvSpPr>
              <p:spPr bwMode="auto">
                <a:xfrm>
                  <a:off x="5881688" y="3700463"/>
                  <a:ext cx="101600" cy="131763"/>
                </a:xfrm>
                <a:custGeom>
                  <a:avLst/>
                  <a:gdLst>
                    <a:gd name="T0" fmla="*/ 0 w 64"/>
                    <a:gd name="T1" fmla="*/ 83 h 83"/>
                    <a:gd name="T2" fmla="*/ 0 w 64"/>
                    <a:gd name="T3" fmla="*/ 0 h 83"/>
                    <a:gd name="T4" fmla="*/ 12 w 64"/>
                    <a:gd name="T5" fmla="*/ 0 h 83"/>
                    <a:gd name="T6" fmla="*/ 54 w 64"/>
                    <a:gd name="T7" fmla="*/ 64 h 83"/>
                    <a:gd name="T8" fmla="*/ 54 w 64"/>
                    <a:gd name="T9" fmla="*/ 0 h 83"/>
                    <a:gd name="T10" fmla="*/ 64 w 64"/>
                    <a:gd name="T11" fmla="*/ 0 h 83"/>
                    <a:gd name="T12" fmla="*/ 64 w 64"/>
                    <a:gd name="T13" fmla="*/ 83 h 83"/>
                    <a:gd name="T14" fmla="*/ 54 w 64"/>
                    <a:gd name="T15" fmla="*/ 83 h 83"/>
                    <a:gd name="T16" fmla="*/ 10 w 64"/>
                    <a:gd name="T17" fmla="*/ 18 h 83"/>
                    <a:gd name="T18" fmla="*/ 10 w 64"/>
                    <a:gd name="T19" fmla="*/ 83 h 83"/>
                    <a:gd name="T20" fmla="*/ 0 w 64"/>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83">
                      <a:moveTo>
                        <a:pt x="0" y="83"/>
                      </a:moveTo>
                      <a:lnTo>
                        <a:pt x="0" y="0"/>
                      </a:lnTo>
                      <a:lnTo>
                        <a:pt x="12" y="0"/>
                      </a:lnTo>
                      <a:lnTo>
                        <a:pt x="54" y="64"/>
                      </a:lnTo>
                      <a:lnTo>
                        <a:pt x="54" y="0"/>
                      </a:lnTo>
                      <a:lnTo>
                        <a:pt x="64" y="0"/>
                      </a:lnTo>
                      <a:lnTo>
                        <a:pt x="64" y="83"/>
                      </a:lnTo>
                      <a:lnTo>
                        <a:pt x="54" y="83"/>
                      </a:lnTo>
                      <a:lnTo>
                        <a:pt x="10" y="18"/>
                      </a:lnTo>
                      <a:lnTo>
                        <a:pt x="1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68" name="ïṩlíḋè">
                  <a:extLst>
                    <a:ext uri="{FF2B5EF4-FFF2-40B4-BE49-F238E27FC236}">
                      <a16:creationId xmlns:a16="http://schemas.microsoft.com/office/drawing/2014/main" id="{40EDC1DF-6465-4FAA-AADD-5B1CBFCF1173}"/>
                    </a:ext>
                  </a:extLst>
                </p:cNvPr>
                <p:cNvSpPr/>
                <p:nvPr/>
              </p:nvSpPr>
              <p:spPr bwMode="auto">
                <a:xfrm>
                  <a:off x="6151563" y="3695700"/>
                  <a:ext cx="119063" cy="136525"/>
                </a:xfrm>
                <a:custGeom>
                  <a:avLst/>
                  <a:gdLst>
                    <a:gd name="T0" fmla="*/ 20 w 36"/>
                    <a:gd name="T1" fmla="*/ 25 h 41"/>
                    <a:gd name="T2" fmla="*/ 20 w 36"/>
                    <a:gd name="T3" fmla="*/ 20 h 41"/>
                    <a:gd name="T4" fmla="*/ 36 w 36"/>
                    <a:gd name="T5" fmla="*/ 20 h 41"/>
                    <a:gd name="T6" fmla="*/ 36 w 36"/>
                    <a:gd name="T7" fmla="*/ 35 h 41"/>
                    <a:gd name="T8" fmla="*/ 28 w 36"/>
                    <a:gd name="T9" fmla="*/ 40 h 41"/>
                    <a:gd name="T10" fmla="*/ 20 w 36"/>
                    <a:gd name="T11" fmla="*/ 41 h 41"/>
                    <a:gd name="T12" fmla="*/ 9 w 36"/>
                    <a:gd name="T13" fmla="*/ 39 h 41"/>
                    <a:gd name="T14" fmla="*/ 2 w 36"/>
                    <a:gd name="T15" fmla="*/ 32 h 41"/>
                    <a:gd name="T16" fmla="*/ 0 w 36"/>
                    <a:gd name="T17" fmla="*/ 21 h 41"/>
                    <a:gd name="T18" fmla="*/ 2 w 36"/>
                    <a:gd name="T19" fmla="*/ 10 h 41"/>
                    <a:gd name="T20" fmla="*/ 9 w 36"/>
                    <a:gd name="T21" fmla="*/ 3 h 41"/>
                    <a:gd name="T22" fmla="*/ 20 w 36"/>
                    <a:gd name="T23" fmla="*/ 0 h 41"/>
                    <a:gd name="T24" fmla="*/ 27 w 36"/>
                    <a:gd name="T25" fmla="*/ 2 h 41"/>
                    <a:gd name="T26" fmla="*/ 33 w 36"/>
                    <a:gd name="T27" fmla="*/ 6 h 41"/>
                    <a:gd name="T28" fmla="*/ 36 w 36"/>
                    <a:gd name="T29" fmla="*/ 12 h 41"/>
                    <a:gd name="T30" fmla="*/ 31 w 36"/>
                    <a:gd name="T31" fmla="*/ 13 h 41"/>
                    <a:gd name="T32" fmla="*/ 29 w 36"/>
                    <a:gd name="T33" fmla="*/ 9 h 41"/>
                    <a:gd name="T34" fmla="*/ 25 w 36"/>
                    <a:gd name="T35" fmla="*/ 6 h 41"/>
                    <a:gd name="T36" fmla="*/ 20 w 36"/>
                    <a:gd name="T37" fmla="*/ 5 h 41"/>
                    <a:gd name="T38" fmla="*/ 13 w 36"/>
                    <a:gd name="T39" fmla="*/ 6 h 41"/>
                    <a:gd name="T40" fmla="*/ 9 w 36"/>
                    <a:gd name="T41" fmla="*/ 9 h 41"/>
                    <a:gd name="T42" fmla="*/ 7 w 36"/>
                    <a:gd name="T43" fmla="*/ 13 h 41"/>
                    <a:gd name="T44" fmla="*/ 5 w 36"/>
                    <a:gd name="T45" fmla="*/ 21 h 41"/>
                    <a:gd name="T46" fmla="*/ 7 w 36"/>
                    <a:gd name="T47" fmla="*/ 30 h 41"/>
                    <a:gd name="T48" fmla="*/ 12 w 36"/>
                    <a:gd name="T49" fmla="*/ 35 h 41"/>
                    <a:gd name="T50" fmla="*/ 20 w 36"/>
                    <a:gd name="T51" fmla="*/ 37 h 41"/>
                    <a:gd name="T52" fmla="*/ 26 w 36"/>
                    <a:gd name="T53" fmla="*/ 35 h 41"/>
                    <a:gd name="T54" fmla="*/ 31 w 36"/>
                    <a:gd name="T55" fmla="*/ 32 h 41"/>
                    <a:gd name="T56" fmla="*/ 31 w 36"/>
                    <a:gd name="T57" fmla="*/ 25 h 41"/>
                    <a:gd name="T58" fmla="*/ 20 w 36"/>
                    <a:gd name="T59"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1">
                      <a:moveTo>
                        <a:pt x="20" y="25"/>
                      </a:moveTo>
                      <a:cubicBezTo>
                        <a:pt x="20" y="20"/>
                        <a:pt x="20" y="20"/>
                        <a:pt x="20" y="20"/>
                      </a:cubicBezTo>
                      <a:cubicBezTo>
                        <a:pt x="36" y="20"/>
                        <a:pt x="36" y="20"/>
                        <a:pt x="36" y="20"/>
                      </a:cubicBezTo>
                      <a:cubicBezTo>
                        <a:pt x="36" y="35"/>
                        <a:pt x="36" y="35"/>
                        <a:pt x="36" y="35"/>
                      </a:cubicBezTo>
                      <a:cubicBezTo>
                        <a:pt x="34" y="37"/>
                        <a:pt x="31" y="39"/>
                        <a:pt x="28" y="40"/>
                      </a:cubicBezTo>
                      <a:cubicBezTo>
                        <a:pt x="26" y="41"/>
                        <a:pt x="23" y="41"/>
                        <a:pt x="20" y="41"/>
                      </a:cubicBezTo>
                      <a:cubicBezTo>
                        <a:pt x="16" y="41"/>
                        <a:pt x="13" y="40"/>
                        <a:pt x="9" y="39"/>
                      </a:cubicBezTo>
                      <a:cubicBezTo>
                        <a:pt x="6" y="37"/>
                        <a:pt x="4" y="35"/>
                        <a:pt x="2" y="32"/>
                      </a:cubicBezTo>
                      <a:cubicBezTo>
                        <a:pt x="1" y="28"/>
                        <a:pt x="0" y="25"/>
                        <a:pt x="0" y="21"/>
                      </a:cubicBezTo>
                      <a:cubicBezTo>
                        <a:pt x="0" y="17"/>
                        <a:pt x="1" y="14"/>
                        <a:pt x="2" y="10"/>
                      </a:cubicBezTo>
                      <a:cubicBezTo>
                        <a:pt x="4" y="7"/>
                        <a:pt x="6" y="4"/>
                        <a:pt x="9" y="3"/>
                      </a:cubicBezTo>
                      <a:cubicBezTo>
                        <a:pt x="12" y="1"/>
                        <a:pt x="16" y="0"/>
                        <a:pt x="20" y="0"/>
                      </a:cubicBezTo>
                      <a:cubicBezTo>
                        <a:pt x="22" y="0"/>
                        <a:pt x="25" y="1"/>
                        <a:pt x="27" y="2"/>
                      </a:cubicBezTo>
                      <a:cubicBezTo>
                        <a:pt x="30" y="3"/>
                        <a:pt x="31" y="4"/>
                        <a:pt x="33" y="6"/>
                      </a:cubicBezTo>
                      <a:cubicBezTo>
                        <a:pt x="34" y="7"/>
                        <a:pt x="35" y="9"/>
                        <a:pt x="36" y="12"/>
                      </a:cubicBezTo>
                      <a:cubicBezTo>
                        <a:pt x="31" y="13"/>
                        <a:pt x="31" y="13"/>
                        <a:pt x="31" y="13"/>
                      </a:cubicBezTo>
                      <a:cubicBezTo>
                        <a:pt x="30" y="11"/>
                        <a:pt x="30" y="10"/>
                        <a:pt x="29" y="9"/>
                      </a:cubicBezTo>
                      <a:cubicBezTo>
                        <a:pt x="28" y="8"/>
                        <a:pt x="27" y="7"/>
                        <a:pt x="25" y="6"/>
                      </a:cubicBezTo>
                      <a:cubicBezTo>
                        <a:pt x="23" y="5"/>
                        <a:pt x="22" y="5"/>
                        <a:pt x="20" y="5"/>
                      </a:cubicBezTo>
                      <a:cubicBezTo>
                        <a:pt x="17" y="5"/>
                        <a:pt x="15" y="5"/>
                        <a:pt x="13" y="6"/>
                      </a:cubicBezTo>
                      <a:cubicBezTo>
                        <a:pt x="12" y="7"/>
                        <a:pt x="10" y="8"/>
                        <a:pt x="9" y="9"/>
                      </a:cubicBezTo>
                      <a:cubicBezTo>
                        <a:pt x="8" y="10"/>
                        <a:pt x="7" y="11"/>
                        <a:pt x="7" y="13"/>
                      </a:cubicBezTo>
                      <a:cubicBezTo>
                        <a:pt x="6" y="15"/>
                        <a:pt x="5" y="18"/>
                        <a:pt x="5" y="21"/>
                      </a:cubicBezTo>
                      <a:cubicBezTo>
                        <a:pt x="5" y="24"/>
                        <a:pt x="6" y="27"/>
                        <a:pt x="7" y="30"/>
                      </a:cubicBezTo>
                      <a:cubicBezTo>
                        <a:pt x="8" y="32"/>
                        <a:pt x="10" y="34"/>
                        <a:pt x="12" y="35"/>
                      </a:cubicBezTo>
                      <a:cubicBezTo>
                        <a:pt x="15" y="36"/>
                        <a:pt x="17" y="37"/>
                        <a:pt x="20" y="37"/>
                      </a:cubicBezTo>
                      <a:cubicBezTo>
                        <a:pt x="22" y="37"/>
                        <a:pt x="24" y="36"/>
                        <a:pt x="26" y="35"/>
                      </a:cubicBezTo>
                      <a:cubicBezTo>
                        <a:pt x="28" y="34"/>
                        <a:pt x="30" y="33"/>
                        <a:pt x="31" y="32"/>
                      </a:cubicBezTo>
                      <a:cubicBezTo>
                        <a:pt x="31" y="25"/>
                        <a:pt x="31" y="25"/>
                        <a:pt x="31" y="25"/>
                      </a:cubicBezTo>
                      <a:lnTo>
                        <a:pt x="2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69" name="iṩľíḋé">
                  <a:extLst>
                    <a:ext uri="{FF2B5EF4-FFF2-40B4-BE49-F238E27FC236}">
                      <a16:creationId xmlns:a16="http://schemas.microsoft.com/office/drawing/2014/main" id="{3DA0BDBC-BAF6-4A62-92E5-F6C54819EEC5}"/>
                    </a:ext>
                  </a:extLst>
                </p:cNvPr>
                <p:cNvSpPr/>
                <p:nvPr/>
              </p:nvSpPr>
              <p:spPr bwMode="auto">
                <a:xfrm>
                  <a:off x="6478588" y="3700463"/>
                  <a:ext cx="106363" cy="131763"/>
                </a:xfrm>
                <a:custGeom>
                  <a:avLst/>
                  <a:gdLst>
                    <a:gd name="T0" fmla="*/ 26 w 32"/>
                    <a:gd name="T1" fmla="*/ 0 h 40"/>
                    <a:gd name="T2" fmla="*/ 32 w 32"/>
                    <a:gd name="T3" fmla="*/ 0 h 40"/>
                    <a:gd name="T4" fmla="*/ 32 w 32"/>
                    <a:gd name="T5" fmla="*/ 23 h 40"/>
                    <a:gd name="T6" fmla="*/ 30 w 32"/>
                    <a:gd name="T7" fmla="*/ 32 h 40"/>
                    <a:gd name="T8" fmla="*/ 25 w 32"/>
                    <a:gd name="T9" fmla="*/ 38 h 40"/>
                    <a:gd name="T10" fmla="*/ 16 w 32"/>
                    <a:gd name="T11" fmla="*/ 40 h 40"/>
                    <a:gd name="T12" fmla="*/ 7 w 32"/>
                    <a:gd name="T13" fmla="*/ 38 h 40"/>
                    <a:gd name="T14" fmla="*/ 2 w 32"/>
                    <a:gd name="T15" fmla="*/ 33 h 40"/>
                    <a:gd name="T16" fmla="*/ 0 w 32"/>
                    <a:gd name="T17" fmla="*/ 23 h 40"/>
                    <a:gd name="T18" fmla="*/ 0 w 32"/>
                    <a:gd name="T19" fmla="*/ 0 h 40"/>
                    <a:gd name="T20" fmla="*/ 6 w 32"/>
                    <a:gd name="T21" fmla="*/ 0 h 40"/>
                    <a:gd name="T22" fmla="*/ 6 w 32"/>
                    <a:gd name="T23" fmla="*/ 23 h 40"/>
                    <a:gd name="T24" fmla="*/ 7 w 32"/>
                    <a:gd name="T25" fmla="*/ 30 h 40"/>
                    <a:gd name="T26" fmla="*/ 10 w 32"/>
                    <a:gd name="T27" fmla="*/ 34 h 40"/>
                    <a:gd name="T28" fmla="*/ 16 w 32"/>
                    <a:gd name="T29" fmla="*/ 36 h 40"/>
                    <a:gd name="T30" fmla="*/ 24 w 32"/>
                    <a:gd name="T31" fmla="*/ 33 h 40"/>
                    <a:gd name="T32" fmla="*/ 26 w 32"/>
                    <a:gd name="T33" fmla="*/ 23 h 40"/>
                    <a:gd name="T34" fmla="*/ 26 w 32"/>
                    <a:gd name="T3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40">
                      <a:moveTo>
                        <a:pt x="26" y="0"/>
                      </a:moveTo>
                      <a:cubicBezTo>
                        <a:pt x="32" y="0"/>
                        <a:pt x="32" y="0"/>
                        <a:pt x="32" y="0"/>
                      </a:cubicBezTo>
                      <a:cubicBezTo>
                        <a:pt x="32" y="23"/>
                        <a:pt x="32" y="23"/>
                        <a:pt x="32" y="23"/>
                      </a:cubicBezTo>
                      <a:cubicBezTo>
                        <a:pt x="32" y="27"/>
                        <a:pt x="31" y="30"/>
                        <a:pt x="30" y="32"/>
                      </a:cubicBezTo>
                      <a:cubicBezTo>
                        <a:pt x="29" y="35"/>
                        <a:pt x="28" y="37"/>
                        <a:pt x="25" y="38"/>
                      </a:cubicBezTo>
                      <a:cubicBezTo>
                        <a:pt x="23" y="40"/>
                        <a:pt x="20" y="40"/>
                        <a:pt x="16" y="40"/>
                      </a:cubicBezTo>
                      <a:cubicBezTo>
                        <a:pt x="12" y="40"/>
                        <a:pt x="9" y="40"/>
                        <a:pt x="7" y="38"/>
                      </a:cubicBezTo>
                      <a:cubicBezTo>
                        <a:pt x="5" y="37"/>
                        <a:pt x="3" y="35"/>
                        <a:pt x="2" y="33"/>
                      </a:cubicBezTo>
                      <a:cubicBezTo>
                        <a:pt x="1" y="30"/>
                        <a:pt x="0" y="27"/>
                        <a:pt x="0" y="23"/>
                      </a:cubicBezTo>
                      <a:cubicBezTo>
                        <a:pt x="0" y="0"/>
                        <a:pt x="0" y="0"/>
                        <a:pt x="0" y="0"/>
                      </a:cubicBezTo>
                      <a:cubicBezTo>
                        <a:pt x="6" y="0"/>
                        <a:pt x="6" y="0"/>
                        <a:pt x="6" y="0"/>
                      </a:cubicBezTo>
                      <a:cubicBezTo>
                        <a:pt x="6" y="23"/>
                        <a:pt x="6" y="23"/>
                        <a:pt x="6" y="23"/>
                      </a:cubicBezTo>
                      <a:cubicBezTo>
                        <a:pt x="6" y="26"/>
                        <a:pt x="6" y="29"/>
                        <a:pt x="7" y="30"/>
                      </a:cubicBezTo>
                      <a:cubicBezTo>
                        <a:pt x="7" y="32"/>
                        <a:pt x="8" y="33"/>
                        <a:pt x="10" y="34"/>
                      </a:cubicBezTo>
                      <a:cubicBezTo>
                        <a:pt x="11" y="35"/>
                        <a:pt x="13" y="36"/>
                        <a:pt x="16" y="36"/>
                      </a:cubicBezTo>
                      <a:cubicBezTo>
                        <a:pt x="19" y="36"/>
                        <a:pt x="22" y="35"/>
                        <a:pt x="24" y="33"/>
                      </a:cubicBezTo>
                      <a:cubicBezTo>
                        <a:pt x="25" y="31"/>
                        <a:pt x="26" y="28"/>
                        <a:pt x="26" y="23"/>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70" name="iṧlíḓé">
                  <a:extLst>
                    <a:ext uri="{FF2B5EF4-FFF2-40B4-BE49-F238E27FC236}">
                      <a16:creationId xmlns:a16="http://schemas.microsoft.com/office/drawing/2014/main" id="{768C15D8-E22A-4DD6-84F2-4F27FFEC345B}"/>
                    </a:ext>
                  </a:extLst>
                </p:cNvPr>
                <p:cNvSpPr/>
                <p:nvPr/>
              </p:nvSpPr>
              <p:spPr bwMode="auto">
                <a:xfrm>
                  <a:off x="6753226" y="3700463"/>
                  <a:ext cx="101600" cy="131763"/>
                </a:xfrm>
                <a:custGeom>
                  <a:avLst/>
                  <a:gdLst>
                    <a:gd name="T0" fmla="*/ 0 w 64"/>
                    <a:gd name="T1" fmla="*/ 83 h 83"/>
                    <a:gd name="T2" fmla="*/ 0 w 64"/>
                    <a:gd name="T3" fmla="*/ 0 h 83"/>
                    <a:gd name="T4" fmla="*/ 12 w 64"/>
                    <a:gd name="T5" fmla="*/ 0 h 83"/>
                    <a:gd name="T6" fmla="*/ 54 w 64"/>
                    <a:gd name="T7" fmla="*/ 64 h 83"/>
                    <a:gd name="T8" fmla="*/ 54 w 64"/>
                    <a:gd name="T9" fmla="*/ 0 h 83"/>
                    <a:gd name="T10" fmla="*/ 64 w 64"/>
                    <a:gd name="T11" fmla="*/ 0 h 83"/>
                    <a:gd name="T12" fmla="*/ 64 w 64"/>
                    <a:gd name="T13" fmla="*/ 83 h 83"/>
                    <a:gd name="T14" fmla="*/ 54 w 64"/>
                    <a:gd name="T15" fmla="*/ 83 h 83"/>
                    <a:gd name="T16" fmla="*/ 10 w 64"/>
                    <a:gd name="T17" fmla="*/ 18 h 83"/>
                    <a:gd name="T18" fmla="*/ 10 w 64"/>
                    <a:gd name="T19" fmla="*/ 83 h 83"/>
                    <a:gd name="T20" fmla="*/ 0 w 64"/>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83">
                      <a:moveTo>
                        <a:pt x="0" y="83"/>
                      </a:moveTo>
                      <a:lnTo>
                        <a:pt x="0" y="0"/>
                      </a:lnTo>
                      <a:lnTo>
                        <a:pt x="12" y="0"/>
                      </a:lnTo>
                      <a:lnTo>
                        <a:pt x="54" y="64"/>
                      </a:lnTo>
                      <a:lnTo>
                        <a:pt x="54" y="0"/>
                      </a:lnTo>
                      <a:lnTo>
                        <a:pt x="64" y="0"/>
                      </a:lnTo>
                      <a:lnTo>
                        <a:pt x="64" y="83"/>
                      </a:lnTo>
                      <a:lnTo>
                        <a:pt x="54" y="83"/>
                      </a:lnTo>
                      <a:lnTo>
                        <a:pt x="10" y="18"/>
                      </a:lnTo>
                      <a:lnTo>
                        <a:pt x="1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71" name="íṥľide">
                  <a:extLst>
                    <a:ext uri="{FF2B5EF4-FFF2-40B4-BE49-F238E27FC236}">
                      <a16:creationId xmlns:a16="http://schemas.microsoft.com/office/drawing/2014/main" id="{CAB892D3-96B4-4F71-8A34-57F90BA8CC1C}"/>
                    </a:ext>
                  </a:extLst>
                </p:cNvPr>
                <p:cNvSpPr/>
                <p:nvPr/>
              </p:nvSpPr>
              <p:spPr bwMode="auto">
                <a:xfrm>
                  <a:off x="702945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72" name="ïṩlîḑè">
                  <a:extLst>
                    <a:ext uri="{FF2B5EF4-FFF2-40B4-BE49-F238E27FC236}">
                      <a16:creationId xmlns:a16="http://schemas.microsoft.com/office/drawing/2014/main" id="{9A1DF51C-D885-41E7-B2E2-00A93EB1F3B0}"/>
                    </a:ext>
                  </a:extLst>
                </p:cNvPr>
                <p:cNvSpPr/>
                <p:nvPr/>
              </p:nvSpPr>
              <p:spPr bwMode="auto">
                <a:xfrm>
                  <a:off x="7207251" y="3700463"/>
                  <a:ext cx="119063" cy="131763"/>
                </a:xfrm>
                <a:custGeom>
                  <a:avLst/>
                  <a:gdLst>
                    <a:gd name="T0" fmla="*/ 15 w 36"/>
                    <a:gd name="T1" fmla="*/ 40 h 40"/>
                    <a:gd name="T2" fmla="*/ 0 w 36"/>
                    <a:gd name="T3" fmla="*/ 0 h 40"/>
                    <a:gd name="T4" fmla="*/ 5 w 36"/>
                    <a:gd name="T5" fmla="*/ 0 h 40"/>
                    <a:gd name="T6" fmla="*/ 15 w 36"/>
                    <a:gd name="T7" fmla="*/ 29 h 40"/>
                    <a:gd name="T8" fmla="*/ 18 w 36"/>
                    <a:gd name="T9" fmla="*/ 35 h 40"/>
                    <a:gd name="T10" fmla="*/ 20 w 36"/>
                    <a:gd name="T11" fmla="*/ 29 h 40"/>
                    <a:gd name="T12" fmla="*/ 30 w 36"/>
                    <a:gd name="T13" fmla="*/ 0 h 40"/>
                    <a:gd name="T14" fmla="*/ 36 w 36"/>
                    <a:gd name="T15" fmla="*/ 0 h 40"/>
                    <a:gd name="T16" fmla="*/ 20 w 36"/>
                    <a:gd name="T17" fmla="*/ 40 h 40"/>
                    <a:gd name="T18" fmla="*/ 15 w 36"/>
                    <a:gd name="T1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40">
                      <a:moveTo>
                        <a:pt x="15" y="40"/>
                      </a:moveTo>
                      <a:cubicBezTo>
                        <a:pt x="0" y="0"/>
                        <a:pt x="0" y="0"/>
                        <a:pt x="0" y="0"/>
                      </a:cubicBezTo>
                      <a:cubicBezTo>
                        <a:pt x="5" y="0"/>
                        <a:pt x="5" y="0"/>
                        <a:pt x="5" y="0"/>
                      </a:cubicBezTo>
                      <a:cubicBezTo>
                        <a:pt x="15" y="29"/>
                        <a:pt x="15" y="29"/>
                        <a:pt x="15" y="29"/>
                      </a:cubicBezTo>
                      <a:cubicBezTo>
                        <a:pt x="16" y="31"/>
                        <a:pt x="17" y="33"/>
                        <a:pt x="18" y="35"/>
                      </a:cubicBezTo>
                      <a:cubicBezTo>
                        <a:pt x="18" y="33"/>
                        <a:pt x="19" y="31"/>
                        <a:pt x="20" y="29"/>
                      </a:cubicBezTo>
                      <a:cubicBezTo>
                        <a:pt x="30" y="0"/>
                        <a:pt x="30" y="0"/>
                        <a:pt x="30" y="0"/>
                      </a:cubicBezTo>
                      <a:cubicBezTo>
                        <a:pt x="36" y="0"/>
                        <a:pt x="36" y="0"/>
                        <a:pt x="36" y="0"/>
                      </a:cubicBezTo>
                      <a:cubicBezTo>
                        <a:pt x="20" y="40"/>
                        <a:pt x="20" y="40"/>
                        <a:pt x="20" y="40"/>
                      </a:cubicBezTo>
                      <a:lnTo>
                        <a:pt x="1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73" name="í$ḷiḓê">
                  <a:extLst>
                    <a:ext uri="{FF2B5EF4-FFF2-40B4-BE49-F238E27FC236}">
                      <a16:creationId xmlns:a16="http://schemas.microsoft.com/office/drawing/2014/main" id="{6B50EE9C-F8C9-4408-AA45-DE503548EE2F}"/>
                    </a:ext>
                  </a:extLst>
                </p:cNvPr>
                <p:cNvSpPr/>
                <p:nvPr/>
              </p:nvSpPr>
              <p:spPr bwMode="auto">
                <a:xfrm>
                  <a:off x="7485063" y="3700463"/>
                  <a:ext cx="95250" cy="131763"/>
                </a:xfrm>
                <a:custGeom>
                  <a:avLst/>
                  <a:gdLst>
                    <a:gd name="T0" fmla="*/ 0 w 60"/>
                    <a:gd name="T1" fmla="*/ 83 h 83"/>
                    <a:gd name="T2" fmla="*/ 0 w 60"/>
                    <a:gd name="T3" fmla="*/ 0 h 83"/>
                    <a:gd name="T4" fmla="*/ 58 w 60"/>
                    <a:gd name="T5" fmla="*/ 0 h 83"/>
                    <a:gd name="T6" fmla="*/ 58 w 60"/>
                    <a:gd name="T7" fmla="*/ 10 h 83"/>
                    <a:gd name="T8" fmla="*/ 10 w 60"/>
                    <a:gd name="T9" fmla="*/ 10 h 83"/>
                    <a:gd name="T10" fmla="*/ 10 w 60"/>
                    <a:gd name="T11" fmla="*/ 35 h 83"/>
                    <a:gd name="T12" fmla="*/ 56 w 60"/>
                    <a:gd name="T13" fmla="*/ 35 h 83"/>
                    <a:gd name="T14" fmla="*/ 56 w 60"/>
                    <a:gd name="T15" fmla="*/ 43 h 83"/>
                    <a:gd name="T16" fmla="*/ 10 w 60"/>
                    <a:gd name="T17" fmla="*/ 43 h 83"/>
                    <a:gd name="T18" fmla="*/ 10 w 60"/>
                    <a:gd name="T19" fmla="*/ 73 h 83"/>
                    <a:gd name="T20" fmla="*/ 60 w 60"/>
                    <a:gd name="T21" fmla="*/ 73 h 83"/>
                    <a:gd name="T22" fmla="*/ 60 w 60"/>
                    <a:gd name="T23" fmla="*/ 83 h 83"/>
                    <a:gd name="T24" fmla="*/ 0 w 60"/>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3">
                      <a:moveTo>
                        <a:pt x="0" y="83"/>
                      </a:moveTo>
                      <a:lnTo>
                        <a:pt x="0" y="0"/>
                      </a:lnTo>
                      <a:lnTo>
                        <a:pt x="58" y="0"/>
                      </a:lnTo>
                      <a:lnTo>
                        <a:pt x="58" y="10"/>
                      </a:lnTo>
                      <a:lnTo>
                        <a:pt x="10" y="10"/>
                      </a:lnTo>
                      <a:lnTo>
                        <a:pt x="10" y="35"/>
                      </a:lnTo>
                      <a:lnTo>
                        <a:pt x="56" y="35"/>
                      </a:lnTo>
                      <a:lnTo>
                        <a:pt x="56" y="43"/>
                      </a:lnTo>
                      <a:lnTo>
                        <a:pt x="10" y="43"/>
                      </a:lnTo>
                      <a:lnTo>
                        <a:pt x="10" y="73"/>
                      </a:lnTo>
                      <a:lnTo>
                        <a:pt x="60" y="73"/>
                      </a:lnTo>
                      <a:lnTo>
                        <a:pt x="6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74" name="ïṡļîdê">
                  <a:extLst>
                    <a:ext uri="{FF2B5EF4-FFF2-40B4-BE49-F238E27FC236}">
                      <a16:creationId xmlns:a16="http://schemas.microsoft.com/office/drawing/2014/main" id="{053003D2-C91E-4BB4-A114-695E918408A3}"/>
                    </a:ext>
                  </a:extLst>
                </p:cNvPr>
                <p:cNvSpPr/>
                <p:nvPr/>
              </p:nvSpPr>
              <p:spPr bwMode="auto">
                <a:xfrm>
                  <a:off x="7745413" y="3700463"/>
                  <a:ext cx="115888" cy="131763"/>
                </a:xfrm>
                <a:custGeom>
                  <a:avLst/>
                  <a:gdLst>
                    <a:gd name="T0" fmla="*/ 0 w 35"/>
                    <a:gd name="T1" fmla="*/ 40 h 40"/>
                    <a:gd name="T2" fmla="*/ 0 w 35"/>
                    <a:gd name="T3" fmla="*/ 0 h 40"/>
                    <a:gd name="T4" fmla="*/ 18 w 35"/>
                    <a:gd name="T5" fmla="*/ 0 h 40"/>
                    <a:gd name="T6" fmla="*/ 26 w 35"/>
                    <a:gd name="T7" fmla="*/ 1 h 40"/>
                    <a:gd name="T8" fmla="*/ 30 w 35"/>
                    <a:gd name="T9" fmla="*/ 5 h 40"/>
                    <a:gd name="T10" fmla="*/ 32 w 35"/>
                    <a:gd name="T11" fmla="*/ 11 h 40"/>
                    <a:gd name="T12" fmla="*/ 29 w 35"/>
                    <a:gd name="T13" fmla="*/ 18 h 40"/>
                    <a:gd name="T14" fmla="*/ 21 w 35"/>
                    <a:gd name="T15" fmla="*/ 22 h 40"/>
                    <a:gd name="T16" fmla="*/ 24 w 35"/>
                    <a:gd name="T17" fmla="*/ 24 h 40"/>
                    <a:gd name="T18" fmla="*/ 28 w 35"/>
                    <a:gd name="T19" fmla="*/ 29 h 40"/>
                    <a:gd name="T20" fmla="*/ 35 w 35"/>
                    <a:gd name="T21" fmla="*/ 40 h 40"/>
                    <a:gd name="T22" fmla="*/ 29 w 35"/>
                    <a:gd name="T23" fmla="*/ 40 h 40"/>
                    <a:gd name="T24" fmla="*/ 23 w 35"/>
                    <a:gd name="T25" fmla="*/ 31 h 40"/>
                    <a:gd name="T26" fmla="*/ 20 w 35"/>
                    <a:gd name="T27" fmla="*/ 26 h 40"/>
                    <a:gd name="T28" fmla="*/ 17 w 35"/>
                    <a:gd name="T29" fmla="*/ 23 h 40"/>
                    <a:gd name="T30" fmla="*/ 15 w 35"/>
                    <a:gd name="T31" fmla="*/ 22 h 40"/>
                    <a:gd name="T32" fmla="*/ 12 w 35"/>
                    <a:gd name="T33" fmla="*/ 22 h 40"/>
                    <a:gd name="T34" fmla="*/ 6 w 35"/>
                    <a:gd name="T35" fmla="*/ 22 h 40"/>
                    <a:gd name="T36" fmla="*/ 6 w 35"/>
                    <a:gd name="T37" fmla="*/ 40 h 40"/>
                    <a:gd name="T38" fmla="*/ 0 w 35"/>
                    <a:gd name="T39" fmla="*/ 40 h 40"/>
                    <a:gd name="T40" fmla="*/ 6 w 35"/>
                    <a:gd name="T41" fmla="*/ 18 h 40"/>
                    <a:gd name="T42" fmla="*/ 17 w 35"/>
                    <a:gd name="T43" fmla="*/ 18 h 40"/>
                    <a:gd name="T44" fmla="*/ 22 w 35"/>
                    <a:gd name="T45" fmla="*/ 17 h 40"/>
                    <a:gd name="T46" fmla="*/ 26 w 35"/>
                    <a:gd name="T47" fmla="*/ 14 h 40"/>
                    <a:gd name="T48" fmla="*/ 27 w 35"/>
                    <a:gd name="T49" fmla="*/ 11 h 40"/>
                    <a:gd name="T50" fmla="*/ 25 w 35"/>
                    <a:gd name="T51" fmla="*/ 6 h 40"/>
                    <a:gd name="T52" fmla="*/ 18 w 35"/>
                    <a:gd name="T53" fmla="*/ 4 h 40"/>
                    <a:gd name="T54" fmla="*/ 6 w 35"/>
                    <a:gd name="T55" fmla="*/ 4 h 40"/>
                    <a:gd name="T56" fmla="*/ 6 w 35"/>
                    <a:gd name="T57"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8" y="0"/>
                        <a:pt x="18" y="0"/>
                        <a:pt x="18" y="0"/>
                      </a:cubicBezTo>
                      <a:cubicBezTo>
                        <a:pt x="21" y="0"/>
                        <a:pt x="24" y="0"/>
                        <a:pt x="26" y="1"/>
                      </a:cubicBezTo>
                      <a:cubicBezTo>
                        <a:pt x="28" y="2"/>
                        <a:pt x="29" y="3"/>
                        <a:pt x="30" y="5"/>
                      </a:cubicBezTo>
                      <a:cubicBezTo>
                        <a:pt x="31" y="7"/>
                        <a:pt x="32" y="9"/>
                        <a:pt x="32" y="11"/>
                      </a:cubicBezTo>
                      <a:cubicBezTo>
                        <a:pt x="32" y="14"/>
                        <a:pt x="31" y="16"/>
                        <a:pt x="29" y="18"/>
                      </a:cubicBezTo>
                      <a:cubicBezTo>
                        <a:pt x="27" y="20"/>
                        <a:pt x="25" y="21"/>
                        <a:pt x="21" y="22"/>
                      </a:cubicBezTo>
                      <a:cubicBezTo>
                        <a:pt x="22" y="22"/>
                        <a:pt x="23" y="23"/>
                        <a:pt x="24" y="24"/>
                      </a:cubicBezTo>
                      <a:cubicBezTo>
                        <a:pt x="25" y="25"/>
                        <a:pt x="27" y="27"/>
                        <a:pt x="28" y="29"/>
                      </a:cubicBezTo>
                      <a:cubicBezTo>
                        <a:pt x="35" y="40"/>
                        <a:pt x="35" y="40"/>
                        <a:pt x="35" y="40"/>
                      </a:cubicBezTo>
                      <a:cubicBezTo>
                        <a:pt x="29" y="40"/>
                        <a:pt x="29" y="40"/>
                        <a:pt x="29" y="40"/>
                      </a:cubicBezTo>
                      <a:cubicBezTo>
                        <a:pt x="23" y="31"/>
                        <a:pt x="23" y="31"/>
                        <a:pt x="23" y="31"/>
                      </a:cubicBezTo>
                      <a:cubicBezTo>
                        <a:pt x="22" y="29"/>
                        <a:pt x="21" y="27"/>
                        <a:pt x="20" y="26"/>
                      </a:cubicBezTo>
                      <a:cubicBezTo>
                        <a:pt x="19" y="25"/>
                        <a:pt x="18" y="24"/>
                        <a:pt x="17" y="23"/>
                      </a:cubicBezTo>
                      <a:cubicBezTo>
                        <a:pt x="16" y="23"/>
                        <a:pt x="15" y="22"/>
                        <a:pt x="15" y="22"/>
                      </a:cubicBezTo>
                      <a:cubicBezTo>
                        <a:pt x="14" y="22"/>
                        <a:pt x="13" y="22"/>
                        <a:pt x="12" y="22"/>
                      </a:cubicBezTo>
                      <a:cubicBezTo>
                        <a:pt x="6" y="22"/>
                        <a:pt x="6" y="22"/>
                        <a:pt x="6" y="22"/>
                      </a:cubicBezTo>
                      <a:cubicBezTo>
                        <a:pt x="6" y="40"/>
                        <a:pt x="6" y="40"/>
                        <a:pt x="6" y="40"/>
                      </a:cubicBezTo>
                      <a:cubicBezTo>
                        <a:pt x="0" y="40"/>
                        <a:pt x="0" y="40"/>
                        <a:pt x="0" y="40"/>
                      </a:cubicBezTo>
                      <a:close/>
                      <a:moveTo>
                        <a:pt x="6" y="18"/>
                      </a:moveTo>
                      <a:cubicBezTo>
                        <a:pt x="17" y="18"/>
                        <a:pt x="17" y="18"/>
                        <a:pt x="17" y="18"/>
                      </a:cubicBezTo>
                      <a:cubicBezTo>
                        <a:pt x="19" y="18"/>
                        <a:pt x="21" y="17"/>
                        <a:pt x="22" y="17"/>
                      </a:cubicBezTo>
                      <a:cubicBezTo>
                        <a:pt x="24" y="16"/>
                        <a:pt x="25" y="15"/>
                        <a:pt x="26" y="14"/>
                      </a:cubicBezTo>
                      <a:cubicBezTo>
                        <a:pt x="26" y="13"/>
                        <a:pt x="27" y="12"/>
                        <a:pt x="27" y="11"/>
                      </a:cubicBezTo>
                      <a:cubicBezTo>
                        <a:pt x="27" y="9"/>
                        <a:pt x="26" y="7"/>
                        <a:pt x="25" y="6"/>
                      </a:cubicBezTo>
                      <a:cubicBezTo>
                        <a:pt x="23" y="5"/>
                        <a:pt x="21" y="4"/>
                        <a:pt x="18" y="4"/>
                      </a:cubicBezTo>
                      <a:cubicBezTo>
                        <a:pt x="6" y="4"/>
                        <a:pt x="6" y="4"/>
                        <a:pt x="6" y="4"/>
                      </a:cubicBezTo>
                      <a:lnTo>
                        <a:pt x="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75" name="ísḷíďê">
                  <a:extLst>
                    <a:ext uri="{FF2B5EF4-FFF2-40B4-BE49-F238E27FC236}">
                      <a16:creationId xmlns:a16="http://schemas.microsoft.com/office/drawing/2014/main" id="{0B501A4B-A469-45BD-99B5-0CBC4EF96130}"/>
                    </a:ext>
                  </a:extLst>
                </p:cNvPr>
                <p:cNvSpPr/>
                <p:nvPr/>
              </p:nvSpPr>
              <p:spPr bwMode="auto">
                <a:xfrm>
                  <a:off x="8012113" y="3695700"/>
                  <a:ext cx="106363" cy="136525"/>
                </a:xfrm>
                <a:custGeom>
                  <a:avLst/>
                  <a:gdLst>
                    <a:gd name="T0" fmla="*/ 0 w 32"/>
                    <a:gd name="T1" fmla="*/ 28 h 41"/>
                    <a:gd name="T2" fmla="*/ 5 w 32"/>
                    <a:gd name="T3" fmla="*/ 27 h 41"/>
                    <a:gd name="T4" fmla="*/ 7 w 32"/>
                    <a:gd name="T5" fmla="*/ 32 h 41"/>
                    <a:gd name="T6" fmla="*/ 11 w 32"/>
                    <a:gd name="T7" fmla="*/ 35 h 41"/>
                    <a:gd name="T8" fmla="*/ 17 w 32"/>
                    <a:gd name="T9" fmla="*/ 37 h 41"/>
                    <a:gd name="T10" fmla="*/ 22 w 32"/>
                    <a:gd name="T11" fmla="*/ 36 h 41"/>
                    <a:gd name="T12" fmla="*/ 26 w 32"/>
                    <a:gd name="T13" fmla="*/ 33 h 41"/>
                    <a:gd name="T14" fmla="*/ 27 w 32"/>
                    <a:gd name="T15" fmla="*/ 30 h 41"/>
                    <a:gd name="T16" fmla="*/ 26 w 32"/>
                    <a:gd name="T17" fmla="*/ 27 h 41"/>
                    <a:gd name="T18" fmla="*/ 22 w 32"/>
                    <a:gd name="T19" fmla="*/ 24 h 41"/>
                    <a:gd name="T20" fmla="*/ 15 w 32"/>
                    <a:gd name="T21" fmla="*/ 22 h 41"/>
                    <a:gd name="T22" fmla="*/ 8 w 32"/>
                    <a:gd name="T23" fmla="*/ 20 h 41"/>
                    <a:gd name="T24" fmla="*/ 3 w 32"/>
                    <a:gd name="T25" fmla="*/ 16 h 41"/>
                    <a:gd name="T26" fmla="*/ 2 w 32"/>
                    <a:gd name="T27" fmla="*/ 11 h 41"/>
                    <a:gd name="T28" fmla="*/ 4 w 32"/>
                    <a:gd name="T29" fmla="*/ 6 h 41"/>
                    <a:gd name="T30" fmla="*/ 9 w 32"/>
                    <a:gd name="T31" fmla="*/ 2 h 41"/>
                    <a:gd name="T32" fmla="*/ 16 w 32"/>
                    <a:gd name="T33" fmla="*/ 0 h 41"/>
                    <a:gd name="T34" fmla="*/ 24 w 32"/>
                    <a:gd name="T35" fmla="*/ 2 h 41"/>
                    <a:gd name="T36" fmla="*/ 29 w 32"/>
                    <a:gd name="T37" fmla="*/ 6 h 41"/>
                    <a:gd name="T38" fmla="*/ 31 w 32"/>
                    <a:gd name="T39" fmla="*/ 12 h 41"/>
                    <a:gd name="T40" fmla="*/ 26 w 32"/>
                    <a:gd name="T41" fmla="*/ 13 h 41"/>
                    <a:gd name="T42" fmla="*/ 23 w 32"/>
                    <a:gd name="T43" fmla="*/ 7 h 41"/>
                    <a:gd name="T44" fmla="*/ 16 w 32"/>
                    <a:gd name="T45" fmla="*/ 5 h 41"/>
                    <a:gd name="T46" fmla="*/ 9 w 32"/>
                    <a:gd name="T47" fmla="*/ 7 h 41"/>
                    <a:gd name="T48" fmla="*/ 7 w 32"/>
                    <a:gd name="T49" fmla="*/ 11 h 41"/>
                    <a:gd name="T50" fmla="*/ 8 w 32"/>
                    <a:gd name="T51" fmla="*/ 14 h 41"/>
                    <a:gd name="T52" fmla="*/ 16 w 32"/>
                    <a:gd name="T53" fmla="*/ 17 h 41"/>
                    <a:gd name="T54" fmla="*/ 25 w 32"/>
                    <a:gd name="T55" fmla="*/ 20 h 41"/>
                    <a:gd name="T56" fmla="*/ 30 w 32"/>
                    <a:gd name="T57" fmla="*/ 24 h 41"/>
                    <a:gd name="T58" fmla="*/ 32 w 32"/>
                    <a:gd name="T59" fmla="*/ 29 h 41"/>
                    <a:gd name="T60" fmla="*/ 30 w 32"/>
                    <a:gd name="T61" fmla="*/ 35 h 41"/>
                    <a:gd name="T62" fmla="*/ 25 w 32"/>
                    <a:gd name="T63" fmla="*/ 40 h 41"/>
                    <a:gd name="T64" fmla="*/ 17 w 32"/>
                    <a:gd name="T65" fmla="*/ 41 h 41"/>
                    <a:gd name="T66" fmla="*/ 8 w 32"/>
                    <a:gd name="T67" fmla="*/ 40 h 41"/>
                    <a:gd name="T68" fmla="*/ 3 w 32"/>
                    <a:gd name="T69" fmla="*/ 35 h 41"/>
                    <a:gd name="T70" fmla="*/ 0 w 3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41">
                      <a:moveTo>
                        <a:pt x="0" y="28"/>
                      </a:moveTo>
                      <a:cubicBezTo>
                        <a:pt x="5" y="27"/>
                        <a:pt x="5" y="27"/>
                        <a:pt x="5" y="27"/>
                      </a:cubicBezTo>
                      <a:cubicBezTo>
                        <a:pt x="6" y="29"/>
                        <a:pt x="6" y="31"/>
                        <a:pt x="7" y="32"/>
                      </a:cubicBezTo>
                      <a:cubicBezTo>
                        <a:pt x="8" y="34"/>
                        <a:pt x="9" y="35"/>
                        <a:pt x="11" y="35"/>
                      </a:cubicBezTo>
                      <a:cubicBezTo>
                        <a:pt x="13" y="36"/>
                        <a:pt x="15" y="37"/>
                        <a:pt x="17" y="37"/>
                      </a:cubicBezTo>
                      <a:cubicBezTo>
                        <a:pt x="19" y="37"/>
                        <a:pt x="21" y="36"/>
                        <a:pt x="22" y="36"/>
                      </a:cubicBezTo>
                      <a:cubicBezTo>
                        <a:pt x="24" y="35"/>
                        <a:pt x="25" y="34"/>
                        <a:pt x="26" y="33"/>
                      </a:cubicBezTo>
                      <a:cubicBezTo>
                        <a:pt x="26" y="32"/>
                        <a:pt x="27" y="31"/>
                        <a:pt x="27" y="30"/>
                      </a:cubicBezTo>
                      <a:cubicBezTo>
                        <a:pt x="27" y="29"/>
                        <a:pt x="26" y="28"/>
                        <a:pt x="26" y="27"/>
                      </a:cubicBezTo>
                      <a:cubicBezTo>
                        <a:pt x="25" y="26"/>
                        <a:pt x="24" y="25"/>
                        <a:pt x="22" y="24"/>
                      </a:cubicBezTo>
                      <a:cubicBezTo>
                        <a:pt x="21" y="24"/>
                        <a:pt x="19" y="23"/>
                        <a:pt x="15" y="22"/>
                      </a:cubicBezTo>
                      <a:cubicBezTo>
                        <a:pt x="12" y="21"/>
                        <a:pt x="9" y="21"/>
                        <a:pt x="8" y="20"/>
                      </a:cubicBezTo>
                      <a:cubicBezTo>
                        <a:pt x="6" y="19"/>
                        <a:pt x="4" y="18"/>
                        <a:pt x="3" y="16"/>
                      </a:cubicBezTo>
                      <a:cubicBezTo>
                        <a:pt x="2" y="15"/>
                        <a:pt x="2" y="13"/>
                        <a:pt x="2" y="11"/>
                      </a:cubicBezTo>
                      <a:cubicBezTo>
                        <a:pt x="2" y="9"/>
                        <a:pt x="2" y="7"/>
                        <a:pt x="4" y="6"/>
                      </a:cubicBezTo>
                      <a:cubicBezTo>
                        <a:pt x="5" y="4"/>
                        <a:pt x="6" y="3"/>
                        <a:pt x="9" y="2"/>
                      </a:cubicBezTo>
                      <a:cubicBezTo>
                        <a:pt x="11" y="1"/>
                        <a:pt x="13" y="0"/>
                        <a:pt x="16" y="0"/>
                      </a:cubicBezTo>
                      <a:cubicBezTo>
                        <a:pt x="19" y="0"/>
                        <a:pt x="21" y="1"/>
                        <a:pt x="24" y="2"/>
                      </a:cubicBezTo>
                      <a:cubicBezTo>
                        <a:pt x="26" y="3"/>
                        <a:pt x="28" y="4"/>
                        <a:pt x="29" y="6"/>
                      </a:cubicBezTo>
                      <a:cubicBezTo>
                        <a:pt x="30" y="8"/>
                        <a:pt x="31" y="10"/>
                        <a:pt x="31" y="12"/>
                      </a:cubicBezTo>
                      <a:cubicBezTo>
                        <a:pt x="26" y="13"/>
                        <a:pt x="26" y="13"/>
                        <a:pt x="26" y="13"/>
                      </a:cubicBezTo>
                      <a:cubicBezTo>
                        <a:pt x="25" y="10"/>
                        <a:pt x="24" y="8"/>
                        <a:pt x="23" y="7"/>
                      </a:cubicBezTo>
                      <a:cubicBezTo>
                        <a:pt x="21" y="6"/>
                        <a:pt x="19" y="5"/>
                        <a:pt x="16" y="5"/>
                      </a:cubicBezTo>
                      <a:cubicBezTo>
                        <a:pt x="13" y="5"/>
                        <a:pt x="11" y="6"/>
                        <a:pt x="9" y="7"/>
                      </a:cubicBezTo>
                      <a:cubicBezTo>
                        <a:pt x="8" y="8"/>
                        <a:pt x="7" y="9"/>
                        <a:pt x="7" y="11"/>
                      </a:cubicBezTo>
                      <a:cubicBezTo>
                        <a:pt x="7" y="12"/>
                        <a:pt x="7" y="14"/>
                        <a:pt x="8" y="14"/>
                      </a:cubicBezTo>
                      <a:cubicBezTo>
                        <a:pt x="9" y="15"/>
                        <a:pt x="12" y="16"/>
                        <a:pt x="16" y="17"/>
                      </a:cubicBezTo>
                      <a:cubicBezTo>
                        <a:pt x="21" y="18"/>
                        <a:pt x="24" y="19"/>
                        <a:pt x="25" y="20"/>
                      </a:cubicBezTo>
                      <a:cubicBezTo>
                        <a:pt x="27" y="21"/>
                        <a:pt x="29" y="22"/>
                        <a:pt x="30" y="24"/>
                      </a:cubicBezTo>
                      <a:cubicBezTo>
                        <a:pt x="31" y="25"/>
                        <a:pt x="32" y="27"/>
                        <a:pt x="32" y="29"/>
                      </a:cubicBezTo>
                      <a:cubicBezTo>
                        <a:pt x="32" y="32"/>
                        <a:pt x="31" y="34"/>
                        <a:pt x="30" y="35"/>
                      </a:cubicBezTo>
                      <a:cubicBezTo>
                        <a:pt x="29" y="37"/>
                        <a:pt x="27" y="39"/>
                        <a:pt x="25" y="40"/>
                      </a:cubicBezTo>
                      <a:cubicBezTo>
                        <a:pt x="23" y="41"/>
                        <a:pt x="20" y="41"/>
                        <a:pt x="17" y="41"/>
                      </a:cubicBezTo>
                      <a:cubicBezTo>
                        <a:pt x="14" y="41"/>
                        <a:pt x="11" y="41"/>
                        <a:pt x="8" y="40"/>
                      </a:cubicBezTo>
                      <a:cubicBezTo>
                        <a:pt x="6" y="39"/>
                        <a:pt x="4" y="37"/>
                        <a:pt x="3" y="35"/>
                      </a:cubicBezTo>
                      <a:cubicBezTo>
                        <a:pt x="1" y="33"/>
                        <a:pt x="0" y="31"/>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76" name="ïşḷïḑè">
                  <a:extLst>
                    <a:ext uri="{FF2B5EF4-FFF2-40B4-BE49-F238E27FC236}">
                      <a16:creationId xmlns:a16="http://schemas.microsoft.com/office/drawing/2014/main" id="{04031500-A2BF-4EFA-B9CA-DE8D4E6AAF7B}"/>
                    </a:ext>
                  </a:extLst>
                </p:cNvPr>
                <p:cNvSpPr/>
                <p:nvPr/>
              </p:nvSpPr>
              <p:spPr bwMode="auto">
                <a:xfrm>
                  <a:off x="828675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77" name="ïŝľiḍê">
                  <a:extLst>
                    <a:ext uri="{FF2B5EF4-FFF2-40B4-BE49-F238E27FC236}">
                      <a16:creationId xmlns:a16="http://schemas.microsoft.com/office/drawing/2014/main" id="{F143B320-BF8D-4909-99A9-F860EA062D2C}"/>
                    </a:ext>
                  </a:extLst>
                </p:cNvPr>
                <p:cNvSpPr/>
                <p:nvPr/>
              </p:nvSpPr>
              <p:spPr bwMode="auto">
                <a:xfrm>
                  <a:off x="8464551" y="3700463"/>
                  <a:ext cx="106363" cy="131763"/>
                </a:xfrm>
                <a:custGeom>
                  <a:avLst/>
                  <a:gdLst>
                    <a:gd name="T0" fmla="*/ 27 w 67"/>
                    <a:gd name="T1" fmla="*/ 83 h 83"/>
                    <a:gd name="T2" fmla="*/ 27 w 67"/>
                    <a:gd name="T3" fmla="*/ 10 h 83"/>
                    <a:gd name="T4" fmla="*/ 0 w 67"/>
                    <a:gd name="T5" fmla="*/ 10 h 83"/>
                    <a:gd name="T6" fmla="*/ 0 w 67"/>
                    <a:gd name="T7" fmla="*/ 0 h 83"/>
                    <a:gd name="T8" fmla="*/ 67 w 67"/>
                    <a:gd name="T9" fmla="*/ 0 h 83"/>
                    <a:gd name="T10" fmla="*/ 67 w 67"/>
                    <a:gd name="T11" fmla="*/ 10 h 83"/>
                    <a:gd name="T12" fmla="*/ 40 w 67"/>
                    <a:gd name="T13" fmla="*/ 10 h 83"/>
                    <a:gd name="T14" fmla="*/ 40 w 67"/>
                    <a:gd name="T15" fmla="*/ 83 h 83"/>
                    <a:gd name="T16" fmla="*/ 27 w 67"/>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3">
                      <a:moveTo>
                        <a:pt x="27" y="83"/>
                      </a:moveTo>
                      <a:lnTo>
                        <a:pt x="27" y="10"/>
                      </a:lnTo>
                      <a:lnTo>
                        <a:pt x="0" y="10"/>
                      </a:lnTo>
                      <a:lnTo>
                        <a:pt x="0" y="0"/>
                      </a:lnTo>
                      <a:lnTo>
                        <a:pt x="67" y="0"/>
                      </a:lnTo>
                      <a:lnTo>
                        <a:pt x="67" y="10"/>
                      </a:lnTo>
                      <a:lnTo>
                        <a:pt x="40" y="10"/>
                      </a:lnTo>
                      <a:lnTo>
                        <a:pt x="40" y="83"/>
                      </a:lnTo>
                      <a:lnTo>
                        <a:pt x="27"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sp>
              <p:nvSpPr>
                <p:cNvPr id="78" name="iṥḻïdê">
                  <a:extLst>
                    <a:ext uri="{FF2B5EF4-FFF2-40B4-BE49-F238E27FC236}">
                      <a16:creationId xmlns:a16="http://schemas.microsoft.com/office/drawing/2014/main" id="{AEB515CE-CBD4-4BA4-BF4A-CCAF3024D66A}"/>
                    </a:ext>
                  </a:extLst>
                </p:cNvPr>
                <p:cNvSpPr/>
                <p:nvPr/>
              </p:nvSpPr>
              <p:spPr bwMode="auto">
                <a:xfrm>
                  <a:off x="8715376" y="3700463"/>
                  <a:ext cx="119063" cy="131763"/>
                </a:xfrm>
                <a:custGeom>
                  <a:avLst/>
                  <a:gdLst>
                    <a:gd name="T0" fmla="*/ 15 w 36"/>
                    <a:gd name="T1" fmla="*/ 40 h 40"/>
                    <a:gd name="T2" fmla="*/ 15 w 36"/>
                    <a:gd name="T3" fmla="*/ 23 h 40"/>
                    <a:gd name="T4" fmla="*/ 0 w 36"/>
                    <a:gd name="T5" fmla="*/ 0 h 40"/>
                    <a:gd name="T6" fmla="*/ 6 w 36"/>
                    <a:gd name="T7" fmla="*/ 0 h 40"/>
                    <a:gd name="T8" fmla="*/ 14 w 36"/>
                    <a:gd name="T9" fmla="*/ 12 h 40"/>
                    <a:gd name="T10" fmla="*/ 18 w 36"/>
                    <a:gd name="T11" fmla="*/ 19 h 40"/>
                    <a:gd name="T12" fmla="*/ 23 w 36"/>
                    <a:gd name="T13" fmla="*/ 12 h 40"/>
                    <a:gd name="T14" fmla="*/ 30 w 36"/>
                    <a:gd name="T15" fmla="*/ 0 h 40"/>
                    <a:gd name="T16" fmla="*/ 36 w 36"/>
                    <a:gd name="T17" fmla="*/ 0 h 40"/>
                    <a:gd name="T18" fmla="*/ 21 w 36"/>
                    <a:gd name="T19" fmla="*/ 23 h 40"/>
                    <a:gd name="T20" fmla="*/ 21 w 36"/>
                    <a:gd name="T21" fmla="*/ 40 h 40"/>
                    <a:gd name="T22" fmla="*/ 15 w 36"/>
                    <a:gd name="T2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0">
                      <a:moveTo>
                        <a:pt x="15" y="40"/>
                      </a:moveTo>
                      <a:cubicBezTo>
                        <a:pt x="15" y="23"/>
                        <a:pt x="15" y="23"/>
                        <a:pt x="15" y="23"/>
                      </a:cubicBezTo>
                      <a:cubicBezTo>
                        <a:pt x="0" y="0"/>
                        <a:pt x="0" y="0"/>
                        <a:pt x="0" y="0"/>
                      </a:cubicBezTo>
                      <a:cubicBezTo>
                        <a:pt x="6" y="0"/>
                        <a:pt x="6" y="0"/>
                        <a:pt x="6" y="0"/>
                      </a:cubicBezTo>
                      <a:cubicBezTo>
                        <a:pt x="14" y="12"/>
                        <a:pt x="14" y="12"/>
                        <a:pt x="14" y="12"/>
                      </a:cubicBezTo>
                      <a:cubicBezTo>
                        <a:pt x="16" y="14"/>
                        <a:pt x="17" y="16"/>
                        <a:pt x="18" y="19"/>
                      </a:cubicBezTo>
                      <a:cubicBezTo>
                        <a:pt x="19" y="17"/>
                        <a:pt x="21" y="14"/>
                        <a:pt x="23" y="12"/>
                      </a:cubicBezTo>
                      <a:cubicBezTo>
                        <a:pt x="30" y="0"/>
                        <a:pt x="30" y="0"/>
                        <a:pt x="30" y="0"/>
                      </a:cubicBezTo>
                      <a:cubicBezTo>
                        <a:pt x="36" y="0"/>
                        <a:pt x="36" y="0"/>
                        <a:pt x="36" y="0"/>
                      </a:cubicBezTo>
                      <a:cubicBezTo>
                        <a:pt x="21" y="23"/>
                        <a:pt x="21" y="23"/>
                        <a:pt x="21" y="23"/>
                      </a:cubicBezTo>
                      <a:cubicBezTo>
                        <a:pt x="21" y="40"/>
                        <a:pt x="21" y="40"/>
                        <a:pt x="21" y="40"/>
                      </a:cubicBezTo>
                      <a:lnTo>
                        <a:pt x="1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latin typeface="微软雅黑 Light" panose="020B0502040204020203" pitchFamily="34" charset="-122"/>
                  </a:endParaRPr>
                </a:p>
              </p:txBody>
            </p:sp>
          </p:grpSp>
        </p:grpSp>
      </p:grpSp>
      <p:sp>
        <p:nvSpPr>
          <p:cNvPr id="14" name="文本占位符 13">
            <a:extLst>
              <a:ext uri="{FF2B5EF4-FFF2-40B4-BE49-F238E27FC236}">
                <a16:creationId xmlns:a16="http://schemas.microsoft.com/office/drawing/2014/main" id="{835CE3C5-0B3F-491C-B81D-7913127B94F8}"/>
              </a:ext>
            </a:extLst>
          </p:cNvPr>
          <p:cNvSpPr>
            <a:spLocks noGrp="1"/>
          </p:cNvSpPr>
          <p:nvPr>
            <p:ph type="body" sz="quarter" idx="14" hasCustomPrompt="1"/>
          </p:nvPr>
        </p:nvSpPr>
        <p:spPr>
          <a:xfrm>
            <a:off x="864203" y="2055214"/>
            <a:ext cx="5662246" cy="559312"/>
          </a:xfrm>
        </p:spPr>
        <p:txBody>
          <a:bodyPr lIns="0" tIns="0" rIns="0" bIns="0">
            <a:normAutofit/>
          </a:bodyPr>
          <a:lstStyle>
            <a:lvl1pPr marL="0" indent="0">
              <a:buNone/>
              <a:defRPr lang="zh-CN" altLang="en-US" sz="4400" b="1" kern="1200" spc="300" dirty="0" smtClean="0">
                <a:solidFill>
                  <a:schemeClr val="accent1"/>
                </a:solidFill>
                <a:latin typeface="+mj-lt"/>
                <a:ea typeface="+mj-ea"/>
                <a:cs typeface="+mn-cs"/>
              </a:defRPr>
            </a:lvl1pPr>
          </a:lstStyle>
          <a:p>
            <a:pPr lvl="0"/>
            <a:r>
              <a:rPr lang="en-US" altLang="zh-CN" dirty="0"/>
              <a:t>THANKS</a:t>
            </a:r>
            <a:endParaRPr lang="zh-CN" altLang="en-US" dirty="0"/>
          </a:p>
        </p:txBody>
      </p:sp>
      <p:sp>
        <p:nvSpPr>
          <p:cNvPr id="104" name="文本占位符 13">
            <a:extLst>
              <a:ext uri="{FF2B5EF4-FFF2-40B4-BE49-F238E27FC236}">
                <a16:creationId xmlns:a16="http://schemas.microsoft.com/office/drawing/2014/main" id="{8B8C66F9-1BA7-4488-86B8-D683D3E2C440}"/>
              </a:ext>
            </a:extLst>
          </p:cNvPr>
          <p:cNvSpPr>
            <a:spLocks noGrp="1"/>
          </p:cNvSpPr>
          <p:nvPr>
            <p:ph type="body" sz="quarter" idx="15" hasCustomPrompt="1"/>
          </p:nvPr>
        </p:nvSpPr>
        <p:spPr>
          <a:xfrm>
            <a:off x="864203" y="2722258"/>
            <a:ext cx="5662246" cy="559312"/>
          </a:xfrm>
        </p:spPr>
        <p:txBody>
          <a:bodyPr lIns="0" tIns="0" rIns="0" bIns="0">
            <a:noAutofit/>
          </a:bodyPr>
          <a:lstStyle>
            <a:lvl1pPr marL="0" indent="0" algn="l" defTabSz="914400" rtl="0" eaLnBrk="1" latinLnBrk="0" hangingPunct="1">
              <a:lnSpc>
                <a:spcPct val="90000"/>
              </a:lnSpc>
              <a:spcBef>
                <a:spcPts val="1000"/>
              </a:spcBef>
              <a:buFontTx/>
              <a:buNone/>
              <a:defRPr lang="zh-CN" altLang="en-US" sz="4400" b="1" kern="1200" spc="300" dirty="0" smtClean="0">
                <a:solidFill>
                  <a:schemeClr val="accent1"/>
                </a:solidFill>
                <a:latin typeface="+mj-ea"/>
                <a:ea typeface="+mj-ea"/>
                <a:cs typeface="+mn-cs"/>
              </a:defRPr>
            </a:lvl1pPr>
          </a:lstStyle>
          <a:p>
            <a:pPr lvl="0"/>
            <a:r>
              <a:rPr lang="zh-CN" altLang="en-US" dirty="0"/>
              <a:t>请老师批评指正</a:t>
            </a:r>
          </a:p>
        </p:txBody>
      </p:sp>
      <p:sp>
        <p:nvSpPr>
          <p:cNvPr id="105" name="文本占位符 13">
            <a:extLst>
              <a:ext uri="{FF2B5EF4-FFF2-40B4-BE49-F238E27FC236}">
                <a16:creationId xmlns:a16="http://schemas.microsoft.com/office/drawing/2014/main" id="{DB1B93C8-A3B7-4C7C-9966-B00E85E42807}"/>
              </a:ext>
            </a:extLst>
          </p:cNvPr>
          <p:cNvSpPr>
            <a:spLocks noGrp="1"/>
          </p:cNvSpPr>
          <p:nvPr>
            <p:ph type="body" sz="quarter" idx="16" hasCustomPrompt="1"/>
          </p:nvPr>
        </p:nvSpPr>
        <p:spPr>
          <a:xfrm>
            <a:off x="751661" y="4083336"/>
            <a:ext cx="5662246" cy="279656"/>
          </a:xfrm>
        </p:spPr>
        <p:txBody>
          <a:bodyPr lIns="0" tIns="0" rIns="0" bIns="0">
            <a:normAutofit/>
          </a:bodyPr>
          <a:lstStyle>
            <a:lvl1pPr marL="0" indent="0">
              <a:buNone/>
              <a:defRPr lang="zh-CN" altLang="en-US" sz="1800" b="1" kern="1200" spc="300" dirty="0" smtClean="0">
                <a:solidFill>
                  <a:schemeClr val="accent1"/>
                </a:solidFill>
                <a:latin typeface="+mn-ea"/>
                <a:ea typeface="+mn-ea"/>
                <a:cs typeface="+mn-cs"/>
              </a:defRPr>
            </a:lvl1pPr>
          </a:lstStyle>
          <a:p>
            <a:pPr lvl="0"/>
            <a:r>
              <a:rPr lang="zh-CN" altLang="en-US" dirty="0"/>
              <a:t>答辩人：</a:t>
            </a:r>
            <a:r>
              <a:rPr lang="en-US" altLang="zh-CN" dirty="0"/>
              <a:t>XXX</a:t>
            </a:r>
            <a:endParaRPr lang="zh-CN" altLang="en-US" dirty="0"/>
          </a:p>
        </p:txBody>
      </p:sp>
      <p:sp>
        <p:nvSpPr>
          <p:cNvPr id="106" name="文本占位符 13">
            <a:extLst>
              <a:ext uri="{FF2B5EF4-FFF2-40B4-BE49-F238E27FC236}">
                <a16:creationId xmlns:a16="http://schemas.microsoft.com/office/drawing/2014/main" id="{1A47E224-53C8-4F56-8CA9-3FE407BB1692}"/>
              </a:ext>
            </a:extLst>
          </p:cNvPr>
          <p:cNvSpPr>
            <a:spLocks noGrp="1"/>
          </p:cNvSpPr>
          <p:nvPr>
            <p:ph type="body" sz="quarter" idx="17" hasCustomPrompt="1"/>
          </p:nvPr>
        </p:nvSpPr>
        <p:spPr>
          <a:xfrm>
            <a:off x="749427" y="4433948"/>
            <a:ext cx="5662246" cy="279656"/>
          </a:xfrm>
        </p:spPr>
        <p:txBody>
          <a:bodyPr lIns="0" tIns="0" rIns="0" bIns="0">
            <a:normAutofit/>
          </a:bodyPr>
          <a:lstStyle>
            <a:lvl1pPr marL="0" indent="0">
              <a:buNone/>
              <a:defRPr lang="zh-CN" altLang="en-US" sz="1800" b="1" kern="1200" spc="300" dirty="0" smtClean="0">
                <a:solidFill>
                  <a:schemeClr val="accent1"/>
                </a:solidFill>
                <a:latin typeface="+mn-ea"/>
                <a:ea typeface="+mn-ea"/>
                <a:cs typeface="+mn-cs"/>
              </a:defRPr>
            </a:lvl1pPr>
          </a:lstStyle>
          <a:p>
            <a:pPr lvl="0"/>
            <a:r>
              <a:rPr lang="zh-CN" altLang="en-US" dirty="0"/>
              <a:t>指导老师：</a:t>
            </a:r>
            <a:r>
              <a:rPr lang="en-US" altLang="zh-CN" dirty="0"/>
              <a:t>XXX</a:t>
            </a:r>
            <a:endParaRPr lang="zh-CN" altLang="en-US" dirty="0"/>
          </a:p>
        </p:txBody>
      </p:sp>
    </p:spTree>
    <p:extLst>
      <p:ext uri="{BB962C8B-B14F-4D97-AF65-F5344CB8AC3E}">
        <p14:creationId xmlns:p14="http://schemas.microsoft.com/office/powerpoint/2010/main" val="310694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模板内页">
    <p:spTree>
      <p:nvGrpSpPr>
        <p:cNvPr id="1" name=""/>
        <p:cNvGrpSpPr/>
        <p:nvPr/>
      </p:nvGrpSpPr>
      <p:grpSpPr>
        <a:xfrm>
          <a:off x="0" y="0"/>
          <a:ext cx="0" cy="0"/>
          <a:chOff x="0" y="0"/>
          <a:chExt cx="0" cy="0"/>
        </a:xfrm>
      </p:grpSpPr>
      <p:cxnSp>
        <p:nvCxnSpPr>
          <p:cNvPr id="121" name="直接连接符 120">
            <a:extLst>
              <a:ext uri="{FF2B5EF4-FFF2-40B4-BE49-F238E27FC236}">
                <a16:creationId xmlns:a16="http://schemas.microsoft.com/office/drawing/2014/main" id="{32E503DF-B245-4354-9942-D730219FC5D4}"/>
              </a:ext>
            </a:extLst>
          </p:cNvPr>
          <p:cNvCxnSpPr/>
          <p:nvPr userDrawn="1"/>
        </p:nvCxnSpPr>
        <p:spPr>
          <a:xfrm>
            <a:off x="147523" y="609600"/>
            <a:ext cx="1183092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3" name="文本占位符 122">
            <a:extLst>
              <a:ext uri="{FF2B5EF4-FFF2-40B4-BE49-F238E27FC236}">
                <a16:creationId xmlns:a16="http://schemas.microsoft.com/office/drawing/2014/main" id="{34B9A681-E6DB-4BA1-B465-EBC534D05561}"/>
              </a:ext>
            </a:extLst>
          </p:cNvPr>
          <p:cNvSpPr>
            <a:spLocks noGrp="1"/>
          </p:cNvSpPr>
          <p:nvPr>
            <p:ph type="body" sz="quarter" idx="10" hasCustomPrompt="1"/>
          </p:nvPr>
        </p:nvSpPr>
        <p:spPr>
          <a:xfrm>
            <a:off x="655314" y="150603"/>
            <a:ext cx="6485304" cy="432823"/>
          </a:xfrm>
          <a:prstGeom prst="rect">
            <a:avLst/>
          </a:prstGeom>
        </p:spPr>
        <p:txBody>
          <a:bodyPr lIns="0" rIns="0"/>
          <a:lstStyle>
            <a:lvl1pPr marL="0" indent="0">
              <a:buFontTx/>
              <a:buNone/>
              <a:defRPr b="1">
                <a:solidFill>
                  <a:schemeClr val="accent1"/>
                </a:solidFill>
                <a:latin typeface="+mj-ea"/>
                <a:ea typeface="+mj-ea"/>
              </a:defRPr>
            </a:lvl1pPr>
          </a:lstStyle>
          <a:p>
            <a:pPr lvl="0"/>
            <a:r>
              <a:rPr lang="zh-CN" altLang="en-US" dirty="0"/>
              <a:t>请输入本页的小标题</a:t>
            </a:r>
          </a:p>
        </p:txBody>
      </p:sp>
      <p:grpSp>
        <p:nvGrpSpPr>
          <p:cNvPr id="197" name="81ebc1f8-0063-4175-a0e9-d76839507c2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7913BCC-B1FE-481F-B913-B0A3F9B16344}"/>
              </a:ext>
            </a:extLst>
          </p:cNvPr>
          <p:cNvGrpSpPr>
            <a:grpSpLocks noChangeAspect="1"/>
          </p:cNvGrpSpPr>
          <p:nvPr userDrawn="1">
            <p:custDataLst>
              <p:tags r:id="rId1"/>
            </p:custDataLst>
          </p:nvPr>
        </p:nvGrpSpPr>
        <p:grpSpPr>
          <a:xfrm>
            <a:off x="9697910" y="194600"/>
            <a:ext cx="1820990" cy="338052"/>
            <a:chOff x="3497261" y="2746242"/>
            <a:chExt cx="7298696" cy="1354943"/>
          </a:xfrm>
          <a:solidFill>
            <a:schemeClr val="accent1"/>
          </a:solidFill>
        </p:grpSpPr>
        <p:grpSp>
          <p:nvGrpSpPr>
            <p:cNvPr id="198" name="ïşļíḓê">
              <a:extLst>
                <a:ext uri="{FF2B5EF4-FFF2-40B4-BE49-F238E27FC236}">
                  <a16:creationId xmlns:a16="http://schemas.microsoft.com/office/drawing/2014/main" id="{0A41ABDB-F896-4E37-AE4A-35D9B8977011}"/>
                </a:ext>
              </a:extLst>
            </p:cNvPr>
            <p:cNvGrpSpPr/>
            <p:nvPr/>
          </p:nvGrpSpPr>
          <p:grpSpPr>
            <a:xfrm>
              <a:off x="3497261" y="2746242"/>
              <a:ext cx="7298696" cy="1095599"/>
              <a:chOff x="4535488" y="3019425"/>
              <a:chExt cx="4378326" cy="657226"/>
            </a:xfrm>
            <a:grpFill/>
          </p:grpSpPr>
          <p:sp>
            <p:nvSpPr>
              <p:cNvPr id="217" name="îṥļiďe">
                <a:extLst>
                  <a:ext uri="{FF2B5EF4-FFF2-40B4-BE49-F238E27FC236}">
                    <a16:creationId xmlns:a16="http://schemas.microsoft.com/office/drawing/2014/main" id="{193A3CB2-3CF3-4C16-ADD6-4D3E58AA0D6A}"/>
                  </a:ext>
                </a:extLst>
              </p:cNvPr>
              <p:cNvSpPr/>
              <p:nvPr/>
            </p:nvSpPr>
            <p:spPr bwMode="auto">
              <a:xfrm>
                <a:off x="4535488" y="3192463"/>
                <a:ext cx="290513" cy="484188"/>
              </a:xfrm>
              <a:custGeom>
                <a:avLst/>
                <a:gdLst>
                  <a:gd name="T0" fmla="*/ 88 w 88"/>
                  <a:gd name="T1" fmla="*/ 31 h 146"/>
                  <a:gd name="T2" fmla="*/ 71 w 88"/>
                  <a:gd name="T3" fmla="*/ 93 h 146"/>
                  <a:gd name="T4" fmla="*/ 61 w 88"/>
                  <a:gd name="T5" fmla="*/ 100 h 146"/>
                  <a:gd name="T6" fmla="*/ 46 w 88"/>
                  <a:gd name="T7" fmla="*/ 114 h 146"/>
                  <a:gd name="T8" fmla="*/ 10 w 88"/>
                  <a:gd name="T9" fmla="*/ 128 h 146"/>
                  <a:gd name="T10" fmla="*/ 3 w 88"/>
                  <a:gd name="T11" fmla="*/ 118 h 146"/>
                  <a:gd name="T12" fmla="*/ 12 w 88"/>
                  <a:gd name="T13" fmla="*/ 113 h 146"/>
                  <a:gd name="T14" fmla="*/ 46 w 88"/>
                  <a:gd name="T15" fmla="*/ 92 h 146"/>
                  <a:gd name="T16" fmla="*/ 39 w 88"/>
                  <a:gd name="T17" fmla="*/ 67 h 146"/>
                  <a:gd name="T18" fmla="*/ 24 w 88"/>
                  <a:gd name="T19" fmla="*/ 55 h 146"/>
                  <a:gd name="T20" fmla="*/ 32 w 88"/>
                  <a:gd name="T21" fmla="*/ 51 h 146"/>
                  <a:gd name="T22" fmla="*/ 49 w 88"/>
                  <a:gd name="T23" fmla="*/ 30 h 146"/>
                  <a:gd name="T24" fmla="*/ 56 w 88"/>
                  <a:gd name="T25" fmla="*/ 7 h 146"/>
                  <a:gd name="T26" fmla="*/ 88 w 88"/>
                  <a:gd name="T27"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46">
                    <a:moveTo>
                      <a:pt x="88" y="31"/>
                    </a:moveTo>
                    <a:cubicBezTo>
                      <a:pt x="71" y="93"/>
                      <a:pt x="71" y="93"/>
                      <a:pt x="71" y="93"/>
                    </a:cubicBezTo>
                    <a:cubicBezTo>
                      <a:pt x="71" y="93"/>
                      <a:pt x="68" y="99"/>
                      <a:pt x="61" y="100"/>
                    </a:cubicBezTo>
                    <a:cubicBezTo>
                      <a:pt x="61" y="100"/>
                      <a:pt x="48" y="106"/>
                      <a:pt x="46" y="114"/>
                    </a:cubicBezTo>
                    <a:cubicBezTo>
                      <a:pt x="46" y="114"/>
                      <a:pt x="19" y="146"/>
                      <a:pt x="10" y="128"/>
                    </a:cubicBezTo>
                    <a:cubicBezTo>
                      <a:pt x="10" y="128"/>
                      <a:pt x="9" y="118"/>
                      <a:pt x="3" y="118"/>
                    </a:cubicBezTo>
                    <a:cubicBezTo>
                      <a:pt x="3" y="118"/>
                      <a:pt x="0" y="115"/>
                      <a:pt x="12" y="113"/>
                    </a:cubicBezTo>
                    <a:cubicBezTo>
                      <a:pt x="12" y="113"/>
                      <a:pt x="32" y="116"/>
                      <a:pt x="46" y="92"/>
                    </a:cubicBezTo>
                    <a:cubicBezTo>
                      <a:pt x="46" y="92"/>
                      <a:pt x="57" y="72"/>
                      <a:pt x="39" y="67"/>
                    </a:cubicBezTo>
                    <a:cubicBezTo>
                      <a:pt x="39" y="67"/>
                      <a:pt x="22" y="66"/>
                      <a:pt x="24" y="55"/>
                    </a:cubicBezTo>
                    <a:cubicBezTo>
                      <a:pt x="24" y="55"/>
                      <a:pt x="24" y="52"/>
                      <a:pt x="32" y="51"/>
                    </a:cubicBezTo>
                    <a:cubicBezTo>
                      <a:pt x="32" y="51"/>
                      <a:pt x="59" y="46"/>
                      <a:pt x="49" y="30"/>
                    </a:cubicBezTo>
                    <a:cubicBezTo>
                      <a:pt x="49" y="30"/>
                      <a:pt x="33" y="10"/>
                      <a:pt x="56" y="7"/>
                    </a:cubicBezTo>
                    <a:cubicBezTo>
                      <a:pt x="56" y="7"/>
                      <a:pt x="85" y="0"/>
                      <a:pt x="8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endParaRPr>
              </a:p>
            </p:txBody>
          </p:sp>
          <p:sp>
            <p:nvSpPr>
              <p:cNvPr id="218" name="íŝļíḍê">
                <a:extLst>
                  <a:ext uri="{FF2B5EF4-FFF2-40B4-BE49-F238E27FC236}">
                    <a16:creationId xmlns:a16="http://schemas.microsoft.com/office/drawing/2014/main" id="{CF5B2760-315B-45EC-A837-CF291584D979}"/>
                  </a:ext>
                </a:extLst>
              </p:cNvPr>
              <p:cNvSpPr/>
              <p:nvPr/>
            </p:nvSpPr>
            <p:spPr bwMode="auto">
              <a:xfrm>
                <a:off x="4899026" y="3148013"/>
                <a:ext cx="214313" cy="409575"/>
              </a:xfrm>
              <a:custGeom>
                <a:avLst/>
                <a:gdLst>
                  <a:gd name="T0" fmla="*/ 24 w 65"/>
                  <a:gd name="T1" fmla="*/ 0 h 123"/>
                  <a:gd name="T2" fmla="*/ 5 w 65"/>
                  <a:gd name="T3" fmla="*/ 21 h 123"/>
                  <a:gd name="T4" fmla="*/ 8 w 65"/>
                  <a:gd name="T5" fmla="*/ 43 h 123"/>
                  <a:gd name="T6" fmla="*/ 3 w 65"/>
                  <a:gd name="T7" fmla="*/ 65 h 123"/>
                  <a:gd name="T8" fmla="*/ 2 w 65"/>
                  <a:gd name="T9" fmla="*/ 73 h 123"/>
                  <a:gd name="T10" fmla="*/ 8 w 65"/>
                  <a:gd name="T11" fmla="*/ 106 h 123"/>
                  <a:gd name="T12" fmla="*/ 42 w 65"/>
                  <a:gd name="T13" fmla="*/ 119 h 123"/>
                  <a:gd name="T14" fmla="*/ 63 w 65"/>
                  <a:gd name="T15" fmla="*/ 103 h 123"/>
                  <a:gd name="T16" fmla="*/ 48 w 65"/>
                  <a:gd name="T17" fmla="*/ 97 h 123"/>
                  <a:gd name="T18" fmla="*/ 21 w 65"/>
                  <a:gd name="T19" fmla="*/ 91 h 123"/>
                  <a:gd name="T20" fmla="*/ 25 w 65"/>
                  <a:gd name="T21" fmla="*/ 57 h 123"/>
                  <a:gd name="T22" fmla="*/ 42 w 65"/>
                  <a:gd name="T23" fmla="*/ 50 h 123"/>
                  <a:gd name="T24" fmla="*/ 58 w 65"/>
                  <a:gd name="T25" fmla="*/ 34 h 123"/>
                  <a:gd name="T26" fmla="*/ 44 w 65"/>
                  <a:gd name="T27" fmla="*/ 32 h 123"/>
                  <a:gd name="T28" fmla="*/ 28 w 65"/>
                  <a:gd name="T29" fmla="*/ 31 h 123"/>
                  <a:gd name="T30" fmla="*/ 33 w 65"/>
                  <a:gd name="T31" fmla="*/ 19 h 123"/>
                  <a:gd name="T32" fmla="*/ 24 w 65"/>
                  <a:gd name="T3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23">
                    <a:moveTo>
                      <a:pt x="24" y="0"/>
                    </a:moveTo>
                    <a:cubicBezTo>
                      <a:pt x="24" y="0"/>
                      <a:pt x="2" y="1"/>
                      <a:pt x="5" y="21"/>
                    </a:cubicBezTo>
                    <a:cubicBezTo>
                      <a:pt x="5" y="21"/>
                      <a:pt x="12" y="38"/>
                      <a:pt x="8" y="43"/>
                    </a:cubicBezTo>
                    <a:cubicBezTo>
                      <a:pt x="8" y="43"/>
                      <a:pt x="2" y="56"/>
                      <a:pt x="3" y="65"/>
                    </a:cubicBezTo>
                    <a:cubicBezTo>
                      <a:pt x="3" y="65"/>
                      <a:pt x="5" y="66"/>
                      <a:pt x="2" y="73"/>
                    </a:cubicBezTo>
                    <a:cubicBezTo>
                      <a:pt x="2" y="73"/>
                      <a:pt x="0" y="100"/>
                      <a:pt x="8" y="106"/>
                    </a:cubicBezTo>
                    <a:cubicBezTo>
                      <a:pt x="8" y="106"/>
                      <a:pt x="17" y="117"/>
                      <a:pt x="42" y="119"/>
                    </a:cubicBezTo>
                    <a:cubicBezTo>
                      <a:pt x="42" y="119"/>
                      <a:pt x="65" y="123"/>
                      <a:pt x="63" y="103"/>
                    </a:cubicBezTo>
                    <a:cubicBezTo>
                      <a:pt x="63" y="103"/>
                      <a:pt x="58" y="95"/>
                      <a:pt x="48" y="97"/>
                    </a:cubicBezTo>
                    <a:cubicBezTo>
                      <a:pt x="48" y="97"/>
                      <a:pt x="21" y="107"/>
                      <a:pt x="21" y="91"/>
                    </a:cubicBezTo>
                    <a:cubicBezTo>
                      <a:pt x="21" y="91"/>
                      <a:pt x="18" y="70"/>
                      <a:pt x="25" y="57"/>
                    </a:cubicBezTo>
                    <a:cubicBezTo>
                      <a:pt x="25" y="57"/>
                      <a:pt x="28" y="50"/>
                      <a:pt x="42" y="50"/>
                    </a:cubicBezTo>
                    <a:cubicBezTo>
                      <a:pt x="42" y="50"/>
                      <a:pt x="62" y="50"/>
                      <a:pt x="58" y="34"/>
                    </a:cubicBezTo>
                    <a:cubicBezTo>
                      <a:pt x="58" y="34"/>
                      <a:pt x="55" y="27"/>
                      <a:pt x="44" y="32"/>
                    </a:cubicBezTo>
                    <a:cubicBezTo>
                      <a:pt x="44" y="32"/>
                      <a:pt x="31" y="42"/>
                      <a:pt x="28" y="31"/>
                    </a:cubicBezTo>
                    <a:cubicBezTo>
                      <a:pt x="28" y="31"/>
                      <a:pt x="27" y="24"/>
                      <a:pt x="33" y="19"/>
                    </a:cubicBezTo>
                    <a:cubicBezTo>
                      <a:pt x="33" y="19"/>
                      <a:pt x="46" y="4"/>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19" name="íşḷiḋe">
                <a:extLst>
                  <a:ext uri="{FF2B5EF4-FFF2-40B4-BE49-F238E27FC236}">
                    <a16:creationId xmlns:a16="http://schemas.microsoft.com/office/drawing/2014/main" id="{6E186ED4-735F-4D1C-B1AD-742EBCD818A2}"/>
                  </a:ext>
                </a:extLst>
              </p:cNvPr>
              <p:cNvSpPr/>
              <p:nvPr/>
            </p:nvSpPr>
            <p:spPr bwMode="auto">
              <a:xfrm>
                <a:off x="5218113" y="3122613"/>
                <a:ext cx="406400" cy="222250"/>
              </a:xfrm>
              <a:custGeom>
                <a:avLst/>
                <a:gdLst>
                  <a:gd name="T0" fmla="*/ 43 w 123"/>
                  <a:gd name="T1" fmla="*/ 10 h 67"/>
                  <a:gd name="T2" fmla="*/ 43 w 123"/>
                  <a:gd name="T3" fmla="*/ 19 h 67"/>
                  <a:gd name="T4" fmla="*/ 53 w 123"/>
                  <a:gd name="T5" fmla="*/ 30 h 67"/>
                  <a:gd name="T6" fmla="*/ 39 w 123"/>
                  <a:gd name="T7" fmla="*/ 37 h 67"/>
                  <a:gd name="T8" fmla="*/ 39 w 123"/>
                  <a:gd name="T9" fmla="*/ 37 h 67"/>
                  <a:gd name="T10" fmla="*/ 15 w 123"/>
                  <a:gd name="T11" fmla="*/ 43 h 67"/>
                  <a:gd name="T12" fmla="*/ 0 w 123"/>
                  <a:gd name="T13" fmla="*/ 52 h 67"/>
                  <a:gd name="T14" fmla="*/ 15 w 123"/>
                  <a:gd name="T15" fmla="*/ 62 h 67"/>
                  <a:gd name="T16" fmla="*/ 29 w 123"/>
                  <a:gd name="T17" fmla="*/ 52 h 67"/>
                  <a:gd name="T18" fmla="*/ 44 w 123"/>
                  <a:gd name="T19" fmla="*/ 46 h 67"/>
                  <a:gd name="T20" fmla="*/ 112 w 123"/>
                  <a:gd name="T21" fmla="*/ 36 h 67"/>
                  <a:gd name="T22" fmla="*/ 123 w 123"/>
                  <a:gd name="T23" fmla="*/ 31 h 67"/>
                  <a:gd name="T24" fmla="*/ 116 w 123"/>
                  <a:gd name="T25" fmla="*/ 25 h 67"/>
                  <a:gd name="T26" fmla="*/ 84 w 123"/>
                  <a:gd name="T27" fmla="*/ 25 h 67"/>
                  <a:gd name="T28" fmla="*/ 80 w 123"/>
                  <a:gd name="T29" fmla="*/ 19 h 67"/>
                  <a:gd name="T30" fmla="*/ 72 w 123"/>
                  <a:gd name="T31" fmla="*/ 5 h 67"/>
                  <a:gd name="T32" fmla="*/ 67 w 123"/>
                  <a:gd name="T33" fmla="*/ 5 h 67"/>
                  <a:gd name="T34" fmla="*/ 59 w 123"/>
                  <a:gd name="T35" fmla="*/ 3 h 67"/>
                  <a:gd name="T36" fmla="*/ 43 w 123"/>
                  <a:gd name="T37"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67">
                    <a:moveTo>
                      <a:pt x="43" y="10"/>
                    </a:moveTo>
                    <a:cubicBezTo>
                      <a:pt x="43" y="10"/>
                      <a:pt x="35" y="13"/>
                      <a:pt x="43" y="19"/>
                    </a:cubicBezTo>
                    <a:cubicBezTo>
                      <a:pt x="43" y="19"/>
                      <a:pt x="57" y="23"/>
                      <a:pt x="53" y="30"/>
                    </a:cubicBezTo>
                    <a:cubicBezTo>
                      <a:pt x="53" y="30"/>
                      <a:pt x="50" y="34"/>
                      <a:pt x="39" y="37"/>
                    </a:cubicBezTo>
                    <a:cubicBezTo>
                      <a:pt x="39" y="37"/>
                      <a:pt x="39" y="37"/>
                      <a:pt x="39" y="37"/>
                    </a:cubicBezTo>
                    <a:cubicBezTo>
                      <a:pt x="27" y="40"/>
                      <a:pt x="15" y="43"/>
                      <a:pt x="15" y="43"/>
                    </a:cubicBezTo>
                    <a:cubicBezTo>
                      <a:pt x="15" y="43"/>
                      <a:pt x="4" y="38"/>
                      <a:pt x="0" y="52"/>
                    </a:cubicBezTo>
                    <a:cubicBezTo>
                      <a:pt x="0" y="52"/>
                      <a:pt x="1" y="67"/>
                      <a:pt x="15" y="62"/>
                    </a:cubicBezTo>
                    <a:cubicBezTo>
                      <a:pt x="15" y="62"/>
                      <a:pt x="17" y="52"/>
                      <a:pt x="29" y="52"/>
                    </a:cubicBezTo>
                    <a:cubicBezTo>
                      <a:pt x="29" y="52"/>
                      <a:pt x="36" y="53"/>
                      <a:pt x="44" y="46"/>
                    </a:cubicBezTo>
                    <a:cubicBezTo>
                      <a:pt x="44" y="46"/>
                      <a:pt x="72" y="32"/>
                      <a:pt x="112" y="36"/>
                    </a:cubicBezTo>
                    <a:cubicBezTo>
                      <a:pt x="112" y="36"/>
                      <a:pt x="122" y="39"/>
                      <a:pt x="123" y="31"/>
                    </a:cubicBezTo>
                    <a:cubicBezTo>
                      <a:pt x="123" y="31"/>
                      <a:pt x="123" y="26"/>
                      <a:pt x="116" y="25"/>
                    </a:cubicBezTo>
                    <a:cubicBezTo>
                      <a:pt x="84" y="25"/>
                      <a:pt x="84" y="25"/>
                      <a:pt x="84" y="25"/>
                    </a:cubicBezTo>
                    <a:cubicBezTo>
                      <a:pt x="84" y="25"/>
                      <a:pt x="77" y="25"/>
                      <a:pt x="80" y="19"/>
                    </a:cubicBezTo>
                    <a:cubicBezTo>
                      <a:pt x="80" y="19"/>
                      <a:pt x="85" y="9"/>
                      <a:pt x="72" y="5"/>
                    </a:cubicBezTo>
                    <a:cubicBezTo>
                      <a:pt x="72" y="5"/>
                      <a:pt x="70" y="4"/>
                      <a:pt x="67" y="5"/>
                    </a:cubicBezTo>
                    <a:cubicBezTo>
                      <a:pt x="67" y="5"/>
                      <a:pt x="61" y="6"/>
                      <a:pt x="59" y="3"/>
                    </a:cubicBezTo>
                    <a:cubicBezTo>
                      <a:pt x="59" y="3"/>
                      <a:pt x="56" y="0"/>
                      <a:pt x="4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20" name="iṩ1îdê">
                <a:extLst>
                  <a:ext uri="{FF2B5EF4-FFF2-40B4-BE49-F238E27FC236}">
                    <a16:creationId xmlns:a16="http://schemas.microsoft.com/office/drawing/2014/main" id="{15B8A5E9-C1FA-4A65-A23B-5BE8B16C36E2}"/>
                  </a:ext>
                </a:extLst>
              </p:cNvPr>
              <p:cNvSpPr/>
              <p:nvPr/>
            </p:nvSpPr>
            <p:spPr bwMode="auto">
              <a:xfrm>
                <a:off x="5316538" y="3297238"/>
                <a:ext cx="271463" cy="333375"/>
              </a:xfrm>
              <a:custGeom>
                <a:avLst/>
                <a:gdLst>
                  <a:gd name="T0" fmla="*/ 5 w 82"/>
                  <a:gd name="T1" fmla="*/ 17 h 100"/>
                  <a:gd name="T2" fmla="*/ 8 w 82"/>
                  <a:gd name="T3" fmla="*/ 49 h 100"/>
                  <a:gd name="T4" fmla="*/ 20 w 82"/>
                  <a:gd name="T5" fmla="*/ 54 h 100"/>
                  <a:gd name="T6" fmla="*/ 27 w 82"/>
                  <a:gd name="T7" fmla="*/ 69 h 100"/>
                  <a:gd name="T8" fmla="*/ 27 w 82"/>
                  <a:gd name="T9" fmla="*/ 75 h 100"/>
                  <a:gd name="T10" fmla="*/ 14 w 82"/>
                  <a:gd name="T11" fmla="*/ 77 h 100"/>
                  <a:gd name="T12" fmla="*/ 14 w 82"/>
                  <a:gd name="T13" fmla="*/ 81 h 100"/>
                  <a:gd name="T14" fmla="*/ 27 w 82"/>
                  <a:gd name="T15" fmla="*/ 94 h 100"/>
                  <a:gd name="T16" fmla="*/ 27 w 82"/>
                  <a:gd name="T17" fmla="*/ 99 h 100"/>
                  <a:gd name="T18" fmla="*/ 43 w 82"/>
                  <a:gd name="T19" fmla="*/ 88 h 100"/>
                  <a:gd name="T20" fmla="*/ 42 w 82"/>
                  <a:gd name="T21" fmla="*/ 46 h 100"/>
                  <a:gd name="T22" fmla="*/ 52 w 82"/>
                  <a:gd name="T23" fmla="*/ 27 h 100"/>
                  <a:gd name="T24" fmla="*/ 73 w 82"/>
                  <a:gd name="T25" fmla="*/ 12 h 100"/>
                  <a:gd name="T26" fmla="*/ 67 w 82"/>
                  <a:gd name="T27" fmla="*/ 0 h 100"/>
                  <a:gd name="T28" fmla="*/ 23 w 82"/>
                  <a:gd name="T29" fmla="*/ 9 h 100"/>
                  <a:gd name="T30" fmla="*/ 13 w 82"/>
                  <a:gd name="T31" fmla="*/ 14 h 100"/>
                  <a:gd name="T32" fmla="*/ 5 w 82"/>
                  <a:gd name="T33" fmla="*/ 17 h 100"/>
                  <a:gd name="T34" fmla="*/ 35 w 82"/>
                  <a:gd name="T35" fmla="*/ 19 h 100"/>
                  <a:gd name="T36" fmla="*/ 36 w 82"/>
                  <a:gd name="T37" fmla="*/ 20 h 100"/>
                  <a:gd name="T38" fmla="*/ 24 w 82"/>
                  <a:gd name="T39" fmla="*/ 37 h 100"/>
                  <a:gd name="T40" fmla="*/ 19 w 82"/>
                  <a:gd name="T41" fmla="*/ 25 h 100"/>
                  <a:gd name="T42" fmla="*/ 35 w 82"/>
                  <a:gd name="T43" fmla="*/ 1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2" h="100">
                    <a:moveTo>
                      <a:pt x="5" y="17"/>
                    </a:moveTo>
                    <a:cubicBezTo>
                      <a:pt x="5" y="17"/>
                      <a:pt x="0" y="35"/>
                      <a:pt x="8" y="49"/>
                    </a:cubicBezTo>
                    <a:cubicBezTo>
                      <a:pt x="8" y="49"/>
                      <a:pt x="12" y="53"/>
                      <a:pt x="20" y="54"/>
                    </a:cubicBezTo>
                    <a:cubicBezTo>
                      <a:pt x="20" y="54"/>
                      <a:pt x="26" y="52"/>
                      <a:pt x="27" y="69"/>
                    </a:cubicBezTo>
                    <a:cubicBezTo>
                      <a:pt x="27" y="75"/>
                      <a:pt x="27" y="75"/>
                      <a:pt x="27" y="75"/>
                    </a:cubicBezTo>
                    <a:cubicBezTo>
                      <a:pt x="27" y="75"/>
                      <a:pt x="29" y="89"/>
                      <a:pt x="14" y="77"/>
                    </a:cubicBezTo>
                    <a:cubicBezTo>
                      <a:pt x="14" y="77"/>
                      <a:pt x="11" y="76"/>
                      <a:pt x="14" y="81"/>
                    </a:cubicBezTo>
                    <a:cubicBezTo>
                      <a:pt x="27" y="94"/>
                      <a:pt x="27" y="94"/>
                      <a:pt x="27" y="94"/>
                    </a:cubicBezTo>
                    <a:cubicBezTo>
                      <a:pt x="27" y="94"/>
                      <a:pt x="29" y="97"/>
                      <a:pt x="27" y="99"/>
                    </a:cubicBezTo>
                    <a:cubicBezTo>
                      <a:pt x="27" y="99"/>
                      <a:pt x="39" y="100"/>
                      <a:pt x="43" y="88"/>
                    </a:cubicBezTo>
                    <a:cubicBezTo>
                      <a:pt x="43" y="88"/>
                      <a:pt x="47" y="65"/>
                      <a:pt x="42" y="46"/>
                    </a:cubicBezTo>
                    <a:cubicBezTo>
                      <a:pt x="42" y="46"/>
                      <a:pt x="56" y="41"/>
                      <a:pt x="52" y="27"/>
                    </a:cubicBezTo>
                    <a:cubicBezTo>
                      <a:pt x="52" y="27"/>
                      <a:pt x="71" y="13"/>
                      <a:pt x="73" y="12"/>
                    </a:cubicBezTo>
                    <a:cubicBezTo>
                      <a:pt x="73" y="12"/>
                      <a:pt x="82" y="1"/>
                      <a:pt x="67" y="0"/>
                    </a:cubicBezTo>
                    <a:cubicBezTo>
                      <a:pt x="67" y="0"/>
                      <a:pt x="42" y="0"/>
                      <a:pt x="23" y="9"/>
                    </a:cubicBezTo>
                    <a:cubicBezTo>
                      <a:pt x="23" y="9"/>
                      <a:pt x="16" y="14"/>
                      <a:pt x="13" y="14"/>
                    </a:cubicBezTo>
                    <a:cubicBezTo>
                      <a:pt x="13" y="14"/>
                      <a:pt x="6" y="15"/>
                      <a:pt x="5" y="17"/>
                    </a:cubicBezTo>
                    <a:close/>
                    <a:moveTo>
                      <a:pt x="35" y="19"/>
                    </a:moveTo>
                    <a:cubicBezTo>
                      <a:pt x="36" y="20"/>
                      <a:pt x="36" y="20"/>
                      <a:pt x="36" y="20"/>
                    </a:cubicBezTo>
                    <a:cubicBezTo>
                      <a:pt x="43" y="26"/>
                      <a:pt x="24" y="37"/>
                      <a:pt x="24" y="37"/>
                    </a:cubicBezTo>
                    <a:cubicBezTo>
                      <a:pt x="18" y="35"/>
                      <a:pt x="19" y="25"/>
                      <a:pt x="19" y="25"/>
                    </a:cubicBezTo>
                    <a:cubicBezTo>
                      <a:pt x="20" y="18"/>
                      <a:pt x="35" y="19"/>
                      <a:pt x="3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21" name="isļïḍe">
                <a:extLst>
                  <a:ext uri="{FF2B5EF4-FFF2-40B4-BE49-F238E27FC236}">
                    <a16:creationId xmlns:a16="http://schemas.microsoft.com/office/drawing/2014/main" id="{A5E9D24B-1E78-4957-BCCF-DCD5A30EB19E}"/>
                  </a:ext>
                </a:extLst>
              </p:cNvPr>
              <p:cNvSpPr/>
              <p:nvPr/>
            </p:nvSpPr>
            <p:spPr bwMode="auto">
              <a:xfrm>
                <a:off x="5227638" y="3540125"/>
                <a:ext cx="85725" cy="103188"/>
              </a:xfrm>
              <a:custGeom>
                <a:avLst/>
                <a:gdLst>
                  <a:gd name="T0" fmla="*/ 4 w 26"/>
                  <a:gd name="T1" fmla="*/ 5 h 31"/>
                  <a:gd name="T2" fmla="*/ 2 w 26"/>
                  <a:gd name="T3" fmla="*/ 23 h 31"/>
                  <a:gd name="T4" fmla="*/ 11 w 26"/>
                  <a:gd name="T5" fmla="*/ 28 h 31"/>
                  <a:gd name="T6" fmla="*/ 17 w 26"/>
                  <a:gd name="T7" fmla="*/ 19 h 31"/>
                  <a:gd name="T8" fmla="*/ 25 w 26"/>
                  <a:gd name="T9" fmla="*/ 9 h 31"/>
                  <a:gd name="T10" fmla="*/ 23 w 26"/>
                  <a:gd name="T11" fmla="*/ 7 h 31"/>
                  <a:gd name="T12" fmla="*/ 12 w 26"/>
                  <a:gd name="T13" fmla="*/ 3 h 31"/>
                  <a:gd name="T14" fmla="*/ 4 w 26"/>
                  <a:gd name="T15" fmla="*/ 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1">
                    <a:moveTo>
                      <a:pt x="4" y="5"/>
                    </a:moveTo>
                    <a:cubicBezTo>
                      <a:pt x="4" y="5"/>
                      <a:pt x="0" y="15"/>
                      <a:pt x="2" y="23"/>
                    </a:cubicBezTo>
                    <a:cubicBezTo>
                      <a:pt x="2" y="23"/>
                      <a:pt x="4" y="31"/>
                      <a:pt x="11" y="28"/>
                    </a:cubicBezTo>
                    <a:cubicBezTo>
                      <a:pt x="11" y="28"/>
                      <a:pt x="14" y="26"/>
                      <a:pt x="17" y="19"/>
                    </a:cubicBezTo>
                    <a:cubicBezTo>
                      <a:pt x="17" y="19"/>
                      <a:pt x="20" y="10"/>
                      <a:pt x="25" y="9"/>
                    </a:cubicBezTo>
                    <a:cubicBezTo>
                      <a:pt x="25" y="9"/>
                      <a:pt x="26" y="6"/>
                      <a:pt x="23" y="7"/>
                    </a:cubicBezTo>
                    <a:cubicBezTo>
                      <a:pt x="23" y="7"/>
                      <a:pt x="16" y="8"/>
                      <a:pt x="12" y="3"/>
                    </a:cubicBezTo>
                    <a:cubicBezTo>
                      <a:pt x="12" y="3"/>
                      <a:pt x="6" y="0"/>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22" name="íṣḷíḋê">
                <a:extLst>
                  <a:ext uri="{FF2B5EF4-FFF2-40B4-BE49-F238E27FC236}">
                    <a16:creationId xmlns:a16="http://schemas.microsoft.com/office/drawing/2014/main" id="{3C7A38D4-313D-4A58-A011-9D8277D71C9C}"/>
                  </a:ext>
                </a:extLst>
              </p:cNvPr>
              <p:cNvSpPr/>
              <p:nvPr/>
            </p:nvSpPr>
            <p:spPr bwMode="auto">
              <a:xfrm>
                <a:off x="5502276" y="3421063"/>
                <a:ext cx="134938" cy="158750"/>
              </a:xfrm>
              <a:custGeom>
                <a:avLst/>
                <a:gdLst>
                  <a:gd name="T0" fmla="*/ 0 w 41"/>
                  <a:gd name="T1" fmla="*/ 18 h 48"/>
                  <a:gd name="T2" fmla="*/ 35 w 41"/>
                  <a:gd name="T3" fmla="*/ 19 h 48"/>
                  <a:gd name="T4" fmla="*/ 29 w 41"/>
                  <a:gd name="T5" fmla="*/ 41 h 48"/>
                  <a:gd name="T6" fmla="*/ 14 w 41"/>
                  <a:gd name="T7" fmla="*/ 37 h 48"/>
                  <a:gd name="T8" fmla="*/ 0 w 41"/>
                  <a:gd name="T9" fmla="*/ 18 h 48"/>
                </a:gdLst>
                <a:ahLst/>
                <a:cxnLst>
                  <a:cxn ang="0">
                    <a:pos x="T0" y="T1"/>
                  </a:cxn>
                  <a:cxn ang="0">
                    <a:pos x="T2" y="T3"/>
                  </a:cxn>
                  <a:cxn ang="0">
                    <a:pos x="T4" y="T5"/>
                  </a:cxn>
                  <a:cxn ang="0">
                    <a:pos x="T6" y="T7"/>
                  </a:cxn>
                  <a:cxn ang="0">
                    <a:pos x="T8" y="T9"/>
                  </a:cxn>
                </a:cxnLst>
                <a:rect l="0" t="0" r="r" b="b"/>
                <a:pathLst>
                  <a:path w="41" h="48">
                    <a:moveTo>
                      <a:pt x="0" y="18"/>
                    </a:moveTo>
                    <a:cubicBezTo>
                      <a:pt x="0" y="18"/>
                      <a:pt x="14" y="0"/>
                      <a:pt x="35" y="19"/>
                    </a:cubicBezTo>
                    <a:cubicBezTo>
                      <a:pt x="35" y="19"/>
                      <a:pt x="41" y="28"/>
                      <a:pt x="29" y="41"/>
                    </a:cubicBezTo>
                    <a:cubicBezTo>
                      <a:pt x="29" y="41"/>
                      <a:pt x="21" y="48"/>
                      <a:pt x="14" y="37"/>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23" name="iṧľïdé">
                <a:extLst>
                  <a:ext uri="{FF2B5EF4-FFF2-40B4-BE49-F238E27FC236}">
                    <a16:creationId xmlns:a16="http://schemas.microsoft.com/office/drawing/2014/main" id="{50C35480-2BC5-439F-825A-56449355007C}"/>
                  </a:ext>
                </a:extLst>
              </p:cNvPr>
              <p:cNvSpPr/>
              <p:nvPr/>
            </p:nvSpPr>
            <p:spPr bwMode="auto">
              <a:xfrm>
                <a:off x="5707063" y="3151188"/>
                <a:ext cx="257175" cy="455613"/>
              </a:xfrm>
              <a:custGeom>
                <a:avLst/>
                <a:gdLst>
                  <a:gd name="T0" fmla="*/ 48 w 78"/>
                  <a:gd name="T1" fmla="*/ 1 h 137"/>
                  <a:gd name="T2" fmla="*/ 40 w 78"/>
                  <a:gd name="T3" fmla="*/ 15 h 137"/>
                  <a:gd name="T4" fmla="*/ 34 w 78"/>
                  <a:gd name="T5" fmla="*/ 27 h 137"/>
                  <a:gd name="T6" fmla="*/ 26 w 78"/>
                  <a:gd name="T7" fmla="*/ 38 h 137"/>
                  <a:gd name="T8" fmla="*/ 33 w 78"/>
                  <a:gd name="T9" fmla="*/ 64 h 137"/>
                  <a:gd name="T10" fmla="*/ 31 w 78"/>
                  <a:gd name="T11" fmla="*/ 81 h 137"/>
                  <a:gd name="T12" fmla="*/ 20 w 78"/>
                  <a:gd name="T13" fmla="*/ 87 h 137"/>
                  <a:gd name="T14" fmla="*/ 2 w 78"/>
                  <a:gd name="T15" fmla="*/ 102 h 137"/>
                  <a:gd name="T16" fmla="*/ 9 w 78"/>
                  <a:gd name="T17" fmla="*/ 109 h 137"/>
                  <a:gd name="T18" fmla="*/ 19 w 78"/>
                  <a:gd name="T19" fmla="*/ 102 h 137"/>
                  <a:gd name="T20" fmla="*/ 27 w 78"/>
                  <a:gd name="T21" fmla="*/ 107 h 137"/>
                  <a:gd name="T22" fmla="*/ 32 w 78"/>
                  <a:gd name="T23" fmla="*/ 129 h 137"/>
                  <a:gd name="T24" fmla="*/ 35 w 78"/>
                  <a:gd name="T25" fmla="*/ 123 h 137"/>
                  <a:gd name="T26" fmla="*/ 41 w 78"/>
                  <a:gd name="T27" fmla="*/ 100 h 137"/>
                  <a:gd name="T28" fmla="*/ 55 w 78"/>
                  <a:gd name="T29" fmla="*/ 88 h 137"/>
                  <a:gd name="T30" fmla="*/ 60 w 78"/>
                  <a:gd name="T31" fmla="*/ 88 h 137"/>
                  <a:gd name="T32" fmla="*/ 60 w 78"/>
                  <a:gd name="T33" fmla="*/ 105 h 137"/>
                  <a:gd name="T34" fmla="*/ 57 w 78"/>
                  <a:gd name="T35" fmla="*/ 109 h 137"/>
                  <a:gd name="T36" fmla="*/ 53 w 78"/>
                  <a:gd name="T37" fmla="*/ 102 h 137"/>
                  <a:gd name="T38" fmla="*/ 49 w 78"/>
                  <a:gd name="T39" fmla="*/ 107 h 137"/>
                  <a:gd name="T40" fmla="*/ 53 w 78"/>
                  <a:gd name="T41" fmla="*/ 114 h 137"/>
                  <a:gd name="T42" fmla="*/ 55 w 78"/>
                  <a:gd name="T43" fmla="*/ 126 h 137"/>
                  <a:gd name="T44" fmla="*/ 64 w 78"/>
                  <a:gd name="T45" fmla="*/ 135 h 137"/>
                  <a:gd name="T46" fmla="*/ 71 w 78"/>
                  <a:gd name="T47" fmla="*/ 122 h 137"/>
                  <a:gd name="T48" fmla="*/ 70 w 78"/>
                  <a:gd name="T49" fmla="*/ 98 h 137"/>
                  <a:gd name="T50" fmla="*/ 71 w 78"/>
                  <a:gd name="T51" fmla="*/ 84 h 137"/>
                  <a:gd name="T52" fmla="*/ 70 w 78"/>
                  <a:gd name="T53" fmla="*/ 70 h 137"/>
                  <a:gd name="T54" fmla="*/ 72 w 78"/>
                  <a:gd name="T55" fmla="*/ 55 h 137"/>
                  <a:gd name="T56" fmla="*/ 59 w 78"/>
                  <a:gd name="T57" fmla="*/ 30 h 137"/>
                  <a:gd name="T58" fmla="*/ 42 w 78"/>
                  <a:gd name="T59" fmla="*/ 48 h 137"/>
                  <a:gd name="T60" fmla="*/ 37 w 78"/>
                  <a:gd name="T61" fmla="*/ 39 h 137"/>
                  <a:gd name="T62" fmla="*/ 39 w 78"/>
                  <a:gd name="T63" fmla="*/ 30 h 137"/>
                  <a:gd name="T64" fmla="*/ 72 w 78"/>
                  <a:gd name="T65" fmla="*/ 8 h 137"/>
                  <a:gd name="T66" fmla="*/ 63 w 78"/>
                  <a:gd name="T67" fmla="*/ 1 h 137"/>
                  <a:gd name="T68" fmla="*/ 48 w 78"/>
                  <a:gd name="T69" fmla="*/ 1 h 137"/>
                  <a:gd name="T70" fmla="*/ 60 w 78"/>
                  <a:gd name="T71" fmla="*/ 64 h 137"/>
                  <a:gd name="T72" fmla="*/ 54 w 78"/>
                  <a:gd name="T73" fmla="*/ 62 h 137"/>
                  <a:gd name="T74" fmla="*/ 47 w 78"/>
                  <a:gd name="T75" fmla="*/ 65 h 137"/>
                  <a:gd name="T76" fmla="*/ 43 w 78"/>
                  <a:gd name="T77" fmla="*/ 72 h 137"/>
                  <a:gd name="T78" fmla="*/ 53 w 78"/>
                  <a:gd name="T79" fmla="*/ 45 h 137"/>
                  <a:gd name="T80" fmla="*/ 60 w 78"/>
                  <a:gd name="T81" fmla="*/ 6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37">
                    <a:moveTo>
                      <a:pt x="48" y="1"/>
                    </a:moveTo>
                    <a:cubicBezTo>
                      <a:pt x="48" y="1"/>
                      <a:pt x="41" y="1"/>
                      <a:pt x="40" y="15"/>
                    </a:cubicBezTo>
                    <a:cubicBezTo>
                      <a:pt x="40" y="15"/>
                      <a:pt x="39" y="25"/>
                      <a:pt x="34" y="27"/>
                    </a:cubicBezTo>
                    <a:cubicBezTo>
                      <a:pt x="34" y="27"/>
                      <a:pt x="21" y="29"/>
                      <a:pt x="26" y="38"/>
                    </a:cubicBezTo>
                    <a:cubicBezTo>
                      <a:pt x="26" y="38"/>
                      <a:pt x="37" y="50"/>
                      <a:pt x="33" y="64"/>
                    </a:cubicBezTo>
                    <a:cubicBezTo>
                      <a:pt x="33" y="64"/>
                      <a:pt x="30" y="71"/>
                      <a:pt x="31" y="81"/>
                    </a:cubicBezTo>
                    <a:cubicBezTo>
                      <a:pt x="31" y="81"/>
                      <a:pt x="34" y="87"/>
                      <a:pt x="20" y="87"/>
                    </a:cubicBezTo>
                    <a:cubicBezTo>
                      <a:pt x="20" y="87"/>
                      <a:pt x="6" y="84"/>
                      <a:pt x="2" y="102"/>
                    </a:cubicBezTo>
                    <a:cubicBezTo>
                      <a:pt x="2" y="102"/>
                      <a:pt x="0" y="110"/>
                      <a:pt x="9" y="109"/>
                    </a:cubicBezTo>
                    <a:cubicBezTo>
                      <a:pt x="9" y="109"/>
                      <a:pt x="17" y="106"/>
                      <a:pt x="19" y="102"/>
                    </a:cubicBezTo>
                    <a:cubicBezTo>
                      <a:pt x="19" y="102"/>
                      <a:pt x="26" y="98"/>
                      <a:pt x="27" y="107"/>
                    </a:cubicBezTo>
                    <a:cubicBezTo>
                      <a:pt x="27" y="107"/>
                      <a:pt x="23" y="123"/>
                      <a:pt x="32" y="129"/>
                    </a:cubicBezTo>
                    <a:cubicBezTo>
                      <a:pt x="32" y="129"/>
                      <a:pt x="34" y="129"/>
                      <a:pt x="35" y="123"/>
                    </a:cubicBezTo>
                    <a:cubicBezTo>
                      <a:pt x="41" y="100"/>
                      <a:pt x="41" y="100"/>
                      <a:pt x="41" y="100"/>
                    </a:cubicBezTo>
                    <a:cubicBezTo>
                      <a:pt x="41" y="100"/>
                      <a:pt x="53" y="92"/>
                      <a:pt x="55" y="88"/>
                    </a:cubicBezTo>
                    <a:cubicBezTo>
                      <a:pt x="55" y="88"/>
                      <a:pt x="59" y="84"/>
                      <a:pt x="60" y="88"/>
                    </a:cubicBezTo>
                    <a:cubicBezTo>
                      <a:pt x="60" y="105"/>
                      <a:pt x="60" y="105"/>
                      <a:pt x="60" y="105"/>
                    </a:cubicBezTo>
                    <a:cubicBezTo>
                      <a:pt x="60" y="105"/>
                      <a:pt x="60" y="111"/>
                      <a:pt x="57" y="109"/>
                    </a:cubicBezTo>
                    <a:cubicBezTo>
                      <a:pt x="53" y="102"/>
                      <a:pt x="53" y="102"/>
                      <a:pt x="53" y="102"/>
                    </a:cubicBezTo>
                    <a:cubicBezTo>
                      <a:pt x="53" y="102"/>
                      <a:pt x="49" y="98"/>
                      <a:pt x="49" y="107"/>
                    </a:cubicBezTo>
                    <a:cubicBezTo>
                      <a:pt x="49" y="107"/>
                      <a:pt x="51" y="113"/>
                      <a:pt x="53" y="114"/>
                    </a:cubicBezTo>
                    <a:cubicBezTo>
                      <a:pt x="53" y="114"/>
                      <a:pt x="56" y="122"/>
                      <a:pt x="55" y="126"/>
                    </a:cubicBezTo>
                    <a:cubicBezTo>
                      <a:pt x="55" y="126"/>
                      <a:pt x="56" y="137"/>
                      <a:pt x="64" y="135"/>
                    </a:cubicBezTo>
                    <a:cubicBezTo>
                      <a:pt x="64" y="135"/>
                      <a:pt x="71" y="132"/>
                      <a:pt x="71" y="122"/>
                    </a:cubicBezTo>
                    <a:cubicBezTo>
                      <a:pt x="71" y="122"/>
                      <a:pt x="72" y="101"/>
                      <a:pt x="70" y="98"/>
                    </a:cubicBezTo>
                    <a:cubicBezTo>
                      <a:pt x="70" y="98"/>
                      <a:pt x="69" y="89"/>
                      <a:pt x="71" y="84"/>
                    </a:cubicBezTo>
                    <a:cubicBezTo>
                      <a:pt x="71" y="84"/>
                      <a:pt x="73" y="73"/>
                      <a:pt x="70" y="70"/>
                    </a:cubicBezTo>
                    <a:cubicBezTo>
                      <a:pt x="70" y="70"/>
                      <a:pt x="70" y="63"/>
                      <a:pt x="72" y="55"/>
                    </a:cubicBezTo>
                    <a:cubicBezTo>
                      <a:pt x="72" y="55"/>
                      <a:pt x="78" y="34"/>
                      <a:pt x="59" y="30"/>
                    </a:cubicBezTo>
                    <a:cubicBezTo>
                      <a:pt x="59" y="30"/>
                      <a:pt x="48" y="30"/>
                      <a:pt x="42" y="48"/>
                    </a:cubicBezTo>
                    <a:cubicBezTo>
                      <a:pt x="37" y="39"/>
                      <a:pt x="37" y="39"/>
                      <a:pt x="37" y="39"/>
                    </a:cubicBezTo>
                    <a:cubicBezTo>
                      <a:pt x="37" y="39"/>
                      <a:pt x="30" y="32"/>
                      <a:pt x="39" y="30"/>
                    </a:cubicBezTo>
                    <a:cubicBezTo>
                      <a:pt x="39" y="30"/>
                      <a:pt x="76" y="28"/>
                      <a:pt x="72" y="8"/>
                    </a:cubicBezTo>
                    <a:cubicBezTo>
                      <a:pt x="72" y="8"/>
                      <a:pt x="70" y="0"/>
                      <a:pt x="63" y="1"/>
                    </a:cubicBezTo>
                    <a:cubicBezTo>
                      <a:pt x="63" y="1"/>
                      <a:pt x="51" y="5"/>
                      <a:pt x="48" y="1"/>
                    </a:cubicBezTo>
                    <a:close/>
                    <a:moveTo>
                      <a:pt x="60" y="64"/>
                    </a:moveTo>
                    <a:cubicBezTo>
                      <a:pt x="60" y="68"/>
                      <a:pt x="54" y="62"/>
                      <a:pt x="54" y="62"/>
                    </a:cubicBezTo>
                    <a:cubicBezTo>
                      <a:pt x="47" y="53"/>
                      <a:pt x="47" y="65"/>
                      <a:pt x="47" y="65"/>
                    </a:cubicBezTo>
                    <a:cubicBezTo>
                      <a:pt x="46" y="71"/>
                      <a:pt x="43" y="72"/>
                      <a:pt x="43" y="72"/>
                    </a:cubicBezTo>
                    <a:cubicBezTo>
                      <a:pt x="42" y="43"/>
                      <a:pt x="53" y="45"/>
                      <a:pt x="53" y="45"/>
                    </a:cubicBezTo>
                    <a:cubicBezTo>
                      <a:pt x="57" y="46"/>
                      <a:pt x="60" y="64"/>
                      <a:pt x="6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n>
                    <a:solidFill>
                      <a:schemeClr val="bg1"/>
                    </a:solidFill>
                  </a:ln>
                  <a:solidFill>
                    <a:schemeClr val="bg1"/>
                  </a:solidFill>
                </a:endParaRPr>
              </a:p>
            </p:txBody>
          </p:sp>
          <p:sp>
            <p:nvSpPr>
              <p:cNvPr id="224" name="ïṡḷïḓé">
                <a:extLst>
                  <a:ext uri="{FF2B5EF4-FFF2-40B4-BE49-F238E27FC236}">
                    <a16:creationId xmlns:a16="http://schemas.microsoft.com/office/drawing/2014/main" id="{8A2B92DD-37B3-442E-A76A-8A7830C882B7}"/>
                  </a:ext>
                </a:extLst>
              </p:cNvPr>
              <p:cNvSpPr/>
              <p:nvPr/>
            </p:nvSpPr>
            <p:spPr bwMode="auto">
              <a:xfrm>
                <a:off x="5973763" y="3162300"/>
                <a:ext cx="238125" cy="171450"/>
              </a:xfrm>
              <a:custGeom>
                <a:avLst/>
                <a:gdLst>
                  <a:gd name="T0" fmla="*/ 13 w 72"/>
                  <a:gd name="T1" fmla="*/ 18 h 52"/>
                  <a:gd name="T2" fmla="*/ 31 w 72"/>
                  <a:gd name="T3" fmla="*/ 5 h 52"/>
                  <a:gd name="T4" fmla="*/ 53 w 72"/>
                  <a:gd name="T5" fmla="*/ 13 h 52"/>
                  <a:gd name="T6" fmla="*/ 48 w 72"/>
                  <a:gd name="T7" fmla="*/ 22 h 52"/>
                  <a:gd name="T8" fmla="*/ 50 w 72"/>
                  <a:gd name="T9" fmla="*/ 27 h 52"/>
                  <a:gd name="T10" fmla="*/ 67 w 72"/>
                  <a:gd name="T11" fmla="*/ 23 h 52"/>
                  <a:gd name="T12" fmla="*/ 68 w 72"/>
                  <a:gd name="T13" fmla="*/ 28 h 52"/>
                  <a:gd name="T14" fmla="*/ 43 w 72"/>
                  <a:gd name="T15" fmla="*/ 35 h 52"/>
                  <a:gd name="T16" fmla="*/ 29 w 72"/>
                  <a:gd name="T17" fmla="*/ 39 h 52"/>
                  <a:gd name="T18" fmla="*/ 5 w 72"/>
                  <a:gd name="T19" fmla="*/ 49 h 52"/>
                  <a:gd name="T20" fmla="*/ 8 w 72"/>
                  <a:gd name="T21" fmla="*/ 40 h 52"/>
                  <a:gd name="T22" fmla="*/ 25 w 72"/>
                  <a:gd name="T23" fmla="*/ 29 h 52"/>
                  <a:gd name="T24" fmla="*/ 17 w 72"/>
                  <a:gd name="T25" fmla="*/ 22 h 52"/>
                  <a:gd name="T26" fmla="*/ 13 w 72"/>
                  <a:gd name="T2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2">
                    <a:moveTo>
                      <a:pt x="13" y="18"/>
                    </a:moveTo>
                    <a:cubicBezTo>
                      <a:pt x="13" y="18"/>
                      <a:pt x="19" y="6"/>
                      <a:pt x="31" y="5"/>
                    </a:cubicBezTo>
                    <a:cubicBezTo>
                      <a:pt x="31" y="5"/>
                      <a:pt x="48" y="0"/>
                      <a:pt x="53" y="13"/>
                    </a:cubicBezTo>
                    <a:cubicBezTo>
                      <a:pt x="53" y="13"/>
                      <a:pt x="54" y="18"/>
                      <a:pt x="48" y="22"/>
                    </a:cubicBezTo>
                    <a:cubicBezTo>
                      <a:pt x="48" y="22"/>
                      <a:pt x="43" y="28"/>
                      <a:pt x="50" y="27"/>
                    </a:cubicBezTo>
                    <a:cubicBezTo>
                      <a:pt x="50" y="27"/>
                      <a:pt x="60" y="28"/>
                      <a:pt x="67" y="23"/>
                    </a:cubicBezTo>
                    <a:cubicBezTo>
                      <a:pt x="67" y="23"/>
                      <a:pt x="72" y="23"/>
                      <a:pt x="68" y="28"/>
                    </a:cubicBezTo>
                    <a:cubicBezTo>
                      <a:pt x="68" y="28"/>
                      <a:pt x="60" y="38"/>
                      <a:pt x="43" y="35"/>
                    </a:cubicBezTo>
                    <a:cubicBezTo>
                      <a:pt x="43" y="35"/>
                      <a:pt x="37" y="31"/>
                      <a:pt x="29" y="39"/>
                    </a:cubicBezTo>
                    <a:cubicBezTo>
                      <a:pt x="29" y="39"/>
                      <a:pt x="12" y="52"/>
                      <a:pt x="5" y="49"/>
                    </a:cubicBezTo>
                    <a:cubicBezTo>
                      <a:pt x="5" y="49"/>
                      <a:pt x="0" y="42"/>
                      <a:pt x="8" y="40"/>
                    </a:cubicBezTo>
                    <a:cubicBezTo>
                      <a:pt x="8" y="40"/>
                      <a:pt x="25" y="38"/>
                      <a:pt x="25" y="29"/>
                    </a:cubicBezTo>
                    <a:cubicBezTo>
                      <a:pt x="25" y="29"/>
                      <a:pt x="23" y="24"/>
                      <a:pt x="17" y="22"/>
                    </a:cubicBezTo>
                    <a:lnTo>
                      <a:pt x="1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25" name="îṥ1ïḋè">
                <a:extLst>
                  <a:ext uri="{FF2B5EF4-FFF2-40B4-BE49-F238E27FC236}">
                    <a16:creationId xmlns:a16="http://schemas.microsoft.com/office/drawing/2014/main" id="{9C8B8EBA-CF4D-458E-BF8F-5B95CB78ACE5}"/>
                  </a:ext>
                </a:extLst>
              </p:cNvPr>
              <p:cNvSpPr/>
              <p:nvPr/>
            </p:nvSpPr>
            <p:spPr bwMode="auto">
              <a:xfrm>
                <a:off x="5954713" y="3290888"/>
                <a:ext cx="328613" cy="279400"/>
              </a:xfrm>
              <a:custGeom>
                <a:avLst/>
                <a:gdLst>
                  <a:gd name="T0" fmla="*/ 21 w 100"/>
                  <a:gd name="T1" fmla="*/ 22 h 84"/>
                  <a:gd name="T2" fmla="*/ 45 w 100"/>
                  <a:gd name="T3" fmla="*/ 10 h 84"/>
                  <a:gd name="T4" fmla="*/ 60 w 100"/>
                  <a:gd name="T5" fmla="*/ 12 h 84"/>
                  <a:gd name="T6" fmla="*/ 55 w 100"/>
                  <a:gd name="T7" fmla="*/ 20 h 84"/>
                  <a:gd name="T8" fmla="*/ 56 w 100"/>
                  <a:gd name="T9" fmla="*/ 54 h 84"/>
                  <a:gd name="T10" fmla="*/ 81 w 100"/>
                  <a:gd name="T11" fmla="*/ 58 h 84"/>
                  <a:gd name="T12" fmla="*/ 83 w 100"/>
                  <a:gd name="T13" fmla="*/ 43 h 84"/>
                  <a:gd name="T14" fmla="*/ 91 w 100"/>
                  <a:gd name="T15" fmla="*/ 60 h 84"/>
                  <a:gd name="T16" fmla="*/ 85 w 100"/>
                  <a:gd name="T17" fmla="*/ 83 h 84"/>
                  <a:gd name="T18" fmla="*/ 75 w 100"/>
                  <a:gd name="T19" fmla="*/ 84 h 84"/>
                  <a:gd name="T20" fmla="*/ 42 w 100"/>
                  <a:gd name="T21" fmla="*/ 55 h 84"/>
                  <a:gd name="T22" fmla="*/ 40 w 100"/>
                  <a:gd name="T23" fmla="*/ 38 h 84"/>
                  <a:gd name="T24" fmla="*/ 33 w 100"/>
                  <a:gd name="T25" fmla="*/ 29 h 84"/>
                  <a:gd name="T26" fmla="*/ 28 w 100"/>
                  <a:gd name="T27" fmla="*/ 38 h 84"/>
                  <a:gd name="T28" fmla="*/ 6 w 100"/>
                  <a:gd name="T29" fmla="*/ 78 h 84"/>
                  <a:gd name="T30" fmla="*/ 3 w 100"/>
                  <a:gd name="T31" fmla="*/ 71 h 84"/>
                  <a:gd name="T32" fmla="*/ 7 w 100"/>
                  <a:gd name="T33" fmla="*/ 59 h 84"/>
                  <a:gd name="T34" fmla="*/ 10 w 100"/>
                  <a:gd name="T35" fmla="*/ 51 h 84"/>
                  <a:gd name="T36" fmla="*/ 21 w 100"/>
                  <a:gd name="T3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84">
                    <a:moveTo>
                      <a:pt x="21" y="22"/>
                    </a:moveTo>
                    <a:cubicBezTo>
                      <a:pt x="21" y="22"/>
                      <a:pt x="40" y="19"/>
                      <a:pt x="45" y="10"/>
                    </a:cubicBezTo>
                    <a:cubicBezTo>
                      <a:pt x="45" y="10"/>
                      <a:pt x="54" y="0"/>
                      <a:pt x="60" y="12"/>
                    </a:cubicBezTo>
                    <a:cubicBezTo>
                      <a:pt x="60" y="12"/>
                      <a:pt x="62" y="14"/>
                      <a:pt x="55" y="20"/>
                    </a:cubicBezTo>
                    <a:cubicBezTo>
                      <a:pt x="55" y="20"/>
                      <a:pt x="45" y="40"/>
                      <a:pt x="56" y="54"/>
                    </a:cubicBezTo>
                    <a:cubicBezTo>
                      <a:pt x="56" y="54"/>
                      <a:pt x="76" y="77"/>
                      <a:pt x="81" y="58"/>
                    </a:cubicBezTo>
                    <a:cubicBezTo>
                      <a:pt x="83" y="43"/>
                      <a:pt x="83" y="43"/>
                      <a:pt x="83" y="43"/>
                    </a:cubicBezTo>
                    <a:cubicBezTo>
                      <a:pt x="83" y="43"/>
                      <a:pt x="86" y="43"/>
                      <a:pt x="91" y="60"/>
                    </a:cubicBezTo>
                    <a:cubicBezTo>
                      <a:pt x="91" y="60"/>
                      <a:pt x="100" y="82"/>
                      <a:pt x="85" y="83"/>
                    </a:cubicBezTo>
                    <a:cubicBezTo>
                      <a:pt x="85" y="83"/>
                      <a:pt x="80" y="81"/>
                      <a:pt x="75" y="84"/>
                    </a:cubicBezTo>
                    <a:cubicBezTo>
                      <a:pt x="75" y="84"/>
                      <a:pt x="46" y="79"/>
                      <a:pt x="42" y="55"/>
                    </a:cubicBezTo>
                    <a:cubicBezTo>
                      <a:pt x="40" y="38"/>
                      <a:pt x="40" y="38"/>
                      <a:pt x="40" y="38"/>
                    </a:cubicBezTo>
                    <a:cubicBezTo>
                      <a:pt x="40" y="38"/>
                      <a:pt x="42" y="28"/>
                      <a:pt x="33" y="29"/>
                    </a:cubicBezTo>
                    <a:cubicBezTo>
                      <a:pt x="33" y="29"/>
                      <a:pt x="28" y="31"/>
                      <a:pt x="28" y="38"/>
                    </a:cubicBezTo>
                    <a:cubicBezTo>
                      <a:pt x="28" y="38"/>
                      <a:pt x="21" y="75"/>
                      <a:pt x="6" y="78"/>
                    </a:cubicBezTo>
                    <a:cubicBezTo>
                      <a:pt x="6" y="78"/>
                      <a:pt x="0" y="76"/>
                      <a:pt x="3" y="71"/>
                    </a:cubicBezTo>
                    <a:cubicBezTo>
                      <a:pt x="3" y="71"/>
                      <a:pt x="7" y="66"/>
                      <a:pt x="7" y="59"/>
                    </a:cubicBezTo>
                    <a:cubicBezTo>
                      <a:pt x="7" y="59"/>
                      <a:pt x="7" y="55"/>
                      <a:pt x="10" y="51"/>
                    </a:cubicBezTo>
                    <a:cubicBezTo>
                      <a:pt x="10" y="51"/>
                      <a:pt x="23" y="29"/>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26" name="ïsľîdé">
                <a:extLst>
                  <a:ext uri="{FF2B5EF4-FFF2-40B4-BE49-F238E27FC236}">
                    <a16:creationId xmlns:a16="http://schemas.microsoft.com/office/drawing/2014/main" id="{CD1C84E7-47C3-44B2-B5EB-57C7186EA82E}"/>
                  </a:ext>
                </a:extLst>
              </p:cNvPr>
              <p:cNvSpPr/>
              <p:nvPr/>
            </p:nvSpPr>
            <p:spPr bwMode="auto">
              <a:xfrm>
                <a:off x="6310313" y="3105150"/>
                <a:ext cx="471488" cy="511175"/>
              </a:xfrm>
              <a:custGeom>
                <a:avLst/>
                <a:gdLst>
                  <a:gd name="T0" fmla="*/ 38 w 143"/>
                  <a:gd name="T1" fmla="*/ 18 h 154"/>
                  <a:gd name="T2" fmla="*/ 51 w 143"/>
                  <a:gd name="T3" fmla="*/ 9 h 154"/>
                  <a:gd name="T4" fmla="*/ 78 w 143"/>
                  <a:gd name="T5" fmla="*/ 11 h 154"/>
                  <a:gd name="T6" fmla="*/ 83 w 143"/>
                  <a:gd name="T7" fmla="*/ 26 h 154"/>
                  <a:gd name="T8" fmla="*/ 82 w 143"/>
                  <a:gd name="T9" fmla="*/ 33 h 154"/>
                  <a:gd name="T10" fmla="*/ 115 w 143"/>
                  <a:gd name="T11" fmla="*/ 23 h 154"/>
                  <a:gd name="T12" fmla="*/ 124 w 143"/>
                  <a:gd name="T13" fmla="*/ 25 h 154"/>
                  <a:gd name="T14" fmla="*/ 132 w 143"/>
                  <a:gd name="T15" fmla="*/ 44 h 154"/>
                  <a:gd name="T16" fmla="*/ 122 w 143"/>
                  <a:gd name="T17" fmla="*/ 46 h 154"/>
                  <a:gd name="T18" fmla="*/ 98 w 143"/>
                  <a:gd name="T19" fmla="*/ 51 h 154"/>
                  <a:gd name="T20" fmla="*/ 97 w 143"/>
                  <a:gd name="T21" fmla="*/ 57 h 154"/>
                  <a:gd name="T22" fmla="*/ 94 w 143"/>
                  <a:gd name="T23" fmla="*/ 66 h 154"/>
                  <a:gd name="T24" fmla="*/ 76 w 143"/>
                  <a:gd name="T25" fmla="*/ 78 h 154"/>
                  <a:gd name="T26" fmla="*/ 71 w 143"/>
                  <a:gd name="T27" fmla="*/ 84 h 154"/>
                  <a:gd name="T28" fmla="*/ 71 w 143"/>
                  <a:gd name="T29" fmla="*/ 89 h 154"/>
                  <a:gd name="T30" fmla="*/ 86 w 143"/>
                  <a:gd name="T31" fmla="*/ 83 h 154"/>
                  <a:gd name="T32" fmla="*/ 92 w 143"/>
                  <a:gd name="T33" fmla="*/ 92 h 154"/>
                  <a:gd name="T34" fmla="*/ 79 w 143"/>
                  <a:gd name="T35" fmla="*/ 103 h 154"/>
                  <a:gd name="T36" fmla="*/ 77 w 143"/>
                  <a:gd name="T37" fmla="*/ 110 h 154"/>
                  <a:gd name="T38" fmla="*/ 80 w 143"/>
                  <a:gd name="T39" fmla="*/ 117 h 154"/>
                  <a:gd name="T40" fmla="*/ 105 w 143"/>
                  <a:gd name="T41" fmla="*/ 110 h 154"/>
                  <a:gd name="T42" fmla="*/ 113 w 143"/>
                  <a:gd name="T43" fmla="*/ 112 h 154"/>
                  <a:gd name="T44" fmla="*/ 119 w 143"/>
                  <a:gd name="T45" fmla="*/ 125 h 154"/>
                  <a:gd name="T46" fmla="*/ 105 w 143"/>
                  <a:gd name="T47" fmla="*/ 130 h 154"/>
                  <a:gd name="T48" fmla="*/ 41 w 143"/>
                  <a:gd name="T49" fmla="*/ 148 h 154"/>
                  <a:gd name="T50" fmla="*/ 28 w 143"/>
                  <a:gd name="T51" fmla="*/ 145 h 154"/>
                  <a:gd name="T52" fmla="*/ 36 w 143"/>
                  <a:gd name="T53" fmla="*/ 131 h 154"/>
                  <a:gd name="T54" fmla="*/ 61 w 143"/>
                  <a:gd name="T55" fmla="*/ 118 h 154"/>
                  <a:gd name="T56" fmla="*/ 56 w 143"/>
                  <a:gd name="T57" fmla="*/ 113 h 154"/>
                  <a:gd name="T58" fmla="*/ 48 w 143"/>
                  <a:gd name="T59" fmla="*/ 98 h 154"/>
                  <a:gd name="T60" fmla="*/ 75 w 143"/>
                  <a:gd name="T61" fmla="*/ 67 h 154"/>
                  <a:gd name="T62" fmla="*/ 83 w 143"/>
                  <a:gd name="T63" fmla="*/ 50 h 154"/>
                  <a:gd name="T64" fmla="*/ 100 w 143"/>
                  <a:gd name="T65" fmla="*/ 42 h 154"/>
                  <a:gd name="T66" fmla="*/ 93 w 143"/>
                  <a:gd name="T67" fmla="*/ 38 h 154"/>
                  <a:gd name="T68" fmla="*/ 58 w 143"/>
                  <a:gd name="T69" fmla="*/ 54 h 154"/>
                  <a:gd name="T70" fmla="*/ 40 w 143"/>
                  <a:gd name="T71" fmla="*/ 62 h 154"/>
                  <a:gd name="T72" fmla="*/ 30 w 143"/>
                  <a:gd name="T73" fmla="*/ 70 h 154"/>
                  <a:gd name="T74" fmla="*/ 11 w 143"/>
                  <a:gd name="T75" fmla="*/ 77 h 154"/>
                  <a:gd name="T76" fmla="*/ 8 w 143"/>
                  <a:gd name="T77" fmla="*/ 55 h 154"/>
                  <a:gd name="T78" fmla="*/ 27 w 143"/>
                  <a:gd name="T79" fmla="*/ 36 h 154"/>
                  <a:gd name="T80" fmla="*/ 32 w 143"/>
                  <a:gd name="T81" fmla="*/ 42 h 154"/>
                  <a:gd name="T82" fmla="*/ 35 w 143"/>
                  <a:gd name="T83" fmla="*/ 49 h 154"/>
                  <a:gd name="T84" fmla="*/ 60 w 143"/>
                  <a:gd name="T85" fmla="*/ 39 h 154"/>
                  <a:gd name="T86" fmla="*/ 53 w 143"/>
                  <a:gd name="T87" fmla="*/ 31 h 154"/>
                  <a:gd name="T88" fmla="*/ 53 w 143"/>
                  <a:gd name="T89" fmla="*/ 31 h 154"/>
                  <a:gd name="T90" fmla="*/ 38 w 143"/>
                  <a:gd name="T91" fmla="*/ 1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3" h="154">
                    <a:moveTo>
                      <a:pt x="38" y="18"/>
                    </a:moveTo>
                    <a:cubicBezTo>
                      <a:pt x="38" y="18"/>
                      <a:pt x="42" y="10"/>
                      <a:pt x="51" y="9"/>
                    </a:cubicBezTo>
                    <a:cubicBezTo>
                      <a:pt x="51" y="9"/>
                      <a:pt x="68" y="0"/>
                      <a:pt x="78" y="11"/>
                    </a:cubicBezTo>
                    <a:cubicBezTo>
                      <a:pt x="78" y="11"/>
                      <a:pt x="87" y="19"/>
                      <a:pt x="83" y="26"/>
                    </a:cubicBezTo>
                    <a:cubicBezTo>
                      <a:pt x="83" y="26"/>
                      <a:pt x="77" y="29"/>
                      <a:pt x="82" y="33"/>
                    </a:cubicBezTo>
                    <a:cubicBezTo>
                      <a:pt x="115" y="23"/>
                      <a:pt x="115" y="23"/>
                      <a:pt x="115" y="23"/>
                    </a:cubicBezTo>
                    <a:cubicBezTo>
                      <a:pt x="115" y="23"/>
                      <a:pt x="119" y="21"/>
                      <a:pt x="124" y="25"/>
                    </a:cubicBezTo>
                    <a:cubicBezTo>
                      <a:pt x="124" y="25"/>
                      <a:pt x="143" y="36"/>
                      <a:pt x="132" y="44"/>
                    </a:cubicBezTo>
                    <a:cubicBezTo>
                      <a:pt x="132" y="44"/>
                      <a:pt x="126" y="47"/>
                      <a:pt x="122" y="46"/>
                    </a:cubicBezTo>
                    <a:cubicBezTo>
                      <a:pt x="98" y="51"/>
                      <a:pt x="98" y="51"/>
                      <a:pt x="98" y="51"/>
                    </a:cubicBezTo>
                    <a:cubicBezTo>
                      <a:pt x="98" y="51"/>
                      <a:pt x="94" y="53"/>
                      <a:pt x="97" y="57"/>
                    </a:cubicBezTo>
                    <a:cubicBezTo>
                      <a:pt x="97" y="57"/>
                      <a:pt x="99" y="63"/>
                      <a:pt x="94" y="66"/>
                    </a:cubicBezTo>
                    <a:cubicBezTo>
                      <a:pt x="94" y="66"/>
                      <a:pt x="76" y="75"/>
                      <a:pt x="76" y="78"/>
                    </a:cubicBezTo>
                    <a:cubicBezTo>
                      <a:pt x="71" y="84"/>
                      <a:pt x="71" y="84"/>
                      <a:pt x="71" y="84"/>
                    </a:cubicBezTo>
                    <a:cubicBezTo>
                      <a:pt x="71" y="84"/>
                      <a:pt x="65" y="87"/>
                      <a:pt x="71" y="89"/>
                    </a:cubicBezTo>
                    <a:cubicBezTo>
                      <a:pt x="86" y="83"/>
                      <a:pt x="86" y="83"/>
                      <a:pt x="86" y="83"/>
                    </a:cubicBezTo>
                    <a:cubicBezTo>
                      <a:pt x="86" y="83"/>
                      <a:pt x="94" y="81"/>
                      <a:pt x="92" y="92"/>
                    </a:cubicBezTo>
                    <a:cubicBezTo>
                      <a:pt x="92" y="92"/>
                      <a:pt x="86" y="101"/>
                      <a:pt x="79" y="103"/>
                    </a:cubicBezTo>
                    <a:cubicBezTo>
                      <a:pt x="79" y="103"/>
                      <a:pt x="79" y="107"/>
                      <a:pt x="77" y="110"/>
                    </a:cubicBezTo>
                    <a:cubicBezTo>
                      <a:pt x="77" y="110"/>
                      <a:pt x="77" y="116"/>
                      <a:pt x="80" y="117"/>
                    </a:cubicBezTo>
                    <a:cubicBezTo>
                      <a:pt x="105" y="110"/>
                      <a:pt x="105" y="110"/>
                      <a:pt x="105" y="110"/>
                    </a:cubicBezTo>
                    <a:cubicBezTo>
                      <a:pt x="105" y="110"/>
                      <a:pt x="110" y="109"/>
                      <a:pt x="113" y="112"/>
                    </a:cubicBezTo>
                    <a:cubicBezTo>
                      <a:pt x="113" y="112"/>
                      <a:pt x="121" y="117"/>
                      <a:pt x="119" y="125"/>
                    </a:cubicBezTo>
                    <a:cubicBezTo>
                      <a:pt x="119" y="125"/>
                      <a:pt x="114" y="132"/>
                      <a:pt x="105" y="130"/>
                    </a:cubicBezTo>
                    <a:cubicBezTo>
                      <a:pt x="105" y="130"/>
                      <a:pt x="64" y="132"/>
                      <a:pt x="41" y="148"/>
                    </a:cubicBezTo>
                    <a:cubicBezTo>
                      <a:pt x="41" y="148"/>
                      <a:pt x="33" y="154"/>
                      <a:pt x="28" y="145"/>
                    </a:cubicBezTo>
                    <a:cubicBezTo>
                      <a:pt x="28" y="145"/>
                      <a:pt x="26" y="133"/>
                      <a:pt x="36" y="131"/>
                    </a:cubicBezTo>
                    <a:cubicBezTo>
                      <a:pt x="36" y="131"/>
                      <a:pt x="69" y="129"/>
                      <a:pt x="61" y="118"/>
                    </a:cubicBezTo>
                    <a:cubicBezTo>
                      <a:pt x="56" y="113"/>
                      <a:pt x="56" y="113"/>
                      <a:pt x="56" y="113"/>
                    </a:cubicBezTo>
                    <a:cubicBezTo>
                      <a:pt x="56" y="113"/>
                      <a:pt x="44" y="105"/>
                      <a:pt x="48" y="98"/>
                    </a:cubicBezTo>
                    <a:cubicBezTo>
                      <a:pt x="48" y="98"/>
                      <a:pt x="73" y="86"/>
                      <a:pt x="75" y="67"/>
                    </a:cubicBezTo>
                    <a:cubicBezTo>
                      <a:pt x="75" y="67"/>
                      <a:pt x="73" y="52"/>
                      <a:pt x="83" y="50"/>
                    </a:cubicBezTo>
                    <a:cubicBezTo>
                      <a:pt x="83" y="50"/>
                      <a:pt x="95" y="52"/>
                      <a:pt x="100" y="42"/>
                    </a:cubicBezTo>
                    <a:cubicBezTo>
                      <a:pt x="100" y="42"/>
                      <a:pt x="104" y="31"/>
                      <a:pt x="93" y="38"/>
                    </a:cubicBezTo>
                    <a:cubicBezTo>
                      <a:pt x="93" y="38"/>
                      <a:pt x="66" y="46"/>
                      <a:pt x="58" y="54"/>
                    </a:cubicBezTo>
                    <a:cubicBezTo>
                      <a:pt x="40" y="62"/>
                      <a:pt x="40" y="62"/>
                      <a:pt x="40" y="62"/>
                    </a:cubicBezTo>
                    <a:cubicBezTo>
                      <a:pt x="40" y="62"/>
                      <a:pt x="35" y="62"/>
                      <a:pt x="30" y="70"/>
                    </a:cubicBezTo>
                    <a:cubicBezTo>
                      <a:pt x="30" y="70"/>
                      <a:pt x="21" y="86"/>
                      <a:pt x="11" y="77"/>
                    </a:cubicBezTo>
                    <a:cubicBezTo>
                      <a:pt x="11" y="77"/>
                      <a:pt x="0" y="69"/>
                      <a:pt x="8" y="55"/>
                    </a:cubicBezTo>
                    <a:cubicBezTo>
                      <a:pt x="8" y="55"/>
                      <a:pt x="15" y="42"/>
                      <a:pt x="27" y="36"/>
                    </a:cubicBezTo>
                    <a:cubicBezTo>
                      <a:pt x="27" y="36"/>
                      <a:pt x="33" y="38"/>
                      <a:pt x="32" y="42"/>
                    </a:cubicBezTo>
                    <a:cubicBezTo>
                      <a:pt x="32" y="42"/>
                      <a:pt x="29" y="50"/>
                      <a:pt x="35" y="49"/>
                    </a:cubicBezTo>
                    <a:cubicBezTo>
                      <a:pt x="35" y="49"/>
                      <a:pt x="52" y="51"/>
                      <a:pt x="60" y="39"/>
                    </a:cubicBezTo>
                    <a:cubicBezTo>
                      <a:pt x="60" y="39"/>
                      <a:pt x="58" y="33"/>
                      <a:pt x="53" y="31"/>
                    </a:cubicBezTo>
                    <a:cubicBezTo>
                      <a:pt x="53" y="31"/>
                      <a:pt x="53" y="31"/>
                      <a:pt x="53" y="31"/>
                    </a:cubicBezTo>
                    <a:cubicBezTo>
                      <a:pt x="48" y="28"/>
                      <a:pt x="41" y="18"/>
                      <a:pt x="3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27" name="íṩlíďê">
                <a:extLst>
                  <a:ext uri="{FF2B5EF4-FFF2-40B4-BE49-F238E27FC236}">
                    <a16:creationId xmlns:a16="http://schemas.microsoft.com/office/drawing/2014/main" id="{67385552-CD82-4D81-B95F-815B835546D0}"/>
                  </a:ext>
                </a:extLst>
              </p:cNvPr>
              <p:cNvSpPr/>
              <p:nvPr/>
            </p:nvSpPr>
            <p:spPr bwMode="auto">
              <a:xfrm>
                <a:off x="6448426" y="3314700"/>
                <a:ext cx="79375" cy="88900"/>
              </a:xfrm>
              <a:custGeom>
                <a:avLst/>
                <a:gdLst>
                  <a:gd name="T0" fmla="*/ 23 w 24"/>
                  <a:gd name="T1" fmla="*/ 3 h 27"/>
                  <a:gd name="T2" fmla="*/ 18 w 24"/>
                  <a:gd name="T3" fmla="*/ 13 h 27"/>
                  <a:gd name="T4" fmla="*/ 5 w 24"/>
                  <a:gd name="T5" fmla="*/ 16 h 27"/>
                  <a:gd name="T6" fmla="*/ 3 w 24"/>
                  <a:gd name="T7" fmla="*/ 3 h 27"/>
                  <a:gd name="T8" fmla="*/ 7 w 24"/>
                  <a:gd name="T9" fmla="*/ 3 h 27"/>
                  <a:gd name="T10" fmla="*/ 20 w 24"/>
                  <a:gd name="T11" fmla="*/ 1 h 27"/>
                  <a:gd name="T12" fmla="*/ 23 w 24"/>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23" y="3"/>
                    </a:moveTo>
                    <a:cubicBezTo>
                      <a:pt x="23" y="3"/>
                      <a:pt x="20" y="11"/>
                      <a:pt x="18" y="13"/>
                    </a:cubicBezTo>
                    <a:cubicBezTo>
                      <a:pt x="18" y="13"/>
                      <a:pt x="11" y="27"/>
                      <a:pt x="5" y="16"/>
                    </a:cubicBezTo>
                    <a:cubicBezTo>
                      <a:pt x="5" y="16"/>
                      <a:pt x="0" y="13"/>
                      <a:pt x="3" y="3"/>
                    </a:cubicBezTo>
                    <a:cubicBezTo>
                      <a:pt x="3" y="3"/>
                      <a:pt x="6" y="0"/>
                      <a:pt x="7" y="3"/>
                    </a:cubicBezTo>
                    <a:cubicBezTo>
                      <a:pt x="7" y="3"/>
                      <a:pt x="13" y="8"/>
                      <a:pt x="20" y="1"/>
                    </a:cubicBezTo>
                    <a:cubicBezTo>
                      <a:pt x="20" y="1"/>
                      <a:pt x="24" y="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28" name="işḷïďè">
                <a:extLst>
                  <a:ext uri="{FF2B5EF4-FFF2-40B4-BE49-F238E27FC236}">
                    <a16:creationId xmlns:a16="http://schemas.microsoft.com/office/drawing/2014/main" id="{140C826C-71BF-4611-9C35-8612BE38E151}"/>
                  </a:ext>
                </a:extLst>
              </p:cNvPr>
              <p:cNvSpPr/>
              <p:nvPr/>
            </p:nvSpPr>
            <p:spPr bwMode="auto">
              <a:xfrm>
                <a:off x="6448426" y="3314700"/>
                <a:ext cx="79375" cy="88900"/>
              </a:xfrm>
              <a:custGeom>
                <a:avLst/>
                <a:gdLst>
                  <a:gd name="T0" fmla="*/ 23 w 24"/>
                  <a:gd name="T1" fmla="*/ 3 h 27"/>
                  <a:gd name="T2" fmla="*/ 18 w 24"/>
                  <a:gd name="T3" fmla="*/ 13 h 27"/>
                  <a:gd name="T4" fmla="*/ 5 w 24"/>
                  <a:gd name="T5" fmla="*/ 16 h 27"/>
                  <a:gd name="T6" fmla="*/ 3 w 24"/>
                  <a:gd name="T7" fmla="*/ 3 h 27"/>
                  <a:gd name="T8" fmla="*/ 7 w 24"/>
                  <a:gd name="T9" fmla="*/ 3 h 27"/>
                  <a:gd name="T10" fmla="*/ 20 w 24"/>
                  <a:gd name="T11" fmla="*/ 1 h 27"/>
                  <a:gd name="T12" fmla="*/ 23 w 24"/>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23" y="3"/>
                    </a:moveTo>
                    <a:cubicBezTo>
                      <a:pt x="23" y="3"/>
                      <a:pt x="20" y="11"/>
                      <a:pt x="18" y="13"/>
                    </a:cubicBezTo>
                    <a:cubicBezTo>
                      <a:pt x="18" y="13"/>
                      <a:pt x="11" y="27"/>
                      <a:pt x="5" y="16"/>
                    </a:cubicBezTo>
                    <a:cubicBezTo>
                      <a:pt x="5" y="16"/>
                      <a:pt x="0" y="13"/>
                      <a:pt x="3" y="3"/>
                    </a:cubicBezTo>
                    <a:cubicBezTo>
                      <a:pt x="3" y="3"/>
                      <a:pt x="6" y="0"/>
                      <a:pt x="7" y="3"/>
                    </a:cubicBezTo>
                    <a:cubicBezTo>
                      <a:pt x="7" y="3"/>
                      <a:pt x="13" y="8"/>
                      <a:pt x="20" y="1"/>
                    </a:cubicBezTo>
                    <a:cubicBezTo>
                      <a:pt x="20" y="1"/>
                      <a:pt x="24" y="0"/>
                      <a:pt x="23" y="3"/>
                    </a:cubicBezTo>
                    <a:close/>
                  </a:path>
                </a:pathLst>
              </a:custGeom>
              <a:grpFill/>
              <a:ln w="6350" cap="flat">
                <a:noFill/>
                <a:prstDash val="solid"/>
                <a:miter lim="800000"/>
                <a:headEnd/>
                <a:tailEnd/>
              </a:ln>
            </p:spPr>
            <p:txBody>
              <a:bodyPr anchor="ctr"/>
              <a:lstStyle/>
              <a:p>
                <a:pPr algn="ctr"/>
                <a:endParaRPr dirty="0">
                  <a:ln>
                    <a:solidFill>
                      <a:schemeClr val="bg1"/>
                    </a:solidFill>
                  </a:ln>
                  <a:solidFill>
                    <a:schemeClr val="bg1"/>
                  </a:solidFill>
                </a:endParaRPr>
              </a:p>
            </p:txBody>
          </p:sp>
          <p:sp>
            <p:nvSpPr>
              <p:cNvPr id="229" name="îṡlíḑê">
                <a:extLst>
                  <a:ext uri="{FF2B5EF4-FFF2-40B4-BE49-F238E27FC236}">
                    <a16:creationId xmlns:a16="http://schemas.microsoft.com/office/drawing/2014/main" id="{F10E7D4A-4338-4DB6-9E35-AD9F328A8399}"/>
                  </a:ext>
                </a:extLst>
              </p:cNvPr>
              <p:cNvSpPr/>
              <p:nvPr/>
            </p:nvSpPr>
            <p:spPr bwMode="auto">
              <a:xfrm>
                <a:off x="6904038" y="3122613"/>
                <a:ext cx="138113" cy="125413"/>
              </a:xfrm>
              <a:custGeom>
                <a:avLst/>
                <a:gdLst>
                  <a:gd name="T0" fmla="*/ 22 w 42"/>
                  <a:gd name="T1" fmla="*/ 3 h 38"/>
                  <a:gd name="T2" fmla="*/ 9 w 42"/>
                  <a:gd name="T3" fmla="*/ 16 h 38"/>
                  <a:gd name="T4" fmla="*/ 4 w 42"/>
                  <a:gd name="T5" fmla="*/ 27 h 38"/>
                  <a:gd name="T6" fmla="*/ 4 w 42"/>
                  <a:gd name="T7" fmla="*/ 38 h 38"/>
                  <a:gd name="T8" fmla="*/ 16 w 42"/>
                  <a:gd name="T9" fmla="*/ 24 h 38"/>
                  <a:gd name="T10" fmla="*/ 28 w 42"/>
                  <a:gd name="T11" fmla="*/ 23 h 38"/>
                  <a:gd name="T12" fmla="*/ 41 w 42"/>
                  <a:gd name="T13" fmla="*/ 10 h 38"/>
                  <a:gd name="T14" fmla="*/ 22 w 42"/>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8">
                    <a:moveTo>
                      <a:pt x="22" y="3"/>
                    </a:moveTo>
                    <a:cubicBezTo>
                      <a:pt x="22" y="3"/>
                      <a:pt x="13" y="2"/>
                      <a:pt x="9" y="16"/>
                    </a:cubicBezTo>
                    <a:cubicBezTo>
                      <a:pt x="9" y="16"/>
                      <a:pt x="11" y="24"/>
                      <a:pt x="4" y="27"/>
                    </a:cubicBezTo>
                    <a:cubicBezTo>
                      <a:pt x="4" y="27"/>
                      <a:pt x="0" y="32"/>
                      <a:pt x="4" y="38"/>
                    </a:cubicBezTo>
                    <a:cubicBezTo>
                      <a:pt x="4" y="38"/>
                      <a:pt x="8" y="33"/>
                      <a:pt x="16" y="24"/>
                    </a:cubicBezTo>
                    <a:cubicBezTo>
                      <a:pt x="28" y="23"/>
                      <a:pt x="28" y="23"/>
                      <a:pt x="28" y="23"/>
                    </a:cubicBezTo>
                    <a:cubicBezTo>
                      <a:pt x="28" y="23"/>
                      <a:pt x="42" y="26"/>
                      <a:pt x="41" y="10"/>
                    </a:cubicBezTo>
                    <a:cubicBezTo>
                      <a:pt x="41" y="10"/>
                      <a:pt x="38" y="0"/>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30" name="iṡľïḍê">
                <a:extLst>
                  <a:ext uri="{FF2B5EF4-FFF2-40B4-BE49-F238E27FC236}">
                    <a16:creationId xmlns:a16="http://schemas.microsoft.com/office/drawing/2014/main" id="{B5015770-B335-4F12-B967-9A7DB8A5A64C}"/>
                  </a:ext>
                </a:extLst>
              </p:cNvPr>
              <p:cNvSpPr/>
              <p:nvPr/>
            </p:nvSpPr>
            <p:spPr bwMode="auto">
              <a:xfrm>
                <a:off x="6815138" y="3228975"/>
                <a:ext cx="227013" cy="377825"/>
              </a:xfrm>
              <a:custGeom>
                <a:avLst/>
                <a:gdLst>
                  <a:gd name="T0" fmla="*/ 35 w 69"/>
                  <a:gd name="T1" fmla="*/ 11 h 114"/>
                  <a:gd name="T2" fmla="*/ 30 w 69"/>
                  <a:gd name="T3" fmla="*/ 23 h 114"/>
                  <a:gd name="T4" fmla="*/ 30 w 69"/>
                  <a:gd name="T5" fmla="*/ 48 h 114"/>
                  <a:gd name="T6" fmla="*/ 19 w 69"/>
                  <a:gd name="T7" fmla="*/ 56 h 114"/>
                  <a:gd name="T8" fmla="*/ 11 w 69"/>
                  <a:gd name="T9" fmla="*/ 54 h 114"/>
                  <a:gd name="T10" fmla="*/ 4 w 69"/>
                  <a:gd name="T11" fmla="*/ 64 h 114"/>
                  <a:gd name="T12" fmla="*/ 10 w 69"/>
                  <a:gd name="T13" fmla="*/ 76 h 114"/>
                  <a:gd name="T14" fmla="*/ 22 w 69"/>
                  <a:gd name="T15" fmla="*/ 76 h 114"/>
                  <a:gd name="T16" fmla="*/ 18 w 69"/>
                  <a:gd name="T17" fmla="*/ 84 h 114"/>
                  <a:gd name="T18" fmla="*/ 17 w 69"/>
                  <a:gd name="T19" fmla="*/ 100 h 114"/>
                  <a:gd name="T20" fmla="*/ 25 w 69"/>
                  <a:gd name="T21" fmla="*/ 87 h 114"/>
                  <a:gd name="T22" fmla="*/ 36 w 69"/>
                  <a:gd name="T23" fmla="*/ 69 h 114"/>
                  <a:gd name="T24" fmla="*/ 54 w 69"/>
                  <a:gd name="T25" fmla="*/ 68 h 114"/>
                  <a:gd name="T26" fmla="*/ 52 w 69"/>
                  <a:gd name="T27" fmla="*/ 84 h 114"/>
                  <a:gd name="T28" fmla="*/ 49 w 69"/>
                  <a:gd name="T29" fmla="*/ 77 h 114"/>
                  <a:gd name="T30" fmla="*/ 43 w 69"/>
                  <a:gd name="T31" fmla="*/ 82 h 114"/>
                  <a:gd name="T32" fmla="*/ 62 w 69"/>
                  <a:gd name="T33" fmla="*/ 104 h 114"/>
                  <a:gd name="T34" fmla="*/ 61 w 69"/>
                  <a:gd name="T35" fmla="*/ 58 h 114"/>
                  <a:gd name="T36" fmla="*/ 64 w 69"/>
                  <a:gd name="T37" fmla="*/ 51 h 114"/>
                  <a:gd name="T38" fmla="*/ 63 w 69"/>
                  <a:gd name="T39" fmla="*/ 43 h 114"/>
                  <a:gd name="T40" fmla="*/ 60 w 69"/>
                  <a:gd name="T41" fmla="*/ 36 h 114"/>
                  <a:gd name="T42" fmla="*/ 63 w 69"/>
                  <a:gd name="T43" fmla="*/ 23 h 114"/>
                  <a:gd name="T44" fmla="*/ 67 w 69"/>
                  <a:gd name="T45" fmla="*/ 16 h 114"/>
                  <a:gd name="T46" fmla="*/ 65 w 69"/>
                  <a:gd name="T47" fmla="*/ 9 h 114"/>
                  <a:gd name="T48" fmla="*/ 51 w 69"/>
                  <a:gd name="T49" fmla="*/ 6 h 114"/>
                  <a:gd name="T50" fmla="*/ 43 w 69"/>
                  <a:gd name="T51" fmla="*/ 16 h 114"/>
                  <a:gd name="T52" fmla="*/ 53 w 69"/>
                  <a:gd name="T53" fmla="*/ 16 h 114"/>
                  <a:gd name="T54" fmla="*/ 56 w 69"/>
                  <a:gd name="T55" fmla="*/ 20 h 114"/>
                  <a:gd name="T56" fmla="*/ 52 w 69"/>
                  <a:gd name="T57" fmla="*/ 30 h 114"/>
                  <a:gd name="T58" fmla="*/ 43 w 69"/>
                  <a:gd name="T59" fmla="*/ 29 h 114"/>
                  <a:gd name="T60" fmla="*/ 38 w 69"/>
                  <a:gd name="T61" fmla="*/ 27 h 114"/>
                  <a:gd name="T62" fmla="*/ 35 w 69"/>
                  <a:gd name="T63" fmla="*/ 11 h 114"/>
                  <a:gd name="T64" fmla="*/ 38 w 69"/>
                  <a:gd name="T65" fmla="*/ 36 h 114"/>
                  <a:gd name="T66" fmla="*/ 44 w 69"/>
                  <a:gd name="T67" fmla="*/ 45 h 114"/>
                  <a:gd name="T68" fmla="*/ 38 w 69"/>
                  <a:gd name="T69" fmla="*/ 51 h 114"/>
                  <a:gd name="T70" fmla="*/ 38 w 69"/>
                  <a:gd name="T71" fmla="*/ 3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 h="114">
                    <a:moveTo>
                      <a:pt x="35" y="11"/>
                    </a:moveTo>
                    <a:cubicBezTo>
                      <a:pt x="35" y="11"/>
                      <a:pt x="27" y="13"/>
                      <a:pt x="30" y="23"/>
                    </a:cubicBezTo>
                    <a:cubicBezTo>
                      <a:pt x="30" y="48"/>
                      <a:pt x="30" y="48"/>
                      <a:pt x="30" y="48"/>
                    </a:cubicBezTo>
                    <a:cubicBezTo>
                      <a:pt x="30" y="48"/>
                      <a:pt x="28" y="59"/>
                      <a:pt x="19" y="56"/>
                    </a:cubicBezTo>
                    <a:cubicBezTo>
                      <a:pt x="11" y="54"/>
                      <a:pt x="11" y="54"/>
                      <a:pt x="11" y="54"/>
                    </a:cubicBezTo>
                    <a:cubicBezTo>
                      <a:pt x="11" y="54"/>
                      <a:pt x="7" y="51"/>
                      <a:pt x="4" y="64"/>
                    </a:cubicBezTo>
                    <a:cubicBezTo>
                      <a:pt x="4" y="64"/>
                      <a:pt x="0" y="78"/>
                      <a:pt x="10" y="76"/>
                    </a:cubicBezTo>
                    <a:cubicBezTo>
                      <a:pt x="10" y="76"/>
                      <a:pt x="17" y="72"/>
                      <a:pt x="22" y="76"/>
                    </a:cubicBezTo>
                    <a:cubicBezTo>
                      <a:pt x="18" y="84"/>
                      <a:pt x="18" y="84"/>
                      <a:pt x="18" y="84"/>
                    </a:cubicBezTo>
                    <a:cubicBezTo>
                      <a:pt x="18" y="84"/>
                      <a:pt x="12" y="90"/>
                      <a:pt x="17" y="100"/>
                    </a:cubicBezTo>
                    <a:cubicBezTo>
                      <a:pt x="17" y="100"/>
                      <a:pt x="22" y="100"/>
                      <a:pt x="25" y="87"/>
                    </a:cubicBezTo>
                    <a:cubicBezTo>
                      <a:pt x="25" y="87"/>
                      <a:pt x="29" y="68"/>
                      <a:pt x="36" y="69"/>
                    </a:cubicBezTo>
                    <a:cubicBezTo>
                      <a:pt x="36" y="69"/>
                      <a:pt x="52" y="55"/>
                      <a:pt x="54" y="68"/>
                    </a:cubicBezTo>
                    <a:cubicBezTo>
                      <a:pt x="54" y="68"/>
                      <a:pt x="58" y="82"/>
                      <a:pt x="52" y="84"/>
                    </a:cubicBezTo>
                    <a:cubicBezTo>
                      <a:pt x="52" y="84"/>
                      <a:pt x="50" y="83"/>
                      <a:pt x="49" y="77"/>
                    </a:cubicBezTo>
                    <a:cubicBezTo>
                      <a:pt x="49" y="77"/>
                      <a:pt x="44" y="71"/>
                      <a:pt x="43" y="82"/>
                    </a:cubicBezTo>
                    <a:cubicBezTo>
                      <a:pt x="43" y="82"/>
                      <a:pt x="54" y="114"/>
                      <a:pt x="62" y="104"/>
                    </a:cubicBezTo>
                    <a:cubicBezTo>
                      <a:pt x="62" y="104"/>
                      <a:pt x="67" y="73"/>
                      <a:pt x="61" y="58"/>
                    </a:cubicBezTo>
                    <a:cubicBezTo>
                      <a:pt x="61" y="58"/>
                      <a:pt x="60" y="54"/>
                      <a:pt x="64" y="51"/>
                    </a:cubicBezTo>
                    <a:cubicBezTo>
                      <a:pt x="64" y="51"/>
                      <a:pt x="68" y="43"/>
                      <a:pt x="63" y="43"/>
                    </a:cubicBezTo>
                    <a:cubicBezTo>
                      <a:pt x="63" y="43"/>
                      <a:pt x="55" y="44"/>
                      <a:pt x="60" y="36"/>
                    </a:cubicBezTo>
                    <a:cubicBezTo>
                      <a:pt x="60" y="36"/>
                      <a:pt x="65" y="28"/>
                      <a:pt x="63" y="23"/>
                    </a:cubicBezTo>
                    <a:cubicBezTo>
                      <a:pt x="63" y="23"/>
                      <a:pt x="63" y="18"/>
                      <a:pt x="67" y="16"/>
                    </a:cubicBezTo>
                    <a:cubicBezTo>
                      <a:pt x="67" y="16"/>
                      <a:pt x="69" y="14"/>
                      <a:pt x="65" y="9"/>
                    </a:cubicBezTo>
                    <a:cubicBezTo>
                      <a:pt x="65" y="9"/>
                      <a:pt x="59" y="0"/>
                      <a:pt x="51" y="6"/>
                    </a:cubicBezTo>
                    <a:cubicBezTo>
                      <a:pt x="51" y="6"/>
                      <a:pt x="42" y="11"/>
                      <a:pt x="43" y="16"/>
                    </a:cubicBezTo>
                    <a:cubicBezTo>
                      <a:pt x="53" y="16"/>
                      <a:pt x="53" y="16"/>
                      <a:pt x="53" y="16"/>
                    </a:cubicBezTo>
                    <a:cubicBezTo>
                      <a:pt x="53" y="16"/>
                      <a:pt x="56" y="16"/>
                      <a:pt x="56" y="20"/>
                    </a:cubicBezTo>
                    <a:cubicBezTo>
                      <a:pt x="56" y="20"/>
                      <a:pt x="59" y="31"/>
                      <a:pt x="52" y="30"/>
                    </a:cubicBezTo>
                    <a:cubicBezTo>
                      <a:pt x="52" y="30"/>
                      <a:pt x="48" y="26"/>
                      <a:pt x="43" y="29"/>
                    </a:cubicBezTo>
                    <a:cubicBezTo>
                      <a:pt x="43" y="29"/>
                      <a:pt x="38" y="32"/>
                      <a:pt x="38" y="27"/>
                    </a:cubicBezTo>
                    <a:cubicBezTo>
                      <a:pt x="38" y="27"/>
                      <a:pt x="42" y="15"/>
                      <a:pt x="35" y="11"/>
                    </a:cubicBezTo>
                    <a:close/>
                    <a:moveTo>
                      <a:pt x="38" y="36"/>
                    </a:moveTo>
                    <a:cubicBezTo>
                      <a:pt x="43" y="35"/>
                      <a:pt x="44" y="45"/>
                      <a:pt x="44" y="45"/>
                    </a:cubicBezTo>
                    <a:cubicBezTo>
                      <a:pt x="44" y="54"/>
                      <a:pt x="38" y="51"/>
                      <a:pt x="38" y="51"/>
                    </a:cubicBezTo>
                    <a:cubicBezTo>
                      <a:pt x="38" y="48"/>
                      <a:pt x="38" y="36"/>
                      <a:pt x="3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31" name="iṥľíḑe">
                <a:extLst>
                  <a:ext uri="{FF2B5EF4-FFF2-40B4-BE49-F238E27FC236}">
                    <a16:creationId xmlns:a16="http://schemas.microsoft.com/office/drawing/2014/main" id="{BE83116A-8ED3-42C6-ACB0-954635F4A3A5}"/>
                  </a:ext>
                </a:extLst>
              </p:cNvPr>
              <p:cNvSpPr/>
              <p:nvPr/>
            </p:nvSpPr>
            <p:spPr bwMode="auto">
              <a:xfrm>
                <a:off x="7132638" y="3165475"/>
                <a:ext cx="114300" cy="88900"/>
              </a:xfrm>
              <a:custGeom>
                <a:avLst/>
                <a:gdLst>
                  <a:gd name="T0" fmla="*/ 27 w 35"/>
                  <a:gd name="T1" fmla="*/ 0 h 27"/>
                  <a:gd name="T2" fmla="*/ 33 w 35"/>
                  <a:gd name="T3" fmla="*/ 9 h 27"/>
                  <a:gd name="T4" fmla="*/ 25 w 35"/>
                  <a:gd name="T5" fmla="*/ 21 h 27"/>
                  <a:gd name="T6" fmla="*/ 1 w 35"/>
                  <a:gd name="T7" fmla="*/ 13 h 27"/>
                  <a:gd name="T8" fmla="*/ 9 w 35"/>
                  <a:gd name="T9" fmla="*/ 2 h 27"/>
                  <a:gd name="T10" fmla="*/ 27 w 35"/>
                  <a:gd name="T11" fmla="*/ 0 h 27"/>
                </a:gdLst>
                <a:ahLst/>
                <a:cxnLst>
                  <a:cxn ang="0">
                    <a:pos x="T0" y="T1"/>
                  </a:cxn>
                  <a:cxn ang="0">
                    <a:pos x="T2" y="T3"/>
                  </a:cxn>
                  <a:cxn ang="0">
                    <a:pos x="T4" y="T5"/>
                  </a:cxn>
                  <a:cxn ang="0">
                    <a:pos x="T6" y="T7"/>
                  </a:cxn>
                  <a:cxn ang="0">
                    <a:pos x="T8" y="T9"/>
                  </a:cxn>
                  <a:cxn ang="0">
                    <a:pos x="T10" y="T11"/>
                  </a:cxn>
                </a:cxnLst>
                <a:rect l="0" t="0" r="r" b="b"/>
                <a:pathLst>
                  <a:path w="35" h="27">
                    <a:moveTo>
                      <a:pt x="27" y="0"/>
                    </a:moveTo>
                    <a:cubicBezTo>
                      <a:pt x="27" y="0"/>
                      <a:pt x="35" y="1"/>
                      <a:pt x="33" y="9"/>
                    </a:cubicBezTo>
                    <a:cubicBezTo>
                      <a:pt x="25" y="21"/>
                      <a:pt x="25" y="21"/>
                      <a:pt x="25" y="21"/>
                    </a:cubicBezTo>
                    <a:cubicBezTo>
                      <a:pt x="25" y="21"/>
                      <a:pt x="7" y="27"/>
                      <a:pt x="1" y="13"/>
                    </a:cubicBezTo>
                    <a:cubicBezTo>
                      <a:pt x="1" y="13"/>
                      <a:pt x="0" y="4"/>
                      <a:pt x="9" y="2"/>
                    </a:cubicBezTo>
                    <a:cubicBezTo>
                      <a:pt x="9" y="2"/>
                      <a:pt x="2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32" name="íṥḷîḍé">
                <a:extLst>
                  <a:ext uri="{FF2B5EF4-FFF2-40B4-BE49-F238E27FC236}">
                    <a16:creationId xmlns:a16="http://schemas.microsoft.com/office/drawing/2014/main" id="{D986422A-DA18-4318-BC92-F496E165CFD8}"/>
                  </a:ext>
                </a:extLst>
              </p:cNvPr>
              <p:cNvSpPr/>
              <p:nvPr/>
            </p:nvSpPr>
            <p:spPr bwMode="auto">
              <a:xfrm>
                <a:off x="7059613" y="3217863"/>
                <a:ext cx="244475" cy="123825"/>
              </a:xfrm>
              <a:custGeom>
                <a:avLst/>
                <a:gdLst>
                  <a:gd name="T0" fmla="*/ 2 w 74"/>
                  <a:gd name="T1" fmla="*/ 25 h 37"/>
                  <a:gd name="T2" fmla="*/ 43 w 74"/>
                  <a:gd name="T3" fmla="*/ 14 h 37"/>
                  <a:gd name="T4" fmla="*/ 63 w 74"/>
                  <a:gd name="T5" fmla="*/ 2 h 37"/>
                  <a:gd name="T6" fmla="*/ 70 w 74"/>
                  <a:gd name="T7" fmla="*/ 4 h 37"/>
                  <a:gd name="T8" fmla="*/ 70 w 74"/>
                  <a:gd name="T9" fmla="*/ 12 h 37"/>
                  <a:gd name="T10" fmla="*/ 18 w 74"/>
                  <a:gd name="T11" fmla="*/ 31 h 37"/>
                  <a:gd name="T12" fmla="*/ 13 w 74"/>
                  <a:gd name="T13" fmla="*/ 34 h 37"/>
                  <a:gd name="T14" fmla="*/ 8 w 74"/>
                  <a:gd name="T15" fmla="*/ 34 h 37"/>
                  <a:gd name="T16" fmla="*/ 1 w 74"/>
                  <a:gd name="T17" fmla="*/ 30 h 37"/>
                  <a:gd name="T18" fmla="*/ 2 w 74"/>
                  <a:gd name="T1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7">
                    <a:moveTo>
                      <a:pt x="2" y="25"/>
                    </a:moveTo>
                    <a:cubicBezTo>
                      <a:pt x="43" y="14"/>
                      <a:pt x="43" y="14"/>
                      <a:pt x="43" y="14"/>
                    </a:cubicBezTo>
                    <a:cubicBezTo>
                      <a:pt x="43" y="14"/>
                      <a:pt x="61" y="5"/>
                      <a:pt x="63" y="2"/>
                    </a:cubicBezTo>
                    <a:cubicBezTo>
                      <a:pt x="63" y="2"/>
                      <a:pt x="66" y="0"/>
                      <a:pt x="70" y="4"/>
                    </a:cubicBezTo>
                    <a:cubicBezTo>
                      <a:pt x="70" y="4"/>
                      <a:pt x="74" y="9"/>
                      <a:pt x="70" y="12"/>
                    </a:cubicBezTo>
                    <a:cubicBezTo>
                      <a:pt x="70" y="12"/>
                      <a:pt x="19" y="31"/>
                      <a:pt x="18" y="31"/>
                    </a:cubicBezTo>
                    <a:cubicBezTo>
                      <a:pt x="18" y="31"/>
                      <a:pt x="15" y="30"/>
                      <a:pt x="13" y="34"/>
                    </a:cubicBezTo>
                    <a:cubicBezTo>
                      <a:pt x="13" y="34"/>
                      <a:pt x="12" y="37"/>
                      <a:pt x="8" y="34"/>
                    </a:cubicBezTo>
                    <a:cubicBezTo>
                      <a:pt x="8" y="34"/>
                      <a:pt x="2" y="36"/>
                      <a:pt x="1" y="30"/>
                    </a:cubicBezTo>
                    <a:cubicBezTo>
                      <a:pt x="1" y="30"/>
                      <a:pt x="0" y="26"/>
                      <a:pt x="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33" name="íṩľiḓé">
                <a:extLst>
                  <a:ext uri="{FF2B5EF4-FFF2-40B4-BE49-F238E27FC236}">
                    <a16:creationId xmlns:a16="http://schemas.microsoft.com/office/drawing/2014/main" id="{8FA8C87C-993F-4F7F-9106-CACBEDF86A31}"/>
                  </a:ext>
                </a:extLst>
              </p:cNvPr>
              <p:cNvSpPr/>
              <p:nvPr/>
            </p:nvSpPr>
            <p:spPr bwMode="auto">
              <a:xfrm>
                <a:off x="7045326" y="3308350"/>
                <a:ext cx="293688" cy="261938"/>
              </a:xfrm>
              <a:custGeom>
                <a:avLst/>
                <a:gdLst>
                  <a:gd name="T0" fmla="*/ 29 w 89"/>
                  <a:gd name="T1" fmla="*/ 13 h 79"/>
                  <a:gd name="T2" fmla="*/ 43 w 89"/>
                  <a:gd name="T3" fmla="*/ 9 h 79"/>
                  <a:gd name="T4" fmla="*/ 58 w 89"/>
                  <a:gd name="T5" fmla="*/ 7 h 79"/>
                  <a:gd name="T6" fmla="*/ 56 w 89"/>
                  <a:gd name="T7" fmla="*/ 13 h 79"/>
                  <a:gd name="T8" fmla="*/ 56 w 89"/>
                  <a:gd name="T9" fmla="*/ 14 h 79"/>
                  <a:gd name="T10" fmla="*/ 51 w 89"/>
                  <a:gd name="T11" fmla="*/ 28 h 79"/>
                  <a:gd name="T12" fmla="*/ 60 w 89"/>
                  <a:gd name="T13" fmla="*/ 55 h 79"/>
                  <a:gd name="T14" fmla="*/ 77 w 89"/>
                  <a:gd name="T15" fmla="*/ 50 h 79"/>
                  <a:gd name="T16" fmla="*/ 80 w 89"/>
                  <a:gd name="T17" fmla="*/ 43 h 79"/>
                  <a:gd name="T18" fmla="*/ 85 w 89"/>
                  <a:gd name="T19" fmla="*/ 45 h 79"/>
                  <a:gd name="T20" fmla="*/ 89 w 89"/>
                  <a:gd name="T21" fmla="*/ 63 h 79"/>
                  <a:gd name="T22" fmla="*/ 68 w 89"/>
                  <a:gd name="T23" fmla="*/ 72 h 79"/>
                  <a:gd name="T24" fmla="*/ 43 w 89"/>
                  <a:gd name="T25" fmla="*/ 46 h 79"/>
                  <a:gd name="T26" fmla="*/ 42 w 89"/>
                  <a:gd name="T27" fmla="*/ 28 h 79"/>
                  <a:gd name="T28" fmla="*/ 38 w 89"/>
                  <a:gd name="T29" fmla="*/ 22 h 79"/>
                  <a:gd name="T30" fmla="*/ 32 w 89"/>
                  <a:gd name="T31" fmla="*/ 30 h 79"/>
                  <a:gd name="T32" fmla="*/ 10 w 89"/>
                  <a:gd name="T33" fmla="*/ 64 h 79"/>
                  <a:gd name="T34" fmla="*/ 1 w 89"/>
                  <a:gd name="T35" fmla="*/ 62 h 79"/>
                  <a:gd name="T36" fmla="*/ 8 w 89"/>
                  <a:gd name="T37" fmla="*/ 57 h 79"/>
                  <a:gd name="T38" fmla="*/ 21 w 89"/>
                  <a:gd name="T39" fmla="*/ 29 h 79"/>
                  <a:gd name="T40" fmla="*/ 17 w 89"/>
                  <a:gd name="T41" fmla="*/ 18 h 79"/>
                  <a:gd name="T42" fmla="*/ 29 w 89"/>
                  <a:gd name="T4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79">
                    <a:moveTo>
                      <a:pt x="29" y="13"/>
                    </a:moveTo>
                    <a:cubicBezTo>
                      <a:pt x="29" y="13"/>
                      <a:pt x="39" y="17"/>
                      <a:pt x="43" y="9"/>
                    </a:cubicBezTo>
                    <a:cubicBezTo>
                      <a:pt x="43" y="9"/>
                      <a:pt x="52" y="0"/>
                      <a:pt x="58" y="7"/>
                    </a:cubicBezTo>
                    <a:cubicBezTo>
                      <a:pt x="58" y="7"/>
                      <a:pt x="61" y="9"/>
                      <a:pt x="56" y="13"/>
                    </a:cubicBezTo>
                    <a:cubicBezTo>
                      <a:pt x="56" y="13"/>
                      <a:pt x="56" y="13"/>
                      <a:pt x="56" y="14"/>
                    </a:cubicBezTo>
                    <a:cubicBezTo>
                      <a:pt x="51" y="18"/>
                      <a:pt x="51" y="17"/>
                      <a:pt x="51" y="28"/>
                    </a:cubicBezTo>
                    <a:cubicBezTo>
                      <a:pt x="51" y="28"/>
                      <a:pt x="50" y="50"/>
                      <a:pt x="60" y="55"/>
                    </a:cubicBezTo>
                    <a:cubicBezTo>
                      <a:pt x="60" y="55"/>
                      <a:pt x="72" y="62"/>
                      <a:pt x="77" y="50"/>
                    </a:cubicBezTo>
                    <a:cubicBezTo>
                      <a:pt x="80" y="43"/>
                      <a:pt x="80" y="43"/>
                      <a:pt x="80" y="43"/>
                    </a:cubicBezTo>
                    <a:cubicBezTo>
                      <a:pt x="80" y="43"/>
                      <a:pt x="82" y="38"/>
                      <a:pt x="85" y="45"/>
                    </a:cubicBezTo>
                    <a:cubicBezTo>
                      <a:pt x="89" y="63"/>
                      <a:pt x="89" y="63"/>
                      <a:pt x="89" y="63"/>
                    </a:cubicBezTo>
                    <a:cubicBezTo>
                      <a:pt x="89" y="63"/>
                      <a:pt x="84" y="79"/>
                      <a:pt x="68" y="72"/>
                    </a:cubicBezTo>
                    <a:cubicBezTo>
                      <a:pt x="68" y="72"/>
                      <a:pt x="46" y="64"/>
                      <a:pt x="43" y="46"/>
                    </a:cubicBezTo>
                    <a:cubicBezTo>
                      <a:pt x="42" y="28"/>
                      <a:pt x="42" y="28"/>
                      <a:pt x="42" y="28"/>
                    </a:cubicBezTo>
                    <a:cubicBezTo>
                      <a:pt x="42" y="28"/>
                      <a:pt x="45" y="19"/>
                      <a:pt x="38" y="22"/>
                    </a:cubicBezTo>
                    <a:cubicBezTo>
                      <a:pt x="38" y="22"/>
                      <a:pt x="33" y="23"/>
                      <a:pt x="32" y="30"/>
                    </a:cubicBezTo>
                    <a:cubicBezTo>
                      <a:pt x="32" y="30"/>
                      <a:pt x="27" y="60"/>
                      <a:pt x="10" y="64"/>
                    </a:cubicBezTo>
                    <a:cubicBezTo>
                      <a:pt x="10" y="64"/>
                      <a:pt x="2" y="67"/>
                      <a:pt x="1" y="62"/>
                    </a:cubicBezTo>
                    <a:cubicBezTo>
                      <a:pt x="1" y="62"/>
                      <a:pt x="0" y="59"/>
                      <a:pt x="8" y="57"/>
                    </a:cubicBezTo>
                    <a:cubicBezTo>
                      <a:pt x="8" y="57"/>
                      <a:pt x="23" y="47"/>
                      <a:pt x="21" y="29"/>
                    </a:cubicBezTo>
                    <a:cubicBezTo>
                      <a:pt x="21" y="29"/>
                      <a:pt x="19" y="20"/>
                      <a:pt x="17" y="18"/>
                    </a:cubicBezTo>
                    <a:cubicBezTo>
                      <a:pt x="17" y="18"/>
                      <a:pt x="15" y="7"/>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34" name="ïŝļîdê">
                <a:extLst>
                  <a:ext uri="{FF2B5EF4-FFF2-40B4-BE49-F238E27FC236}">
                    <a16:creationId xmlns:a16="http://schemas.microsoft.com/office/drawing/2014/main" id="{DFF9428A-1C50-4571-8466-946FB369DB5E}"/>
                  </a:ext>
                </a:extLst>
              </p:cNvPr>
              <p:cNvSpPr/>
              <p:nvPr/>
            </p:nvSpPr>
            <p:spPr bwMode="auto">
              <a:xfrm>
                <a:off x="7421563" y="3122613"/>
                <a:ext cx="512763" cy="460375"/>
              </a:xfrm>
              <a:custGeom>
                <a:avLst/>
                <a:gdLst>
                  <a:gd name="T0" fmla="*/ 34 w 155"/>
                  <a:gd name="T1" fmla="*/ 20 h 139"/>
                  <a:gd name="T2" fmla="*/ 79 w 155"/>
                  <a:gd name="T3" fmla="*/ 6 h 139"/>
                  <a:gd name="T4" fmla="*/ 92 w 155"/>
                  <a:gd name="T5" fmla="*/ 11 h 139"/>
                  <a:gd name="T6" fmla="*/ 78 w 155"/>
                  <a:gd name="T7" fmla="*/ 30 h 139"/>
                  <a:gd name="T8" fmla="*/ 68 w 155"/>
                  <a:gd name="T9" fmla="*/ 37 h 139"/>
                  <a:gd name="T10" fmla="*/ 74 w 155"/>
                  <a:gd name="T11" fmla="*/ 45 h 139"/>
                  <a:gd name="T12" fmla="*/ 86 w 155"/>
                  <a:gd name="T13" fmla="*/ 44 h 139"/>
                  <a:gd name="T14" fmla="*/ 101 w 155"/>
                  <a:gd name="T15" fmla="*/ 49 h 139"/>
                  <a:gd name="T16" fmla="*/ 85 w 155"/>
                  <a:gd name="T17" fmla="*/ 59 h 139"/>
                  <a:gd name="T18" fmla="*/ 70 w 155"/>
                  <a:gd name="T19" fmla="*/ 70 h 139"/>
                  <a:gd name="T20" fmla="*/ 73 w 155"/>
                  <a:gd name="T21" fmla="*/ 75 h 139"/>
                  <a:gd name="T22" fmla="*/ 75 w 155"/>
                  <a:gd name="T23" fmla="*/ 77 h 139"/>
                  <a:gd name="T24" fmla="*/ 149 w 155"/>
                  <a:gd name="T25" fmla="*/ 116 h 139"/>
                  <a:gd name="T26" fmla="*/ 148 w 155"/>
                  <a:gd name="T27" fmla="*/ 120 h 139"/>
                  <a:gd name="T28" fmla="*/ 95 w 155"/>
                  <a:gd name="T29" fmla="*/ 119 h 139"/>
                  <a:gd name="T30" fmla="*/ 60 w 155"/>
                  <a:gd name="T31" fmla="*/ 90 h 139"/>
                  <a:gd name="T32" fmla="*/ 54 w 155"/>
                  <a:gd name="T33" fmla="*/ 92 h 139"/>
                  <a:gd name="T34" fmla="*/ 26 w 155"/>
                  <a:gd name="T35" fmla="*/ 116 h 139"/>
                  <a:gd name="T36" fmla="*/ 2 w 155"/>
                  <a:gd name="T37" fmla="*/ 114 h 139"/>
                  <a:gd name="T38" fmla="*/ 8 w 155"/>
                  <a:gd name="T39" fmla="*/ 108 h 139"/>
                  <a:gd name="T40" fmla="*/ 38 w 155"/>
                  <a:gd name="T41" fmla="*/ 85 h 139"/>
                  <a:gd name="T42" fmla="*/ 26 w 155"/>
                  <a:gd name="T43" fmla="*/ 75 h 139"/>
                  <a:gd name="T44" fmla="*/ 22 w 155"/>
                  <a:gd name="T45" fmla="*/ 66 h 139"/>
                  <a:gd name="T46" fmla="*/ 33 w 155"/>
                  <a:gd name="T47" fmla="*/ 58 h 139"/>
                  <a:gd name="T48" fmla="*/ 49 w 155"/>
                  <a:gd name="T49" fmla="*/ 50 h 139"/>
                  <a:gd name="T50" fmla="*/ 37 w 155"/>
                  <a:gd name="T51" fmla="*/ 33 h 139"/>
                  <a:gd name="T52" fmla="*/ 30 w 155"/>
                  <a:gd name="T53" fmla="*/ 27 h 139"/>
                  <a:gd name="T54" fmla="*/ 34 w 155"/>
                  <a:gd name="T55"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 h="139">
                    <a:moveTo>
                      <a:pt x="34" y="20"/>
                    </a:moveTo>
                    <a:cubicBezTo>
                      <a:pt x="34" y="20"/>
                      <a:pt x="67" y="13"/>
                      <a:pt x="79" y="6"/>
                    </a:cubicBezTo>
                    <a:cubicBezTo>
                      <a:pt x="79" y="6"/>
                      <a:pt x="89" y="0"/>
                      <a:pt x="92" y="11"/>
                    </a:cubicBezTo>
                    <a:cubicBezTo>
                      <a:pt x="92" y="11"/>
                      <a:pt x="89" y="26"/>
                      <a:pt x="78" y="30"/>
                    </a:cubicBezTo>
                    <a:cubicBezTo>
                      <a:pt x="78" y="30"/>
                      <a:pt x="68" y="30"/>
                      <a:pt x="68" y="37"/>
                    </a:cubicBezTo>
                    <a:cubicBezTo>
                      <a:pt x="68" y="37"/>
                      <a:pt x="65" y="43"/>
                      <a:pt x="74" y="45"/>
                    </a:cubicBezTo>
                    <a:cubicBezTo>
                      <a:pt x="74" y="45"/>
                      <a:pt x="80" y="46"/>
                      <a:pt x="86" y="44"/>
                    </a:cubicBezTo>
                    <a:cubicBezTo>
                      <a:pt x="86" y="44"/>
                      <a:pt x="97" y="40"/>
                      <a:pt x="101" y="49"/>
                    </a:cubicBezTo>
                    <a:cubicBezTo>
                      <a:pt x="101" y="49"/>
                      <a:pt x="100" y="55"/>
                      <a:pt x="85" y="59"/>
                    </a:cubicBezTo>
                    <a:cubicBezTo>
                      <a:pt x="85" y="59"/>
                      <a:pt x="71" y="61"/>
                      <a:pt x="70" y="70"/>
                    </a:cubicBezTo>
                    <a:cubicBezTo>
                      <a:pt x="70" y="70"/>
                      <a:pt x="69" y="72"/>
                      <a:pt x="73" y="75"/>
                    </a:cubicBezTo>
                    <a:cubicBezTo>
                      <a:pt x="74" y="76"/>
                      <a:pt x="75" y="76"/>
                      <a:pt x="75" y="77"/>
                    </a:cubicBezTo>
                    <a:cubicBezTo>
                      <a:pt x="75" y="77"/>
                      <a:pt x="118" y="117"/>
                      <a:pt x="149" y="116"/>
                    </a:cubicBezTo>
                    <a:cubicBezTo>
                      <a:pt x="149" y="116"/>
                      <a:pt x="155" y="118"/>
                      <a:pt x="148" y="120"/>
                    </a:cubicBezTo>
                    <a:cubicBezTo>
                      <a:pt x="148" y="120"/>
                      <a:pt x="118" y="139"/>
                      <a:pt x="95" y="119"/>
                    </a:cubicBezTo>
                    <a:cubicBezTo>
                      <a:pt x="60" y="90"/>
                      <a:pt x="60" y="90"/>
                      <a:pt x="60" y="90"/>
                    </a:cubicBezTo>
                    <a:cubicBezTo>
                      <a:pt x="60" y="90"/>
                      <a:pt x="56" y="87"/>
                      <a:pt x="54" y="92"/>
                    </a:cubicBezTo>
                    <a:cubicBezTo>
                      <a:pt x="54" y="92"/>
                      <a:pt x="43" y="113"/>
                      <a:pt x="26" y="116"/>
                    </a:cubicBezTo>
                    <a:cubicBezTo>
                      <a:pt x="26" y="116"/>
                      <a:pt x="3" y="124"/>
                      <a:pt x="2" y="114"/>
                    </a:cubicBezTo>
                    <a:cubicBezTo>
                      <a:pt x="2" y="114"/>
                      <a:pt x="0" y="108"/>
                      <a:pt x="8" y="108"/>
                    </a:cubicBezTo>
                    <a:cubicBezTo>
                      <a:pt x="8" y="108"/>
                      <a:pt x="38" y="104"/>
                      <a:pt x="38" y="85"/>
                    </a:cubicBezTo>
                    <a:cubicBezTo>
                      <a:pt x="38" y="85"/>
                      <a:pt x="35" y="76"/>
                      <a:pt x="26" y="75"/>
                    </a:cubicBezTo>
                    <a:cubicBezTo>
                      <a:pt x="26" y="75"/>
                      <a:pt x="20" y="75"/>
                      <a:pt x="22" y="66"/>
                    </a:cubicBezTo>
                    <a:cubicBezTo>
                      <a:pt x="22" y="66"/>
                      <a:pt x="22" y="58"/>
                      <a:pt x="33" y="58"/>
                    </a:cubicBezTo>
                    <a:cubicBezTo>
                      <a:pt x="33" y="58"/>
                      <a:pt x="51" y="60"/>
                      <a:pt x="49" y="50"/>
                    </a:cubicBezTo>
                    <a:cubicBezTo>
                      <a:pt x="49" y="50"/>
                      <a:pt x="42" y="34"/>
                      <a:pt x="37" y="33"/>
                    </a:cubicBezTo>
                    <a:cubicBezTo>
                      <a:pt x="37" y="33"/>
                      <a:pt x="31" y="33"/>
                      <a:pt x="30" y="27"/>
                    </a:cubicBezTo>
                    <a:cubicBezTo>
                      <a:pt x="30" y="27"/>
                      <a:pt x="30" y="21"/>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35" name="iṡľîḑé">
                <a:extLst>
                  <a:ext uri="{FF2B5EF4-FFF2-40B4-BE49-F238E27FC236}">
                    <a16:creationId xmlns:a16="http://schemas.microsoft.com/office/drawing/2014/main" id="{F1F4706B-073C-4CA7-AC23-1ECA496AA87D}"/>
                  </a:ext>
                </a:extLst>
              </p:cNvPr>
              <p:cNvSpPr/>
              <p:nvPr/>
            </p:nvSpPr>
            <p:spPr bwMode="auto">
              <a:xfrm>
                <a:off x="7966076" y="3138488"/>
                <a:ext cx="465138" cy="434975"/>
              </a:xfrm>
              <a:custGeom>
                <a:avLst/>
                <a:gdLst>
                  <a:gd name="T0" fmla="*/ 54 w 141"/>
                  <a:gd name="T1" fmla="*/ 0 h 131"/>
                  <a:gd name="T2" fmla="*/ 44 w 141"/>
                  <a:gd name="T3" fmla="*/ 14 h 131"/>
                  <a:gd name="T4" fmla="*/ 49 w 141"/>
                  <a:gd name="T5" fmla="*/ 25 h 131"/>
                  <a:gd name="T6" fmla="*/ 45 w 141"/>
                  <a:gd name="T7" fmla="*/ 47 h 131"/>
                  <a:gd name="T8" fmla="*/ 17 w 141"/>
                  <a:gd name="T9" fmla="*/ 51 h 131"/>
                  <a:gd name="T10" fmla="*/ 1 w 141"/>
                  <a:gd name="T11" fmla="*/ 60 h 131"/>
                  <a:gd name="T12" fmla="*/ 16 w 141"/>
                  <a:gd name="T13" fmla="*/ 68 h 131"/>
                  <a:gd name="T14" fmla="*/ 43 w 141"/>
                  <a:gd name="T15" fmla="*/ 76 h 131"/>
                  <a:gd name="T16" fmla="*/ 17 w 141"/>
                  <a:gd name="T17" fmla="*/ 102 h 131"/>
                  <a:gd name="T18" fmla="*/ 0 w 141"/>
                  <a:gd name="T19" fmla="*/ 113 h 131"/>
                  <a:gd name="T20" fmla="*/ 38 w 141"/>
                  <a:gd name="T21" fmla="*/ 110 h 131"/>
                  <a:gd name="T22" fmla="*/ 52 w 141"/>
                  <a:gd name="T23" fmla="*/ 87 h 131"/>
                  <a:gd name="T24" fmla="*/ 63 w 141"/>
                  <a:gd name="T25" fmla="*/ 85 h 131"/>
                  <a:gd name="T26" fmla="*/ 94 w 141"/>
                  <a:gd name="T27" fmla="*/ 120 h 131"/>
                  <a:gd name="T28" fmla="*/ 109 w 141"/>
                  <a:gd name="T29" fmla="*/ 123 h 131"/>
                  <a:gd name="T30" fmla="*/ 138 w 141"/>
                  <a:gd name="T31" fmla="*/ 117 h 131"/>
                  <a:gd name="T32" fmla="*/ 114 w 141"/>
                  <a:gd name="T33" fmla="*/ 102 h 131"/>
                  <a:gd name="T34" fmla="*/ 82 w 141"/>
                  <a:gd name="T35" fmla="*/ 79 h 131"/>
                  <a:gd name="T36" fmla="*/ 73 w 141"/>
                  <a:gd name="T37" fmla="*/ 58 h 131"/>
                  <a:gd name="T38" fmla="*/ 92 w 141"/>
                  <a:gd name="T39" fmla="*/ 51 h 131"/>
                  <a:gd name="T40" fmla="*/ 102 w 141"/>
                  <a:gd name="T41" fmla="*/ 41 h 131"/>
                  <a:gd name="T42" fmla="*/ 96 w 141"/>
                  <a:gd name="T43" fmla="*/ 33 h 131"/>
                  <a:gd name="T44" fmla="*/ 85 w 141"/>
                  <a:gd name="T45" fmla="*/ 35 h 131"/>
                  <a:gd name="T46" fmla="*/ 69 w 141"/>
                  <a:gd name="T47" fmla="*/ 34 h 131"/>
                  <a:gd name="T48" fmla="*/ 72 w 141"/>
                  <a:gd name="T49" fmla="*/ 25 h 131"/>
                  <a:gd name="T50" fmla="*/ 70 w 141"/>
                  <a:gd name="T51" fmla="*/ 5 h 131"/>
                  <a:gd name="T52" fmla="*/ 61 w 141"/>
                  <a:gd name="T53" fmla="*/ 3 h 131"/>
                  <a:gd name="T54" fmla="*/ 54 w 141"/>
                  <a:gd name="T55"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1" h="131">
                    <a:moveTo>
                      <a:pt x="54" y="0"/>
                    </a:moveTo>
                    <a:cubicBezTo>
                      <a:pt x="54" y="0"/>
                      <a:pt x="40" y="3"/>
                      <a:pt x="44" y="14"/>
                    </a:cubicBezTo>
                    <a:cubicBezTo>
                      <a:pt x="44" y="14"/>
                      <a:pt x="45" y="22"/>
                      <a:pt x="49" y="25"/>
                    </a:cubicBezTo>
                    <a:cubicBezTo>
                      <a:pt x="49" y="25"/>
                      <a:pt x="55" y="45"/>
                      <a:pt x="45" y="47"/>
                    </a:cubicBezTo>
                    <a:cubicBezTo>
                      <a:pt x="45" y="47"/>
                      <a:pt x="27" y="54"/>
                      <a:pt x="17" y="51"/>
                    </a:cubicBezTo>
                    <a:cubicBezTo>
                      <a:pt x="17" y="51"/>
                      <a:pt x="2" y="49"/>
                      <a:pt x="1" y="60"/>
                    </a:cubicBezTo>
                    <a:cubicBezTo>
                      <a:pt x="1" y="60"/>
                      <a:pt x="0" y="70"/>
                      <a:pt x="16" y="68"/>
                    </a:cubicBezTo>
                    <a:cubicBezTo>
                      <a:pt x="16" y="68"/>
                      <a:pt x="43" y="65"/>
                      <a:pt x="43" y="76"/>
                    </a:cubicBezTo>
                    <a:cubicBezTo>
                      <a:pt x="43" y="76"/>
                      <a:pt x="45" y="96"/>
                      <a:pt x="17" y="102"/>
                    </a:cubicBezTo>
                    <a:cubicBezTo>
                      <a:pt x="17" y="102"/>
                      <a:pt x="0" y="104"/>
                      <a:pt x="0" y="113"/>
                    </a:cubicBezTo>
                    <a:cubicBezTo>
                      <a:pt x="0" y="113"/>
                      <a:pt x="13" y="130"/>
                      <a:pt x="38" y="110"/>
                    </a:cubicBezTo>
                    <a:cubicBezTo>
                      <a:pt x="38" y="110"/>
                      <a:pt x="49" y="95"/>
                      <a:pt x="52" y="87"/>
                    </a:cubicBezTo>
                    <a:cubicBezTo>
                      <a:pt x="52" y="87"/>
                      <a:pt x="56" y="79"/>
                      <a:pt x="63" y="85"/>
                    </a:cubicBezTo>
                    <a:cubicBezTo>
                      <a:pt x="94" y="120"/>
                      <a:pt x="94" y="120"/>
                      <a:pt x="94" y="120"/>
                    </a:cubicBezTo>
                    <a:cubicBezTo>
                      <a:pt x="94" y="120"/>
                      <a:pt x="98" y="125"/>
                      <a:pt x="109" y="123"/>
                    </a:cubicBezTo>
                    <a:cubicBezTo>
                      <a:pt x="109" y="123"/>
                      <a:pt x="141" y="131"/>
                      <a:pt x="138" y="117"/>
                    </a:cubicBezTo>
                    <a:cubicBezTo>
                      <a:pt x="138" y="117"/>
                      <a:pt x="125" y="111"/>
                      <a:pt x="114" y="102"/>
                    </a:cubicBezTo>
                    <a:cubicBezTo>
                      <a:pt x="114" y="102"/>
                      <a:pt x="84" y="80"/>
                      <a:pt x="82" y="79"/>
                    </a:cubicBezTo>
                    <a:cubicBezTo>
                      <a:pt x="82" y="79"/>
                      <a:pt x="68" y="70"/>
                      <a:pt x="73" y="58"/>
                    </a:cubicBezTo>
                    <a:cubicBezTo>
                      <a:pt x="73" y="58"/>
                      <a:pt x="78" y="49"/>
                      <a:pt x="92" y="51"/>
                    </a:cubicBezTo>
                    <a:cubicBezTo>
                      <a:pt x="92" y="51"/>
                      <a:pt x="108" y="48"/>
                      <a:pt x="102" y="41"/>
                    </a:cubicBezTo>
                    <a:cubicBezTo>
                      <a:pt x="102" y="41"/>
                      <a:pt x="97" y="36"/>
                      <a:pt x="96" y="33"/>
                    </a:cubicBezTo>
                    <a:cubicBezTo>
                      <a:pt x="96" y="33"/>
                      <a:pt x="94" y="30"/>
                      <a:pt x="85" y="35"/>
                    </a:cubicBezTo>
                    <a:cubicBezTo>
                      <a:pt x="85" y="35"/>
                      <a:pt x="70" y="44"/>
                      <a:pt x="69" y="34"/>
                    </a:cubicBezTo>
                    <a:cubicBezTo>
                      <a:pt x="69" y="34"/>
                      <a:pt x="67" y="30"/>
                      <a:pt x="72" y="25"/>
                    </a:cubicBezTo>
                    <a:cubicBezTo>
                      <a:pt x="72" y="25"/>
                      <a:pt x="82" y="14"/>
                      <a:pt x="70" y="5"/>
                    </a:cubicBezTo>
                    <a:cubicBezTo>
                      <a:pt x="70" y="5"/>
                      <a:pt x="62" y="3"/>
                      <a:pt x="61" y="3"/>
                    </a:cubicBezTo>
                    <a:lnTo>
                      <a:pt x="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36" name="iṩ1íḋè">
                <a:extLst>
                  <a:ext uri="{FF2B5EF4-FFF2-40B4-BE49-F238E27FC236}">
                    <a16:creationId xmlns:a16="http://schemas.microsoft.com/office/drawing/2014/main" id="{BED35661-884D-4693-9842-41C6167A0A3B}"/>
                  </a:ext>
                </a:extLst>
              </p:cNvPr>
              <p:cNvSpPr/>
              <p:nvPr/>
            </p:nvSpPr>
            <p:spPr bwMode="auto">
              <a:xfrm>
                <a:off x="8455026" y="3019425"/>
                <a:ext cx="458788" cy="395288"/>
              </a:xfrm>
              <a:custGeom>
                <a:avLst/>
                <a:gdLst>
                  <a:gd name="T0" fmla="*/ 16 w 139"/>
                  <a:gd name="T1" fmla="*/ 30 h 119"/>
                  <a:gd name="T2" fmla="*/ 29 w 139"/>
                  <a:gd name="T3" fmla="*/ 53 h 119"/>
                  <a:gd name="T4" fmla="*/ 31 w 139"/>
                  <a:gd name="T5" fmla="*/ 79 h 119"/>
                  <a:gd name="T6" fmla="*/ 40 w 139"/>
                  <a:gd name="T7" fmla="*/ 76 h 119"/>
                  <a:gd name="T8" fmla="*/ 36 w 139"/>
                  <a:gd name="T9" fmla="*/ 40 h 119"/>
                  <a:gd name="T10" fmla="*/ 39 w 139"/>
                  <a:gd name="T11" fmla="*/ 29 h 119"/>
                  <a:gd name="T12" fmla="*/ 49 w 139"/>
                  <a:gd name="T13" fmla="*/ 37 h 119"/>
                  <a:gd name="T14" fmla="*/ 47 w 139"/>
                  <a:gd name="T15" fmla="*/ 58 h 119"/>
                  <a:gd name="T16" fmla="*/ 47 w 139"/>
                  <a:gd name="T17" fmla="*/ 72 h 119"/>
                  <a:gd name="T18" fmla="*/ 52 w 139"/>
                  <a:gd name="T19" fmla="*/ 72 h 119"/>
                  <a:gd name="T20" fmla="*/ 58 w 139"/>
                  <a:gd name="T21" fmla="*/ 61 h 119"/>
                  <a:gd name="T22" fmla="*/ 58 w 139"/>
                  <a:gd name="T23" fmla="*/ 54 h 119"/>
                  <a:gd name="T24" fmla="*/ 65 w 139"/>
                  <a:gd name="T25" fmla="*/ 50 h 119"/>
                  <a:gd name="T26" fmla="*/ 60 w 139"/>
                  <a:gd name="T27" fmla="*/ 50 h 119"/>
                  <a:gd name="T28" fmla="*/ 54 w 139"/>
                  <a:gd name="T29" fmla="*/ 47 h 119"/>
                  <a:gd name="T30" fmla="*/ 53 w 139"/>
                  <a:gd name="T31" fmla="*/ 34 h 119"/>
                  <a:gd name="T32" fmla="*/ 61 w 139"/>
                  <a:gd name="T33" fmla="*/ 31 h 119"/>
                  <a:gd name="T34" fmla="*/ 66 w 139"/>
                  <a:gd name="T35" fmla="*/ 22 h 119"/>
                  <a:gd name="T36" fmla="*/ 73 w 139"/>
                  <a:gd name="T37" fmla="*/ 11 h 119"/>
                  <a:gd name="T38" fmla="*/ 86 w 139"/>
                  <a:gd name="T39" fmla="*/ 22 h 119"/>
                  <a:gd name="T40" fmla="*/ 77 w 139"/>
                  <a:gd name="T41" fmla="*/ 28 h 119"/>
                  <a:gd name="T42" fmla="*/ 74 w 139"/>
                  <a:gd name="T43" fmla="*/ 35 h 119"/>
                  <a:gd name="T44" fmla="*/ 77 w 139"/>
                  <a:gd name="T45" fmla="*/ 38 h 119"/>
                  <a:gd name="T46" fmla="*/ 80 w 139"/>
                  <a:gd name="T47" fmla="*/ 46 h 119"/>
                  <a:gd name="T48" fmla="*/ 79 w 139"/>
                  <a:gd name="T49" fmla="*/ 69 h 119"/>
                  <a:gd name="T50" fmla="*/ 87 w 139"/>
                  <a:gd name="T51" fmla="*/ 65 h 119"/>
                  <a:gd name="T52" fmla="*/ 82 w 139"/>
                  <a:gd name="T53" fmla="*/ 55 h 119"/>
                  <a:gd name="T54" fmla="*/ 95 w 139"/>
                  <a:gd name="T55" fmla="*/ 49 h 119"/>
                  <a:gd name="T56" fmla="*/ 84 w 139"/>
                  <a:gd name="T57" fmla="*/ 41 h 119"/>
                  <a:gd name="T58" fmla="*/ 85 w 139"/>
                  <a:gd name="T59" fmla="*/ 36 h 119"/>
                  <a:gd name="T60" fmla="*/ 101 w 139"/>
                  <a:gd name="T61" fmla="*/ 30 h 119"/>
                  <a:gd name="T62" fmla="*/ 95 w 139"/>
                  <a:gd name="T63" fmla="*/ 20 h 119"/>
                  <a:gd name="T64" fmla="*/ 97 w 139"/>
                  <a:gd name="T65" fmla="*/ 15 h 119"/>
                  <a:gd name="T66" fmla="*/ 108 w 139"/>
                  <a:gd name="T67" fmla="*/ 4 h 119"/>
                  <a:gd name="T68" fmla="*/ 112 w 139"/>
                  <a:gd name="T69" fmla="*/ 4 h 119"/>
                  <a:gd name="T70" fmla="*/ 126 w 139"/>
                  <a:gd name="T71" fmla="*/ 11 h 119"/>
                  <a:gd name="T72" fmla="*/ 118 w 139"/>
                  <a:gd name="T73" fmla="*/ 21 h 119"/>
                  <a:gd name="T74" fmla="*/ 113 w 139"/>
                  <a:gd name="T75" fmla="*/ 31 h 119"/>
                  <a:gd name="T76" fmla="*/ 103 w 139"/>
                  <a:gd name="T77" fmla="*/ 55 h 119"/>
                  <a:gd name="T78" fmla="*/ 109 w 139"/>
                  <a:gd name="T79" fmla="*/ 64 h 119"/>
                  <a:gd name="T80" fmla="*/ 126 w 139"/>
                  <a:gd name="T81" fmla="*/ 59 h 119"/>
                  <a:gd name="T82" fmla="*/ 135 w 139"/>
                  <a:gd name="T83" fmla="*/ 63 h 119"/>
                  <a:gd name="T84" fmla="*/ 138 w 139"/>
                  <a:gd name="T85" fmla="*/ 68 h 119"/>
                  <a:gd name="T86" fmla="*/ 139 w 139"/>
                  <a:gd name="T87" fmla="*/ 75 h 119"/>
                  <a:gd name="T88" fmla="*/ 97 w 139"/>
                  <a:gd name="T89" fmla="*/ 78 h 119"/>
                  <a:gd name="T90" fmla="*/ 87 w 139"/>
                  <a:gd name="T91" fmla="*/ 74 h 119"/>
                  <a:gd name="T92" fmla="*/ 79 w 139"/>
                  <a:gd name="T93" fmla="*/ 74 h 119"/>
                  <a:gd name="T94" fmla="*/ 67 w 139"/>
                  <a:gd name="T95" fmla="*/ 77 h 119"/>
                  <a:gd name="T96" fmla="*/ 48 w 139"/>
                  <a:gd name="T97" fmla="*/ 87 h 119"/>
                  <a:gd name="T98" fmla="*/ 33 w 139"/>
                  <a:gd name="T99" fmla="*/ 95 h 119"/>
                  <a:gd name="T100" fmla="*/ 20 w 139"/>
                  <a:gd name="T101" fmla="*/ 106 h 119"/>
                  <a:gd name="T102" fmla="*/ 3 w 139"/>
                  <a:gd name="T103" fmla="*/ 108 h 119"/>
                  <a:gd name="T104" fmla="*/ 11 w 139"/>
                  <a:gd name="T105" fmla="*/ 80 h 119"/>
                  <a:gd name="T106" fmla="*/ 19 w 139"/>
                  <a:gd name="T107" fmla="*/ 81 h 119"/>
                  <a:gd name="T108" fmla="*/ 23 w 139"/>
                  <a:gd name="T109" fmla="*/ 85 h 119"/>
                  <a:gd name="T110" fmla="*/ 24 w 139"/>
                  <a:gd name="T111" fmla="*/ 85 h 119"/>
                  <a:gd name="T112" fmla="*/ 24 w 139"/>
                  <a:gd name="T113" fmla="*/ 80 h 119"/>
                  <a:gd name="T114" fmla="*/ 23 w 139"/>
                  <a:gd name="T115" fmla="*/ 70 h 119"/>
                  <a:gd name="T116" fmla="*/ 21 w 139"/>
                  <a:gd name="T117" fmla="*/ 60 h 119"/>
                  <a:gd name="T118" fmla="*/ 20 w 139"/>
                  <a:gd name="T119" fmla="*/ 54 h 119"/>
                  <a:gd name="T120" fmla="*/ 18 w 139"/>
                  <a:gd name="T121" fmla="*/ 48 h 119"/>
                  <a:gd name="T122" fmla="*/ 16 w 139"/>
                  <a:gd name="T12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119">
                    <a:moveTo>
                      <a:pt x="16" y="30"/>
                    </a:moveTo>
                    <a:cubicBezTo>
                      <a:pt x="16" y="30"/>
                      <a:pt x="29" y="37"/>
                      <a:pt x="29" y="53"/>
                    </a:cubicBezTo>
                    <a:cubicBezTo>
                      <a:pt x="31" y="79"/>
                      <a:pt x="31" y="79"/>
                      <a:pt x="31" y="79"/>
                    </a:cubicBezTo>
                    <a:cubicBezTo>
                      <a:pt x="31" y="79"/>
                      <a:pt x="37" y="86"/>
                      <a:pt x="40" y="76"/>
                    </a:cubicBezTo>
                    <a:cubicBezTo>
                      <a:pt x="36" y="40"/>
                      <a:pt x="36" y="40"/>
                      <a:pt x="36" y="40"/>
                    </a:cubicBezTo>
                    <a:cubicBezTo>
                      <a:pt x="36" y="40"/>
                      <a:pt x="29" y="30"/>
                      <a:pt x="39" y="29"/>
                    </a:cubicBezTo>
                    <a:cubicBezTo>
                      <a:pt x="39" y="29"/>
                      <a:pt x="48" y="26"/>
                      <a:pt x="49" y="37"/>
                    </a:cubicBezTo>
                    <a:cubicBezTo>
                      <a:pt x="47" y="58"/>
                      <a:pt x="47" y="58"/>
                      <a:pt x="47" y="58"/>
                    </a:cubicBezTo>
                    <a:cubicBezTo>
                      <a:pt x="47" y="72"/>
                      <a:pt x="47" y="72"/>
                      <a:pt x="47" y="72"/>
                    </a:cubicBezTo>
                    <a:cubicBezTo>
                      <a:pt x="47" y="72"/>
                      <a:pt x="49" y="75"/>
                      <a:pt x="52" y="72"/>
                    </a:cubicBezTo>
                    <a:cubicBezTo>
                      <a:pt x="52" y="72"/>
                      <a:pt x="59" y="72"/>
                      <a:pt x="58" y="61"/>
                    </a:cubicBezTo>
                    <a:cubicBezTo>
                      <a:pt x="58" y="61"/>
                      <a:pt x="55" y="54"/>
                      <a:pt x="58" y="54"/>
                    </a:cubicBezTo>
                    <a:cubicBezTo>
                      <a:pt x="58" y="54"/>
                      <a:pt x="66" y="54"/>
                      <a:pt x="65" y="50"/>
                    </a:cubicBezTo>
                    <a:cubicBezTo>
                      <a:pt x="65" y="50"/>
                      <a:pt x="63" y="48"/>
                      <a:pt x="60" y="50"/>
                    </a:cubicBezTo>
                    <a:cubicBezTo>
                      <a:pt x="60" y="50"/>
                      <a:pt x="54" y="51"/>
                      <a:pt x="54" y="47"/>
                    </a:cubicBezTo>
                    <a:cubicBezTo>
                      <a:pt x="53" y="34"/>
                      <a:pt x="53" y="34"/>
                      <a:pt x="53" y="34"/>
                    </a:cubicBezTo>
                    <a:cubicBezTo>
                      <a:pt x="61" y="31"/>
                      <a:pt x="61" y="31"/>
                      <a:pt x="61" y="31"/>
                    </a:cubicBezTo>
                    <a:cubicBezTo>
                      <a:pt x="61" y="31"/>
                      <a:pt x="66" y="29"/>
                      <a:pt x="66" y="22"/>
                    </a:cubicBezTo>
                    <a:cubicBezTo>
                      <a:pt x="66" y="22"/>
                      <a:pt x="64" y="12"/>
                      <a:pt x="73" y="11"/>
                    </a:cubicBezTo>
                    <a:cubicBezTo>
                      <a:pt x="73" y="11"/>
                      <a:pt x="86" y="8"/>
                      <a:pt x="86" y="22"/>
                    </a:cubicBezTo>
                    <a:cubicBezTo>
                      <a:pt x="86" y="22"/>
                      <a:pt x="84" y="26"/>
                      <a:pt x="77" y="28"/>
                    </a:cubicBezTo>
                    <a:cubicBezTo>
                      <a:pt x="77" y="28"/>
                      <a:pt x="73" y="32"/>
                      <a:pt x="74" y="35"/>
                    </a:cubicBezTo>
                    <a:cubicBezTo>
                      <a:pt x="74" y="35"/>
                      <a:pt x="73" y="38"/>
                      <a:pt x="77" y="38"/>
                    </a:cubicBezTo>
                    <a:cubicBezTo>
                      <a:pt x="77" y="38"/>
                      <a:pt x="83" y="41"/>
                      <a:pt x="80" y="46"/>
                    </a:cubicBezTo>
                    <a:cubicBezTo>
                      <a:pt x="80" y="46"/>
                      <a:pt x="66" y="62"/>
                      <a:pt x="79" y="69"/>
                    </a:cubicBezTo>
                    <a:cubicBezTo>
                      <a:pt x="79" y="69"/>
                      <a:pt x="89" y="71"/>
                      <a:pt x="87" y="65"/>
                    </a:cubicBezTo>
                    <a:cubicBezTo>
                      <a:pt x="87" y="65"/>
                      <a:pt x="80" y="60"/>
                      <a:pt x="82" y="55"/>
                    </a:cubicBezTo>
                    <a:cubicBezTo>
                      <a:pt x="82" y="55"/>
                      <a:pt x="98" y="53"/>
                      <a:pt x="95" y="49"/>
                    </a:cubicBezTo>
                    <a:cubicBezTo>
                      <a:pt x="95" y="49"/>
                      <a:pt x="86" y="47"/>
                      <a:pt x="84" y="41"/>
                    </a:cubicBezTo>
                    <a:cubicBezTo>
                      <a:pt x="84" y="41"/>
                      <a:pt x="80" y="34"/>
                      <a:pt x="85" y="36"/>
                    </a:cubicBezTo>
                    <a:cubicBezTo>
                      <a:pt x="85" y="36"/>
                      <a:pt x="103" y="39"/>
                      <a:pt x="101" y="30"/>
                    </a:cubicBezTo>
                    <a:cubicBezTo>
                      <a:pt x="101" y="30"/>
                      <a:pt x="103" y="23"/>
                      <a:pt x="95" y="20"/>
                    </a:cubicBezTo>
                    <a:cubicBezTo>
                      <a:pt x="95" y="20"/>
                      <a:pt x="92" y="15"/>
                      <a:pt x="97" y="15"/>
                    </a:cubicBezTo>
                    <a:cubicBezTo>
                      <a:pt x="97" y="15"/>
                      <a:pt x="107" y="9"/>
                      <a:pt x="108" y="4"/>
                    </a:cubicBezTo>
                    <a:cubicBezTo>
                      <a:pt x="108" y="4"/>
                      <a:pt x="109" y="3"/>
                      <a:pt x="112" y="4"/>
                    </a:cubicBezTo>
                    <a:cubicBezTo>
                      <a:pt x="112" y="4"/>
                      <a:pt x="123" y="0"/>
                      <a:pt x="126" y="11"/>
                    </a:cubicBezTo>
                    <a:cubicBezTo>
                      <a:pt x="126" y="11"/>
                      <a:pt x="127" y="17"/>
                      <a:pt x="118" y="21"/>
                    </a:cubicBezTo>
                    <a:cubicBezTo>
                      <a:pt x="118" y="21"/>
                      <a:pt x="114" y="26"/>
                      <a:pt x="113" y="31"/>
                    </a:cubicBezTo>
                    <a:cubicBezTo>
                      <a:pt x="103" y="55"/>
                      <a:pt x="103" y="55"/>
                      <a:pt x="103" y="55"/>
                    </a:cubicBezTo>
                    <a:cubicBezTo>
                      <a:pt x="103" y="55"/>
                      <a:pt x="97" y="66"/>
                      <a:pt x="109" y="64"/>
                    </a:cubicBezTo>
                    <a:cubicBezTo>
                      <a:pt x="126" y="59"/>
                      <a:pt x="126" y="59"/>
                      <a:pt x="126" y="59"/>
                    </a:cubicBezTo>
                    <a:cubicBezTo>
                      <a:pt x="126" y="59"/>
                      <a:pt x="131" y="57"/>
                      <a:pt x="135" y="63"/>
                    </a:cubicBezTo>
                    <a:cubicBezTo>
                      <a:pt x="135" y="63"/>
                      <a:pt x="139" y="64"/>
                      <a:pt x="138" y="68"/>
                    </a:cubicBezTo>
                    <a:cubicBezTo>
                      <a:pt x="139" y="75"/>
                      <a:pt x="139" y="75"/>
                      <a:pt x="139" y="75"/>
                    </a:cubicBezTo>
                    <a:cubicBezTo>
                      <a:pt x="139" y="75"/>
                      <a:pt x="110" y="81"/>
                      <a:pt x="97" y="78"/>
                    </a:cubicBezTo>
                    <a:cubicBezTo>
                      <a:pt x="97" y="78"/>
                      <a:pt x="89" y="76"/>
                      <a:pt x="87" y="74"/>
                    </a:cubicBezTo>
                    <a:cubicBezTo>
                      <a:pt x="87" y="74"/>
                      <a:pt x="82" y="71"/>
                      <a:pt x="79" y="74"/>
                    </a:cubicBezTo>
                    <a:cubicBezTo>
                      <a:pt x="79" y="74"/>
                      <a:pt x="73" y="80"/>
                      <a:pt x="67" y="77"/>
                    </a:cubicBezTo>
                    <a:cubicBezTo>
                      <a:pt x="67" y="77"/>
                      <a:pt x="55" y="87"/>
                      <a:pt x="48" y="87"/>
                    </a:cubicBezTo>
                    <a:cubicBezTo>
                      <a:pt x="48" y="87"/>
                      <a:pt x="39" y="89"/>
                      <a:pt x="33" y="95"/>
                    </a:cubicBezTo>
                    <a:cubicBezTo>
                      <a:pt x="33" y="95"/>
                      <a:pt x="24" y="100"/>
                      <a:pt x="20" y="106"/>
                    </a:cubicBezTo>
                    <a:cubicBezTo>
                      <a:pt x="20" y="106"/>
                      <a:pt x="9" y="119"/>
                      <a:pt x="3" y="108"/>
                    </a:cubicBezTo>
                    <a:cubicBezTo>
                      <a:pt x="3" y="108"/>
                      <a:pt x="0" y="94"/>
                      <a:pt x="11" y="80"/>
                    </a:cubicBezTo>
                    <a:cubicBezTo>
                      <a:pt x="11" y="80"/>
                      <a:pt x="17" y="74"/>
                      <a:pt x="19" y="81"/>
                    </a:cubicBezTo>
                    <a:cubicBezTo>
                      <a:pt x="19" y="81"/>
                      <a:pt x="19" y="85"/>
                      <a:pt x="23" y="85"/>
                    </a:cubicBezTo>
                    <a:cubicBezTo>
                      <a:pt x="26" y="85"/>
                      <a:pt x="24" y="85"/>
                      <a:pt x="24" y="85"/>
                    </a:cubicBezTo>
                    <a:cubicBezTo>
                      <a:pt x="24" y="85"/>
                      <a:pt x="26" y="84"/>
                      <a:pt x="24" y="80"/>
                    </a:cubicBezTo>
                    <a:cubicBezTo>
                      <a:pt x="24" y="80"/>
                      <a:pt x="22" y="74"/>
                      <a:pt x="23" y="70"/>
                    </a:cubicBezTo>
                    <a:cubicBezTo>
                      <a:pt x="23" y="70"/>
                      <a:pt x="24" y="63"/>
                      <a:pt x="21" y="60"/>
                    </a:cubicBezTo>
                    <a:cubicBezTo>
                      <a:pt x="21" y="60"/>
                      <a:pt x="18" y="55"/>
                      <a:pt x="20" y="54"/>
                    </a:cubicBezTo>
                    <a:cubicBezTo>
                      <a:pt x="20" y="54"/>
                      <a:pt x="21" y="51"/>
                      <a:pt x="18" y="48"/>
                    </a:cubicBezTo>
                    <a:cubicBezTo>
                      <a:pt x="18" y="48"/>
                      <a:pt x="11" y="38"/>
                      <a:pt x="1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37" name="íṣľíḍè">
                <a:extLst>
                  <a:ext uri="{FF2B5EF4-FFF2-40B4-BE49-F238E27FC236}">
                    <a16:creationId xmlns:a16="http://schemas.microsoft.com/office/drawing/2014/main" id="{926F5F48-BA54-4DBA-807E-9426C4F0C1EF}"/>
                  </a:ext>
                </a:extLst>
              </p:cNvPr>
              <p:cNvSpPr/>
              <p:nvPr/>
            </p:nvSpPr>
            <p:spPr bwMode="auto">
              <a:xfrm>
                <a:off x="8537576" y="3284538"/>
                <a:ext cx="280988" cy="342900"/>
              </a:xfrm>
              <a:custGeom>
                <a:avLst/>
                <a:gdLst>
                  <a:gd name="T0" fmla="*/ 24 w 85"/>
                  <a:gd name="T1" fmla="*/ 14 h 103"/>
                  <a:gd name="T2" fmla="*/ 47 w 85"/>
                  <a:gd name="T3" fmla="*/ 7 h 103"/>
                  <a:gd name="T4" fmla="*/ 64 w 85"/>
                  <a:gd name="T5" fmla="*/ 3 h 103"/>
                  <a:gd name="T6" fmla="*/ 71 w 85"/>
                  <a:gd name="T7" fmla="*/ 7 h 103"/>
                  <a:gd name="T8" fmla="*/ 60 w 85"/>
                  <a:gd name="T9" fmla="*/ 13 h 103"/>
                  <a:gd name="T10" fmla="*/ 48 w 85"/>
                  <a:gd name="T11" fmla="*/ 26 h 103"/>
                  <a:gd name="T12" fmla="*/ 55 w 85"/>
                  <a:gd name="T13" fmla="*/ 32 h 103"/>
                  <a:gd name="T14" fmla="*/ 72 w 85"/>
                  <a:gd name="T15" fmla="*/ 27 h 103"/>
                  <a:gd name="T16" fmla="*/ 83 w 85"/>
                  <a:gd name="T17" fmla="*/ 33 h 103"/>
                  <a:gd name="T18" fmla="*/ 77 w 85"/>
                  <a:gd name="T19" fmla="*/ 40 h 103"/>
                  <a:gd name="T20" fmla="*/ 71 w 85"/>
                  <a:gd name="T21" fmla="*/ 38 h 103"/>
                  <a:gd name="T22" fmla="*/ 58 w 85"/>
                  <a:gd name="T23" fmla="*/ 42 h 103"/>
                  <a:gd name="T24" fmla="*/ 56 w 85"/>
                  <a:gd name="T25" fmla="*/ 53 h 103"/>
                  <a:gd name="T26" fmla="*/ 50 w 85"/>
                  <a:gd name="T27" fmla="*/ 84 h 103"/>
                  <a:gd name="T28" fmla="*/ 50 w 85"/>
                  <a:gd name="T29" fmla="*/ 84 h 103"/>
                  <a:gd name="T30" fmla="*/ 29 w 85"/>
                  <a:gd name="T31" fmla="*/ 92 h 103"/>
                  <a:gd name="T32" fmla="*/ 14 w 85"/>
                  <a:gd name="T33" fmla="*/ 72 h 103"/>
                  <a:gd name="T34" fmla="*/ 21 w 85"/>
                  <a:gd name="T35" fmla="*/ 71 h 103"/>
                  <a:gd name="T36" fmla="*/ 44 w 85"/>
                  <a:gd name="T37" fmla="*/ 66 h 103"/>
                  <a:gd name="T38" fmla="*/ 43 w 85"/>
                  <a:gd name="T39" fmla="*/ 57 h 103"/>
                  <a:gd name="T40" fmla="*/ 34 w 85"/>
                  <a:gd name="T41" fmla="*/ 49 h 103"/>
                  <a:gd name="T42" fmla="*/ 13 w 85"/>
                  <a:gd name="T43" fmla="*/ 52 h 103"/>
                  <a:gd name="T44" fmla="*/ 0 w 85"/>
                  <a:gd name="T45" fmla="*/ 44 h 103"/>
                  <a:gd name="T46" fmla="*/ 12 w 85"/>
                  <a:gd name="T47" fmla="*/ 40 h 103"/>
                  <a:gd name="T48" fmla="*/ 38 w 85"/>
                  <a:gd name="T49" fmla="*/ 35 h 103"/>
                  <a:gd name="T50" fmla="*/ 39 w 85"/>
                  <a:gd name="T51" fmla="*/ 20 h 103"/>
                  <a:gd name="T52" fmla="*/ 30 w 85"/>
                  <a:gd name="T53" fmla="*/ 21 h 103"/>
                  <a:gd name="T54" fmla="*/ 16 w 85"/>
                  <a:gd name="T55" fmla="*/ 22 h 103"/>
                  <a:gd name="T56" fmla="*/ 24 w 85"/>
                  <a:gd name="T57"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103">
                    <a:moveTo>
                      <a:pt x="24" y="14"/>
                    </a:moveTo>
                    <a:cubicBezTo>
                      <a:pt x="26" y="14"/>
                      <a:pt x="36" y="14"/>
                      <a:pt x="47" y="7"/>
                    </a:cubicBezTo>
                    <a:cubicBezTo>
                      <a:pt x="47" y="7"/>
                      <a:pt x="58" y="0"/>
                      <a:pt x="64" y="3"/>
                    </a:cubicBezTo>
                    <a:cubicBezTo>
                      <a:pt x="64" y="3"/>
                      <a:pt x="72" y="3"/>
                      <a:pt x="71" y="7"/>
                    </a:cubicBezTo>
                    <a:cubicBezTo>
                      <a:pt x="71" y="7"/>
                      <a:pt x="69" y="12"/>
                      <a:pt x="60" y="13"/>
                    </a:cubicBezTo>
                    <a:cubicBezTo>
                      <a:pt x="60" y="13"/>
                      <a:pt x="48" y="17"/>
                      <a:pt x="48" y="26"/>
                    </a:cubicBezTo>
                    <a:cubicBezTo>
                      <a:pt x="48" y="26"/>
                      <a:pt x="47" y="32"/>
                      <a:pt x="55" y="32"/>
                    </a:cubicBezTo>
                    <a:cubicBezTo>
                      <a:pt x="72" y="27"/>
                      <a:pt x="72" y="27"/>
                      <a:pt x="72" y="27"/>
                    </a:cubicBezTo>
                    <a:cubicBezTo>
                      <a:pt x="72" y="27"/>
                      <a:pt x="79" y="24"/>
                      <a:pt x="83" y="33"/>
                    </a:cubicBezTo>
                    <a:cubicBezTo>
                      <a:pt x="83" y="33"/>
                      <a:pt x="85" y="40"/>
                      <a:pt x="77" y="40"/>
                    </a:cubicBezTo>
                    <a:cubicBezTo>
                      <a:pt x="77" y="40"/>
                      <a:pt x="75" y="37"/>
                      <a:pt x="71" y="38"/>
                    </a:cubicBezTo>
                    <a:cubicBezTo>
                      <a:pt x="58" y="42"/>
                      <a:pt x="58" y="42"/>
                      <a:pt x="58" y="42"/>
                    </a:cubicBezTo>
                    <a:cubicBezTo>
                      <a:pt x="58" y="42"/>
                      <a:pt x="53" y="44"/>
                      <a:pt x="56" y="53"/>
                    </a:cubicBezTo>
                    <a:cubicBezTo>
                      <a:pt x="56" y="53"/>
                      <a:pt x="56" y="78"/>
                      <a:pt x="50" y="84"/>
                    </a:cubicBezTo>
                    <a:cubicBezTo>
                      <a:pt x="50" y="84"/>
                      <a:pt x="50" y="84"/>
                      <a:pt x="50" y="84"/>
                    </a:cubicBezTo>
                    <a:cubicBezTo>
                      <a:pt x="43" y="90"/>
                      <a:pt x="38" y="103"/>
                      <a:pt x="29" y="92"/>
                    </a:cubicBezTo>
                    <a:cubicBezTo>
                      <a:pt x="29" y="92"/>
                      <a:pt x="15" y="84"/>
                      <a:pt x="14" y="72"/>
                    </a:cubicBezTo>
                    <a:cubicBezTo>
                      <a:pt x="14" y="72"/>
                      <a:pt x="15" y="68"/>
                      <a:pt x="21" y="71"/>
                    </a:cubicBezTo>
                    <a:cubicBezTo>
                      <a:pt x="21" y="71"/>
                      <a:pt x="38" y="77"/>
                      <a:pt x="44" y="66"/>
                    </a:cubicBezTo>
                    <a:cubicBezTo>
                      <a:pt x="44" y="66"/>
                      <a:pt x="44" y="59"/>
                      <a:pt x="43" y="57"/>
                    </a:cubicBezTo>
                    <a:cubicBezTo>
                      <a:pt x="43" y="57"/>
                      <a:pt x="42" y="48"/>
                      <a:pt x="34" y="49"/>
                    </a:cubicBezTo>
                    <a:cubicBezTo>
                      <a:pt x="34" y="49"/>
                      <a:pt x="20" y="49"/>
                      <a:pt x="13" y="52"/>
                    </a:cubicBezTo>
                    <a:cubicBezTo>
                      <a:pt x="13" y="52"/>
                      <a:pt x="5" y="58"/>
                      <a:pt x="0" y="44"/>
                    </a:cubicBezTo>
                    <a:cubicBezTo>
                      <a:pt x="0" y="44"/>
                      <a:pt x="5" y="39"/>
                      <a:pt x="12" y="40"/>
                    </a:cubicBezTo>
                    <a:cubicBezTo>
                      <a:pt x="12" y="40"/>
                      <a:pt x="34" y="44"/>
                      <a:pt x="38" y="35"/>
                    </a:cubicBezTo>
                    <a:cubicBezTo>
                      <a:pt x="39" y="20"/>
                      <a:pt x="39" y="20"/>
                      <a:pt x="39" y="20"/>
                    </a:cubicBezTo>
                    <a:cubicBezTo>
                      <a:pt x="39" y="20"/>
                      <a:pt x="36" y="18"/>
                      <a:pt x="30" y="21"/>
                    </a:cubicBezTo>
                    <a:cubicBezTo>
                      <a:pt x="30" y="21"/>
                      <a:pt x="20" y="30"/>
                      <a:pt x="16" y="22"/>
                    </a:cubicBezTo>
                    <a:cubicBezTo>
                      <a:pt x="16" y="22"/>
                      <a:pt x="10" y="16"/>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grpSp>
        <p:grpSp>
          <p:nvGrpSpPr>
            <p:cNvPr id="199" name="íṥľíḓé">
              <a:extLst>
                <a:ext uri="{FF2B5EF4-FFF2-40B4-BE49-F238E27FC236}">
                  <a16:creationId xmlns:a16="http://schemas.microsoft.com/office/drawing/2014/main" id="{D87840FA-09AD-47EA-B02E-ACC9A50F5ABD}"/>
                </a:ext>
              </a:extLst>
            </p:cNvPr>
            <p:cNvGrpSpPr/>
            <p:nvPr/>
          </p:nvGrpSpPr>
          <p:grpSpPr>
            <a:xfrm>
              <a:off x="3645458" y="3873595"/>
              <a:ext cx="7018182" cy="227590"/>
              <a:chOff x="4624388" y="3695700"/>
              <a:chExt cx="4210051" cy="136526"/>
            </a:xfrm>
            <a:grpFill/>
          </p:grpSpPr>
          <p:sp>
            <p:nvSpPr>
              <p:cNvPr id="200" name="îš1îde">
                <a:extLst>
                  <a:ext uri="{FF2B5EF4-FFF2-40B4-BE49-F238E27FC236}">
                    <a16:creationId xmlns:a16="http://schemas.microsoft.com/office/drawing/2014/main" id="{93B4CCFF-C635-4641-983B-0B2D4566D4D9}"/>
                  </a:ext>
                </a:extLst>
              </p:cNvPr>
              <p:cNvSpPr/>
              <p:nvPr/>
            </p:nvSpPr>
            <p:spPr bwMode="auto">
              <a:xfrm>
                <a:off x="4624388" y="3700463"/>
                <a:ext cx="98425" cy="131763"/>
              </a:xfrm>
              <a:custGeom>
                <a:avLst/>
                <a:gdLst>
                  <a:gd name="T0" fmla="*/ 0 w 30"/>
                  <a:gd name="T1" fmla="*/ 40 h 40"/>
                  <a:gd name="T2" fmla="*/ 0 w 30"/>
                  <a:gd name="T3" fmla="*/ 0 h 40"/>
                  <a:gd name="T4" fmla="*/ 15 w 30"/>
                  <a:gd name="T5" fmla="*/ 0 h 40"/>
                  <a:gd name="T6" fmla="*/ 22 w 30"/>
                  <a:gd name="T7" fmla="*/ 1 h 40"/>
                  <a:gd name="T8" fmla="*/ 27 w 30"/>
                  <a:gd name="T9" fmla="*/ 5 h 40"/>
                  <a:gd name="T10" fmla="*/ 28 w 30"/>
                  <a:gd name="T11" fmla="*/ 10 h 40"/>
                  <a:gd name="T12" fmla="*/ 27 w 30"/>
                  <a:gd name="T13" fmla="*/ 15 h 40"/>
                  <a:gd name="T14" fmla="*/ 23 w 30"/>
                  <a:gd name="T15" fmla="*/ 19 h 40"/>
                  <a:gd name="T16" fmla="*/ 28 w 30"/>
                  <a:gd name="T17" fmla="*/ 22 h 40"/>
                  <a:gd name="T18" fmla="*/ 30 w 30"/>
                  <a:gd name="T19" fmla="*/ 28 h 40"/>
                  <a:gd name="T20" fmla="*/ 29 w 30"/>
                  <a:gd name="T21" fmla="*/ 33 h 40"/>
                  <a:gd name="T22" fmla="*/ 26 w 30"/>
                  <a:gd name="T23" fmla="*/ 37 h 40"/>
                  <a:gd name="T24" fmla="*/ 22 w 30"/>
                  <a:gd name="T25" fmla="*/ 39 h 40"/>
                  <a:gd name="T26" fmla="*/ 15 w 30"/>
                  <a:gd name="T27" fmla="*/ 40 h 40"/>
                  <a:gd name="T28" fmla="*/ 0 w 30"/>
                  <a:gd name="T29" fmla="*/ 40 h 40"/>
                  <a:gd name="T30" fmla="*/ 5 w 30"/>
                  <a:gd name="T31" fmla="*/ 17 h 40"/>
                  <a:gd name="T32" fmla="*/ 14 w 30"/>
                  <a:gd name="T33" fmla="*/ 17 h 40"/>
                  <a:gd name="T34" fmla="*/ 19 w 30"/>
                  <a:gd name="T35" fmla="*/ 16 h 40"/>
                  <a:gd name="T36" fmla="*/ 22 w 30"/>
                  <a:gd name="T37" fmla="*/ 14 h 40"/>
                  <a:gd name="T38" fmla="*/ 23 w 30"/>
                  <a:gd name="T39" fmla="*/ 11 h 40"/>
                  <a:gd name="T40" fmla="*/ 22 w 30"/>
                  <a:gd name="T41" fmla="*/ 7 h 40"/>
                  <a:gd name="T42" fmla="*/ 19 w 30"/>
                  <a:gd name="T43" fmla="*/ 5 h 40"/>
                  <a:gd name="T44" fmla="*/ 13 w 30"/>
                  <a:gd name="T45" fmla="*/ 5 h 40"/>
                  <a:gd name="T46" fmla="*/ 5 w 30"/>
                  <a:gd name="T47" fmla="*/ 5 h 40"/>
                  <a:gd name="T48" fmla="*/ 5 w 30"/>
                  <a:gd name="T49" fmla="*/ 17 h 40"/>
                  <a:gd name="T50" fmla="*/ 5 w 30"/>
                  <a:gd name="T51" fmla="*/ 35 h 40"/>
                  <a:gd name="T52" fmla="*/ 15 w 30"/>
                  <a:gd name="T53" fmla="*/ 35 h 40"/>
                  <a:gd name="T54" fmla="*/ 19 w 30"/>
                  <a:gd name="T55" fmla="*/ 35 h 40"/>
                  <a:gd name="T56" fmla="*/ 22 w 30"/>
                  <a:gd name="T57" fmla="*/ 34 h 40"/>
                  <a:gd name="T58" fmla="*/ 24 w 30"/>
                  <a:gd name="T59" fmla="*/ 31 h 40"/>
                  <a:gd name="T60" fmla="*/ 25 w 30"/>
                  <a:gd name="T61" fmla="*/ 28 h 40"/>
                  <a:gd name="T62" fmla="*/ 23 w 30"/>
                  <a:gd name="T63" fmla="*/ 24 h 40"/>
                  <a:gd name="T64" fmla="*/ 20 w 30"/>
                  <a:gd name="T65" fmla="*/ 22 h 40"/>
                  <a:gd name="T66" fmla="*/ 15 w 30"/>
                  <a:gd name="T67" fmla="*/ 21 h 40"/>
                  <a:gd name="T68" fmla="*/ 5 w 30"/>
                  <a:gd name="T69" fmla="*/ 21 h 40"/>
                  <a:gd name="T70" fmla="*/ 5 w 30"/>
                  <a:gd name="T7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40">
                    <a:moveTo>
                      <a:pt x="0" y="40"/>
                    </a:moveTo>
                    <a:cubicBezTo>
                      <a:pt x="0" y="0"/>
                      <a:pt x="0" y="0"/>
                      <a:pt x="0" y="0"/>
                    </a:cubicBezTo>
                    <a:cubicBezTo>
                      <a:pt x="15" y="0"/>
                      <a:pt x="15" y="0"/>
                      <a:pt x="15" y="0"/>
                    </a:cubicBezTo>
                    <a:cubicBezTo>
                      <a:pt x="18" y="0"/>
                      <a:pt x="20" y="0"/>
                      <a:pt x="22" y="1"/>
                    </a:cubicBezTo>
                    <a:cubicBezTo>
                      <a:pt x="24" y="2"/>
                      <a:pt x="25" y="3"/>
                      <a:pt x="27" y="5"/>
                    </a:cubicBezTo>
                    <a:cubicBezTo>
                      <a:pt x="28" y="7"/>
                      <a:pt x="28" y="8"/>
                      <a:pt x="28" y="10"/>
                    </a:cubicBezTo>
                    <a:cubicBezTo>
                      <a:pt x="28" y="12"/>
                      <a:pt x="28" y="13"/>
                      <a:pt x="27" y="15"/>
                    </a:cubicBezTo>
                    <a:cubicBezTo>
                      <a:pt x="26" y="16"/>
                      <a:pt x="24" y="18"/>
                      <a:pt x="23" y="19"/>
                    </a:cubicBezTo>
                    <a:cubicBezTo>
                      <a:pt x="25" y="19"/>
                      <a:pt x="27" y="20"/>
                      <a:pt x="28" y="22"/>
                    </a:cubicBezTo>
                    <a:cubicBezTo>
                      <a:pt x="29" y="24"/>
                      <a:pt x="30" y="26"/>
                      <a:pt x="30" y="28"/>
                    </a:cubicBezTo>
                    <a:cubicBezTo>
                      <a:pt x="30" y="30"/>
                      <a:pt x="30" y="32"/>
                      <a:pt x="29" y="33"/>
                    </a:cubicBezTo>
                    <a:cubicBezTo>
                      <a:pt x="28" y="35"/>
                      <a:pt x="27" y="36"/>
                      <a:pt x="26" y="37"/>
                    </a:cubicBezTo>
                    <a:cubicBezTo>
                      <a:pt x="25" y="38"/>
                      <a:pt x="23" y="39"/>
                      <a:pt x="22" y="39"/>
                    </a:cubicBezTo>
                    <a:cubicBezTo>
                      <a:pt x="20" y="39"/>
                      <a:pt x="18" y="40"/>
                      <a:pt x="15" y="40"/>
                    </a:cubicBezTo>
                    <a:cubicBezTo>
                      <a:pt x="0" y="40"/>
                      <a:pt x="0" y="40"/>
                      <a:pt x="0" y="40"/>
                    </a:cubicBezTo>
                    <a:close/>
                    <a:moveTo>
                      <a:pt x="5" y="17"/>
                    </a:moveTo>
                    <a:cubicBezTo>
                      <a:pt x="14" y="17"/>
                      <a:pt x="14" y="17"/>
                      <a:pt x="14" y="17"/>
                    </a:cubicBezTo>
                    <a:cubicBezTo>
                      <a:pt x="16" y="17"/>
                      <a:pt x="18" y="17"/>
                      <a:pt x="19" y="16"/>
                    </a:cubicBezTo>
                    <a:cubicBezTo>
                      <a:pt x="20" y="16"/>
                      <a:pt x="21" y="15"/>
                      <a:pt x="22" y="14"/>
                    </a:cubicBezTo>
                    <a:cubicBezTo>
                      <a:pt x="23" y="13"/>
                      <a:pt x="23" y="12"/>
                      <a:pt x="23" y="11"/>
                    </a:cubicBezTo>
                    <a:cubicBezTo>
                      <a:pt x="23" y="10"/>
                      <a:pt x="23" y="8"/>
                      <a:pt x="22" y="7"/>
                    </a:cubicBezTo>
                    <a:cubicBezTo>
                      <a:pt x="21" y="6"/>
                      <a:pt x="20" y="6"/>
                      <a:pt x="19" y="5"/>
                    </a:cubicBezTo>
                    <a:cubicBezTo>
                      <a:pt x="18" y="5"/>
                      <a:pt x="16" y="5"/>
                      <a:pt x="13" y="5"/>
                    </a:cubicBezTo>
                    <a:cubicBezTo>
                      <a:pt x="5" y="5"/>
                      <a:pt x="5" y="5"/>
                      <a:pt x="5" y="5"/>
                    </a:cubicBezTo>
                    <a:cubicBezTo>
                      <a:pt x="5" y="17"/>
                      <a:pt x="5" y="17"/>
                      <a:pt x="5" y="17"/>
                    </a:cubicBezTo>
                    <a:close/>
                    <a:moveTo>
                      <a:pt x="5" y="35"/>
                    </a:moveTo>
                    <a:cubicBezTo>
                      <a:pt x="15" y="35"/>
                      <a:pt x="15" y="35"/>
                      <a:pt x="15" y="35"/>
                    </a:cubicBezTo>
                    <a:cubicBezTo>
                      <a:pt x="17" y="35"/>
                      <a:pt x="18" y="35"/>
                      <a:pt x="19" y="35"/>
                    </a:cubicBezTo>
                    <a:cubicBezTo>
                      <a:pt x="20" y="35"/>
                      <a:pt x="21" y="34"/>
                      <a:pt x="22" y="34"/>
                    </a:cubicBezTo>
                    <a:cubicBezTo>
                      <a:pt x="23" y="33"/>
                      <a:pt x="23" y="32"/>
                      <a:pt x="24" y="31"/>
                    </a:cubicBezTo>
                    <a:cubicBezTo>
                      <a:pt x="24" y="31"/>
                      <a:pt x="25" y="29"/>
                      <a:pt x="25" y="28"/>
                    </a:cubicBezTo>
                    <a:cubicBezTo>
                      <a:pt x="25" y="27"/>
                      <a:pt x="24" y="25"/>
                      <a:pt x="23" y="24"/>
                    </a:cubicBezTo>
                    <a:cubicBezTo>
                      <a:pt x="23" y="23"/>
                      <a:pt x="22" y="22"/>
                      <a:pt x="20" y="22"/>
                    </a:cubicBezTo>
                    <a:cubicBezTo>
                      <a:pt x="19" y="22"/>
                      <a:pt x="17" y="21"/>
                      <a:pt x="15" y="21"/>
                    </a:cubicBezTo>
                    <a:cubicBezTo>
                      <a:pt x="5" y="21"/>
                      <a:pt x="5" y="21"/>
                      <a:pt x="5" y="21"/>
                    </a:cubicBezTo>
                    <a:lnTo>
                      <a:pt x="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01" name="íSļïďé">
                <a:extLst>
                  <a:ext uri="{FF2B5EF4-FFF2-40B4-BE49-F238E27FC236}">
                    <a16:creationId xmlns:a16="http://schemas.microsoft.com/office/drawing/2014/main" id="{DA863DE3-6D56-4A05-97F1-01B5CEAA492A}"/>
                  </a:ext>
                </a:extLst>
              </p:cNvPr>
              <p:cNvSpPr/>
              <p:nvPr/>
            </p:nvSpPr>
            <p:spPr bwMode="auto">
              <a:xfrm>
                <a:off x="4887913" y="3700463"/>
                <a:ext cx="100013" cy="131763"/>
              </a:xfrm>
              <a:custGeom>
                <a:avLst/>
                <a:gdLst>
                  <a:gd name="T0" fmla="*/ 0 w 63"/>
                  <a:gd name="T1" fmla="*/ 83 h 83"/>
                  <a:gd name="T2" fmla="*/ 0 w 63"/>
                  <a:gd name="T3" fmla="*/ 0 h 83"/>
                  <a:gd name="T4" fmla="*/ 61 w 63"/>
                  <a:gd name="T5" fmla="*/ 0 h 83"/>
                  <a:gd name="T6" fmla="*/ 61 w 63"/>
                  <a:gd name="T7" fmla="*/ 10 h 83"/>
                  <a:gd name="T8" fmla="*/ 13 w 63"/>
                  <a:gd name="T9" fmla="*/ 10 h 83"/>
                  <a:gd name="T10" fmla="*/ 13 w 63"/>
                  <a:gd name="T11" fmla="*/ 35 h 83"/>
                  <a:gd name="T12" fmla="*/ 56 w 63"/>
                  <a:gd name="T13" fmla="*/ 35 h 83"/>
                  <a:gd name="T14" fmla="*/ 56 w 63"/>
                  <a:gd name="T15" fmla="*/ 43 h 83"/>
                  <a:gd name="T16" fmla="*/ 13 w 63"/>
                  <a:gd name="T17" fmla="*/ 43 h 83"/>
                  <a:gd name="T18" fmla="*/ 13 w 63"/>
                  <a:gd name="T19" fmla="*/ 73 h 83"/>
                  <a:gd name="T20" fmla="*/ 63 w 63"/>
                  <a:gd name="T21" fmla="*/ 73 h 83"/>
                  <a:gd name="T22" fmla="*/ 63 w 63"/>
                  <a:gd name="T23" fmla="*/ 83 h 83"/>
                  <a:gd name="T24" fmla="*/ 0 w 63"/>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83">
                    <a:moveTo>
                      <a:pt x="0" y="83"/>
                    </a:moveTo>
                    <a:lnTo>
                      <a:pt x="0" y="0"/>
                    </a:lnTo>
                    <a:lnTo>
                      <a:pt x="61" y="0"/>
                    </a:lnTo>
                    <a:lnTo>
                      <a:pt x="61" y="10"/>
                    </a:lnTo>
                    <a:lnTo>
                      <a:pt x="13" y="10"/>
                    </a:lnTo>
                    <a:lnTo>
                      <a:pt x="13" y="35"/>
                    </a:lnTo>
                    <a:lnTo>
                      <a:pt x="56" y="35"/>
                    </a:lnTo>
                    <a:lnTo>
                      <a:pt x="56" y="43"/>
                    </a:lnTo>
                    <a:lnTo>
                      <a:pt x="13" y="43"/>
                    </a:lnTo>
                    <a:lnTo>
                      <a:pt x="13" y="73"/>
                    </a:lnTo>
                    <a:lnTo>
                      <a:pt x="63" y="73"/>
                    </a:lnTo>
                    <a:lnTo>
                      <a:pt x="63"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02" name="íṥľîḍe">
                <a:extLst>
                  <a:ext uri="{FF2B5EF4-FFF2-40B4-BE49-F238E27FC236}">
                    <a16:creationId xmlns:a16="http://schemas.microsoft.com/office/drawing/2014/main" id="{E761C7B5-8D98-48C0-A12E-85950795ABB2}"/>
                  </a:ext>
                </a:extLst>
              </p:cNvPr>
              <p:cNvSpPr/>
              <p:nvPr/>
            </p:nvSpPr>
            <p:spPr bwMode="auto">
              <a:xfrm>
                <a:off x="515620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n>
                    <a:solidFill>
                      <a:schemeClr val="bg1"/>
                    </a:solidFill>
                  </a:ln>
                  <a:solidFill>
                    <a:schemeClr val="bg1"/>
                  </a:solidFill>
                </a:endParaRPr>
              </a:p>
            </p:txBody>
          </p:sp>
          <p:sp>
            <p:nvSpPr>
              <p:cNvPr id="203" name="îṧ1iḍê">
                <a:extLst>
                  <a:ext uri="{FF2B5EF4-FFF2-40B4-BE49-F238E27FC236}">
                    <a16:creationId xmlns:a16="http://schemas.microsoft.com/office/drawing/2014/main" id="{0FDA0912-E751-42B5-9671-9564FD2BDA5A}"/>
                  </a:ext>
                </a:extLst>
              </p:cNvPr>
              <p:cNvSpPr/>
              <p:nvPr/>
            </p:nvSpPr>
            <p:spPr bwMode="auto">
              <a:xfrm>
                <a:off x="5346701" y="3700463"/>
                <a:ext cx="103188" cy="131763"/>
              </a:xfrm>
              <a:custGeom>
                <a:avLst/>
                <a:gdLst>
                  <a:gd name="T0" fmla="*/ 0 w 65"/>
                  <a:gd name="T1" fmla="*/ 83 h 83"/>
                  <a:gd name="T2" fmla="*/ 0 w 65"/>
                  <a:gd name="T3" fmla="*/ 0 h 83"/>
                  <a:gd name="T4" fmla="*/ 11 w 65"/>
                  <a:gd name="T5" fmla="*/ 0 h 83"/>
                  <a:gd name="T6" fmla="*/ 11 w 65"/>
                  <a:gd name="T7" fmla="*/ 33 h 83"/>
                  <a:gd name="T8" fmla="*/ 52 w 65"/>
                  <a:gd name="T9" fmla="*/ 33 h 83"/>
                  <a:gd name="T10" fmla="*/ 52 w 65"/>
                  <a:gd name="T11" fmla="*/ 0 h 83"/>
                  <a:gd name="T12" fmla="*/ 65 w 65"/>
                  <a:gd name="T13" fmla="*/ 0 h 83"/>
                  <a:gd name="T14" fmla="*/ 65 w 65"/>
                  <a:gd name="T15" fmla="*/ 83 h 83"/>
                  <a:gd name="T16" fmla="*/ 52 w 65"/>
                  <a:gd name="T17" fmla="*/ 83 h 83"/>
                  <a:gd name="T18" fmla="*/ 52 w 65"/>
                  <a:gd name="T19" fmla="*/ 43 h 83"/>
                  <a:gd name="T20" fmla="*/ 11 w 65"/>
                  <a:gd name="T21" fmla="*/ 43 h 83"/>
                  <a:gd name="T22" fmla="*/ 11 w 65"/>
                  <a:gd name="T23" fmla="*/ 83 h 83"/>
                  <a:gd name="T24" fmla="*/ 0 w 65"/>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83">
                    <a:moveTo>
                      <a:pt x="0" y="83"/>
                    </a:moveTo>
                    <a:lnTo>
                      <a:pt x="0" y="0"/>
                    </a:lnTo>
                    <a:lnTo>
                      <a:pt x="11" y="0"/>
                    </a:lnTo>
                    <a:lnTo>
                      <a:pt x="11" y="33"/>
                    </a:lnTo>
                    <a:lnTo>
                      <a:pt x="52" y="33"/>
                    </a:lnTo>
                    <a:lnTo>
                      <a:pt x="52" y="0"/>
                    </a:lnTo>
                    <a:lnTo>
                      <a:pt x="65" y="0"/>
                    </a:lnTo>
                    <a:lnTo>
                      <a:pt x="65" y="83"/>
                    </a:lnTo>
                    <a:lnTo>
                      <a:pt x="52" y="83"/>
                    </a:lnTo>
                    <a:lnTo>
                      <a:pt x="52" y="43"/>
                    </a:lnTo>
                    <a:lnTo>
                      <a:pt x="11" y="43"/>
                    </a:lnTo>
                    <a:lnTo>
                      <a:pt x="11"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04" name="îšlïḓe">
                <a:extLst>
                  <a:ext uri="{FF2B5EF4-FFF2-40B4-BE49-F238E27FC236}">
                    <a16:creationId xmlns:a16="http://schemas.microsoft.com/office/drawing/2014/main" id="{B8487026-237D-40DE-83B0-F423E50FF762}"/>
                  </a:ext>
                </a:extLst>
              </p:cNvPr>
              <p:cNvSpPr/>
              <p:nvPr/>
            </p:nvSpPr>
            <p:spPr bwMode="auto">
              <a:xfrm>
                <a:off x="5603876" y="3700463"/>
                <a:ext cx="122238" cy="131763"/>
              </a:xfrm>
              <a:custGeom>
                <a:avLst/>
                <a:gdLst>
                  <a:gd name="T0" fmla="*/ 0 w 37"/>
                  <a:gd name="T1" fmla="*/ 40 h 40"/>
                  <a:gd name="T2" fmla="*/ 15 w 37"/>
                  <a:gd name="T3" fmla="*/ 0 h 40"/>
                  <a:gd name="T4" fmla="*/ 21 w 37"/>
                  <a:gd name="T5" fmla="*/ 0 h 40"/>
                  <a:gd name="T6" fmla="*/ 37 w 37"/>
                  <a:gd name="T7" fmla="*/ 40 h 40"/>
                  <a:gd name="T8" fmla="*/ 31 w 37"/>
                  <a:gd name="T9" fmla="*/ 40 h 40"/>
                  <a:gd name="T10" fmla="*/ 26 w 37"/>
                  <a:gd name="T11" fmla="*/ 28 h 40"/>
                  <a:gd name="T12" fmla="*/ 10 w 37"/>
                  <a:gd name="T13" fmla="*/ 28 h 40"/>
                  <a:gd name="T14" fmla="*/ 6 w 37"/>
                  <a:gd name="T15" fmla="*/ 40 h 40"/>
                  <a:gd name="T16" fmla="*/ 0 w 37"/>
                  <a:gd name="T17" fmla="*/ 40 h 40"/>
                  <a:gd name="T18" fmla="*/ 11 w 37"/>
                  <a:gd name="T19" fmla="*/ 23 h 40"/>
                  <a:gd name="T20" fmla="*/ 25 w 37"/>
                  <a:gd name="T21" fmla="*/ 23 h 40"/>
                  <a:gd name="T22" fmla="*/ 21 w 37"/>
                  <a:gd name="T23" fmla="*/ 12 h 40"/>
                  <a:gd name="T24" fmla="*/ 18 w 37"/>
                  <a:gd name="T25" fmla="*/ 4 h 40"/>
                  <a:gd name="T26" fmla="*/ 16 w 37"/>
                  <a:gd name="T27" fmla="*/ 12 h 40"/>
                  <a:gd name="T28" fmla="*/ 11 w 37"/>
                  <a:gd name="T29"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40">
                    <a:moveTo>
                      <a:pt x="0" y="40"/>
                    </a:moveTo>
                    <a:cubicBezTo>
                      <a:pt x="15" y="0"/>
                      <a:pt x="15" y="0"/>
                      <a:pt x="15" y="0"/>
                    </a:cubicBezTo>
                    <a:cubicBezTo>
                      <a:pt x="21" y="0"/>
                      <a:pt x="21" y="0"/>
                      <a:pt x="21" y="0"/>
                    </a:cubicBezTo>
                    <a:cubicBezTo>
                      <a:pt x="37" y="40"/>
                      <a:pt x="37" y="40"/>
                      <a:pt x="37" y="40"/>
                    </a:cubicBezTo>
                    <a:cubicBezTo>
                      <a:pt x="31" y="40"/>
                      <a:pt x="31" y="40"/>
                      <a:pt x="31" y="40"/>
                    </a:cubicBezTo>
                    <a:cubicBezTo>
                      <a:pt x="26" y="28"/>
                      <a:pt x="26" y="28"/>
                      <a:pt x="26" y="28"/>
                    </a:cubicBezTo>
                    <a:cubicBezTo>
                      <a:pt x="10" y="28"/>
                      <a:pt x="10" y="28"/>
                      <a:pt x="10" y="28"/>
                    </a:cubicBezTo>
                    <a:cubicBezTo>
                      <a:pt x="6" y="40"/>
                      <a:pt x="6" y="40"/>
                      <a:pt x="6" y="40"/>
                    </a:cubicBezTo>
                    <a:cubicBezTo>
                      <a:pt x="0" y="40"/>
                      <a:pt x="0" y="40"/>
                      <a:pt x="0" y="40"/>
                    </a:cubicBezTo>
                    <a:close/>
                    <a:moveTo>
                      <a:pt x="11" y="23"/>
                    </a:moveTo>
                    <a:cubicBezTo>
                      <a:pt x="25" y="23"/>
                      <a:pt x="25" y="23"/>
                      <a:pt x="25" y="23"/>
                    </a:cubicBezTo>
                    <a:cubicBezTo>
                      <a:pt x="21" y="12"/>
                      <a:pt x="21" y="12"/>
                      <a:pt x="21" y="12"/>
                    </a:cubicBezTo>
                    <a:cubicBezTo>
                      <a:pt x="19" y="9"/>
                      <a:pt x="18" y="6"/>
                      <a:pt x="18" y="4"/>
                    </a:cubicBezTo>
                    <a:cubicBezTo>
                      <a:pt x="17" y="7"/>
                      <a:pt x="17" y="9"/>
                      <a:pt x="16" y="12"/>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05" name="iṩľiďe">
                <a:extLst>
                  <a:ext uri="{FF2B5EF4-FFF2-40B4-BE49-F238E27FC236}">
                    <a16:creationId xmlns:a16="http://schemas.microsoft.com/office/drawing/2014/main" id="{2E58BD3A-8580-4BC0-AECF-3817AF59C45E}"/>
                  </a:ext>
                </a:extLst>
              </p:cNvPr>
              <p:cNvSpPr/>
              <p:nvPr/>
            </p:nvSpPr>
            <p:spPr bwMode="auto">
              <a:xfrm>
                <a:off x="5881688" y="3700463"/>
                <a:ext cx="101600" cy="131763"/>
              </a:xfrm>
              <a:custGeom>
                <a:avLst/>
                <a:gdLst>
                  <a:gd name="T0" fmla="*/ 0 w 64"/>
                  <a:gd name="T1" fmla="*/ 83 h 83"/>
                  <a:gd name="T2" fmla="*/ 0 w 64"/>
                  <a:gd name="T3" fmla="*/ 0 h 83"/>
                  <a:gd name="T4" fmla="*/ 12 w 64"/>
                  <a:gd name="T5" fmla="*/ 0 h 83"/>
                  <a:gd name="T6" fmla="*/ 54 w 64"/>
                  <a:gd name="T7" fmla="*/ 64 h 83"/>
                  <a:gd name="T8" fmla="*/ 54 w 64"/>
                  <a:gd name="T9" fmla="*/ 0 h 83"/>
                  <a:gd name="T10" fmla="*/ 64 w 64"/>
                  <a:gd name="T11" fmla="*/ 0 h 83"/>
                  <a:gd name="T12" fmla="*/ 64 w 64"/>
                  <a:gd name="T13" fmla="*/ 83 h 83"/>
                  <a:gd name="T14" fmla="*/ 54 w 64"/>
                  <a:gd name="T15" fmla="*/ 83 h 83"/>
                  <a:gd name="T16" fmla="*/ 10 w 64"/>
                  <a:gd name="T17" fmla="*/ 18 h 83"/>
                  <a:gd name="T18" fmla="*/ 10 w 64"/>
                  <a:gd name="T19" fmla="*/ 83 h 83"/>
                  <a:gd name="T20" fmla="*/ 0 w 64"/>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83">
                    <a:moveTo>
                      <a:pt x="0" y="83"/>
                    </a:moveTo>
                    <a:lnTo>
                      <a:pt x="0" y="0"/>
                    </a:lnTo>
                    <a:lnTo>
                      <a:pt x="12" y="0"/>
                    </a:lnTo>
                    <a:lnTo>
                      <a:pt x="54" y="64"/>
                    </a:lnTo>
                    <a:lnTo>
                      <a:pt x="54" y="0"/>
                    </a:lnTo>
                    <a:lnTo>
                      <a:pt x="64" y="0"/>
                    </a:lnTo>
                    <a:lnTo>
                      <a:pt x="64" y="83"/>
                    </a:lnTo>
                    <a:lnTo>
                      <a:pt x="54" y="83"/>
                    </a:lnTo>
                    <a:lnTo>
                      <a:pt x="10" y="18"/>
                    </a:lnTo>
                    <a:lnTo>
                      <a:pt x="1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06" name="ïṩlíḋè">
                <a:extLst>
                  <a:ext uri="{FF2B5EF4-FFF2-40B4-BE49-F238E27FC236}">
                    <a16:creationId xmlns:a16="http://schemas.microsoft.com/office/drawing/2014/main" id="{EA1DFD8F-22DD-4A04-A3EA-0FC743F332AE}"/>
                  </a:ext>
                </a:extLst>
              </p:cNvPr>
              <p:cNvSpPr/>
              <p:nvPr/>
            </p:nvSpPr>
            <p:spPr bwMode="auto">
              <a:xfrm>
                <a:off x="6151563" y="3695700"/>
                <a:ext cx="119063" cy="136525"/>
              </a:xfrm>
              <a:custGeom>
                <a:avLst/>
                <a:gdLst>
                  <a:gd name="T0" fmla="*/ 20 w 36"/>
                  <a:gd name="T1" fmla="*/ 25 h 41"/>
                  <a:gd name="T2" fmla="*/ 20 w 36"/>
                  <a:gd name="T3" fmla="*/ 20 h 41"/>
                  <a:gd name="T4" fmla="*/ 36 w 36"/>
                  <a:gd name="T5" fmla="*/ 20 h 41"/>
                  <a:gd name="T6" fmla="*/ 36 w 36"/>
                  <a:gd name="T7" fmla="*/ 35 h 41"/>
                  <a:gd name="T8" fmla="*/ 28 w 36"/>
                  <a:gd name="T9" fmla="*/ 40 h 41"/>
                  <a:gd name="T10" fmla="*/ 20 w 36"/>
                  <a:gd name="T11" fmla="*/ 41 h 41"/>
                  <a:gd name="T12" fmla="*/ 9 w 36"/>
                  <a:gd name="T13" fmla="*/ 39 h 41"/>
                  <a:gd name="T14" fmla="*/ 2 w 36"/>
                  <a:gd name="T15" fmla="*/ 32 h 41"/>
                  <a:gd name="T16" fmla="*/ 0 w 36"/>
                  <a:gd name="T17" fmla="*/ 21 h 41"/>
                  <a:gd name="T18" fmla="*/ 2 w 36"/>
                  <a:gd name="T19" fmla="*/ 10 h 41"/>
                  <a:gd name="T20" fmla="*/ 9 w 36"/>
                  <a:gd name="T21" fmla="*/ 3 h 41"/>
                  <a:gd name="T22" fmla="*/ 20 w 36"/>
                  <a:gd name="T23" fmla="*/ 0 h 41"/>
                  <a:gd name="T24" fmla="*/ 27 w 36"/>
                  <a:gd name="T25" fmla="*/ 2 h 41"/>
                  <a:gd name="T26" fmla="*/ 33 w 36"/>
                  <a:gd name="T27" fmla="*/ 6 h 41"/>
                  <a:gd name="T28" fmla="*/ 36 w 36"/>
                  <a:gd name="T29" fmla="*/ 12 h 41"/>
                  <a:gd name="T30" fmla="*/ 31 w 36"/>
                  <a:gd name="T31" fmla="*/ 13 h 41"/>
                  <a:gd name="T32" fmla="*/ 29 w 36"/>
                  <a:gd name="T33" fmla="*/ 9 h 41"/>
                  <a:gd name="T34" fmla="*/ 25 w 36"/>
                  <a:gd name="T35" fmla="*/ 6 h 41"/>
                  <a:gd name="T36" fmla="*/ 20 w 36"/>
                  <a:gd name="T37" fmla="*/ 5 h 41"/>
                  <a:gd name="T38" fmla="*/ 13 w 36"/>
                  <a:gd name="T39" fmla="*/ 6 h 41"/>
                  <a:gd name="T40" fmla="*/ 9 w 36"/>
                  <a:gd name="T41" fmla="*/ 9 h 41"/>
                  <a:gd name="T42" fmla="*/ 7 w 36"/>
                  <a:gd name="T43" fmla="*/ 13 h 41"/>
                  <a:gd name="T44" fmla="*/ 5 w 36"/>
                  <a:gd name="T45" fmla="*/ 21 h 41"/>
                  <a:gd name="T46" fmla="*/ 7 w 36"/>
                  <a:gd name="T47" fmla="*/ 30 h 41"/>
                  <a:gd name="T48" fmla="*/ 12 w 36"/>
                  <a:gd name="T49" fmla="*/ 35 h 41"/>
                  <a:gd name="T50" fmla="*/ 20 w 36"/>
                  <a:gd name="T51" fmla="*/ 37 h 41"/>
                  <a:gd name="T52" fmla="*/ 26 w 36"/>
                  <a:gd name="T53" fmla="*/ 35 h 41"/>
                  <a:gd name="T54" fmla="*/ 31 w 36"/>
                  <a:gd name="T55" fmla="*/ 32 h 41"/>
                  <a:gd name="T56" fmla="*/ 31 w 36"/>
                  <a:gd name="T57" fmla="*/ 25 h 41"/>
                  <a:gd name="T58" fmla="*/ 20 w 36"/>
                  <a:gd name="T59"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1">
                    <a:moveTo>
                      <a:pt x="20" y="25"/>
                    </a:moveTo>
                    <a:cubicBezTo>
                      <a:pt x="20" y="20"/>
                      <a:pt x="20" y="20"/>
                      <a:pt x="20" y="20"/>
                    </a:cubicBezTo>
                    <a:cubicBezTo>
                      <a:pt x="36" y="20"/>
                      <a:pt x="36" y="20"/>
                      <a:pt x="36" y="20"/>
                    </a:cubicBezTo>
                    <a:cubicBezTo>
                      <a:pt x="36" y="35"/>
                      <a:pt x="36" y="35"/>
                      <a:pt x="36" y="35"/>
                    </a:cubicBezTo>
                    <a:cubicBezTo>
                      <a:pt x="34" y="37"/>
                      <a:pt x="31" y="39"/>
                      <a:pt x="28" y="40"/>
                    </a:cubicBezTo>
                    <a:cubicBezTo>
                      <a:pt x="26" y="41"/>
                      <a:pt x="23" y="41"/>
                      <a:pt x="20" y="41"/>
                    </a:cubicBezTo>
                    <a:cubicBezTo>
                      <a:pt x="16" y="41"/>
                      <a:pt x="13" y="40"/>
                      <a:pt x="9" y="39"/>
                    </a:cubicBezTo>
                    <a:cubicBezTo>
                      <a:pt x="6" y="37"/>
                      <a:pt x="4" y="35"/>
                      <a:pt x="2" y="32"/>
                    </a:cubicBezTo>
                    <a:cubicBezTo>
                      <a:pt x="1" y="28"/>
                      <a:pt x="0" y="25"/>
                      <a:pt x="0" y="21"/>
                    </a:cubicBezTo>
                    <a:cubicBezTo>
                      <a:pt x="0" y="17"/>
                      <a:pt x="1" y="14"/>
                      <a:pt x="2" y="10"/>
                    </a:cubicBezTo>
                    <a:cubicBezTo>
                      <a:pt x="4" y="7"/>
                      <a:pt x="6" y="4"/>
                      <a:pt x="9" y="3"/>
                    </a:cubicBezTo>
                    <a:cubicBezTo>
                      <a:pt x="12" y="1"/>
                      <a:pt x="16" y="0"/>
                      <a:pt x="20" y="0"/>
                    </a:cubicBezTo>
                    <a:cubicBezTo>
                      <a:pt x="22" y="0"/>
                      <a:pt x="25" y="1"/>
                      <a:pt x="27" y="2"/>
                    </a:cubicBezTo>
                    <a:cubicBezTo>
                      <a:pt x="30" y="3"/>
                      <a:pt x="31" y="4"/>
                      <a:pt x="33" y="6"/>
                    </a:cubicBezTo>
                    <a:cubicBezTo>
                      <a:pt x="34" y="7"/>
                      <a:pt x="35" y="9"/>
                      <a:pt x="36" y="12"/>
                    </a:cubicBezTo>
                    <a:cubicBezTo>
                      <a:pt x="31" y="13"/>
                      <a:pt x="31" y="13"/>
                      <a:pt x="31" y="13"/>
                    </a:cubicBezTo>
                    <a:cubicBezTo>
                      <a:pt x="30" y="11"/>
                      <a:pt x="30" y="10"/>
                      <a:pt x="29" y="9"/>
                    </a:cubicBezTo>
                    <a:cubicBezTo>
                      <a:pt x="28" y="8"/>
                      <a:pt x="27" y="7"/>
                      <a:pt x="25" y="6"/>
                    </a:cubicBezTo>
                    <a:cubicBezTo>
                      <a:pt x="23" y="5"/>
                      <a:pt x="22" y="5"/>
                      <a:pt x="20" y="5"/>
                    </a:cubicBezTo>
                    <a:cubicBezTo>
                      <a:pt x="17" y="5"/>
                      <a:pt x="15" y="5"/>
                      <a:pt x="13" y="6"/>
                    </a:cubicBezTo>
                    <a:cubicBezTo>
                      <a:pt x="12" y="7"/>
                      <a:pt x="10" y="8"/>
                      <a:pt x="9" y="9"/>
                    </a:cubicBezTo>
                    <a:cubicBezTo>
                      <a:pt x="8" y="10"/>
                      <a:pt x="7" y="11"/>
                      <a:pt x="7" y="13"/>
                    </a:cubicBezTo>
                    <a:cubicBezTo>
                      <a:pt x="6" y="15"/>
                      <a:pt x="5" y="18"/>
                      <a:pt x="5" y="21"/>
                    </a:cubicBezTo>
                    <a:cubicBezTo>
                      <a:pt x="5" y="24"/>
                      <a:pt x="6" y="27"/>
                      <a:pt x="7" y="30"/>
                    </a:cubicBezTo>
                    <a:cubicBezTo>
                      <a:pt x="8" y="32"/>
                      <a:pt x="10" y="34"/>
                      <a:pt x="12" y="35"/>
                    </a:cubicBezTo>
                    <a:cubicBezTo>
                      <a:pt x="15" y="36"/>
                      <a:pt x="17" y="37"/>
                      <a:pt x="20" y="37"/>
                    </a:cubicBezTo>
                    <a:cubicBezTo>
                      <a:pt x="22" y="37"/>
                      <a:pt x="24" y="36"/>
                      <a:pt x="26" y="35"/>
                    </a:cubicBezTo>
                    <a:cubicBezTo>
                      <a:pt x="28" y="34"/>
                      <a:pt x="30" y="33"/>
                      <a:pt x="31" y="32"/>
                    </a:cubicBezTo>
                    <a:cubicBezTo>
                      <a:pt x="31" y="25"/>
                      <a:pt x="31" y="25"/>
                      <a:pt x="31" y="25"/>
                    </a:cubicBezTo>
                    <a:lnTo>
                      <a:pt x="2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07" name="iṩľíḋé">
                <a:extLst>
                  <a:ext uri="{FF2B5EF4-FFF2-40B4-BE49-F238E27FC236}">
                    <a16:creationId xmlns:a16="http://schemas.microsoft.com/office/drawing/2014/main" id="{60A6E24E-D3EB-418D-ADE0-753A68BB883A}"/>
                  </a:ext>
                </a:extLst>
              </p:cNvPr>
              <p:cNvSpPr/>
              <p:nvPr/>
            </p:nvSpPr>
            <p:spPr bwMode="auto">
              <a:xfrm>
                <a:off x="6478588" y="3700463"/>
                <a:ext cx="106363" cy="131763"/>
              </a:xfrm>
              <a:custGeom>
                <a:avLst/>
                <a:gdLst>
                  <a:gd name="T0" fmla="*/ 26 w 32"/>
                  <a:gd name="T1" fmla="*/ 0 h 40"/>
                  <a:gd name="T2" fmla="*/ 32 w 32"/>
                  <a:gd name="T3" fmla="*/ 0 h 40"/>
                  <a:gd name="T4" fmla="*/ 32 w 32"/>
                  <a:gd name="T5" fmla="*/ 23 h 40"/>
                  <a:gd name="T6" fmla="*/ 30 w 32"/>
                  <a:gd name="T7" fmla="*/ 32 h 40"/>
                  <a:gd name="T8" fmla="*/ 25 w 32"/>
                  <a:gd name="T9" fmla="*/ 38 h 40"/>
                  <a:gd name="T10" fmla="*/ 16 w 32"/>
                  <a:gd name="T11" fmla="*/ 40 h 40"/>
                  <a:gd name="T12" fmla="*/ 7 w 32"/>
                  <a:gd name="T13" fmla="*/ 38 h 40"/>
                  <a:gd name="T14" fmla="*/ 2 w 32"/>
                  <a:gd name="T15" fmla="*/ 33 h 40"/>
                  <a:gd name="T16" fmla="*/ 0 w 32"/>
                  <a:gd name="T17" fmla="*/ 23 h 40"/>
                  <a:gd name="T18" fmla="*/ 0 w 32"/>
                  <a:gd name="T19" fmla="*/ 0 h 40"/>
                  <a:gd name="T20" fmla="*/ 6 w 32"/>
                  <a:gd name="T21" fmla="*/ 0 h 40"/>
                  <a:gd name="T22" fmla="*/ 6 w 32"/>
                  <a:gd name="T23" fmla="*/ 23 h 40"/>
                  <a:gd name="T24" fmla="*/ 7 w 32"/>
                  <a:gd name="T25" fmla="*/ 30 h 40"/>
                  <a:gd name="T26" fmla="*/ 10 w 32"/>
                  <a:gd name="T27" fmla="*/ 34 h 40"/>
                  <a:gd name="T28" fmla="*/ 16 w 32"/>
                  <a:gd name="T29" fmla="*/ 36 h 40"/>
                  <a:gd name="T30" fmla="*/ 24 w 32"/>
                  <a:gd name="T31" fmla="*/ 33 h 40"/>
                  <a:gd name="T32" fmla="*/ 26 w 32"/>
                  <a:gd name="T33" fmla="*/ 23 h 40"/>
                  <a:gd name="T34" fmla="*/ 26 w 32"/>
                  <a:gd name="T3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40">
                    <a:moveTo>
                      <a:pt x="26" y="0"/>
                    </a:moveTo>
                    <a:cubicBezTo>
                      <a:pt x="32" y="0"/>
                      <a:pt x="32" y="0"/>
                      <a:pt x="32" y="0"/>
                    </a:cubicBezTo>
                    <a:cubicBezTo>
                      <a:pt x="32" y="23"/>
                      <a:pt x="32" y="23"/>
                      <a:pt x="32" y="23"/>
                    </a:cubicBezTo>
                    <a:cubicBezTo>
                      <a:pt x="32" y="27"/>
                      <a:pt x="31" y="30"/>
                      <a:pt x="30" y="32"/>
                    </a:cubicBezTo>
                    <a:cubicBezTo>
                      <a:pt x="29" y="35"/>
                      <a:pt x="28" y="37"/>
                      <a:pt x="25" y="38"/>
                    </a:cubicBezTo>
                    <a:cubicBezTo>
                      <a:pt x="23" y="40"/>
                      <a:pt x="20" y="40"/>
                      <a:pt x="16" y="40"/>
                    </a:cubicBezTo>
                    <a:cubicBezTo>
                      <a:pt x="12" y="40"/>
                      <a:pt x="9" y="40"/>
                      <a:pt x="7" y="38"/>
                    </a:cubicBezTo>
                    <a:cubicBezTo>
                      <a:pt x="5" y="37"/>
                      <a:pt x="3" y="35"/>
                      <a:pt x="2" y="33"/>
                    </a:cubicBezTo>
                    <a:cubicBezTo>
                      <a:pt x="1" y="30"/>
                      <a:pt x="0" y="27"/>
                      <a:pt x="0" y="23"/>
                    </a:cubicBezTo>
                    <a:cubicBezTo>
                      <a:pt x="0" y="0"/>
                      <a:pt x="0" y="0"/>
                      <a:pt x="0" y="0"/>
                    </a:cubicBezTo>
                    <a:cubicBezTo>
                      <a:pt x="6" y="0"/>
                      <a:pt x="6" y="0"/>
                      <a:pt x="6" y="0"/>
                    </a:cubicBezTo>
                    <a:cubicBezTo>
                      <a:pt x="6" y="23"/>
                      <a:pt x="6" y="23"/>
                      <a:pt x="6" y="23"/>
                    </a:cubicBezTo>
                    <a:cubicBezTo>
                      <a:pt x="6" y="26"/>
                      <a:pt x="6" y="29"/>
                      <a:pt x="7" y="30"/>
                    </a:cubicBezTo>
                    <a:cubicBezTo>
                      <a:pt x="7" y="32"/>
                      <a:pt x="8" y="33"/>
                      <a:pt x="10" y="34"/>
                    </a:cubicBezTo>
                    <a:cubicBezTo>
                      <a:pt x="11" y="35"/>
                      <a:pt x="13" y="36"/>
                      <a:pt x="16" y="36"/>
                    </a:cubicBezTo>
                    <a:cubicBezTo>
                      <a:pt x="19" y="36"/>
                      <a:pt x="22" y="35"/>
                      <a:pt x="24" y="33"/>
                    </a:cubicBezTo>
                    <a:cubicBezTo>
                      <a:pt x="25" y="31"/>
                      <a:pt x="26" y="28"/>
                      <a:pt x="26" y="23"/>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08" name="iṧlíḓé">
                <a:extLst>
                  <a:ext uri="{FF2B5EF4-FFF2-40B4-BE49-F238E27FC236}">
                    <a16:creationId xmlns:a16="http://schemas.microsoft.com/office/drawing/2014/main" id="{B946B683-88A7-474A-8FF7-F748B1257C71}"/>
                  </a:ext>
                </a:extLst>
              </p:cNvPr>
              <p:cNvSpPr/>
              <p:nvPr/>
            </p:nvSpPr>
            <p:spPr bwMode="auto">
              <a:xfrm>
                <a:off x="6753226" y="3700463"/>
                <a:ext cx="101600" cy="131763"/>
              </a:xfrm>
              <a:custGeom>
                <a:avLst/>
                <a:gdLst>
                  <a:gd name="T0" fmla="*/ 0 w 64"/>
                  <a:gd name="T1" fmla="*/ 83 h 83"/>
                  <a:gd name="T2" fmla="*/ 0 w 64"/>
                  <a:gd name="T3" fmla="*/ 0 h 83"/>
                  <a:gd name="T4" fmla="*/ 12 w 64"/>
                  <a:gd name="T5" fmla="*/ 0 h 83"/>
                  <a:gd name="T6" fmla="*/ 54 w 64"/>
                  <a:gd name="T7" fmla="*/ 64 h 83"/>
                  <a:gd name="T8" fmla="*/ 54 w 64"/>
                  <a:gd name="T9" fmla="*/ 0 h 83"/>
                  <a:gd name="T10" fmla="*/ 64 w 64"/>
                  <a:gd name="T11" fmla="*/ 0 h 83"/>
                  <a:gd name="T12" fmla="*/ 64 w 64"/>
                  <a:gd name="T13" fmla="*/ 83 h 83"/>
                  <a:gd name="T14" fmla="*/ 54 w 64"/>
                  <a:gd name="T15" fmla="*/ 83 h 83"/>
                  <a:gd name="T16" fmla="*/ 10 w 64"/>
                  <a:gd name="T17" fmla="*/ 18 h 83"/>
                  <a:gd name="T18" fmla="*/ 10 w 64"/>
                  <a:gd name="T19" fmla="*/ 83 h 83"/>
                  <a:gd name="T20" fmla="*/ 0 w 64"/>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83">
                    <a:moveTo>
                      <a:pt x="0" y="83"/>
                    </a:moveTo>
                    <a:lnTo>
                      <a:pt x="0" y="0"/>
                    </a:lnTo>
                    <a:lnTo>
                      <a:pt x="12" y="0"/>
                    </a:lnTo>
                    <a:lnTo>
                      <a:pt x="54" y="64"/>
                    </a:lnTo>
                    <a:lnTo>
                      <a:pt x="54" y="0"/>
                    </a:lnTo>
                    <a:lnTo>
                      <a:pt x="64" y="0"/>
                    </a:lnTo>
                    <a:lnTo>
                      <a:pt x="64" y="83"/>
                    </a:lnTo>
                    <a:lnTo>
                      <a:pt x="54" y="83"/>
                    </a:lnTo>
                    <a:lnTo>
                      <a:pt x="10" y="18"/>
                    </a:lnTo>
                    <a:lnTo>
                      <a:pt x="1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09" name="íṥľide">
                <a:extLst>
                  <a:ext uri="{FF2B5EF4-FFF2-40B4-BE49-F238E27FC236}">
                    <a16:creationId xmlns:a16="http://schemas.microsoft.com/office/drawing/2014/main" id="{2425F509-B7CD-431D-9FF9-B052FE689B72}"/>
                  </a:ext>
                </a:extLst>
              </p:cNvPr>
              <p:cNvSpPr/>
              <p:nvPr/>
            </p:nvSpPr>
            <p:spPr bwMode="auto">
              <a:xfrm>
                <a:off x="702945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n>
                    <a:solidFill>
                      <a:schemeClr val="bg1"/>
                    </a:solidFill>
                  </a:ln>
                  <a:solidFill>
                    <a:schemeClr val="bg1"/>
                  </a:solidFill>
                </a:endParaRPr>
              </a:p>
            </p:txBody>
          </p:sp>
          <p:sp>
            <p:nvSpPr>
              <p:cNvPr id="210" name="ïṩlîḑè">
                <a:extLst>
                  <a:ext uri="{FF2B5EF4-FFF2-40B4-BE49-F238E27FC236}">
                    <a16:creationId xmlns:a16="http://schemas.microsoft.com/office/drawing/2014/main" id="{8F5D666F-9FBB-4FF9-A6BD-A1389E334570}"/>
                  </a:ext>
                </a:extLst>
              </p:cNvPr>
              <p:cNvSpPr/>
              <p:nvPr/>
            </p:nvSpPr>
            <p:spPr bwMode="auto">
              <a:xfrm>
                <a:off x="7207251" y="3700463"/>
                <a:ext cx="119063" cy="131763"/>
              </a:xfrm>
              <a:custGeom>
                <a:avLst/>
                <a:gdLst>
                  <a:gd name="T0" fmla="*/ 15 w 36"/>
                  <a:gd name="T1" fmla="*/ 40 h 40"/>
                  <a:gd name="T2" fmla="*/ 0 w 36"/>
                  <a:gd name="T3" fmla="*/ 0 h 40"/>
                  <a:gd name="T4" fmla="*/ 5 w 36"/>
                  <a:gd name="T5" fmla="*/ 0 h 40"/>
                  <a:gd name="T6" fmla="*/ 15 w 36"/>
                  <a:gd name="T7" fmla="*/ 29 h 40"/>
                  <a:gd name="T8" fmla="*/ 18 w 36"/>
                  <a:gd name="T9" fmla="*/ 35 h 40"/>
                  <a:gd name="T10" fmla="*/ 20 w 36"/>
                  <a:gd name="T11" fmla="*/ 29 h 40"/>
                  <a:gd name="T12" fmla="*/ 30 w 36"/>
                  <a:gd name="T13" fmla="*/ 0 h 40"/>
                  <a:gd name="T14" fmla="*/ 36 w 36"/>
                  <a:gd name="T15" fmla="*/ 0 h 40"/>
                  <a:gd name="T16" fmla="*/ 20 w 36"/>
                  <a:gd name="T17" fmla="*/ 40 h 40"/>
                  <a:gd name="T18" fmla="*/ 15 w 36"/>
                  <a:gd name="T1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40">
                    <a:moveTo>
                      <a:pt x="15" y="40"/>
                    </a:moveTo>
                    <a:cubicBezTo>
                      <a:pt x="0" y="0"/>
                      <a:pt x="0" y="0"/>
                      <a:pt x="0" y="0"/>
                    </a:cubicBezTo>
                    <a:cubicBezTo>
                      <a:pt x="5" y="0"/>
                      <a:pt x="5" y="0"/>
                      <a:pt x="5" y="0"/>
                    </a:cubicBezTo>
                    <a:cubicBezTo>
                      <a:pt x="15" y="29"/>
                      <a:pt x="15" y="29"/>
                      <a:pt x="15" y="29"/>
                    </a:cubicBezTo>
                    <a:cubicBezTo>
                      <a:pt x="16" y="31"/>
                      <a:pt x="17" y="33"/>
                      <a:pt x="18" y="35"/>
                    </a:cubicBezTo>
                    <a:cubicBezTo>
                      <a:pt x="18" y="33"/>
                      <a:pt x="19" y="31"/>
                      <a:pt x="20" y="29"/>
                    </a:cubicBezTo>
                    <a:cubicBezTo>
                      <a:pt x="30" y="0"/>
                      <a:pt x="30" y="0"/>
                      <a:pt x="30" y="0"/>
                    </a:cubicBezTo>
                    <a:cubicBezTo>
                      <a:pt x="36" y="0"/>
                      <a:pt x="36" y="0"/>
                      <a:pt x="36" y="0"/>
                    </a:cubicBezTo>
                    <a:cubicBezTo>
                      <a:pt x="20" y="40"/>
                      <a:pt x="20" y="40"/>
                      <a:pt x="20" y="40"/>
                    </a:cubicBezTo>
                    <a:lnTo>
                      <a:pt x="1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11" name="í$ḷiḓê">
                <a:extLst>
                  <a:ext uri="{FF2B5EF4-FFF2-40B4-BE49-F238E27FC236}">
                    <a16:creationId xmlns:a16="http://schemas.microsoft.com/office/drawing/2014/main" id="{104804C5-B235-4771-AEDD-0A07DD36EA31}"/>
                  </a:ext>
                </a:extLst>
              </p:cNvPr>
              <p:cNvSpPr/>
              <p:nvPr/>
            </p:nvSpPr>
            <p:spPr bwMode="auto">
              <a:xfrm>
                <a:off x="7485063" y="3700463"/>
                <a:ext cx="95250" cy="131763"/>
              </a:xfrm>
              <a:custGeom>
                <a:avLst/>
                <a:gdLst>
                  <a:gd name="T0" fmla="*/ 0 w 60"/>
                  <a:gd name="T1" fmla="*/ 83 h 83"/>
                  <a:gd name="T2" fmla="*/ 0 w 60"/>
                  <a:gd name="T3" fmla="*/ 0 h 83"/>
                  <a:gd name="T4" fmla="*/ 58 w 60"/>
                  <a:gd name="T5" fmla="*/ 0 h 83"/>
                  <a:gd name="T6" fmla="*/ 58 w 60"/>
                  <a:gd name="T7" fmla="*/ 10 h 83"/>
                  <a:gd name="T8" fmla="*/ 10 w 60"/>
                  <a:gd name="T9" fmla="*/ 10 h 83"/>
                  <a:gd name="T10" fmla="*/ 10 w 60"/>
                  <a:gd name="T11" fmla="*/ 35 h 83"/>
                  <a:gd name="T12" fmla="*/ 56 w 60"/>
                  <a:gd name="T13" fmla="*/ 35 h 83"/>
                  <a:gd name="T14" fmla="*/ 56 w 60"/>
                  <a:gd name="T15" fmla="*/ 43 h 83"/>
                  <a:gd name="T16" fmla="*/ 10 w 60"/>
                  <a:gd name="T17" fmla="*/ 43 h 83"/>
                  <a:gd name="T18" fmla="*/ 10 w 60"/>
                  <a:gd name="T19" fmla="*/ 73 h 83"/>
                  <a:gd name="T20" fmla="*/ 60 w 60"/>
                  <a:gd name="T21" fmla="*/ 73 h 83"/>
                  <a:gd name="T22" fmla="*/ 60 w 60"/>
                  <a:gd name="T23" fmla="*/ 83 h 83"/>
                  <a:gd name="T24" fmla="*/ 0 w 60"/>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3">
                    <a:moveTo>
                      <a:pt x="0" y="83"/>
                    </a:moveTo>
                    <a:lnTo>
                      <a:pt x="0" y="0"/>
                    </a:lnTo>
                    <a:lnTo>
                      <a:pt x="58" y="0"/>
                    </a:lnTo>
                    <a:lnTo>
                      <a:pt x="58" y="10"/>
                    </a:lnTo>
                    <a:lnTo>
                      <a:pt x="10" y="10"/>
                    </a:lnTo>
                    <a:lnTo>
                      <a:pt x="10" y="35"/>
                    </a:lnTo>
                    <a:lnTo>
                      <a:pt x="56" y="35"/>
                    </a:lnTo>
                    <a:lnTo>
                      <a:pt x="56" y="43"/>
                    </a:lnTo>
                    <a:lnTo>
                      <a:pt x="10" y="43"/>
                    </a:lnTo>
                    <a:lnTo>
                      <a:pt x="10" y="73"/>
                    </a:lnTo>
                    <a:lnTo>
                      <a:pt x="60" y="73"/>
                    </a:lnTo>
                    <a:lnTo>
                      <a:pt x="60" y="83"/>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12" name="ïṡļîdê">
                <a:extLst>
                  <a:ext uri="{FF2B5EF4-FFF2-40B4-BE49-F238E27FC236}">
                    <a16:creationId xmlns:a16="http://schemas.microsoft.com/office/drawing/2014/main" id="{FAF344D5-96C6-4554-BB17-1876061C1E89}"/>
                  </a:ext>
                </a:extLst>
              </p:cNvPr>
              <p:cNvSpPr/>
              <p:nvPr/>
            </p:nvSpPr>
            <p:spPr bwMode="auto">
              <a:xfrm>
                <a:off x="7745413" y="3700463"/>
                <a:ext cx="115888" cy="131763"/>
              </a:xfrm>
              <a:custGeom>
                <a:avLst/>
                <a:gdLst>
                  <a:gd name="T0" fmla="*/ 0 w 35"/>
                  <a:gd name="T1" fmla="*/ 40 h 40"/>
                  <a:gd name="T2" fmla="*/ 0 w 35"/>
                  <a:gd name="T3" fmla="*/ 0 h 40"/>
                  <a:gd name="T4" fmla="*/ 18 w 35"/>
                  <a:gd name="T5" fmla="*/ 0 h 40"/>
                  <a:gd name="T6" fmla="*/ 26 w 35"/>
                  <a:gd name="T7" fmla="*/ 1 h 40"/>
                  <a:gd name="T8" fmla="*/ 30 w 35"/>
                  <a:gd name="T9" fmla="*/ 5 h 40"/>
                  <a:gd name="T10" fmla="*/ 32 w 35"/>
                  <a:gd name="T11" fmla="*/ 11 h 40"/>
                  <a:gd name="T12" fmla="*/ 29 w 35"/>
                  <a:gd name="T13" fmla="*/ 18 h 40"/>
                  <a:gd name="T14" fmla="*/ 21 w 35"/>
                  <a:gd name="T15" fmla="*/ 22 h 40"/>
                  <a:gd name="T16" fmla="*/ 24 w 35"/>
                  <a:gd name="T17" fmla="*/ 24 h 40"/>
                  <a:gd name="T18" fmla="*/ 28 w 35"/>
                  <a:gd name="T19" fmla="*/ 29 h 40"/>
                  <a:gd name="T20" fmla="*/ 35 w 35"/>
                  <a:gd name="T21" fmla="*/ 40 h 40"/>
                  <a:gd name="T22" fmla="*/ 29 w 35"/>
                  <a:gd name="T23" fmla="*/ 40 h 40"/>
                  <a:gd name="T24" fmla="*/ 23 w 35"/>
                  <a:gd name="T25" fmla="*/ 31 h 40"/>
                  <a:gd name="T26" fmla="*/ 20 w 35"/>
                  <a:gd name="T27" fmla="*/ 26 h 40"/>
                  <a:gd name="T28" fmla="*/ 17 w 35"/>
                  <a:gd name="T29" fmla="*/ 23 h 40"/>
                  <a:gd name="T30" fmla="*/ 15 w 35"/>
                  <a:gd name="T31" fmla="*/ 22 h 40"/>
                  <a:gd name="T32" fmla="*/ 12 w 35"/>
                  <a:gd name="T33" fmla="*/ 22 h 40"/>
                  <a:gd name="T34" fmla="*/ 6 w 35"/>
                  <a:gd name="T35" fmla="*/ 22 h 40"/>
                  <a:gd name="T36" fmla="*/ 6 w 35"/>
                  <a:gd name="T37" fmla="*/ 40 h 40"/>
                  <a:gd name="T38" fmla="*/ 0 w 35"/>
                  <a:gd name="T39" fmla="*/ 40 h 40"/>
                  <a:gd name="T40" fmla="*/ 6 w 35"/>
                  <a:gd name="T41" fmla="*/ 18 h 40"/>
                  <a:gd name="T42" fmla="*/ 17 w 35"/>
                  <a:gd name="T43" fmla="*/ 18 h 40"/>
                  <a:gd name="T44" fmla="*/ 22 w 35"/>
                  <a:gd name="T45" fmla="*/ 17 h 40"/>
                  <a:gd name="T46" fmla="*/ 26 w 35"/>
                  <a:gd name="T47" fmla="*/ 14 h 40"/>
                  <a:gd name="T48" fmla="*/ 27 w 35"/>
                  <a:gd name="T49" fmla="*/ 11 h 40"/>
                  <a:gd name="T50" fmla="*/ 25 w 35"/>
                  <a:gd name="T51" fmla="*/ 6 h 40"/>
                  <a:gd name="T52" fmla="*/ 18 w 35"/>
                  <a:gd name="T53" fmla="*/ 4 h 40"/>
                  <a:gd name="T54" fmla="*/ 6 w 35"/>
                  <a:gd name="T55" fmla="*/ 4 h 40"/>
                  <a:gd name="T56" fmla="*/ 6 w 35"/>
                  <a:gd name="T57"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8" y="0"/>
                      <a:pt x="18" y="0"/>
                      <a:pt x="18" y="0"/>
                    </a:cubicBezTo>
                    <a:cubicBezTo>
                      <a:pt x="21" y="0"/>
                      <a:pt x="24" y="0"/>
                      <a:pt x="26" y="1"/>
                    </a:cubicBezTo>
                    <a:cubicBezTo>
                      <a:pt x="28" y="2"/>
                      <a:pt x="29" y="3"/>
                      <a:pt x="30" y="5"/>
                    </a:cubicBezTo>
                    <a:cubicBezTo>
                      <a:pt x="31" y="7"/>
                      <a:pt x="32" y="9"/>
                      <a:pt x="32" y="11"/>
                    </a:cubicBezTo>
                    <a:cubicBezTo>
                      <a:pt x="32" y="14"/>
                      <a:pt x="31" y="16"/>
                      <a:pt x="29" y="18"/>
                    </a:cubicBezTo>
                    <a:cubicBezTo>
                      <a:pt x="27" y="20"/>
                      <a:pt x="25" y="21"/>
                      <a:pt x="21" y="22"/>
                    </a:cubicBezTo>
                    <a:cubicBezTo>
                      <a:pt x="22" y="22"/>
                      <a:pt x="23" y="23"/>
                      <a:pt x="24" y="24"/>
                    </a:cubicBezTo>
                    <a:cubicBezTo>
                      <a:pt x="25" y="25"/>
                      <a:pt x="27" y="27"/>
                      <a:pt x="28" y="29"/>
                    </a:cubicBezTo>
                    <a:cubicBezTo>
                      <a:pt x="35" y="40"/>
                      <a:pt x="35" y="40"/>
                      <a:pt x="35" y="40"/>
                    </a:cubicBezTo>
                    <a:cubicBezTo>
                      <a:pt x="29" y="40"/>
                      <a:pt x="29" y="40"/>
                      <a:pt x="29" y="40"/>
                    </a:cubicBezTo>
                    <a:cubicBezTo>
                      <a:pt x="23" y="31"/>
                      <a:pt x="23" y="31"/>
                      <a:pt x="23" y="31"/>
                    </a:cubicBezTo>
                    <a:cubicBezTo>
                      <a:pt x="22" y="29"/>
                      <a:pt x="21" y="27"/>
                      <a:pt x="20" y="26"/>
                    </a:cubicBezTo>
                    <a:cubicBezTo>
                      <a:pt x="19" y="25"/>
                      <a:pt x="18" y="24"/>
                      <a:pt x="17" y="23"/>
                    </a:cubicBezTo>
                    <a:cubicBezTo>
                      <a:pt x="16" y="23"/>
                      <a:pt x="15" y="22"/>
                      <a:pt x="15" y="22"/>
                    </a:cubicBezTo>
                    <a:cubicBezTo>
                      <a:pt x="14" y="22"/>
                      <a:pt x="13" y="22"/>
                      <a:pt x="12" y="22"/>
                    </a:cubicBezTo>
                    <a:cubicBezTo>
                      <a:pt x="6" y="22"/>
                      <a:pt x="6" y="22"/>
                      <a:pt x="6" y="22"/>
                    </a:cubicBezTo>
                    <a:cubicBezTo>
                      <a:pt x="6" y="40"/>
                      <a:pt x="6" y="40"/>
                      <a:pt x="6" y="40"/>
                    </a:cubicBezTo>
                    <a:cubicBezTo>
                      <a:pt x="0" y="40"/>
                      <a:pt x="0" y="40"/>
                      <a:pt x="0" y="40"/>
                    </a:cubicBezTo>
                    <a:close/>
                    <a:moveTo>
                      <a:pt x="6" y="18"/>
                    </a:moveTo>
                    <a:cubicBezTo>
                      <a:pt x="17" y="18"/>
                      <a:pt x="17" y="18"/>
                      <a:pt x="17" y="18"/>
                    </a:cubicBezTo>
                    <a:cubicBezTo>
                      <a:pt x="19" y="18"/>
                      <a:pt x="21" y="17"/>
                      <a:pt x="22" y="17"/>
                    </a:cubicBezTo>
                    <a:cubicBezTo>
                      <a:pt x="24" y="16"/>
                      <a:pt x="25" y="15"/>
                      <a:pt x="26" y="14"/>
                    </a:cubicBezTo>
                    <a:cubicBezTo>
                      <a:pt x="26" y="13"/>
                      <a:pt x="27" y="12"/>
                      <a:pt x="27" y="11"/>
                    </a:cubicBezTo>
                    <a:cubicBezTo>
                      <a:pt x="27" y="9"/>
                      <a:pt x="26" y="7"/>
                      <a:pt x="25" y="6"/>
                    </a:cubicBezTo>
                    <a:cubicBezTo>
                      <a:pt x="23" y="5"/>
                      <a:pt x="21" y="4"/>
                      <a:pt x="18" y="4"/>
                    </a:cubicBezTo>
                    <a:cubicBezTo>
                      <a:pt x="6" y="4"/>
                      <a:pt x="6" y="4"/>
                      <a:pt x="6" y="4"/>
                    </a:cubicBezTo>
                    <a:lnTo>
                      <a:pt x="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13" name="ísḷíďê">
                <a:extLst>
                  <a:ext uri="{FF2B5EF4-FFF2-40B4-BE49-F238E27FC236}">
                    <a16:creationId xmlns:a16="http://schemas.microsoft.com/office/drawing/2014/main" id="{ECA8A5B8-0691-4E5E-8BA6-75F66AF35AD1}"/>
                  </a:ext>
                </a:extLst>
              </p:cNvPr>
              <p:cNvSpPr/>
              <p:nvPr/>
            </p:nvSpPr>
            <p:spPr bwMode="auto">
              <a:xfrm>
                <a:off x="8012113" y="3695700"/>
                <a:ext cx="106363" cy="136525"/>
              </a:xfrm>
              <a:custGeom>
                <a:avLst/>
                <a:gdLst>
                  <a:gd name="T0" fmla="*/ 0 w 32"/>
                  <a:gd name="T1" fmla="*/ 28 h 41"/>
                  <a:gd name="T2" fmla="*/ 5 w 32"/>
                  <a:gd name="T3" fmla="*/ 27 h 41"/>
                  <a:gd name="T4" fmla="*/ 7 w 32"/>
                  <a:gd name="T5" fmla="*/ 32 h 41"/>
                  <a:gd name="T6" fmla="*/ 11 w 32"/>
                  <a:gd name="T7" fmla="*/ 35 h 41"/>
                  <a:gd name="T8" fmla="*/ 17 w 32"/>
                  <a:gd name="T9" fmla="*/ 37 h 41"/>
                  <a:gd name="T10" fmla="*/ 22 w 32"/>
                  <a:gd name="T11" fmla="*/ 36 h 41"/>
                  <a:gd name="T12" fmla="*/ 26 w 32"/>
                  <a:gd name="T13" fmla="*/ 33 h 41"/>
                  <a:gd name="T14" fmla="*/ 27 w 32"/>
                  <a:gd name="T15" fmla="*/ 30 h 41"/>
                  <a:gd name="T16" fmla="*/ 26 w 32"/>
                  <a:gd name="T17" fmla="*/ 27 h 41"/>
                  <a:gd name="T18" fmla="*/ 22 w 32"/>
                  <a:gd name="T19" fmla="*/ 24 h 41"/>
                  <a:gd name="T20" fmla="*/ 15 w 32"/>
                  <a:gd name="T21" fmla="*/ 22 h 41"/>
                  <a:gd name="T22" fmla="*/ 8 w 32"/>
                  <a:gd name="T23" fmla="*/ 20 h 41"/>
                  <a:gd name="T24" fmla="*/ 3 w 32"/>
                  <a:gd name="T25" fmla="*/ 16 h 41"/>
                  <a:gd name="T26" fmla="*/ 2 w 32"/>
                  <a:gd name="T27" fmla="*/ 11 h 41"/>
                  <a:gd name="T28" fmla="*/ 4 w 32"/>
                  <a:gd name="T29" fmla="*/ 6 h 41"/>
                  <a:gd name="T30" fmla="*/ 9 w 32"/>
                  <a:gd name="T31" fmla="*/ 2 h 41"/>
                  <a:gd name="T32" fmla="*/ 16 w 32"/>
                  <a:gd name="T33" fmla="*/ 0 h 41"/>
                  <a:gd name="T34" fmla="*/ 24 w 32"/>
                  <a:gd name="T35" fmla="*/ 2 h 41"/>
                  <a:gd name="T36" fmla="*/ 29 w 32"/>
                  <a:gd name="T37" fmla="*/ 6 h 41"/>
                  <a:gd name="T38" fmla="*/ 31 w 32"/>
                  <a:gd name="T39" fmla="*/ 12 h 41"/>
                  <a:gd name="T40" fmla="*/ 26 w 32"/>
                  <a:gd name="T41" fmla="*/ 13 h 41"/>
                  <a:gd name="T42" fmla="*/ 23 w 32"/>
                  <a:gd name="T43" fmla="*/ 7 h 41"/>
                  <a:gd name="T44" fmla="*/ 16 w 32"/>
                  <a:gd name="T45" fmla="*/ 5 h 41"/>
                  <a:gd name="T46" fmla="*/ 9 w 32"/>
                  <a:gd name="T47" fmla="*/ 7 h 41"/>
                  <a:gd name="T48" fmla="*/ 7 w 32"/>
                  <a:gd name="T49" fmla="*/ 11 h 41"/>
                  <a:gd name="T50" fmla="*/ 8 w 32"/>
                  <a:gd name="T51" fmla="*/ 14 h 41"/>
                  <a:gd name="T52" fmla="*/ 16 w 32"/>
                  <a:gd name="T53" fmla="*/ 17 h 41"/>
                  <a:gd name="T54" fmla="*/ 25 w 32"/>
                  <a:gd name="T55" fmla="*/ 20 h 41"/>
                  <a:gd name="T56" fmla="*/ 30 w 32"/>
                  <a:gd name="T57" fmla="*/ 24 h 41"/>
                  <a:gd name="T58" fmla="*/ 32 w 32"/>
                  <a:gd name="T59" fmla="*/ 29 h 41"/>
                  <a:gd name="T60" fmla="*/ 30 w 32"/>
                  <a:gd name="T61" fmla="*/ 35 h 41"/>
                  <a:gd name="T62" fmla="*/ 25 w 32"/>
                  <a:gd name="T63" fmla="*/ 40 h 41"/>
                  <a:gd name="T64" fmla="*/ 17 w 32"/>
                  <a:gd name="T65" fmla="*/ 41 h 41"/>
                  <a:gd name="T66" fmla="*/ 8 w 32"/>
                  <a:gd name="T67" fmla="*/ 40 h 41"/>
                  <a:gd name="T68" fmla="*/ 3 w 32"/>
                  <a:gd name="T69" fmla="*/ 35 h 41"/>
                  <a:gd name="T70" fmla="*/ 0 w 3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41">
                    <a:moveTo>
                      <a:pt x="0" y="28"/>
                    </a:moveTo>
                    <a:cubicBezTo>
                      <a:pt x="5" y="27"/>
                      <a:pt x="5" y="27"/>
                      <a:pt x="5" y="27"/>
                    </a:cubicBezTo>
                    <a:cubicBezTo>
                      <a:pt x="6" y="29"/>
                      <a:pt x="6" y="31"/>
                      <a:pt x="7" y="32"/>
                    </a:cubicBezTo>
                    <a:cubicBezTo>
                      <a:pt x="8" y="34"/>
                      <a:pt x="9" y="35"/>
                      <a:pt x="11" y="35"/>
                    </a:cubicBezTo>
                    <a:cubicBezTo>
                      <a:pt x="13" y="36"/>
                      <a:pt x="15" y="37"/>
                      <a:pt x="17" y="37"/>
                    </a:cubicBezTo>
                    <a:cubicBezTo>
                      <a:pt x="19" y="37"/>
                      <a:pt x="21" y="36"/>
                      <a:pt x="22" y="36"/>
                    </a:cubicBezTo>
                    <a:cubicBezTo>
                      <a:pt x="24" y="35"/>
                      <a:pt x="25" y="34"/>
                      <a:pt x="26" y="33"/>
                    </a:cubicBezTo>
                    <a:cubicBezTo>
                      <a:pt x="26" y="32"/>
                      <a:pt x="27" y="31"/>
                      <a:pt x="27" y="30"/>
                    </a:cubicBezTo>
                    <a:cubicBezTo>
                      <a:pt x="27" y="29"/>
                      <a:pt x="26" y="28"/>
                      <a:pt x="26" y="27"/>
                    </a:cubicBezTo>
                    <a:cubicBezTo>
                      <a:pt x="25" y="26"/>
                      <a:pt x="24" y="25"/>
                      <a:pt x="22" y="24"/>
                    </a:cubicBezTo>
                    <a:cubicBezTo>
                      <a:pt x="21" y="24"/>
                      <a:pt x="19" y="23"/>
                      <a:pt x="15" y="22"/>
                    </a:cubicBezTo>
                    <a:cubicBezTo>
                      <a:pt x="12" y="21"/>
                      <a:pt x="9" y="21"/>
                      <a:pt x="8" y="20"/>
                    </a:cubicBezTo>
                    <a:cubicBezTo>
                      <a:pt x="6" y="19"/>
                      <a:pt x="4" y="18"/>
                      <a:pt x="3" y="16"/>
                    </a:cubicBezTo>
                    <a:cubicBezTo>
                      <a:pt x="2" y="15"/>
                      <a:pt x="2" y="13"/>
                      <a:pt x="2" y="11"/>
                    </a:cubicBezTo>
                    <a:cubicBezTo>
                      <a:pt x="2" y="9"/>
                      <a:pt x="2" y="7"/>
                      <a:pt x="4" y="6"/>
                    </a:cubicBezTo>
                    <a:cubicBezTo>
                      <a:pt x="5" y="4"/>
                      <a:pt x="6" y="3"/>
                      <a:pt x="9" y="2"/>
                    </a:cubicBezTo>
                    <a:cubicBezTo>
                      <a:pt x="11" y="1"/>
                      <a:pt x="13" y="0"/>
                      <a:pt x="16" y="0"/>
                    </a:cubicBezTo>
                    <a:cubicBezTo>
                      <a:pt x="19" y="0"/>
                      <a:pt x="21" y="1"/>
                      <a:pt x="24" y="2"/>
                    </a:cubicBezTo>
                    <a:cubicBezTo>
                      <a:pt x="26" y="3"/>
                      <a:pt x="28" y="4"/>
                      <a:pt x="29" y="6"/>
                    </a:cubicBezTo>
                    <a:cubicBezTo>
                      <a:pt x="30" y="8"/>
                      <a:pt x="31" y="10"/>
                      <a:pt x="31" y="12"/>
                    </a:cubicBezTo>
                    <a:cubicBezTo>
                      <a:pt x="26" y="13"/>
                      <a:pt x="26" y="13"/>
                      <a:pt x="26" y="13"/>
                    </a:cubicBezTo>
                    <a:cubicBezTo>
                      <a:pt x="25" y="10"/>
                      <a:pt x="24" y="8"/>
                      <a:pt x="23" y="7"/>
                    </a:cubicBezTo>
                    <a:cubicBezTo>
                      <a:pt x="21" y="6"/>
                      <a:pt x="19" y="5"/>
                      <a:pt x="16" y="5"/>
                    </a:cubicBezTo>
                    <a:cubicBezTo>
                      <a:pt x="13" y="5"/>
                      <a:pt x="11" y="6"/>
                      <a:pt x="9" y="7"/>
                    </a:cubicBezTo>
                    <a:cubicBezTo>
                      <a:pt x="8" y="8"/>
                      <a:pt x="7" y="9"/>
                      <a:pt x="7" y="11"/>
                    </a:cubicBezTo>
                    <a:cubicBezTo>
                      <a:pt x="7" y="12"/>
                      <a:pt x="7" y="14"/>
                      <a:pt x="8" y="14"/>
                    </a:cubicBezTo>
                    <a:cubicBezTo>
                      <a:pt x="9" y="15"/>
                      <a:pt x="12" y="16"/>
                      <a:pt x="16" y="17"/>
                    </a:cubicBezTo>
                    <a:cubicBezTo>
                      <a:pt x="21" y="18"/>
                      <a:pt x="24" y="19"/>
                      <a:pt x="25" y="20"/>
                    </a:cubicBezTo>
                    <a:cubicBezTo>
                      <a:pt x="27" y="21"/>
                      <a:pt x="29" y="22"/>
                      <a:pt x="30" y="24"/>
                    </a:cubicBezTo>
                    <a:cubicBezTo>
                      <a:pt x="31" y="25"/>
                      <a:pt x="32" y="27"/>
                      <a:pt x="32" y="29"/>
                    </a:cubicBezTo>
                    <a:cubicBezTo>
                      <a:pt x="32" y="32"/>
                      <a:pt x="31" y="34"/>
                      <a:pt x="30" y="35"/>
                    </a:cubicBezTo>
                    <a:cubicBezTo>
                      <a:pt x="29" y="37"/>
                      <a:pt x="27" y="39"/>
                      <a:pt x="25" y="40"/>
                    </a:cubicBezTo>
                    <a:cubicBezTo>
                      <a:pt x="23" y="41"/>
                      <a:pt x="20" y="41"/>
                      <a:pt x="17" y="41"/>
                    </a:cubicBezTo>
                    <a:cubicBezTo>
                      <a:pt x="14" y="41"/>
                      <a:pt x="11" y="41"/>
                      <a:pt x="8" y="40"/>
                    </a:cubicBezTo>
                    <a:cubicBezTo>
                      <a:pt x="6" y="39"/>
                      <a:pt x="4" y="37"/>
                      <a:pt x="3" y="35"/>
                    </a:cubicBezTo>
                    <a:cubicBezTo>
                      <a:pt x="1" y="33"/>
                      <a:pt x="0" y="31"/>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14" name="ïşḷïḑè">
                <a:extLst>
                  <a:ext uri="{FF2B5EF4-FFF2-40B4-BE49-F238E27FC236}">
                    <a16:creationId xmlns:a16="http://schemas.microsoft.com/office/drawing/2014/main" id="{4A66F242-56FB-4E52-A207-7B3AF34145CA}"/>
                  </a:ext>
                </a:extLst>
              </p:cNvPr>
              <p:cNvSpPr/>
              <p:nvPr/>
            </p:nvSpPr>
            <p:spPr bwMode="auto">
              <a:xfrm>
                <a:off x="8286751" y="3700463"/>
                <a:ext cx="15875"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n>
                    <a:solidFill>
                      <a:schemeClr val="bg1"/>
                    </a:solidFill>
                  </a:ln>
                  <a:solidFill>
                    <a:schemeClr val="bg1"/>
                  </a:solidFill>
                </a:endParaRPr>
              </a:p>
            </p:txBody>
          </p:sp>
          <p:sp>
            <p:nvSpPr>
              <p:cNvPr id="215" name="ïŝľiḍê">
                <a:extLst>
                  <a:ext uri="{FF2B5EF4-FFF2-40B4-BE49-F238E27FC236}">
                    <a16:creationId xmlns:a16="http://schemas.microsoft.com/office/drawing/2014/main" id="{7DBD749D-864A-454B-A9CC-A29A56F1ED62}"/>
                  </a:ext>
                </a:extLst>
              </p:cNvPr>
              <p:cNvSpPr/>
              <p:nvPr/>
            </p:nvSpPr>
            <p:spPr bwMode="auto">
              <a:xfrm>
                <a:off x="8464551" y="3700463"/>
                <a:ext cx="106363" cy="131763"/>
              </a:xfrm>
              <a:custGeom>
                <a:avLst/>
                <a:gdLst>
                  <a:gd name="T0" fmla="*/ 27 w 67"/>
                  <a:gd name="T1" fmla="*/ 83 h 83"/>
                  <a:gd name="T2" fmla="*/ 27 w 67"/>
                  <a:gd name="T3" fmla="*/ 10 h 83"/>
                  <a:gd name="T4" fmla="*/ 0 w 67"/>
                  <a:gd name="T5" fmla="*/ 10 h 83"/>
                  <a:gd name="T6" fmla="*/ 0 w 67"/>
                  <a:gd name="T7" fmla="*/ 0 h 83"/>
                  <a:gd name="T8" fmla="*/ 67 w 67"/>
                  <a:gd name="T9" fmla="*/ 0 h 83"/>
                  <a:gd name="T10" fmla="*/ 67 w 67"/>
                  <a:gd name="T11" fmla="*/ 10 h 83"/>
                  <a:gd name="T12" fmla="*/ 40 w 67"/>
                  <a:gd name="T13" fmla="*/ 10 h 83"/>
                  <a:gd name="T14" fmla="*/ 40 w 67"/>
                  <a:gd name="T15" fmla="*/ 83 h 83"/>
                  <a:gd name="T16" fmla="*/ 27 w 67"/>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3">
                    <a:moveTo>
                      <a:pt x="27" y="83"/>
                    </a:moveTo>
                    <a:lnTo>
                      <a:pt x="27" y="10"/>
                    </a:lnTo>
                    <a:lnTo>
                      <a:pt x="0" y="10"/>
                    </a:lnTo>
                    <a:lnTo>
                      <a:pt x="0" y="0"/>
                    </a:lnTo>
                    <a:lnTo>
                      <a:pt x="67" y="0"/>
                    </a:lnTo>
                    <a:lnTo>
                      <a:pt x="67" y="10"/>
                    </a:lnTo>
                    <a:lnTo>
                      <a:pt x="40" y="10"/>
                    </a:lnTo>
                    <a:lnTo>
                      <a:pt x="40" y="83"/>
                    </a:lnTo>
                    <a:lnTo>
                      <a:pt x="27"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sp>
            <p:nvSpPr>
              <p:cNvPr id="216" name="iṥḻïdê">
                <a:extLst>
                  <a:ext uri="{FF2B5EF4-FFF2-40B4-BE49-F238E27FC236}">
                    <a16:creationId xmlns:a16="http://schemas.microsoft.com/office/drawing/2014/main" id="{FA1771DF-2876-496D-B0A5-483A0B07DA93}"/>
                  </a:ext>
                </a:extLst>
              </p:cNvPr>
              <p:cNvSpPr/>
              <p:nvPr/>
            </p:nvSpPr>
            <p:spPr bwMode="auto">
              <a:xfrm>
                <a:off x="8715376" y="3700463"/>
                <a:ext cx="119063" cy="131763"/>
              </a:xfrm>
              <a:custGeom>
                <a:avLst/>
                <a:gdLst>
                  <a:gd name="T0" fmla="*/ 15 w 36"/>
                  <a:gd name="T1" fmla="*/ 40 h 40"/>
                  <a:gd name="T2" fmla="*/ 15 w 36"/>
                  <a:gd name="T3" fmla="*/ 23 h 40"/>
                  <a:gd name="T4" fmla="*/ 0 w 36"/>
                  <a:gd name="T5" fmla="*/ 0 h 40"/>
                  <a:gd name="T6" fmla="*/ 6 w 36"/>
                  <a:gd name="T7" fmla="*/ 0 h 40"/>
                  <a:gd name="T8" fmla="*/ 14 w 36"/>
                  <a:gd name="T9" fmla="*/ 12 h 40"/>
                  <a:gd name="T10" fmla="*/ 18 w 36"/>
                  <a:gd name="T11" fmla="*/ 19 h 40"/>
                  <a:gd name="T12" fmla="*/ 23 w 36"/>
                  <a:gd name="T13" fmla="*/ 12 h 40"/>
                  <a:gd name="T14" fmla="*/ 30 w 36"/>
                  <a:gd name="T15" fmla="*/ 0 h 40"/>
                  <a:gd name="T16" fmla="*/ 36 w 36"/>
                  <a:gd name="T17" fmla="*/ 0 h 40"/>
                  <a:gd name="T18" fmla="*/ 21 w 36"/>
                  <a:gd name="T19" fmla="*/ 23 h 40"/>
                  <a:gd name="T20" fmla="*/ 21 w 36"/>
                  <a:gd name="T21" fmla="*/ 40 h 40"/>
                  <a:gd name="T22" fmla="*/ 15 w 36"/>
                  <a:gd name="T2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0">
                    <a:moveTo>
                      <a:pt x="15" y="40"/>
                    </a:moveTo>
                    <a:cubicBezTo>
                      <a:pt x="15" y="23"/>
                      <a:pt x="15" y="23"/>
                      <a:pt x="15" y="23"/>
                    </a:cubicBezTo>
                    <a:cubicBezTo>
                      <a:pt x="0" y="0"/>
                      <a:pt x="0" y="0"/>
                      <a:pt x="0" y="0"/>
                    </a:cubicBezTo>
                    <a:cubicBezTo>
                      <a:pt x="6" y="0"/>
                      <a:pt x="6" y="0"/>
                      <a:pt x="6" y="0"/>
                    </a:cubicBezTo>
                    <a:cubicBezTo>
                      <a:pt x="14" y="12"/>
                      <a:pt x="14" y="12"/>
                      <a:pt x="14" y="12"/>
                    </a:cubicBezTo>
                    <a:cubicBezTo>
                      <a:pt x="16" y="14"/>
                      <a:pt x="17" y="16"/>
                      <a:pt x="18" y="19"/>
                    </a:cubicBezTo>
                    <a:cubicBezTo>
                      <a:pt x="19" y="17"/>
                      <a:pt x="21" y="14"/>
                      <a:pt x="23" y="12"/>
                    </a:cubicBezTo>
                    <a:cubicBezTo>
                      <a:pt x="30" y="0"/>
                      <a:pt x="30" y="0"/>
                      <a:pt x="30" y="0"/>
                    </a:cubicBezTo>
                    <a:cubicBezTo>
                      <a:pt x="36" y="0"/>
                      <a:pt x="36" y="0"/>
                      <a:pt x="36" y="0"/>
                    </a:cubicBezTo>
                    <a:cubicBezTo>
                      <a:pt x="21" y="23"/>
                      <a:pt x="21" y="23"/>
                      <a:pt x="21" y="23"/>
                    </a:cubicBezTo>
                    <a:cubicBezTo>
                      <a:pt x="21" y="40"/>
                      <a:pt x="21" y="40"/>
                      <a:pt x="21" y="40"/>
                    </a:cubicBezTo>
                    <a:lnTo>
                      <a:pt x="1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n>
                    <a:solidFill>
                      <a:schemeClr val="bg1"/>
                    </a:solidFill>
                  </a:ln>
                  <a:solidFill>
                    <a:schemeClr val="bg1"/>
                  </a:solidFill>
                </a:endParaRPr>
              </a:p>
            </p:txBody>
          </p:sp>
        </p:grpSp>
      </p:grpSp>
      <p:sp>
        <p:nvSpPr>
          <p:cNvPr id="238" name="矩形 237">
            <a:extLst>
              <a:ext uri="{FF2B5EF4-FFF2-40B4-BE49-F238E27FC236}">
                <a16:creationId xmlns:a16="http://schemas.microsoft.com/office/drawing/2014/main" id="{B0C3C289-3675-46FA-9EE8-994C1180D91B}"/>
              </a:ext>
            </a:extLst>
          </p:cNvPr>
          <p:cNvSpPr/>
          <p:nvPr userDrawn="1"/>
        </p:nvSpPr>
        <p:spPr>
          <a:xfrm flipV="1">
            <a:off x="0" y="6627746"/>
            <a:ext cx="12192000" cy="2436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9" name="文本框 238">
            <a:extLst>
              <a:ext uri="{FF2B5EF4-FFF2-40B4-BE49-F238E27FC236}">
                <a16:creationId xmlns:a16="http://schemas.microsoft.com/office/drawing/2014/main" id="{52AC2730-E121-4BFF-BA4D-6302DD3A3360}"/>
              </a:ext>
            </a:extLst>
          </p:cNvPr>
          <p:cNvSpPr txBox="1"/>
          <p:nvPr userDrawn="1"/>
        </p:nvSpPr>
        <p:spPr>
          <a:xfrm>
            <a:off x="655314" y="6642100"/>
            <a:ext cx="5486400" cy="184666"/>
          </a:xfrm>
          <a:prstGeom prst="rect">
            <a:avLst/>
          </a:prstGeom>
          <a:noFill/>
        </p:spPr>
        <p:txBody>
          <a:bodyPr wrap="square" lIns="0" tIns="0" rIns="0" bIns="0" rtlCol="0" anchor="b" anchorCtr="0">
            <a:spAutoFit/>
          </a:bodyPr>
          <a:lstStyle/>
          <a:p>
            <a:r>
              <a:rPr lang="zh-CN" altLang="en-US" sz="1200" b="0" spc="300" dirty="0">
                <a:solidFill>
                  <a:schemeClr val="bg1"/>
                </a:solidFill>
              </a:rPr>
              <a:t>德才兼备 知行合一</a:t>
            </a:r>
          </a:p>
        </p:txBody>
      </p:sp>
      <p:sp>
        <p:nvSpPr>
          <p:cNvPr id="7" name="灯片编号占位符 6">
            <a:extLst>
              <a:ext uri="{FF2B5EF4-FFF2-40B4-BE49-F238E27FC236}">
                <a16:creationId xmlns:a16="http://schemas.microsoft.com/office/drawing/2014/main" id="{71A23097-D24F-4C1A-8A0B-2F4109837B7D}"/>
              </a:ext>
            </a:extLst>
          </p:cNvPr>
          <p:cNvSpPr>
            <a:spLocks noGrp="1"/>
          </p:cNvSpPr>
          <p:nvPr>
            <p:ph type="sldNum" sz="quarter" idx="13"/>
          </p:nvPr>
        </p:nvSpPr>
        <p:spPr>
          <a:xfrm>
            <a:off x="8770663" y="6625735"/>
            <a:ext cx="2743200" cy="232265"/>
          </a:xfrm>
          <a:prstGeom prst="rect">
            <a:avLst/>
          </a:prstGeom>
        </p:spPr>
        <p:txBody>
          <a:bodyPr lIns="0" tIns="0" rIns="0" bIns="0" anchor="b" anchorCtr="0"/>
          <a:lstStyle>
            <a:lvl1pPr algn="r">
              <a:defRPr sz="1400">
                <a:solidFill>
                  <a:schemeClr val="bg1"/>
                </a:solidFill>
              </a:defRPr>
            </a:lvl1pPr>
          </a:lstStyle>
          <a:p>
            <a:fld id="{E16B16C1-6D5E-46C9-B419-8AFAA0B89E27}" type="slidenum">
              <a:rPr lang="zh-CN" altLang="en-US" smtClean="0"/>
              <a:pPr/>
              <a:t>‹#›</a:t>
            </a:fld>
            <a:endParaRPr lang="zh-CN" altLang="en-US" dirty="0"/>
          </a:p>
        </p:txBody>
      </p:sp>
      <p:sp>
        <p:nvSpPr>
          <p:cNvPr id="49" name="paper-plane_52119">
            <a:extLst>
              <a:ext uri="{FF2B5EF4-FFF2-40B4-BE49-F238E27FC236}">
                <a16:creationId xmlns:a16="http://schemas.microsoft.com/office/drawing/2014/main" id="{412CD67D-CC6C-43D8-A08B-3B901C4C8BD4}"/>
              </a:ext>
            </a:extLst>
          </p:cNvPr>
          <p:cNvSpPr>
            <a:spLocks noChangeAspect="1"/>
          </p:cNvSpPr>
          <p:nvPr userDrawn="1"/>
        </p:nvSpPr>
        <p:spPr bwMode="auto">
          <a:xfrm>
            <a:off x="209992" y="147147"/>
            <a:ext cx="403817" cy="397278"/>
          </a:xfrm>
          <a:custGeom>
            <a:avLst/>
            <a:gdLst>
              <a:gd name="T0" fmla="*/ 0 w 391"/>
              <a:gd name="T1" fmla="*/ 196 h 417"/>
              <a:gd name="T2" fmla="*/ 391 w 391"/>
              <a:gd name="T3" fmla="*/ 0 h 417"/>
              <a:gd name="T4" fmla="*/ 298 w 391"/>
              <a:gd name="T5" fmla="*/ 388 h 417"/>
              <a:gd name="T6" fmla="*/ 223 w 391"/>
              <a:gd name="T7" fmla="*/ 340 h 417"/>
              <a:gd name="T8" fmla="*/ 159 w 391"/>
              <a:gd name="T9" fmla="*/ 417 h 417"/>
              <a:gd name="T10" fmla="*/ 159 w 391"/>
              <a:gd name="T11" fmla="*/ 295 h 417"/>
              <a:gd name="T12" fmla="*/ 296 w 391"/>
              <a:gd name="T13" fmla="*/ 112 h 417"/>
              <a:gd name="T14" fmla="*/ 113 w 391"/>
              <a:gd name="T15" fmla="*/ 269 h 417"/>
              <a:gd name="T16" fmla="*/ 0 w 391"/>
              <a:gd name="T17" fmla="*/ 196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417">
                <a:moveTo>
                  <a:pt x="0" y="196"/>
                </a:moveTo>
                <a:lnTo>
                  <a:pt x="391" y="0"/>
                </a:lnTo>
                <a:lnTo>
                  <a:pt x="298" y="388"/>
                </a:lnTo>
                <a:lnTo>
                  <a:pt x="223" y="340"/>
                </a:lnTo>
                <a:lnTo>
                  <a:pt x="159" y="417"/>
                </a:lnTo>
                <a:lnTo>
                  <a:pt x="159" y="295"/>
                </a:lnTo>
                <a:lnTo>
                  <a:pt x="296" y="112"/>
                </a:lnTo>
                <a:lnTo>
                  <a:pt x="113" y="269"/>
                </a:lnTo>
                <a:lnTo>
                  <a:pt x="0" y="196"/>
                </a:lnTo>
                <a:close/>
              </a:path>
            </a:pathLst>
          </a:custGeom>
          <a:solidFill>
            <a:schemeClr val="accent1"/>
          </a:solidFill>
          <a:ln>
            <a:noFill/>
          </a:ln>
        </p:spPr>
      </p:sp>
    </p:spTree>
    <p:extLst>
      <p:ext uri="{BB962C8B-B14F-4D97-AF65-F5344CB8AC3E}">
        <p14:creationId xmlns:p14="http://schemas.microsoft.com/office/powerpoint/2010/main" val="1704710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3277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4021101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C97B5CF-8607-4BCD-A91B-8E822312CE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9E7E48-9A67-4F28-A0EC-400425D5B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FB253E30-E717-4391-930E-CA53594BDB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pitchFamily="34" charset="-122"/>
              </a:defRPr>
            </a:lvl1pPr>
          </a:lstStyle>
          <a:p>
            <a:endParaRPr lang="zh-CN" altLang="en-US" dirty="0"/>
          </a:p>
        </p:txBody>
      </p:sp>
      <p:sp>
        <p:nvSpPr>
          <p:cNvPr id="5" name="页脚占位符 4">
            <a:extLst>
              <a:ext uri="{FF2B5EF4-FFF2-40B4-BE49-F238E27FC236}">
                <a16:creationId xmlns:a16="http://schemas.microsoft.com/office/drawing/2014/main" id="{E63A1055-4CF6-429D-92AC-35F5075931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DC2E8918-1669-48D2-9369-BF31D97C66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Light" panose="020B0502040204020203" pitchFamily="34" charset="-122"/>
              </a:defRPr>
            </a:lvl1pPr>
          </a:lstStyle>
          <a:p>
            <a:fld id="{E16B16C1-6D5E-46C9-B419-8AFAA0B89E27}" type="slidenum">
              <a:rPr lang="zh-CN" altLang="en-US" smtClean="0"/>
              <a:pPr/>
              <a:t>‹#›</a:t>
            </a:fld>
            <a:endParaRPr lang="zh-CN" altLang="en-US" dirty="0"/>
          </a:p>
        </p:txBody>
      </p:sp>
      <p:pic>
        <p:nvPicPr>
          <p:cNvPr id="7" name="图片 6">
            <a:extLst>
              <a:ext uri="{FF2B5EF4-FFF2-40B4-BE49-F238E27FC236}">
                <a16:creationId xmlns:a16="http://schemas.microsoft.com/office/drawing/2014/main" id="{B4702EEC-397F-43BF-A52E-C83034F1A354}"/>
              </a:ext>
            </a:extLst>
          </p:cNvPr>
          <p:cNvPicPr>
            <a:picLocks noChangeAspect="1"/>
          </p:cNvPicPr>
          <p:nvPr userDrawn="1"/>
        </p:nvPicPr>
        <p:blipFill rotWithShape="1">
          <a:blip r:embed="rId9">
            <a:duotone>
              <a:schemeClr val="bg2">
                <a:shade val="45000"/>
                <a:satMod val="135000"/>
              </a:schemeClr>
              <a:prstClr val="white"/>
            </a:duotone>
            <a:extLst>
              <a:ext uri="{28A0092B-C50C-407E-A947-70E740481C1C}">
                <a14:useLocalDpi xmlns:a14="http://schemas.microsoft.com/office/drawing/2010/main" val="0"/>
              </a:ext>
            </a:extLst>
          </a:blip>
          <a:srcRect t="1467" b="14158"/>
          <a:stretch/>
        </p:blipFill>
        <p:spPr>
          <a:xfrm>
            <a:off x="0" y="0"/>
            <a:ext cx="12192000" cy="6858000"/>
          </a:xfrm>
          <a:prstGeom prst="rect">
            <a:avLst/>
          </a:prstGeom>
        </p:spPr>
      </p:pic>
      <p:sp>
        <p:nvSpPr>
          <p:cNvPr id="8" name="矩形 7">
            <a:extLst>
              <a:ext uri="{FF2B5EF4-FFF2-40B4-BE49-F238E27FC236}">
                <a16:creationId xmlns:a16="http://schemas.microsoft.com/office/drawing/2014/main" id="{FEE5332C-5A68-45C9-9291-09B90C1F2E15}"/>
              </a:ext>
            </a:extLst>
          </p:cNvPr>
          <p:cNvSpPr/>
          <p:nvPr userDrawn="1"/>
        </p:nvSpPr>
        <p:spPr>
          <a:xfrm>
            <a:off x="0" y="-72342"/>
            <a:ext cx="12192000" cy="7002684"/>
          </a:xfrm>
          <a:prstGeom prst="rect">
            <a:avLst/>
          </a:prstGeom>
          <a:solidFill>
            <a:schemeClr val="tx2">
              <a:lumMod val="20000"/>
              <a:lumOff val="8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Light" panose="020B0502040204020203" pitchFamily="34" charset="-122"/>
              </a:rPr>
              <a:t> </a:t>
            </a:r>
            <a:endParaRPr lang="zh-CN" altLang="en-US" dirty="0">
              <a:latin typeface="微软雅黑 Light" panose="020B0502040204020203" pitchFamily="34" charset="-122"/>
            </a:endParaRPr>
          </a:p>
        </p:txBody>
      </p:sp>
    </p:spTree>
    <p:extLst>
      <p:ext uri="{BB962C8B-B14F-4D97-AF65-F5344CB8AC3E}">
        <p14:creationId xmlns:p14="http://schemas.microsoft.com/office/powerpoint/2010/main" val="2060602222"/>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5" r:id="rId3"/>
    <p:sldLayoutId id="2147483656" r:id="rId4"/>
    <p:sldLayoutId id="2147483660" r:id="rId5"/>
    <p:sldLayoutId id="2147483657" r:id="rId6"/>
    <p:sldLayoutId id="2147483661"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144" userDrawn="1">
          <p15:clr>
            <a:srgbClr val="F26B43"/>
          </p15:clr>
        </p15:guide>
        <p15:guide id="2" pos="416" userDrawn="1">
          <p15:clr>
            <a:srgbClr val="F26B43"/>
          </p15:clr>
        </p15:guide>
        <p15:guide id="3" pos="7256" userDrawn="1">
          <p15:clr>
            <a:srgbClr val="F26B43"/>
          </p15:clr>
        </p15:guide>
        <p15:guide id="4" orient="horz" pos="384" userDrawn="1">
          <p15:clr>
            <a:srgbClr val="F26B43"/>
          </p15:clr>
        </p15:guide>
        <p15:guide id="5" orient="horz" pos="600" userDrawn="1">
          <p15:clr>
            <a:srgbClr val="F26B43"/>
          </p15:clr>
        </p15:guide>
        <p15:guide id="6" orient="horz" pos="392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329563"/>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4.xml"/><Relationship Id="rId4" Type="http://schemas.openxmlformats.org/officeDocument/2006/relationships/chart" Target="../charts/chart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4.xml"/></Relationships>
</file>

<file path=ppt/slides/_rels/slide4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7C86DCB-610A-4F60-BF2A-4F7042B7A473}"/>
              </a:ext>
            </a:extLst>
          </p:cNvPr>
          <p:cNvSpPr>
            <a:spLocks noGrp="1"/>
          </p:cNvSpPr>
          <p:nvPr>
            <p:ph type="body" sz="quarter" idx="10"/>
          </p:nvPr>
        </p:nvSpPr>
        <p:spPr/>
        <p:txBody>
          <a:bodyPr/>
          <a:lstStyle/>
          <a:p>
            <a:r>
              <a:rPr lang="zh-CN" altLang="en-US" dirty="0"/>
              <a:t>毕业课题</a:t>
            </a:r>
          </a:p>
        </p:txBody>
      </p:sp>
      <p:sp>
        <p:nvSpPr>
          <p:cNvPr id="5" name="文本占位符 4">
            <a:extLst>
              <a:ext uri="{FF2B5EF4-FFF2-40B4-BE49-F238E27FC236}">
                <a16:creationId xmlns:a16="http://schemas.microsoft.com/office/drawing/2014/main" id="{90A2ECF0-1EC3-4CC1-8F1D-0A5AB3CD1819}"/>
              </a:ext>
            </a:extLst>
          </p:cNvPr>
          <p:cNvSpPr>
            <a:spLocks noGrp="1"/>
          </p:cNvSpPr>
          <p:nvPr>
            <p:ph type="body" sz="quarter" idx="11"/>
          </p:nvPr>
        </p:nvSpPr>
        <p:spPr/>
        <p:txBody>
          <a:bodyPr>
            <a:normAutofit lnSpcReduction="10000"/>
          </a:bodyPr>
          <a:lstStyle/>
          <a:p>
            <a:r>
              <a:rPr lang="zh-CN" altLang="en-US" dirty="0"/>
              <a:t>答辩人：琦迹</a:t>
            </a:r>
            <a:endParaRPr lang="en-US" altLang="zh-CN" dirty="0"/>
          </a:p>
          <a:p>
            <a:endParaRPr lang="zh-CN" altLang="en-US" dirty="0"/>
          </a:p>
        </p:txBody>
      </p:sp>
      <p:sp>
        <p:nvSpPr>
          <p:cNvPr id="6" name="文本占位符 5">
            <a:extLst>
              <a:ext uri="{FF2B5EF4-FFF2-40B4-BE49-F238E27FC236}">
                <a16:creationId xmlns:a16="http://schemas.microsoft.com/office/drawing/2014/main" id="{0E8584AA-2F1A-42E8-8C2E-E9F8CDC9717C}"/>
              </a:ext>
            </a:extLst>
          </p:cNvPr>
          <p:cNvSpPr>
            <a:spLocks noGrp="1"/>
          </p:cNvSpPr>
          <p:nvPr>
            <p:ph type="body" sz="quarter" idx="12"/>
          </p:nvPr>
        </p:nvSpPr>
        <p:spPr/>
        <p:txBody>
          <a:bodyPr>
            <a:normAutofit lnSpcReduction="10000"/>
          </a:bodyPr>
          <a:lstStyle/>
          <a:p>
            <a:r>
              <a:rPr lang="zh-CN" altLang="en-US" dirty="0"/>
              <a:t>指导老师：侯子旭</a:t>
            </a:r>
          </a:p>
          <a:p>
            <a:endParaRPr lang="zh-CN" altLang="en-US" dirty="0"/>
          </a:p>
        </p:txBody>
      </p:sp>
      <p:sp>
        <p:nvSpPr>
          <p:cNvPr id="7" name="文本占位符 6">
            <a:extLst>
              <a:ext uri="{FF2B5EF4-FFF2-40B4-BE49-F238E27FC236}">
                <a16:creationId xmlns:a16="http://schemas.microsoft.com/office/drawing/2014/main" id="{8FA6DEBF-04B0-45FF-B6B0-5BB4D57423B7}"/>
              </a:ext>
            </a:extLst>
          </p:cNvPr>
          <p:cNvSpPr>
            <a:spLocks noGrp="1"/>
          </p:cNvSpPr>
          <p:nvPr>
            <p:ph type="body" sz="quarter" idx="13"/>
          </p:nvPr>
        </p:nvSpPr>
        <p:spPr/>
        <p:txBody>
          <a:bodyPr/>
          <a:lstStyle/>
          <a:p>
            <a:r>
              <a:rPr lang="zh-CN" altLang="en-US" dirty="0"/>
              <a:t>论文答辩</a:t>
            </a:r>
            <a:r>
              <a:rPr lang="en-US" altLang="zh-CN" dirty="0"/>
              <a:t>PPT</a:t>
            </a:r>
            <a:r>
              <a:rPr lang="zh-CN" altLang="en-US" dirty="0"/>
              <a:t>模板</a:t>
            </a:r>
          </a:p>
          <a:p>
            <a:endParaRPr lang="zh-CN" altLang="en-US" dirty="0"/>
          </a:p>
        </p:txBody>
      </p:sp>
    </p:spTree>
    <p:extLst>
      <p:ext uri="{BB962C8B-B14F-4D97-AF65-F5344CB8AC3E}">
        <p14:creationId xmlns:p14="http://schemas.microsoft.com/office/powerpoint/2010/main" val="920988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F2D4A0A-C99E-4994-BF5E-8719DA671406}"/>
              </a:ext>
            </a:extLst>
          </p:cNvPr>
          <p:cNvSpPr>
            <a:spLocks noGrp="1"/>
          </p:cNvSpPr>
          <p:nvPr>
            <p:ph type="body" sz="quarter" idx="10"/>
          </p:nvPr>
        </p:nvSpPr>
        <p:spPr/>
        <p:txBody>
          <a:bodyPr>
            <a:normAutofit lnSpcReduction="10000"/>
          </a:bodyPr>
          <a:lstStyle/>
          <a:p>
            <a:r>
              <a:rPr lang="zh-CN" altLang="en-US" dirty="0"/>
              <a:t>团队介绍</a:t>
            </a:r>
          </a:p>
        </p:txBody>
      </p:sp>
      <p:sp>
        <p:nvSpPr>
          <p:cNvPr id="4" name="灯片编号占位符 3">
            <a:extLst>
              <a:ext uri="{FF2B5EF4-FFF2-40B4-BE49-F238E27FC236}">
                <a16:creationId xmlns:a16="http://schemas.microsoft.com/office/drawing/2014/main" id="{99423E12-9A76-426B-A9EE-986F7976FE3F}"/>
              </a:ext>
            </a:extLst>
          </p:cNvPr>
          <p:cNvSpPr>
            <a:spLocks noGrp="1"/>
          </p:cNvSpPr>
          <p:nvPr>
            <p:ph type="sldNum" sz="quarter" idx="13"/>
          </p:nvPr>
        </p:nvSpPr>
        <p:spPr/>
        <p:txBody>
          <a:bodyPr/>
          <a:lstStyle/>
          <a:p>
            <a:fld id="{E16B16C1-6D5E-46C9-B419-8AFAA0B89E27}" type="slidenum">
              <a:rPr lang="zh-CN" altLang="en-US" smtClean="0"/>
              <a:pPr/>
              <a:t>10</a:t>
            </a:fld>
            <a:endParaRPr lang="zh-CN" altLang="en-US" dirty="0"/>
          </a:p>
        </p:txBody>
      </p:sp>
      <p:sp>
        <p:nvSpPr>
          <p:cNvPr id="3" name="椭圆 2">
            <a:extLst>
              <a:ext uri="{FF2B5EF4-FFF2-40B4-BE49-F238E27FC236}">
                <a16:creationId xmlns:a16="http://schemas.microsoft.com/office/drawing/2014/main" id="{C79AF02F-3E10-4DF2-B07C-97FEC4D208C2}"/>
              </a:ext>
            </a:extLst>
          </p:cNvPr>
          <p:cNvSpPr/>
          <p:nvPr/>
        </p:nvSpPr>
        <p:spPr>
          <a:xfrm>
            <a:off x="660400" y="973681"/>
            <a:ext cx="1332960" cy="1332960"/>
          </a:xfrm>
          <a:prstGeom prst="ellipse">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cxnSp>
        <p:nvCxnSpPr>
          <p:cNvPr id="6" name="直接连接符 5">
            <a:extLst>
              <a:ext uri="{FF2B5EF4-FFF2-40B4-BE49-F238E27FC236}">
                <a16:creationId xmlns:a16="http://schemas.microsoft.com/office/drawing/2014/main" id="{BBC7B13B-F331-43B2-AF54-DC7183ECDEDA}"/>
              </a:ext>
            </a:extLst>
          </p:cNvPr>
          <p:cNvCxnSpPr>
            <a:cxnSpLocks/>
          </p:cNvCxnSpPr>
          <p:nvPr/>
        </p:nvCxnSpPr>
        <p:spPr>
          <a:xfrm>
            <a:off x="660400" y="2612572"/>
            <a:ext cx="108585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7132C6C6-A910-4427-BA64-E058525F53A2}"/>
              </a:ext>
            </a:extLst>
          </p:cNvPr>
          <p:cNvSpPr txBox="1"/>
          <p:nvPr/>
        </p:nvSpPr>
        <p:spPr>
          <a:xfrm>
            <a:off x="2277566" y="1117069"/>
            <a:ext cx="9254034"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sp>
        <p:nvSpPr>
          <p:cNvPr id="9" name="椭圆 8">
            <a:extLst>
              <a:ext uri="{FF2B5EF4-FFF2-40B4-BE49-F238E27FC236}">
                <a16:creationId xmlns:a16="http://schemas.microsoft.com/office/drawing/2014/main" id="{2D56DB7F-133B-4588-A768-1918AAF672EA}"/>
              </a:ext>
            </a:extLst>
          </p:cNvPr>
          <p:cNvSpPr/>
          <p:nvPr/>
        </p:nvSpPr>
        <p:spPr>
          <a:xfrm>
            <a:off x="660400" y="2935912"/>
            <a:ext cx="1332960" cy="1332960"/>
          </a:xfrm>
          <a:prstGeom prst="ellipse">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1" name="文本框 10">
            <a:extLst>
              <a:ext uri="{FF2B5EF4-FFF2-40B4-BE49-F238E27FC236}">
                <a16:creationId xmlns:a16="http://schemas.microsoft.com/office/drawing/2014/main" id="{A4870AB7-D9B5-46FE-A96C-F923418C2170}"/>
              </a:ext>
            </a:extLst>
          </p:cNvPr>
          <p:cNvSpPr txBox="1"/>
          <p:nvPr/>
        </p:nvSpPr>
        <p:spPr>
          <a:xfrm>
            <a:off x="2277566" y="3079300"/>
            <a:ext cx="9241334"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sp>
        <p:nvSpPr>
          <p:cNvPr id="12" name="椭圆 11">
            <a:extLst>
              <a:ext uri="{FF2B5EF4-FFF2-40B4-BE49-F238E27FC236}">
                <a16:creationId xmlns:a16="http://schemas.microsoft.com/office/drawing/2014/main" id="{0B483ADB-1D1B-4489-A83B-A4C8CE459FDA}"/>
              </a:ext>
            </a:extLst>
          </p:cNvPr>
          <p:cNvSpPr/>
          <p:nvPr/>
        </p:nvSpPr>
        <p:spPr>
          <a:xfrm>
            <a:off x="655314" y="4902740"/>
            <a:ext cx="1332960" cy="1332960"/>
          </a:xfrm>
          <a:prstGeom prst="ellipse">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4" name="文本框 13">
            <a:extLst>
              <a:ext uri="{FF2B5EF4-FFF2-40B4-BE49-F238E27FC236}">
                <a16:creationId xmlns:a16="http://schemas.microsoft.com/office/drawing/2014/main" id="{A86A446A-BB2D-478B-BA9F-7912275654BE}"/>
              </a:ext>
            </a:extLst>
          </p:cNvPr>
          <p:cNvSpPr txBox="1"/>
          <p:nvPr/>
        </p:nvSpPr>
        <p:spPr>
          <a:xfrm>
            <a:off x="2277566" y="5046128"/>
            <a:ext cx="9257416"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cxnSp>
        <p:nvCxnSpPr>
          <p:cNvPr id="15" name="直接连接符 14">
            <a:extLst>
              <a:ext uri="{FF2B5EF4-FFF2-40B4-BE49-F238E27FC236}">
                <a16:creationId xmlns:a16="http://schemas.microsoft.com/office/drawing/2014/main" id="{7D48BC01-A52A-4FA2-BA98-37757B45F304}"/>
              </a:ext>
            </a:extLst>
          </p:cNvPr>
          <p:cNvCxnSpPr>
            <a:cxnSpLocks/>
          </p:cNvCxnSpPr>
          <p:nvPr/>
        </p:nvCxnSpPr>
        <p:spPr>
          <a:xfrm>
            <a:off x="655314" y="4664110"/>
            <a:ext cx="108585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1156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EDEEA95-C12A-4C65-B78A-015DAE465865}"/>
              </a:ext>
            </a:extLst>
          </p:cNvPr>
          <p:cNvSpPr>
            <a:spLocks noGrp="1"/>
          </p:cNvSpPr>
          <p:nvPr>
            <p:ph type="body" sz="quarter" idx="10"/>
          </p:nvPr>
        </p:nvSpPr>
        <p:spPr/>
        <p:txBody>
          <a:bodyPr>
            <a:normAutofit lnSpcReduction="10000"/>
          </a:bodyPr>
          <a:lstStyle/>
          <a:p>
            <a:r>
              <a:rPr lang="zh-CN" altLang="en-US" dirty="0"/>
              <a:t>项目特色</a:t>
            </a:r>
          </a:p>
        </p:txBody>
      </p:sp>
      <p:sp>
        <p:nvSpPr>
          <p:cNvPr id="5" name="灯片编号占位符 4">
            <a:extLst>
              <a:ext uri="{FF2B5EF4-FFF2-40B4-BE49-F238E27FC236}">
                <a16:creationId xmlns:a16="http://schemas.microsoft.com/office/drawing/2014/main" id="{6DBF50C8-0340-4231-A7E9-97089B231FB2}"/>
              </a:ext>
            </a:extLst>
          </p:cNvPr>
          <p:cNvSpPr>
            <a:spLocks noGrp="1"/>
          </p:cNvSpPr>
          <p:nvPr>
            <p:ph type="sldNum" sz="quarter" idx="13"/>
          </p:nvPr>
        </p:nvSpPr>
        <p:spPr/>
        <p:txBody>
          <a:bodyPr/>
          <a:lstStyle/>
          <a:p>
            <a:fld id="{E16B16C1-6D5E-46C9-B419-8AFAA0B89E27}" type="slidenum">
              <a:rPr lang="zh-CN" altLang="en-US" smtClean="0"/>
              <a:pPr/>
              <a:t>11</a:t>
            </a:fld>
            <a:endParaRPr lang="zh-CN" altLang="en-US" dirty="0"/>
          </a:p>
        </p:txBody>
      </p:sp>
      <p:sp>
        <p:nvSpPr>
          <p:cNvPr id="3" name="六边形 2">
            <a:extLst>
              <a:ext uri="{FF2B5EF4-FFF2-40B4-BE49-F238E27FC236}">
                <a16:creationId xmlns:a16="http://schemas.microsoft.com/office/drawing/2014/main" id="{F4FA8035-2F6D-4533-A532-F8F634BFD3D2}"/>
              </a:ext>
            </a:extLst>
          </p:cNvPr>
          <p:cNvSpPr/>
          <p:nvPr/>
        </p:nvSpPr>
        <p:spPr>
          <a:xfrm>
            <a:off x="4310743" y="2144485"/>
            <a:ext cx="3570514" cy="2975429"/>
          </a:xfrm>
          <a:prstGeom prst="hexagon">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grpSp>
        <p:nvGrpSpPr>
          <p:cNvPr id="17" name="组合 16">
            <a:extLst>
              <a:ext uri="{FF2B5EF4-FFF2-40B4-BE49-F238E27FC236}">
                <a16:creationId xmlns:a16="http://schemas.microsoft.com/office/drawing/2014/main" id="{B758D208-F9AC-443B-B131-D8A7F489D642}"/>
              </a:ext>
            </a:extLst>
          </p:cNvPr>
          <p:cNvGrpSpPr/>
          <p:nvPr/>
        </p:nvGrpSpPr>
        <p:grpSpPr>
          <a:xfrm>
            <a:off x="660400" y="1375972"/>
            <a:ext cx="3962400" cy="1714059"/>
            <a:chOff x="660400" y="1375972"/>
            <a:chExt cx="3962400" cy="1714059"/>
          </a:xfrm>
        </p:grpSpPr>
        <p:sp>
          <p:nvSpPr>
            <p:cNvPr id="18" name="文本框 17">
              <a:extLst>
                <a:ext uri="{FF2B5EF4-FFF2-40B4-BE49-F238E27FC236}">
                  <a16:creationId xmlns:a16="http://schemas.microsoft.com/office/drawing/2014/main" id="{B13A2710-27D8-480A-BACE-2E0DE9D0A61A}"/>
                </a:ext>
              </a:extLst>
            </p:cNvPr>
            <p:cNvSpPr txBox="1"/>
            <p:nvPr/>
          </p:nvSpPr>
          <p:spPr>
            <a:xfrm>
              <a:off x="660400" y="1375972"/>
              <a:ext cx="3962400" cy="307777"/>
            </a:xfrm>
            <a:prstGeom prst="rect">
              <a:avLst/>
            </a:prstGeom>
            <a:noFill/>
          </p:spPr>
          <p:txBody>
            <a:bodyPr wrap="square" lIns="0" tIns="0" rIns="0" bIns="0" rtlCol="0">
              <a:spAutoFit/>
            </a:bodyPr>
            <a:lstStyle/>
            <a:p>
              <a:r>
                <a:rPr lang="en-US" altLang="zh-CN" sz="2000" b="1" dirty="0">
                  <a:solidFill>
                    <a:schemeClr val="accent1"/>
                  </a:solidFill>
                  <a:latin typeface="+mj-ea"/>
                  <a:ea typeface="+mj-ea"/>
                </a:rPr>
                <a:t>1</a:t>
              </a:r>
              <a:r>
                <a:rPr lang="zh-CN" altLang="en-US" sz="2000" b="1" dirty="0">
                  <a:solidFill>
                    <a:schemeClr val="accent1"/>
                  </a:solidFill>
                  <a:latin typeface="+mj-ea"/>
                  <a:ea typeface="+mj-ea"/>
                </a:rPr>
                <a:t>、请输入项目特色</a:t>
              </a:r>
            </a:p>
          </p:txBody>
        </p:sp>
        <p:sp>
          <p:nvSpPr>
            <p:cNvPr id="19" name="文本框 18">
              <a:extLst>
                <a:ext uri="{FF2B5EF4-FFF2-40B4-BE49-F238E27FC236}">
                  <a16:creationId xmlns:a16="http://schemas.microsoft.com/office/drawing/2014/main" id="{2FFA9143-1BF2-4EAC-A159-6615F0EB70F8}"/>
                </a:ext>
              </a:extLst>
            </p:cNvPr>
            <p:cNvSpPr txBox="1"/>
            <p:nvPr/>
          </p:nvSpPr>
          <p:spPr>
            <a:xfrm>
              <a:off x="695623" y="1683749"/>
              <a:ext cx="3539132" cy="1406282"/>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grpSp>
        <p:nvGrpSpPr>
          <p:cNvPr id="20" name="组合 19">
            <a:extLst>
              <a:ext uri="{FF2B5EF4-FFF2-40B4-BE49-F238E27FC236}">
                <a16:creationId xmlns:a16="http://schemas.microsoft.com/office/drawing/2014/main" id="{A33FDE24-26D4-49A4-97D0-9BF807BBBCC9}"/>
              </a:ext>
            </a:extLst>
          </p:cNvPr>
          <p:cNvGrpSpPr/>
          <p:nvPr/>
        </p:nvGrpSpPr>
        <p:grpSpPr>
          <a:xfrm>
            <a:off x="7881257" y="1529860"/>
            <a:ext cx="3962400" cy="1714059"/>
            <a:chOff x="660400" y="1375972"/>
            <a:chExt cx="3962400" cy="1714059"/>
          </a:xfrm>
        </p:grpSpPr>
        <p:sp>
          <p:nvSpPr>
            <p:cNvPr id="21" name="文本框 20">
              <a:extLst>
                <a:ext uri="{FF2B5EF4-FFF2-40B4-BE49-F238E27FC236}">
                  <a16:creationId xmlns:a16="http://schemas.microsoft.com/office/drawing/2014/main" id="{05B07E41-4D98-4778-8645-B8AC5CA4ACD4}"/>
                </a:ext>
              </a:extLst>
            </p:cNvPr>
            <p:cNvSpPr txBox="1"/>
            <p:nvPr/>
          </p:nvSpPr>
          <p:spPr>
            <a:xfrm>
              <a:off x="660400" y="1375972"/>
              <a:ext cx="3962400" cy="307777"/>
            </a:xfrm>
            <a:prstGeom prst="rect">
              <a:avLst/>
            </a:prstGeom>
            <a:noFill/>
          </p:spPr>
          <p:txBody>
            <a:bodyPr wrap="square" lIns="0" tIns="0" rIns="0" bIns="0" rtlCol="0">
              <a:spAutoFit/>
            </a:bodyPr>
            <a:lstStyle/>
            <a:p>
              <a:r>
                <a:rPr lang="en-US" altLang="zh-CN" sz="2000" b="1" dirty="0">
                  <a:solidFill>
                    <a:schemeClr val="accent1"/>
                  </a:solidFill>
                  <a:latin typeface="+mj-ea"/>
                  <a:ea typeface="+mj-ea"/>
                </a:rPr>
                <a:t>2</a:t>
              </a:r>
              <a:r>
                <a:rPr lang="zh-CN" altLang="en-US" sz="2000" b="1" dirty="0">
                  <a:solidFill>
                    <a:schemeClr val="accent1"/>
                  </a:solidFill>
                  <a:latin typeface="+mj-ea"/>
                  <a:ea typeface="+mj-ea"/>
                </a:rPr>
                <a:t>、请输入项目特色</a:t>
              </a:r>
            </a:p>
          </p:txBody>
        </p:sp>
        <p:sp>
          <p:nvSpPr>
            <p:cNvPr id="22" name="文本框 21">
              <a:extLst>
                <a:ext uri="{FF2B5EF4-FFF2-40B4-BE49-F238E27FC236}">
                  <a16:creationId xmlns:a16="http://schemas.microsoft.com/office/drawing/2014/main" id="{F1C58562-2EB4-4FA1-8C49-13F6D95ACF4C}"/>
                </a:ext>
              </a:extLst>
            </p:cNvPr>
            <p:cNvSpPr txBox="1"/>
            <p:nvPr/>
          </p:nvSpPr>
          <p:spPr>
            <a:xfrm>
              <a:off x="695623" y="1683749"/>
              <a:ext cx="3539132" cy="1406282"/>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grpSp>
        <p:nvGrpSpPr>
          <p:cNvPr id="23" name="组合 22">
            <a:extLst>
              <a:ext uri="{FF2B5EF4-FFF2-40B4-BE49-F238E27FC236}">
                <a16:creationId xmlns:a16="http://schemas.microsoft.com/office/drawing/2014/main" id="{301E15D2-D8FC-41C3-AA38-3031CB5CF8C1}"/>
              </a:ext>
            </a:extLst>
          </p:cNvPr>
          <p:cNvGrpSpPr/>
          <p:nvPr/>
        </p:nvGrpSpPr>
        <p:grpSpPr>
          <a:xfrm>
            <a:off x="7881257" y="4077797"/>
            <a:ext cx="3962400" cy="1714059"/>
            <a:chOff x="660400" y="1375972"/>
            <a:chExt cx="3962400" cy="1714059"/>
          </a:xfrm>
        </p:grpSpPr>
        <p:sp>
          <p:nvSpPr>
            <p:cNvPr id="24" name="文本框 23">
              <a:extLst>
                <a:ext uri="{FF2B5EF4-FFF2-40B4-BE49-F238E27FC236}">
                  <a16:creationId xmlns:a16="http://schemas.microsoft.com/office/drawing/2014/main" id="{82E66EE5-0B91-41CC-A5AE-B48E6CF9747A}"/>
                </a:ext>
              </a:extLst>
            </p:cNvPr>
            <p:cNvSpPr txBox="1"/>
            <p:nvPr/>
          </p:nvSpPr>
          <p:spPr>
            <a:xfrm>
              <a:off x="660400" y="1375972"/>
              <a:ext cx="3962400" cy="307777"/>
            </a:xfrm>
            <a:prstGeom prst="rect">
              <a:avLst/>
            </a:prstGeom>
            <a:noFill/>
          </p:spPr>
          <p:txBody>
            <a:bodyPr wrap="square" lIns="0" tIns="0" rIns="0" bIns="0" rtlCol="0">
              <a:spAutoFit/>
            </a:bodyPr>
            <a:lstStyle/>
            <a:p>
              <a:r>
                <a:rPr lang="en-US" altLang="zh-CN" sz="2000" b="1" dirty="0">
                  <a:solidFill>
                    <a:schemeClr val="accent1"/>
                  </a:solidFill>
                  <a:latin typeface="+mj-ea"/>
                  <a:ea typeface="+mj-ea"/>
                </a:rPr>
                <a:t>4</a:t>
              </a:r>
              <a:r>
                <a:rPr lang="zh-CN" altLang="en-US" sz="2000" b="1" dirty="0">
                  <a:solidFill>
                    <a:schemeClr val="accent1"/>
                  </a:solidFill>
                  <a:latin typeface="+mj-ea"/>
                  <a:ea typeface="+mj-ea"/>
                </a:rPr>
                <a:t>、请输入项目特色</a:t>
              </a:r>
            </a:p>
          </p:txBody>
        </p:sp>
        <p:sp>
          <p:nvSpPr>
            <p:cNvPr id="25" name="文本框 24">
              <a:extLst>
                <a:ext uri="{FF2B5EF4-FFF2-40B4-BE49-F238E27FC236}">
                  <a16:creationId xmlns:a16="http://schemas.microsoft.com/office/drawing/2014/main" id="{8A35208D-3B81-472D-B213-31B9685286E3}"/>
                </a:ext>
              </a:extLst>
            </p:cNvPr>
            <p:cNvSpPr txBox="1"/>
            <p:nvPr/>
          </p:nvSpPr>
          <p:spPr>
            <a:xfrm>
              <a:off x="695623" y="1683749"/>
              <a:ext cx="3539132" cy="1406282"/>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grpSp>
        <p:nvGrpSpPr>
          <p:cNvPr id="26" name="组合 25">
            <a:extLst>
              <a:ext uri="{FF2B5EF4-FFF2-40B4-BE49-F238E27FC236}">
                <a16:creationId xmlns:a16="http://schemas.microsoft.com/office/drawing/2014/main" id="{626295EA-CD5B-4473-9470-C7CF372EBDC8}"/>
              </a:ext>
            </a:extLst>
          </p:cNvPr>
          <p:cNvGrpSpPr/>
          <p:nvPr/>
        </p:nvGrpSpPr>
        <p:grpSpPr>
          <a:xfrm>
            <a:off x="655314" y="4077797"/>
            <a:ext cx="3962400" cy="1714059"/>
            <a:chOff x="660400" y="1375972"/>
            <a:chExt cx="3962400" cy="1714059"/>
          </a:xfrm>
        </p:grpSpPr>
        <p:sp>
          <p:nvSpPr>
            <p:cNvPr id="27" name="文本框 26">
              <a:extLst>
                <a:ext uri="{FF2B5EF4-FFF2-40B4-BE49-F238E27FC236}">
                  <a16:creationId xmlns:a16="http://schemas.microsoft.com/office/drawing/2014/main" id="{5850D77F-251D-4FF7-B208-F92D51ADB47D}"/>
                </a:ext>
              </a:extLst>
            </p:cNvPr>
            <p:cNvSpPr txBox="1"/>
            <p:nvPr/>
          </p:nvSpPr>
          <p:spPr>
            <a:xfrm>
              <a:off x="660400" y="1375972"/>
              <a:ext cx="3962400" cy="307777"/>
            </a:xfrm>
            <a:prstGeom prst="rect">
              <a:avLst/>
            </a:prstGeom>
            <a:noFill/>
          </p:spPr>
          <p:txBody>
            <a:bodyPr wrap="square" lIns="0" tIns="0" rIns="0" bIns="0" rtlCol="0">
              <a:spAutoFit/>
            </a:bodyPr>
            <a:lstStyle/>
            <a:p>
              <a:r>
                <a:rPr lang="en-US" altLang="zh-CN" sz="2000" b="1" dirty="0">
                  <a:solidFill>
                    <a:schemeClr val="accent1"/>
                  </a:solidFill>
                  <a:latin typeface="+mj-ea"/>
                  <a:ea typeface="+mj-ea"/>
                </a:rPr>
                <a:t>3</a:t>
              </a:r>
              <a:r>
                <a:rPr lang="zh-CN" altLang="en-US" sz="2000" b="1" dirty="0">
                  <a:solidFill>
                    <a:schemeClr val="accent1"/>
                  </a:solidFill>
                  <a:latin typeface="+mj-ea"/>
                  <a:ea typeface="+mj-ea"/>
                </a:rPr>
                <a:t>、请输入项目特色</a:t>
              </a:r>
            </a:p>
          </p:txBody>
        </p:sp>
        <p:sp>
          <p:nvSpPr>
            <p:cNvPr id="28" name="文本框 27">
              <a:extLst>
                <a:ext uri="{FF2B5EF4-FFF2-40B4-BE49-F238E27FC236}">
                  <a16:creationId xmlns:a16="http://schemas.microsoft.com/office/drawing/2014/main" id="{42C27A04-D742-4660-9A29-42A0E756A4BC}"/>
                </a:ext>
              </a:extLst>
            </p:cNvPr>
            <p:cNvSpPr txBox="1"/>
            <p:nvPr/>
          </p:nvSpPr>
          <p:spPr>
            <a:xfrm>
              <a:off x="695623" y="1683749"/>
              <a:ext cx="3539132" cy="1406282"/>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spTree>
    <p:extLst>
      <p:ext uri="{BB962C8B-B14F-4D97-AF65-F5344CB8AC3E}">
        <p14:creationId xmlns:p14="http://schemas.microsoft.com/office/powerpoint/2010/main" val="1973931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330A426-ABF0-4B1D-A65C-F58F672F9E3C}"/>
              </a:ext>
            </a:extLst>
          </p:cNvPr>
          <p:cNvSpPr>
            <a:spLocks noGrp="1"/>
          </p:cNvSpPr>
          <p:nvPr>
            <p:ph type="body" sz="quarter" idx="10"/>
          </p:nvPr>
        </p:nvSpPr>
        <p:spPr/>
        <p:txBody>
          <a:bodyPr>
            <a:normAutofit lnSpcReduction="10000"/>
          </a:bodyPr>
          <a:lstStyle/>
          <a:p>
            <a:r>
              <a:rPr lang="zh-CN" altLang="en-US" dirty="0"/>
              <a:t>技术难点</a:t>
            </a:r>
          </a:p>
        </p:txBody>
      </p:sp>
      <p:sp>
        <p:nvSpPr>
          <p:cNvPr id="4" name="灯片编号占位符 3">
            <a:extLst>
              <a:ext uri="{FF2B5EF4-FFF2-40B4-BE49-F238E27FC236}">
                <a16:creationId xmlns:a16="http://schemas.microsoft.com/office/drawing/2014/main" id="{9D9C961B-D8BD-4A22-8F3F-861A0A768561}"/>
              </a:ext>
            </a:extLst>
          </p:cNvPr>
          <p:cNvSpPr>
            <a:spLocks noGrp="1"/>
          </p:cNvSpPr>
          <p:nvPr>
            <p:ph type="sldNum" sz="quarter" idx="13"/>
          </p:nvPr>
        </p:nvSpPr>
        <p:spPr/>
        <p:txBody>
          <a:bodyPr/>
          <a:lstStyle/>
          <a:p>
            <a:fld id="{E16B16C1-6D5E-46C9-B419-8AFAA0B89E27}" type="slidenum">
              <a:rPr lang="zh-CN" altLang="en-US" smtClean="0"/>
              <a:pPr/>
              <a:t>12</a:t>
            </a:fld>
            <a:endParaRPr lang="zh-CN" altLang="en-US" dirty="0"/>
          </a:p>
        </p:txBody>
      </p:sp>
      <p:grpSp>
        <p:nvGrpSpPr>
          <p:cNvPr id="5" name="组合 4">
            <a:extLst>
              <a:ext uri="{FF2B5EF4-FFF2-40B4-BE49-F238E27FC236}">
                <a16:creationId xmlns:a16="http://schemas.microsoft.com/office/drawing/2014/main" id="{C6F39502-44BD-41BE-8A21-DF388791E7F6}"/>
              </a:ext>
            </a:extLst>
          </p:cNvPr>
          <p:cNvGrpSpPr/>
          <p:nvPr/>
        </p:nvGrpSpPr>
        <p:grpSpPr>
          <a:xfrm>
            <a:off x="660400" y="952500"/>
            <a:ext cx="2670628" cy="5283200"/>
            <a:chOff x="556448" y="1045029"/>
            <a:chExt cx="2670628" cy="5252898"/>
          </a:xfrm>
        </p:grpSpPr>
        <p:sp>
          <p:nvSpPr>
            <p:cNvPr id="3" name="矩形 2">
              <a:extLst>
                <a:ext uri="{FF2B5EF4-FFF2-40B4-BE49-F238E27FC236}">
                  <a16:creationId xmlns:a16="http://schemas.microsoft.com/office/drawing/2014/main" id="{5F34CD9D-DED5-4FE7-B968-CFDD09601F90}"/>
                </a:ext>
              </a:extLst>
            </p:cNvPr>
            <p:cNvSpPr/>
            <p:nvPr/>
          </p:nvSpPr>
          <p:spPr>
            <a:xfrm>
              <a:off x="556448" y="1045029"/>
              <a:ext cx="2670628" cy="525289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5" name="矩形 14">
              <a:extLst>
                <a:ext uri="{FF2B5EF4-FFF2-40B4-BE49-F238E27FC236}">
                  <a16:creationId xmlns:a16="http://schemas.microsoft.com/office/drawing/2014/main" id="{C28D3220-3627-4817-A316-666803D55EB2}"/>
                </a:ext>
              </a:extLst>
            </p:cNvPr>
            <p:cNvSpPr/>
            <p:nvPr/>
          </p:nvSpPr>
          <p:spPr>
            <a:xfrm>
              <a:off x="647750" y="1146629"/>
              <a:ext cx="2488023" cy="1886857"/>
            </a:xfrm>
            <a:prstGeom prst="rect">
              <a:avLst/>
            </a:prstGeom>
            <a:blipFill dpi="0" rotWithShape="1">
              <a:blip r:embed="rId2">
                <a:extLst>
                  <a:ext uri="{28A0092B-C50C-407E-A947-70E740481C1C}">
                    <a14:useLocalDpi xmlns:a14="http://schemas.microsoft.com/office/drawing/2010/main" val="0"/>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9" name="文本框 18">
              <a:extLst>
                <a:ext uri="{FF2B5EF4-FFF2-40B4-BE49-F238E27FC236}">
                  <a16:creationId xmlns:a16="http://schemas.microsoft.com/office/drawing/2014/main" id="{89AD0A32-07A8-4237-829F-E09D242C3B8E}"/>
                </a:ext>
              </a:extLst>
            </p:cNvPr>
            <p:cNvSpPr txBox="1"/>
            <p:nvPr/>
          </p:nvSpPr>
          <p:spPr>
            <a:xfrm>
              <a:off x="647750" y="3293103"/>
              <a:ext cx="2488023"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grpSp>
        <p:nvGrpSpPr>
          <p:cNvPr id="6" name="组合 5">
            <a:extLst>
              <a:ext uri="{FF2B5EF4-FFF2-40B4-BE49-F238E27FC236}">
                <a16:creationId xmlns:a16="http://schemas.microsoft.com/office/drawing/2014/main" id="{C1FFAA76-606F-4237-A301-D09797580FF6}"/>
              </a:ext>
            </a:extLst>
          </p:cNvPr>
          <p:cNvGrpSpPr/>
          <p:nvPr/>
        </p:nvGrpSpPr>
        <p:grpSpPr>
          <a:xfrm>
            <a:off x="3384509" y="952500"/>
            <a:ext cx="2670628" cy="5283200"/>
            <a:chOff x="3359274" y="1045029"/>
            <a:chExt cx="2670628" cy="5252898"/>
          </a:xfrm>
        </p:grpSpPr>
        <p:sp>
          <p:nvSpPr>
            <p:cNvPr id="13" name="矩形 12">
              <a:extLst>
                <a:ext uri="{FF2B5EF4-FFF2-40B4-BE49-F238E27FC236}">
                  <a16:creationId xmlns:a16="http://schemas.microsoft.com/office/drawing/2014/main" id="{E91C996B-B2BE-42C7-911E-65555F4FF036}"/>
                </a:ext>
              </a:extLst>
            </p:cNvPr>
            <p:cNvSpPr/>
            <p:nvPr/>
          </p:nvSpPr>
          <p:spPr>
            <a:xfrm>
              <a:off x="3359274" y="1045029"/>
              <a:ext cx="2670628" cy="525289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6" name="矩形 15">
              <a:extLst>
                <a:ext uri="{FF2B5EF4-FFF2-40B4-BE49-F238E27FC236}">
                  <a16:creationId xmlns:a16="http://schemas.microsoft.com/office/drawing/2014/main" id="{1BD4B423-4EBB-4233-8964-B2379F34FC9E}"/>
                </a:ext>
              </a:extLst>
            </p:cNvPr>
            <p:cNvSpPr/>
            <p:nvPr/>
          </p:nvSpPr>
          <p:spPr>
            <a:xfrm>
              <a:off x="3450576" y="1146629"/>
              <a:ext cx="2488023" cy="1886857"/>
            </a:xfrm>
            <a:prstGeom prst="rect">
              <a:avLst/>
            </a:prstGeom>
            <a:blipFill dpi="0" rotWithShape="1">
              <a:blip r:embed="rId2">
                <a:extLst>
                  <a:ext uri="{28A0092B-C50C-407E-A947-70E740481C1C}">
                    <a14:useLocalDpi xmlns:a14="http://schemas.microsoft.com/office/drawing/2010/main" val="0"/>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0" name="文本框 19">
              <a:extLst>
                <a:ext uri="{FF2B5EF4-FFF2-40B4-BE49-F238E27FC236}">
                  <a16:creationId xmlns:a16="http://schemas.microsoft.com/office/drawing/2014/main" id="{BCBD6692-1FCB-491C-A53A-E0CCC8B1CFA1}"/>
                </a:ext>
              </a:extLst>
            </p:cNvPr>
            <p:cNvSpPr txBox="1"/>
            <p:nvPr/>
          </p:nvSpPr>
          <p:spPr>
            <a:xfrm>
              <a:off x="3450575" y="3267703"/>
              <a:ext cx="2488023"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grpSp>
        <p:nvGrpSpPr>
          <p:cNvPr id="7" name="组合 6">
            <a:extLst>
              <a:ext uri="{FF2B5EF4-FFF2-40B4-BE49-F238E27FC236}">
                <a16:creationId xmlns:a16="http://schemas.microsoft.com/office/drawing/2014/main" id="{4B3B46CF-CEBA-4221-B227-BF9BCD430093}"/>
              </a:ext>
            </a:extLst>
          </p:cNvPr>
          <p:cNvGrpSpPr/>
          <p:nvPr/>
        </p:nvGrpSpPr>
        <p:grpSpPr>
          <a:xfrm>
            <a:off x="6108618" y="952500"/>
            <a:ext cx="2670628" cy="5283200"/>
            <a:chOff x="6162100" y="1045029"/>
            <a:chExt cx="2670628" cy="5252898"/>
          </a:xfrm>
        </p:grpSpPr>
        <p:sp>
          <p:nvSpPr>
            <p:cNvPr id="12" name="矩形 11">
              <a:extLst>
                <a:ext uri="{FF2B5EF4-FFF2-40B4-BE49-F238E27FC236}">
                  <a16:creationId xmlns:a16="http://schemas.microsoft.com/office/drawing/2014/main" id="{9A9BAA7F-AFB5-40AD-8452-34782C16D42D}"/>
                </a:ext>
              </a:extLst>
            </p:cNvPr>
            <p:cNvSpPr/>
            <p:nvPr/>
          </p:nvSpPr>
          <p:spPr>
            <a:xfrm>
              <a:off x="6162100" y="1045029"/>
              <a:ext cx="2670628" cy="525289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7" name="矩形 16">
              <a:extLst>
                <a:ext uri="{FF2B5EF4-FFF2-40B4-BE49-F238E27FC236}">
                  <a16:creationId xmlns:a16="http://schemas.microsoft.com/office/drawing/2014/main" id="{B0FED9DA-4CA7-4AD3-9B73-2FD6E7A5C745}"/>
                </a:ext>
              </a:extLst>
            </p:cNvPr>
            <p:cNvSpPr/>
            <p:nvPr/>
          </p:nvSpPr>
          <p:spPr>
            <a:xfrm>
              <a:off x="6253402" y="1146628"/>
              <a:ext cx="2488023" cy="1886857"/>
            </a:xfrm>
            <a:prstGeom prst="rect">
              <a:avLst/>
            </a:prstGeom>
            <a:blipFill dpi="0" rotWithShape="1">
              <a:blip r:embed="rId2">
                <a:extLst>
                  <a:ext uri="{28A0092B-C50C-407E-A947-70E740481C1C}">
                    <a14:useLocalDpi xmlns:a14="http://schemas.microsoft.com/office/drawing/2010/main" val="0"/>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2" name="文本框 21">
              <a:extLst>
                <a:ext uri="{FF2B5EF4-FFF2-40B4-BE49-F238E27FC236}">
                  <a16:creationId xmlns:a16="http://schemas.microsoft.com/office/drawing/2014/main" id="{8E419E38-F16A-47B3-8DE2-D1C608C83724}"/>
                </a:ext>
              </a:extLst>
            </p:cNvPr>
            <p:cNvSpPr txBox="1"/>
            <p:nvPr/>
          </p:nvSpPr>
          <p:spPr>
            <a:xfrm>
              <a:off x="6253402" y="3267703"/>
              <a:ext cx="2488023"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grpSp>
        <p:nvGrpSpPr>
          <p:cNvPr id="8" name="组合 7">
            <a:extLst>
              <a:ext uri="{FF2B5EF4-FFF2-40B4-BE49-F238E27FC236}">
                <a16:creationId xmlns:a16="http://schemas.microsoft.com/office/drawing/2014/main" id="{375D5647-F240-4492-BA3B-C20AB35F4B10}"/>
              </a:ext>
            </a:extLst>
          </p:cNvPr>
          <p:cNvGrpSpPr/>
          <p:nvPr/>
        </p:nvGrpSpPr>
        <p:grpSpPr>
          <a:xfrm>
            <a:off x="8832727" y="952501"/>
            <a:ext cx="2670628" cy="5283200"/>
            <a:chOff x="8964925" y="952500"/>
            <a:chExt cx="2670628" cy="5346699"/>
          </a:xfrm>
        </p:grpSpPr>
        <p:sp>
          <p:nvSpPr>
            <p:cNvPr id="14" name="矩形 13">
              <a:extLst>
                <a:ext uri="{FF2B5EF4-FFF2-40B4-BE49-F238E27FC236}">
                  <a16:creationId xmlns:a16="http://schemas.microsoft.com/office/drawing/2014/main" id="{FAAEC8D6-3EE8-4203-B31C-6F3384884589}"/>
                </a:ext>
              </a:extLst>
            </p:cNvPr>
            <p:cNvSpPr/>
            <p:nvPr/>
          </p:nvSpPr>
          <p:spPr>
            <a:xfrm>
              <a:off x="8964925" y="952500"/>
              <a:ext cx="2670628" cy="53466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8" name="矩形 17">
              <a:extLst>
                <a:ext uri="{FF2B5EF4-FFF2-40B4-BE49-F238E27FC236}">
                  <a16:creationId xmlns:a16="http://schemas.microsoft.com/office/drawing/2014/main" id="{7143E97D-5A97-4C0D-85F7-519BF872BDA0}"/>
                </a:ext>
              </a:extLst>
            </p:cNvPr>
            <p:cNvSpPr/>
            <p:nvPr/>
          </p:nvSpPr>
          <p:spPr>
            <a:xfrm>
              <a:off x="9056228" y="1146627"/>
              <a:ext cx="2488023" cy="1886857"/>
            </a:xfrm>
            <a:prstGeom prst="rect">
              <a:avLst/>
            </a:prstGeom>
            <a:blipFill dpi="0" rotWithShape="1">
              <a:blip r:embed="rId2">
                <a:extLst>
                  <a:ext uri="{28A0092B-C50C-407E-A947-70E740481C1C}">
                    <a14:useLocalDpi xmlns:a14="http://schemas.microsoft.com/office/drawing/2010/main" val="0"/>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3" name="文本框 22">
              <a:extLst>
                <a:ext uri="{FF2B5EF4-FFF2-40B4-BE49-F238E27FC236}">
                  <a16:creationId xmlns:a16="http://schemas.microsoft.com/office/drawing/2014/main" id="{ED07E386-EA70-4387-9544-388AE3B89CBC}"/>
                </a:ext>
              </a:extLst>
            </p:cNvPr>
            <p:cNvSpPr txBox="1"/>
            <p:nvPr/>
          </p:nvSpPr>
          <p:spPr>
            <a:xfrm>
              <a:off x="9056229" y="3267703"/>
              <a:ext cx="2488023" cy="2152882"/>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spTree>
    <p:extLst>
      <p:ext uri="{BB962C8B-B14F-4D97-AF65-F5344CB8AC3E}">
        <p14:creationId xmlns:p14="http://schemas.microsoft.com/office/powerpoint/2010/main" val="3938036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22FF059-13DC-410E-9D5C-F1A77E067F9A}"/>
              </a:ext>
            </a:extLst>
          </p:cNvPr>
          <p:cNvSpPr>
            <a:spLocks noGrp="1"/>
          </p:cNvSpPr>
          <p:nvPr>
            <p:ph type="body" sz="quarter" idx="10"/>
          </p:nvPr>
        </p:nvSpPr>
        <p:spPr/>
        <p:txBody>
          <a:bodyPr>
            <a:normAutofit lnSpcReduction="10000"/>
          </a:bodyPr>
          <a:lstStyle/>
          <a:p>
            <a:r>
              <a:rPr lang="zh-CN" altLang="en-US" dirty="0"/>
              <a:t>多图</a:t>
            </a:r>
          </a:p>
        </p:txBody>
      </p:sp>
      <p:sp>
        <p:nvSpPr>
          <p:cNvPr id="19" name="灯片编号占位符 18">
            <a:extLst>
              <a:ext uri="{FF2B5EF4-FFF2-40B4-BE49-F238E27FC236}">
                <a16:creationId xmlns:a16="http://schemas.microsoft.com/office/drawing/2014/main" id="{ABAF89A4-A4FB-4316-A595-E9686810BDCF}"/>
              </a:ext>
            </a:extLst>
          </p:cNvPr>
          <p:cNvSpPr>
            <a:spLocks noGrp="1"/>
          </p:cNvSpPr>
          <p:nvPr>
            <p:ph type="sldNum" sz="quarter" idx="13"/>
          </p:nvPr>
        </p:nvSpPr>
        <p:spPr/>
        <p:txBody>
          <a:bodyPr/>
          <a:lstStyle/>
          <a:p>
            <a:fld id="{E16B16C1-6D5E-46C9-B419-8AFAA0B89E27}" type="slidenum">
              <a:rPr lang="zh-CN" altLang="en-US" smtClean="0"/>
              <a:pPr/>
              <a:t>13</a:t>
            </a:fld>
            <a:endParaRPr lang="zh-CN" altLang="en-US" dirty="0"/>
          </a:p>
        </p:txBody>
      </p:sp>
      <p:sp>
        <p:nvSpPr>
          <p:cNvPr id="3" name="矩形 2">
            <a:extLst>
              <a:ext uri="{FF2B5EF4-FFF2-40B4-BE49-F238E27FC236}">
                <a16:creationId xmlns:a16="http://schemas.microsoft.com/office/drawing/2014/main" id="{C486CE92-EEF1-4442-A6C6-DD32206EECC2}"/>
              </a:ext>
            </a:extLst>
          </p:cNvPr>
          <p:cNvSpPr/>
          <p:nvPr/>
        </p:nvSpPr>
        <p:spPr>
          <a:xfrm>
            <a:off x="677268" y="1204682"/>
            <a:ext cx="2133600" cy="159657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4" name="矩形 3">
            <a:extLst>
              <a:ext uri="{FF2B5EF4-FFF2-40B4-BE49-F238E27FC236}">
                <a16:creationId xmlns:a16="http://schemas.microsoft.com/office/drawing/2014/main" id="{8BEDF436-1655-4BBC-90CE-953665185807}"/>
              </a:ext>
            </a:extLst>
          </p:cNvPr>
          <p:cNvSpPr/>
          <p:nvPr/>
        </p:nvSpPr>
        <p:spPr>
          <a:xfrm>
            <a:off x="3578556" y="1204682"/>
            <a:ext cx="2133600" cy="159657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5" name="矩形 4">
            <a:extLst>
              <a:ext uri="{FF2B5EF4-FFF2-40B4-BE49-F238E27FC236}">
                <a16:creationId xmlns:a16="http://schemas.microsoft.com/office/drawing/2014/main" id="{6EF6FB0D-DBD3-4BC3-8E8F-0B8E69DB94CD}"/>
              </a:ext>
            </a:extLst>
          </p:cNvPr>
          <p:cNvSpPr/>
          <p:nvPr/>
        </p:nvSpPr>
        <p:spPr>
          <a:xfrm>
            <a:off x="9381132" y="1204682"/>
            <a:ext cx="2133600" cy="159657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6" name="矩形 5">
            <a:extLst>
              <a:ext uri="{FF2B5EF4-FFF2-40B4-BE49-F238E27FC236}">
                <a16:creationId xmlns:a16="http://schemas.microsoft.com/office/drawing/2014/main" id="{CE702244-7EC1-4A4F-AA6D-7E87F6AD1F7C}"/>
              </a:ext>
            </a:extLst>
          </p:cNvPr>
          <p:cNvSpPr/>
          <p:nvPr/>
        </p:nvSpPr>
        <p:spPr>
          <a:xfrm>
            <a:off x="6479844" y="1204682"/>
            <a:ext cx="2133600" cy="159657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7" name="文本框 6">
            <a:extLst>
              <a:ext uri="{FF2B5EF4-FFF2-40B4-BE49-F238E27FC236}">
                <a16:creationId xmlns:a16="http://schemas.microsoft.com/office/drawing/2014/main" id="{D7F51AE0-3F51-46EC-8088-70B209EA5BCD}"/>
              </a:ext>
            </a:extLst>
          </p:cNvPr>
          <p:cNvSpPr txBox="1"/>
          <p:nvPr/>
        </p:nvSpPr>
        <p:spPr>
          <a:xfrm>
            <a:off x="677269" y="2957581"/>
            <a:ext cx="2133599" cy="325987"/>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请输入对图片的描述</a:t>
            </a:r>
          </a:p>
        </p:txBody>
      </p:sp>
      <p:sp>
        <p:nvSpPr>
          <p:cNvPr id="8" name="文本框 7">
            <a:extLst>
              <a:ext uri="{FF2B5EF4-FFF2-40B4-BE49-F238E27FC236}">
                <a16:creationId xmlns:a16="http://schemas.microsoft.com/office/drawing/2014/main" id="{FEAF9E2A-ED75-4DDC-A980-5EA64C887229}"/>
              </a:ext>
            </a:extLst>
          </p:cNvPr>
          <p:cNvSpPr txBox="1"/>
          <p:nvPr/>
        </p:nvSpPr>
        <p:spPr>
          <a:xfrm>
            <a:off x="3578556" y="2957581"/>
            <a:ext cx="2133599" cy="325987"/>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请输入对图片的描述</a:t>
            </a:r>
          </a:p>
        </p:txBody>
      </p:sp>
      <p:sp>
        <p:nvSpPr>
          <p:cNvPr id="9" name="文本框 8">
            <a:extLst>
              <a:ext uri="{FF2B5EF4-FFF2-40B4-BE49-F238E27FC236}">
                <a16:creationId xmlns:a16="http://schemas.microsoft.com/office/drawing/2014/main" id="{01F4D7DA-7A62-4CC6-BFB0-52A46B8658AC}"/>
              </a:ext>
            </a:extLst>
          </p:cNvPr>
          <p:cNvSpPr txBox="1"/>
          <p:nvPr/>
        </p:nvSpPr>
        <p:spPr>
          <a:xfrm>
            <a:off x="6479845" y="2957581"/>
            <a:ext cx="2133599" cy="325987"/>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请输入对图片的描述</a:t>
            </a:r>
          </a:p>
        </p:txBody>
      </p:sp>
      <p:sp>
        <p:nvSpPr>
          <p:cNvPr id="10" name="文本框 9">
            <a:extLst>
              <a:ext uri="{FF2B5EF4-FFF2-40B4-BE49-F238E27FC236}">
                <a16:creationId xmlns:a16="http://schemas.microsoft.com/office/drawing/2014/main" id="{607A2B0A-33AB-466C-BA87-16181EC4F5E4}"/>
              </a:ext>
            </a:extLst>
          </p:cNvPr>
          <p:cNvSpPr txBox="1"/>
          <p:nvPr/>
        </p:nvSpPr>
        <p:spPr>
          <a:xfrm>
            <a:off x="9381132" y="2957581"/>
            <a:ext cx="2133599" cy="325987"/>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请输入对图片的描述</a:t>
            </a:r>
          </a:p>
        </p:txBody>
      </p:sp>
      <p:sp>
        <p:nvSpPr>
          <p:cNvPr id="11" name="矩形 10">
            <a:extLst>
              <a:ext uri="{FF2B5EF4-FFF2-40B4-BE49-F238E27FC236}">
                <a16:creationId xmlns:a16="http://schemas.microsoft.com/office/drawing/2014/main" id="{7CCB88A7-F243-4575-ADB4-CD47DBA82368}"/>
              </a:ext>
            </a:extLst>
          </p:cNvPr>
          <p:cNvSpPr/>
          <p:nvPr/>
        </p:nvSpPr>
        <p:spPr>
          <a:xfrm>
            <a:off x="661081" y="3891120"/>
            <a:ext cx="2133600" cy="159657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2" name="矩形 11">
            <a:extLst>
              <a:ext uri="{FF2B5EF4-FFF2-40B4-BE49-F238E27FC236}">
                <a16:creationId xmlns:a16="http://schemas.microsoft.com/office/drawing/2014/main" id="{BB46131A-AE41-4BAD-A6B6-CFE839DA108D}"/>
              </a:ext>
            </a:extLst>
          </p:cNvPr>
          <p:cNvSpPr/>
          <p:nvPr/>
        </p:nvSpPr>
        <p:spPr>
          <a:xfrm>
            <a:off x="3562369" y="3891119"/>
            <a:ext cx="2133600" cy="159657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3" name="矩形 12">
            <a:extLst>
              <a:ext uri="{FF2B5EF4-FFF2-40B4-BE49-F238E27FC236}">
                <a16:creationId xmlns:a16="http://schemas.microsoft.com/office/drawing/2014/main" id="{7A031935-A5DA-4816-BF24-486A77CA4943}"/>
              </a:ext>
            </a:extLst>
          </p:cNvPr>
          <p:cNvSpPr/>
          <p:nvPr/>
        </p:nvSpPr>
        <p:spPr>
          <a:xfrm>
            <a:off x="9364944" y="3891118"/>
            <a:ext cx="2133600" cy="159657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4" name="矩形 13">
            <a:extLst>
              <a:ext uri="{FF2B5EF4-FFF2-40B4-BE49-F238E27FC236}">
                <a16:creationId xmlns:a16="http://schemas.microsoft.com/office/drawing/2014/main" id="{40776930-F057-4308-8F98-6C4C7FFBB282}"/>
              </a:ext>
            </a:extLst>
          </p:cNvPr>
          <p:cNvSpPr/>
          <p:nvPr/>
        </p:nvSpPr>
        <p:spPr>
          <a:xfrm>
            <a:off x="6463429" y="3891118"/>
            <a:ext cx="2133600" cy="159657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5" name="文本框 14">
            <a:extLst>
              <a:ext uri="{FF2B5EF4-FFF2-40B4-BE49-F238E27FC236}">
                <a16:creationId xmlns:a16="http://schemas.microsoft.com/office/drawing/2014/main" id="{1D661453-A9B2-405E-9814-60F6F8CE62B4}"/>
              </a:ext>
            </a:extLst>
          </p:cNvPr>
          <p:cNvSpPr txBox="1"/>
          <p:nvPr/>
        </p:nvSpPr>
        <p:spPr>
          <a:xfrm>
            <a:off x="660400" y="5676377"/>
            <a:ext cx="2133599" cy="325987"/>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请输入对图片的描述</a:t>
            </a:r>
          </a:p>
        </p:txBody>
      </p:sp>
      <p:sp>
        <p:nvSpPr>
          <p:cNvPr id="16" name="文本框 15">
            <a:extLst>
              <a:ext uri="{FF2B5EF4-FFF2-40B4-BE49-F238E27FC236}">
                <a16:creationId xmlns:a16="http://schemas.microsoft.com/office/drawing/2014/main" id="{18259F25-E753-4BDD-B54B-5849079EFD2D}"/>
              </a:ext>
            </a:extLst>
          </p:cNvPr>
          <p:cNvSpPr txBox="1"/>
          <p:nvPr/>
        </p:nvSpPr>
        <p:spPr>
          <a:xfrm>
            <a:off x="3561915" y="5676377"/>
            <a:ext cx="2133599" cy="325987"/>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请输入对图片的描述</a:t>
            </a:r>
          </a:p>
        </p:txBody>
      </p:sp>
      <p:sp>
        <p:nvSpPr>
          <p:cNvPr id="17" name="文本框 16">
            <a:extLst>
              <a:ext uri="{FF2B5EF4-FFF2-40B4-BE49-F238E27FC236}">
                <a16:creationId xmlns:a16="http://schemas.microsoft.com/office/drawing/2014/main" id="{B2ED86B0-0D2A-4C68-BB57-3F31BB87EF27}"/>
              </a:ext>
            </a:extLst>
          </p:cNvPr>
          <p:cNvSpPr txBox="1"/>
          <p:nvPr/>
        </p:nvSpPr>
        <p:spPr>
          <a:xfrm>
            <a:off x="6463430" y="5676377"/>
            <a:ext cx="2133599" cy="325987"/>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请输入对图片的描述</a:t>
            </a:r>
          </a:p>
        </p:txBody>
      </p:sp>
      <p:sp>
        <p:nvSpPr>
          <p:cNvPr id="18" name="文本框 17">
            <a:extLst>
              <a:ext uri="{FF2B5EF4-FFF2-40B4-BE49-F238E27FC236}">
                <a16:creationId xmlns:a16="http://schemas.microsoft.com/office/drawing/2014/main" id="{F77B92F7-EFA3-4447-AFEA-47194B8B3928}"/>
              </a:ext>
            </a:extLst>
          </p:cNvPr>
          <p:cNvSpPr txBox="1"/>
          <p:nvPr/>
        </p:nvSpPr>
        <p:spPr>
          <a:xfrm>
            <a:off x="9364945" y="5676377"/>
            <a:ext cx="2133599" cy="325987"/>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请输入对图片的描述</a:t>
            </a:r>
          </a:p>
        </p:txBody>
      </p:sp>
    </p:spTree>
    <p:extLst>
      <p:ext uri="{BB962C8B-B14F-4D97-AF65-F5344CB8AC3E}">
        <p14:creationId xmlns:p14="http://schemas.microsoft.com/office/powerpoint/2010/main" val="3734085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对角圆角 18">
            <a:extLst>
              <a:ext uri="{FF2B5EF4-FFF2-40B4-BE49-F238E27FC236}">
                <a16:creationId xmlns:a16="http://schemas.microsoft.com/office/drawing/2014/main" id="{758CF6AA-740F-4EAC-931A-70DF709D8DFC}"/>
              </a:ext>
            </a:extLst>
          </p:cNvPr>
          <p:cNvSpPr/>
          <p:nvPr/>
        </p:nvSpPr>
        <p:spPr>
          <a:xfrm>
            <a:off x="660400" y="1641622"/>
            <a:ext cx="10858500" cy="3981156"/>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 name="文本占位符 1">
            <a:extLst>
              <a:ext uri="{FF2B5EF4-FFF2-40B4-BE49-F238E27FC236}">
                <a16:creationId xmlns:a16="http://schemas.microsoft.com/office/drawing/2014/main" id="{C04C862C-5FB5-4F97-8FE9-C88CB29BCC8C}"/>
              </a:ext>
            </a:extLst>
          </p:cNvPr>
          <p:cNvSpPr>
            <a:spLocks noGrp="1"/>
          </p:cNvSpPr>
          <p:nvPr>
            <p:ph type="body" sz="quarter" idx="10"/>
          </p:nvPr>
        </p:nvSpPr>
        <p:spPr/>
        <p:txBody>
          <a:bodyPr>
            <a:normAutofit lnSpcReduction="10000"/>
          </a:bodyPr>
          <a:lstStyle/>
          <a:p>
            <a:r>
              <a:rPr lang="zh-CN" altLang="en-US" dirty="0"/>
              <a:t>致谢</a:t>
            </a:r>
          </a:p>
        </p:txBody>
      </p:sp>
      <p:sp>
        <p:nvSpPr>
          <p:cNvPr id="4" name="灯片编号占位符 3">
            <a:extLst>
              <a:ext uri="{FF2B5EF4-FFF2-40B4-BE49-F238E27FC236}">
                <a16:creationId xmlns:a16="http://schemas.microsoft.com/office/drawing/2014/main" id="{F435C225-CA43-4AE7-A81B-BA73F90CB19B}"/>
              </a:ext>
            </a:extLst>
          </p:cNvPr>
          <p:cNvSpPr>
            <a:spLocks noGrp="1"/>
          </p:cNvSpPr>
          <p:nvPr>
            <p:ph type="sldNum" sz="quarter" idx="13"/>
          </p:nvPr>
        </p:nvSpPr>
        <p:spPr/>
        <p:txBody>
          <a:bodyPr/>
          <a:lstStyle/>
          <a:p>
            <a:fld id="{E16B16C1-6D5E-46C9-B419-8AFAA0B89E27}" type="slidenum">
              <a:rPr lang="zh-CN" altLang="en-US" smtClean="0"/>
              <a:pPr/>
              <a:t>14</a:t>
            </a:fld>
            <a:endParaRPr lang="zh-CN" altLang="en-US" dirty="0"/>
          </a:p>
        </p:txBody>
      </p:sp>
      <p:sp>
        <p:nvSpPr>
          <p:cNvPr id="3" name="文本框 2">
            <a:extLst>
              <a:ext uri="{FF2B5EF4-FFF2-40B4-BE49-F238E27FC236}">
                <a16:creationId xmlns:a16="http://schemas.microsoft.com/office/drawing/2014/main" id="{44AA1EA4-1E57-4C58-A2C4-0E4ADC49DE34}"/>
              </a:ext>
            </a:extLst>
          </p:cNvPr>
          <p:cNvSpPr txBox="1"/>
          <p:nvPr/>
        </p:nvSpPr>
        <p:spPr>
          <a:xfrm>
            <a:off x="2112263" y="2929059"/>
            <a:ext cx="8113484" cy="1406282"/>
          </a:xfrm>
          <a:prstGeom prst="rect">
            <a:avLst/>
          </a:prstGeom>
          <a:noFill/>
        </p:spPr>
        <p:txBody>
          <a:bodyPr wrap="square" lIns="0" tIns="0" rIns="0" bIns="0" rtlCol="0">
            <a:spAutoFit/>
          </a:bodyPr>
          <a:lstStyle/>
          <a:p>
            <a:pPr algn="just">
              <a:lnSpc>
                <a:spcPct val="130000"/>
              </a:lnSpc>
            </a:pPr>
            <a:r>
              <a:rPr lang="zh-CN" altLang="en-US" dirty="0">
                <a:solidFill>
                  <a:schemeClr val="bg1"/>
                </a:solidFill>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grpSp>
        <p:nvGrpSpPr>
          <p:cNvPr id="12" name="组合 11">
            <a:extLst>
              <a:ext uri="{FF2B5EF4-FFF2-40B4-BE49-F238E27FC236}">
                <a16:creationId xmlns:a16="http://schemas.microsoft.com/office/drawing/2014/main" id="{1BBA873C-94BF-4477-A4F9-916886556AB4}"/>
              </a:ext>
            </a:extLst>
          </p:cNvPr>
          <p:cNvGrpSpPr/>
          <p:nvPr/>
        </p:nvGrpSpPr>
        <p:grpSpPr>
          <a:xfrm flipH="1" flipV="1">
            <a:off x="1440499" y="1874743"/>
            <a:ext cx="1197518" cy="887732"/>
            <a:chOff x="7708605" y="4880104"/>
            <a:chExt cx="1765889" cy="1309071"/>
          </a:xfrm>
          <a:solidFill>
            <a:sysClr val="window" lastClr="FFFFFF">
              <a:alpha val="40000"/>
            </a:sysClr>
          </a:solidFill>
        </p:grpSpPr>
        <p:sp>
          <p:nvSpPr>
            <p:cNvPr id="13" name="任意多边形: 形状 14">
              <a:extLst>
                <a:ext uri="{FF2B5EF4-FFF2-40B4-BE49-F238E27FC236}">
                  <a16:creationId xmlns:a16="http://schemas.microsoft.com/office/drawing/2014/main" id="{E9492BE4-2A5A-4D58-A5CC-1F5750CEF731}"/>
                </a:ext>
              </a:extLst>
            </p:cNvPr>
            <p:cNvSpPr/>
            <p:nvPr/>
          </p:nvSpPr>
          <p:spPr>
            <a:xfrm>
              <a:off x="7708605" y="4880104"/>
              <a:ext cx="775290" cy="1309071"/>
            </a:xfrm>
            <a:custGeom>
              <a:avLst/>
              <a:gdLst>
                <a:gd name="connsiteX0" fmla="*/ 367242 w 775289"/>
                <a:gd name="connsiteY0" fmla="*/ 0 h 1309071"/>
                <a:gd name="connsiteX1" fmla="*/ 653512 w 775289"/>
                <a:gd name="connsiteY1" fmla="*/ 114859 h 1309071"/>
                <a:gd name="connsiteX2" fmla="*/ 775289 w 775289"/>
                <a:gd name="connsiteY2" fmla="*/ 444116 h 1309071"/>
                <a:gd name="connsiteX3" fmla="*/ 618445 w 775289"/>
                <a:gd name="connsiteY3" fmla="*/ 946298 h 1309071"/>
                <a:gd name="connsiteX4" fmla="*/ 178519 w 775289"/>
                <a:gd name="connsiteY4" fmla="*/ 1306825 h 1309071"/>
                <a:gd name="connsiteX5" fmla="*/ 142815 w 775289"/>
                <a:gd name="connsiteY5" fmla="*/ 1292785 h 1309071"/>
                <a:gd name="connsiteX6" fmla="*/ 153018 w 775289"/>
                <a:gd name="connsiteY6" fmla="*/ 1255778 h 1309071"/>
                <a:gd name="connsiteX7" fmla="*/ 343650 w 775289"/>
                <a:gd name="connsiteY7" fmla="*/ 1057965 h 1309071"/>
                <a:gd name="connsiteX8" fmla="*/ 453951 w 775289"/>
                <a:gd name="connsiteY8" fmla="*/ 775926 h 1309071"/>
                <a:gd name="connsiteX9" fmla="*/ 423347 w 775289"/>
                <a:gd name="connsiteY9" fmla="*/ 740194 h 1309071"/>
                <a:gd name="connsiteX10" fmla="*/ 129427 w 775289"/>
                <a:gd name="connsiteY10" fmla="*/ 661709 h 1309071"/>
                <a:gd name="connsiteX11" fmla="*/ 0 w 775289"/>
                <a:gd name="connsiteY11" fmla="*/ 372647 h 1309071"/>
                <a:gd name="connsiteX12" fmla="*/ 109023 w 775289"/>
                <a:gd name="connsiteY12" fmla="*/ 109751 h 1309071"/>
                <a:gd name="connsiteX13" fmla="*/ 367242 w 775289"/>
                <a:gd name="connsiteY13" fmla="*/ 0 h 130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289" h="1309071">
                  <a:moveTo>
                    <a:pt x="367242" y="0"/>
                  </a:moveTo>
                  <a:cubicBezTo>
                    <a:pt x="480198" y="638"/>
                    <a:pt x="575623" y="38924"/>
                    <a:pt x="653512" y="114859"/>
                  </a:cubicBezTo>
                  <a:cubicBezTo>
                    <a:pt x="731401" y="190790"/>
                    <a:pt x="771996" y="300545"/>
                    <a:pt x="775289" y="444116"/>
                  </a:cubicBezTo>
                  <a:cubicBezTo>
                    <a:pt x="774014" y="612466"/>
                    <a:pt x="721734" y="779860"/>
                    <a:pt x="618445" y="946298"/>
                  </a:cubicBezTo>
                  <a:cubicBezTo>
                    <a:pt x="515157" y="1112736"/>
                    <a:pt x="368517" y="1232911"/>
                    <a:pt x="178519" y="1306825"/>
                  </a:cubicBezTo>
                  <a:cubicBezTo>
                    <a:pt x="160241" y="1312356"/>
                    <a:pt x="148342" y="1307676"/>
                    <a:pt x="142815" y="1292785"/>
                  </a:cubicBezTo>
                  <a:cubicBezTo>
                    <a:pt x="137291" y="1277898"/>
                    <a:pt x="140692" y="1265561"/>
                    <a:pt x="153018" y="1255778"/>
                  </a:cubicBezTo>
                  <a:cubicBezTo>
                    <a:pt x="233458" y="1210258"/>
                    <a:pt x="297003" y="1144321"/>
                    <a:pt x="343650" y="1057965"/>
                  </a:cubicBezTo>
                  <a:cubicBezTo>
                    <a:pt x="390301" y="971609"/>
                    <a:pt x="427067" y="877597"/>
                    <a:pt x="453951" y="775926"/>
                  </a:cubicBezTo>
                  <a:cubicBezTo>
                    <a:pt x="459052" y="751252"/>
                    <a:pt x="448851" y="739343"/>
                    <a:pt x="423347" y="740194"/>
                  </a:cubicBezTo>
                  <a:cubicBezTo>
                    <a:pt x="309753" y="757740"/>
                    <a:pt x="211779" y="731580"/>
                    <a:pt x="129427" y="661709"/>
                  </a:cubicBezTo>
                  <a:cubicBezTo>
                    <a:pt x="47075" y="591834"/>
                    <a:pt x="3930" y="495481"/>
                    <a:pt x="0" y="372647"/>
                  </a:cubicBezTo>
                  <a:cubicBezTo>
                    <a:pt x="2869" y="267789"/>
                    <a:pt x="39211" y="180155"/>
                    <a:pt x="109023" y="109751"/>
                  </a:cubicBezTo>
                  <a:cubicBezTo>
                    <a:pt x="178838" y="39348"/>
                    <a:pt x="264910" y="2764"/>
                    <a:pt x="367242" y="0"/>
                  </a:cubicBez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2"/>
                </a:solidFill>
                <a:effectLst/>
                <a:uLnTx/>
                <a:uFillTx/>
                <a:latin typeface="微软雅黑 Light" panose="020B0502040204020203" pitchFamily="34" charset="-122"/>
                <a:ea typeface="微软雅黑 Light" panose="020B0502040204020203" pitchFamily="34" charset="-122"/>
                <a:cs typeface="+mn-cs"/>
              </a:endParaRPr>
            </a:p>
          </p:txBody>
        </p:sp>
        <p:sp>
          <p:nvSpPr>
            <p:cNvPr id="14" name="任意多边形: 形状 15">
              <a:extLst>
                <a:ext uri="{FF2B5EF4-FFF2-40B4-BE49-F238E27FC236}">
                  <a16:creationId xmlns:a16="http://schemas.microsoft.com/office/drawing/2014/main" id="{D909484B-B4A8-4C2B-99B9-08D15B1E12A6}"/>
                </a:ext>
              </a:extLst>
            </p:cNvPr>
            <p:cNvSpPr/>
            <p:nvPr/>
          </p:nvSpPr>
          <p:spPr>
            <a:xfrm>
              <a:off x="8699205" y="4880104"/>
              <a:ext cx="775289" cy="1309071"/>
            </a:xfrm>
            <a:custGeom>
              <a:avLst/>
              <a:gdLst>
                <a:gd name="connsiteX0" fmla="*/ 367242 w 775289"/>
                <a:gd name="connsiteY0" fmla="*/ 0 h 1309071"/>
                <a:gd name="connsiteX1" fmla="*/ 653512 w 775289"/>
                <a:gd name="connsiteY1" fmla="*/ 114859 h 1309071"/>
                <a:gd name="connsiteX2" fmla="*/ 775289 w 775289"/>
                <a:gd name="connsiteY2" fmla="*/ 444116 h 1309071"/>
                <a:gd name="connsiteX3" fmla="*/ 618445 w 775289"/>
                <a:gd name="connsiteY3" fmla="*/ 946298 h 1309071"/>
                <a:gd name="connsiteX4" fmla="*/ 178519 w 775289"/>
                <a:gd name="connsiteY4" fmla="*/ 1306825 h 1309071"/>
                <a:gd name="connsiteX5" fmla="*/ 142815 w 775289"/>
                <a:gd name="connsiteY5" fmla="*/ 1292785 h 1309071"/>
                <a:gd name="connsiteX6" fmla="*/ 153018 w 775289"/>
                <a:gd name="connsiteY6" fmla="*/ 1255778 h 1309071"/>
                <a:gd name="connsiteX7" fmla="*/ 343650 w 775289"/>
                <a:gd name="connsiteY7" fmla="*/ 1057965 h 1309071"/>
                <a:gd name="connsiteX8" fmla="*/ 453951 w 775289"/>
                <a:gd name="connsiteY8" fmla="*/ 775926 h 1309071"/>
                <a:gd name="connsiteX9" fmla="*/ 423347 w 775289"/>
                <a:gd name="connsiteY9" fmla="*/ 740194 h 1309071"/>
                <a:gd name="connsiteX10" fmla="*/ 129427 w 775289"/>
                <a:gd name="connsiteY10" fmla="*/ 661709 h 1309071"/>
                <a:gd name="connsiteX11" fmla="*/ 0 w 775289"/>
                <a:gd name="connsiteY11" fmla="*/ 372647 h 1309071"/>
                <a:gd name="connsiteX12" fmla="*/ 109023 w 775289"/>
                <a:gd name="connsiteY12" fmla="*/ 109751 h 1309071"/>
                <a:gd name="connsiteX13" fmla="*/ 367242 w 775289"/>
                <a:gd name="connsiteY13" fmla="*/ 0 h 130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289" h="1309071">
                  <a:moveTo>
                    <a:pt x="367242" y="0"/>
                  </a:moveTo>
                  <a:cubicBezTo>
                    <a:pt x="480198" y="638"/>
                    <a:pt x="575623" y="38924"/>
                    <a:pt x="653512" y="114859"/>
                  </a:cubicBezTo>
                  <a:cubicBezTo>
                    <a:pt x="731401" y="190790"/>
                    <a:pt x="771996" y="300545"/>
                    <a:pt x="775289" y="444116"/>
                  </a:cubicBezTo>
                  <a:cubicBezTo>
                    <a:pt x="774014" y="612466"/>
                    <a:pt x="721734" y="779860"/>
                    <a:pt x="618445" y="946298"/>
                  </a:cubicBezTo>
                  <a:cubicBezTo>
                    <a:pt x="515157" y="1112736"/>
                    <a:pt x="368517" y="1232911"/>
                    <a:pt x="178519" y="1306825"/>
                  </a:cubicBezTo>
                  <a:cubicBezTo>
                    <a:pt x="160241" y="1312356"/>
                    <a:pt x="148342" y="1307676"/>
                    <a:pt x="142815" y="1292785"/>
                  </a:cubicBezTo>
                  <a:cubicBezTo>
                    <a:pt x="137291" y="1277898"/>
                    <a:pt x="140692" y="1265561"/>
                    <a:pt x="153018" y="1255778"/>
                  </a:cubicBezTo>
                  <a:cubicBezTo>
                    <a:pt x="233458" y="1210258"/>
                    <a:pt x="297003" y="1144321"/>
                    <a:pt x="343650" y="1057965"/>
                  </a:cubicBezTo>
                  <a:cubicBezTo>
                    <a:pt x="390301" y="971609"/>
                    <a:pt x="427067" y="877597"/>
                    <a:pt x="453951" y="775926"/>
                  </a:cubicBezTo>
                  <a:cubicBezTo>
                    <a:pt x="459052" y="751252"/>
                    <a:pt x="448851" y="739343"/>
                    <a:pt x="423347" y="740194"/>
                  </a:cubicBezTo>
                  <a:cubicBezTo>
                    <a:pt x="309753" y="757740"/>
                    <a:pt x="211779" y="731580"/>
                    <a:pt x="129427" y="661709"/>
                  </a:cubicBezTo>
                  <a:cubicBezTo>
                    <a:pt x="47075" y="591834"/>
                    <a:pt x="3930" y="495481"/>
                    <a:pt x="0" y="372647"/>
                  </a:cubicBezTo>
                  <a:cubicBezTo>
                    <a:pt x="2869" y="267789"/>
                    <a:pt x="39211" y="180155"/>
                    <a:pt x="109023" y="109751"/>
                  </a:cubicBezTo>
                  <a:cubicBezTo>
                    <a:pt x="178838" y="39348"/>
                    <a:pt x="264910" y="2764"/>
                    <a:pt x="367242" y="0"/>
                  </a:cubicBez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2"/>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5" name="组合 14">
            <a:extLst>
              <a:ext uri="{FF2B5EF4-FFF2-40B4-BE49-F238E27FC236}">
                <a16:creationId xmlns:a16="http://schemas.microsoft.com/office/drawing/2014/main" id="{CF729F2E-99F4-48B1-8CF7-5A278CEE0718}"/>
              </a:ext>
            </a:extLst>
          </p:cNvPr>
          <p:cNvGrpSpPr/>
          <p:nvPr/>
        </p:nvGrpSpPr>
        <p:grpSpPr>
          <a:xfrm rot="10800000" flipH="1" flipV="1">
            <a:off x="9751668" y="4654259"/>
            <a:ext cx="948157" cy="702878"/>
            <a:chOff x="7708605" y="4880104"/>
            <a:chExt cx="1765889" cy="1309071"/>
          </a:xfrm>
          <a:solidFill>
            <a:sysClr val="window" lastClr="FFFFFF">
              <a:alpha val="40000"/>
            </a:sysClr>
          </a:solidFill>
        </p:grpSpPr>
        <p:sp>
          <p:nvSpPr>
            <p:cNvPr id="16" name="任意多边形: 形状 14">
              <a:extLst>
                <a:ext uri="{FF2B5EF4-FFF2-40B4-BE49-F238E27FC236}">
                  <a16:creationId xmlns:a16="http://schemas.microsoft.com/office/drawing/2014/main" id="{88D7EA3B-51EB-4009-B54A-0AAEEDB935E8}"/>
                </a:ext>
              </a:extLst>
            </p:cNvPr>
            <p:cNvSpPr/>
            <p:nvPr/>
          </p:nvSpPr>
          <p:spPr>
            <a:xfrm>
              <a:off x="7708605" y="4880104"/>
              <a:ext cx="775289" cy="1309071"/>
            </a:xfrm>
            <a:custGeom>
              <a:avLst/>
              <a:gdLst>
                <a:gd name="connsiteX0" fmla="*/ 367242 w 775289"/>
                <a:gd name="connsiteY0" fmla="*/ 0 h 1309071"/>
                <a:gd name="connsiteX1" fmla="*/ 653512 w 775289"/>
                <a:gd name="connsiteY1" fmla="*/ 114859 h 1309071"/>
                <a:gd name="connsiteX2" fmla="*/ 775289 w 775289"/>
                <a:gd name="connsiteY2" fmla="*/ 444116 h 1309071"/>
                <a:gd name="connsiteX3" fmla="*/ 618445 w 775289"/>
                <a:gd name="connsiteY3" fmla="*/ 946298 h 1309071"/>
                <a:gd name="connsiteX4" fmla="*/ 178519 w 775289"/>
                <a:gd name="connsiteY4" fmla="*/ 1306825 h 1309071"/>
                <a:gd name="connsiteX5" fmla="*/ 142815 w 775289"/>
                <a:gd name="connsiteY5" fmla="*/ 1292785 h 1309071"/>
                <a:gd name="connsiteX6" fmla="*/ 153018 w 775289"/>
                <a:gd name="connsiteY6" fmla="*/ 1255778 h 1309071"/>
                <a:gd name="connsiteX7" fmla="*/ 343650 w 775289"/>
                <a:gd name="connsiteY7" fmla="*/ 1057965 h 1309071"/>
                <a:gd name="connsiteX8" fmla="*/ 453951 w 775289"/>
                <a:gd name="connsiteY8" fmla="*/ 775926 h 1309071"/>
                <a:gd name="connsiteX9" fmla="*/ 423347 w 775289"/>
                <a:gd name="connsiteY9" fmla="*/ 740194 h 1309071"/>
                <a:gd name="connsiteX10" fmla="*/ 129427 w 775289"/>
                <a:gd name="connsiteY10" fmla="*/ 661709 h 1309071"/>
                <a:gd name="connsiteX11" fmla="*/ 0 w 775289"/>
                <a:gd name="connsiteY11" fmla="*/ 372647 h 1309071"/>
                <a:gd name="connsiteX12" fmla="*/ 109023 w 775289"/>
                <a:gd name="connsiteY12" fmla="*/ 109751 h 1309071"/>
                <a:gd name="connsiteX13" fmla="*/ 367242 w 775289"/>
                <a:gd name="connsiteY13" fmla="*/ 0 h 130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289" h="1309071">
                  <a:moveTo>
                    <a:pt x="367242" y="0"/>
                  </a:moveTo>
                  <a:cubicBezTo>
                    <a:pt x="480198" y="638"/>
                    <a:pt x="575623" y="38924"/>
                    <a:pt x="653512" y="114859"/>
                  </a:cubicBezTo>
                  <a:cubicBezTo>
                    <a:pt x="731401" y="190790"/>
                    <a:pt x="771996" y="300545"/>
                    <a:pt x="775289" y="444116"/>
                  </a:cubicBezTo>
                  <a:cubicBezTo>
                    <a:pt x="774014" y="612466"/>
                    <a:pt x="721734" y="779860"/>
                    <a:pt x="618445" y="946298"/>
                  </a:cubicBezTo>
                  <a:cubicBezTo>
                    <a:pt x="515157" y="1112736"/>
                    <a:pt x="368517" y="1232911"/>
                    <a:pt x="178519" y="1306825"/>
                  </a:cubicBezTo>
                  <a:cubicBezTo>
                    <a:pt x="160241" y="1312356"/>
                    <a:pt x="148342" y="1307676"/>
                    <a:pt x="142815" y="1292785"/>
                  </a:cubicBezTo>
                  <a:cubicBezTo>
                    <a:pt x="137291" y="1277898"/>
                    <a:pt x="140692" y="1265561"/>
                    <a:pt x="153018" y="1255778"/>
                  </a:cubicBezTo>
                  <a:cubicBezTo>
                    <a:pt x="233458" y="1210258"/>
                    <a:pt x="297003" y="1144321"/>
                    <a:pt x="343650" y="1057965"/>
                  </a:cubicBezTo>
                  <a:cubicBezTo>
                    <a:pt x="390301" y="971609"/>
                    <a:pt x="427067" y="877597"/>
                    <a:pt x="453951" y="775926"/>
                  </a:cubicBezTo>
                  <a:cubicBezTo>
                    <a:pt x="459052" y="751252"/>
                    <a:pt x="448851" y="739343"/>
                    <a:pt x="423347" y="740194"/>
                  </a:cubicBezTo>
                  <a:cubicBezTo>
                    <a:pt x="309753" y="757740"/>
                    <a:pt x="211779" y="731580"/>
                    <a:pt x="129427" y="661709"/>
                  </a:cubicBezTo>
                  <a:cubicBezTo>
                    <a:pt x="47075" y="591834"/>
                    <a:pt x="3930" y="495481"/>
                    <a:pt x="0" y="372647"/>
                  </a:cubicBezTo>
                  <a:cubicBezTo>
                    <a:pt x="2869" y="267789"/>
                    <a:pt x="39211" y="180155"/>
                    <a:pt x="109023" y="109751"/>
                  </a:cubicBezTo>
                  <a:cubicBezTo>
                    <a:pt x="178838" y="39348"/>
                    <a:pt x="264910" y="2764"/>
                    <a:pt x="367242" y="0"/>
                  </a:cubicBez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任意多边形: 形状 15">
              <a:extLst>
                <a:ext uri="{FF2B5EF4-FFF2-40B4-BE49-F238E27FC236}">
                  <a16:creationId xmlns:a16="http://schemas.microsoft.com/office/drawing/2014/main" id="{C05B4909-3CDB-477E-B3AA-A4CFAA47E27F}"/>
                </a:ext>
              </a:extLst>
            </p:cNvPr>
            <p:cNvSpPr/>
            <p:nvPr/>
          </p:nvSpPr>
          <p:spPr>
            <a:xfrm>
              <a:off x="8699205" y="4880104"/>
              <a:ext cx="775289" cy="1309071"/>
            </a:xfrm>
            <a:custGeom>
              <a:avLst/>
              <a:gdLst>
                <a:gd name="connsiteX0" fmla="*/ 367242 w 775289"/>
                <a:gd name="connsiteY0" fmla="*/ 0 h 1309071"/>
                <a:gd name="connsiteX1" fmla="*/ 653512 w 775289"/>
                <a:gd name="connsiteY1" fmla="*/ 114859 h 1309071"/>
                <a:gd name="connsiteX2" fmla="*/ 775289 w 775289"/>
                <a:gd name="connsiteY2" fmla="*/ 444116 h 1309071"/>
                <a:gd name="connsiteX3" fmla="*/ 618445 w 775289"/>
                <a:gd name="connsiteY3" fmla="*/ 946298 h 1309071"/>
                <a:gd name="connsiteX4" fmla="*/ 178519 w 775289"/>
                <a:gd name="connsiteY4" fmla="*/ 1306825 h 1309071"/>
                <a:gd name="connsiteX5" fmla="*/ 142815 w 775289"/>
                <a:gd name="connsiteY5" fmla="*/ 1292785 h 1309071"/>
                <a:gd name="connsiteX6" fmla="*/ 153018 w 775289"/>
                <a:gd name="connsiteY6" fmla="*/ 1255778 h 1309071"/>
                <a:gd name="connsiteX7" fmla="*/ 343650 w 775289"/>
                <a:gd name="connsiteY7" fmla="*/ 1057965 h 1309071"/>
                <a:gd name="connsiteX8" fmla="*/ 453951 w 775289"/>
                <a:gd name="connsiteY8" fmla="*/ 775926 h 1309071"/>
                <a:gd name="connsiteX9" fmla="*/ 423347 w 775289"/>
                <a:gd name="connsiteY9" fmla="*/ 740194 h 1309071"/>
                <a:gd name="connsiteX10" fmla="*/ 129427 w 775289"/>
                <a:gd name="connsiteY10" fmla="*/ 661709 h 1309071"/>
                <a:gd name="connsiteX11" fmla="*/ 0 w 775289"/>
                <a:gd name="connsiteY11" fmla="*/ 372647 h 1309071"/>
                <a:gd name="connsiteX12" fmla="*/ 109023 w 775289"/>
                <a:gd name="connsiteY12" fmla="*/ 109751 h 1309071"/>
                <a:gd name="connsiteX13" fmla="*/ 367242 w 775289"/>
                <a:gd name="connsiteY13" fmla="*/ 0 h 130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289" h="1309071">
                  <a:moveTo>
                    <a:pt x="367242" y="0"/>
                  </a:moveTo>
                  <a:cubicBezTo>
                    <a:pt x="480198" y="638"/>
                    <a:pt x="575623" y="38924"/>
                    <a:pt x="653512" y="114859"/>
                  </a:cubicBezTo>
                  <a:cubicBezTo>
                    <a:pt x="731401" y="190790"/>
                    <a:pt x="771996" y="300545"/>
                    <a:pt x="775289" y="444116"/>
                  </a:cubicBezTo>
                  <a:cubicBezTo>
                    <a:pt x="774014" y="612466"/>
                    <a:pt x="721734" y="779860"/>
                    <a:pt x="618445" y="946298"/>
                  </a:cubicBezTo>
                  <a:cubicBezTo>
                    <a:pt x="515157" y="1112736"/>
                    <a:pt x="368517" y="1232911"/>
                    <a:pt x="178519" y="1306825"/>
                  </a:cubicBezTo>
                  <a:cubicBezTo>
                    <a:pt x="160241" y="1312356"/>
                    <a:pt x="148342" y="1307676"/>
                    <a:pt x="142815" y="1292785"/>
                  </a:cubicBezTo>
                  <a:cubicBezTo>
                    <a:pt x="137291" y="1277898"/>
                    <a:pt x="140692" y="1265561"/>
                    <a:pt x="153018" y="1255778"/>
                  </a:cubicBezTo>
                  <a:cubicBezTo>
                    <a:pt x="233458" y="1210258"/>
                    <a:pt x="297003" y="1144321"/>
                    <a:pt x="343650" y="1057965"/>
                  </a:cubicBezTo>
                  <a:cubicBezTo>
                    <a:pt x="390301" y="971609"/>
                    <a:pt x="427067" y="877597"/>
                    <a:pt x="453951" y="775926"/>
                  </a:cubicBezTo>
                  <a:cubicBezTo>
                    <a:pt x="459052" y="751252"/>
                    <a:pt x="448851" y="739343"/>
                    <a:pt x="423347" y="740194"/>
                  </a:cubicBezTo>
                  <a:cubicBezTo>
                    <a:pt x="309753" y="757740"/>
                    <a:pt x="211779" y="731580"/>
                    <a:pt x="129427" y="661709"/>
                  </a:cubicBezTo>
                  <a:cubicBezTo>
                    <a:pt x="47075" y="591834"/>
                    <a:pt x="3930" y="495481"/>
                    <a:pt x="0" y="372647"/>
                  </a:cubicBezTo>
                  <a:cubicBezTo>
                    <a:pt x="2869" y="267789"/>
                    <a:pt x="39211" y="180155"/>
                    <a:pt x="109023" y="109751"/>
                  </a:cubicBezTo>
                  <a:cubicBezTo>
                    <a:pt x="178838" y="39348"/>
                    <a:pt x="264910" y="2764"/>
                    <a:pt x="367242" y="0"/>
                  </a:cubicBez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Tree>
    <p:extLst>
      <p:ext uri="{BB962C8B-B14F-4D97-AF65-F5344CB8AC3E}">
        <p14:creationId xmlns:p14="http://schemas.microsoft.com/office/powerpoint/2010/main" val="1248547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1316D88-3C2D-41B7-BE3E-B525B420E6E3}"/>
              </a:ext>
            </a:extLst>
          </p:cNvPr>
          <p:cNvSpPr>
            <a:spLocks noGrp="1"/>
          </p:cNvSpPr>
          <p:nvPr>
            <p:ph type="body" sz="quarter" idx="10"/>
          </p:nvPr>
        </p:nvSpPr>
        <p:spPr/>
        <p:txBody>
          <a:bodyPr>
            <a:normAutofit lnSpcReduction="10000"/>
          </a:bodyPr>
          <a:lstStyle/>
          <a:p>
            <a:r>
              <a:rPr lang="zh-CN" altLang="en-US" dirty="0"/>
              <a:t>国内外研究现状对比</a:t>
            </a:r>
          </a:p>
        </p:txBody>
      </p:sp>
      <p:sp>
        <p:nvSpPr>
          <p:cNvPr id="5" name="灯片编号占位符 4">
            <a:extLst>
              <a:ext uri="{FF2B5EF4-FFF2-40B4-BE49-F238E27FC236}">
                <a16:creationId xmlns:a16="http://schemas.microsoft.com/office/drawing/2014/main" id="{BB0B71D9-858E-4323-B31C-E725B8A01C34}"/>
              </a:ext>
            </a:extLst>
          </p:cNvPr>
          <p:cNvSpPr>
            <a:spLocks noGrp="1"/>
          </p:cNvSpPr>
          <p:nvPr>
            <p:ph type="sldNum" sz="quarter" idx="13"/>
          </p:nvPr>
        </p:nvSpPr>
        <p:spPr/>
        <p:txBody>
          <a:bodyPr/>
          <a:lstStyle/>
          <a:p>
            <a:fld id="{E16B16C1-6D5E-46C9-B419-8AFAA0B89E27}" type="slidenum">
              <a:rPr lang="zh-CN" altLang="en-US" smtClean="0"/>
              <a:pPr/>
              <a:t>15</a:t>
            </a:fld>
            <a:endParaRPr lang="zh-CN" altLang="en-US" dirty="0"/>
          </a:p>
        </p:txBody>
      </p:sp>
      <p:grpSp>
        <p:nvGrpSpPr>
          <p:cNvPr id="14" name="组合 13">
            <a:extLst>
              <a:ext uri="{FF2B5EF4-FFF2-40B4-BE49-F238E27FC236}">
                <a16:creationId xmlns:a16="http://schemas.microsoft.com/office/drawing/2014/main" id="{19090E8F-0367-4910-A6CA-E2CBF4E089DE}"/>
              </a:ext>
            </a:extLst>
          </p:cNvPr>
          <p:cNvGrpSpPr/>
          <p:nvPr/>
        </p:nvGrpSpPr>
        <p:grpSpPr>
          <a:xfrm>
            <a:off x="660400" y="952501"/>
            <a:ext cx="4384308" cy="5283199"/>
            <a:chOff x="422032" y="1135196"/>
            <a:chExt cx="4220305" cy="5173659"/>
          </a:xfrm>
        </p:grpSpPr>
        <p:sp>
          <p:nvSpPr>
            <p:cNvPr id="6" name="矩形 5">
              <a:extLst>
                <a:ext uri="{FF2B5EF4-FFF2-40B4-BE49-F238E27FC236}">
                  <a16:creationId xmlns:a16="http://schemas.microsoft.com/office/drawing/2014/main" id="{F872E1FC-4AB4-4495-9B66-2B593D982B36}"/>
                </a:ext>
              </a:extLst>
            </p:cNvPr>
            <p:cNvSpPr/>
            <p:nvPr/>
          </p:nvSpPr>
          <p:spPr>
            <a:xfrm>
              <a:off x="422032" y="1153551"/>
              <a:ext cx="4220305" cy="51553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Light" panose="020B0502040204020203" pitchFamily="34" charset="-122"/>
              </a:endParaRPr>
            </a:p>
          </p:txBody>
        </p:sp>
        <p:sp>
          <p:nvSpPr>
            <p:cNvPr id="3" name="矩形 2">
              <a:extLst>
                <a:ext uri="{FF2B5EF4-FFF2-40B4-BE49-F238E27FC236}">
                  <a16:creationId xmlns:a16="http://schemas.microsoft.com/office/drawing/2014/main" id="{793963ED-B683-4E7C-AC19-F6EA32D0CA3D}"/>
                </a:ext>
              </a:extLst>
            </p:cNvPr>
            <p:cNvSpPr/>
            <p:nvPr/>
          </p:nvSpPr>
          <p:spPr>
            <a:xfrm>
              <a:off x="422032" y="1153551"/>
              <a:ext cx="4220305" cy="559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Light" panose="020B0502040204020203" pitchFamily="34" charset="-122"/>
              </a:endParaRPr>
            </a:p>
          </p:txBody>
        </p:sp>
        <p:sp>
          <p:nvSpPr>
            <p:cNvPr id="4" name="文本框 3">
              <a:extLst>
                <a:ext uri="{FF2B5EF4-FFF2-40B4-BE49-F238E27FC236}">
                  <a16:creationId xmlns:a16="http://schemas.microsoft.com/office/drawing/2014/main" id="{69C1C5C0-D4A8-48A3-BE86-221FA85AE69B}"/>
                </a:ext>
              </a:extLst>
            </p:cNvPr>
            <p:cNvSpPr txBox="1"/>
            <p:nvPr/>
          </p:nvSpPr>
          <p:spPr>
            <a:xfrm>
              <a:off x="422032" y="1135196"/>
              <a:ext cx="4220305" cy="577787"/>
            </a:xfrm>
            <a:prstGeom prst="rect">
              <a:avLst/>
            </a:prstGeom>
            <a:noFill/>
          </p:spPr>
          <p:txBody>
            <a:bodyPr wrap="square" lIns="0" tIns="0" rIns="0" bIns="0" rtlCol="0">
              <a:spAutoFit/>
            </a:bodyPr>
            <a:lstStyle/>
            <a:p>
              <a:pPr algn="ctr">
                <a:lnSpc>
                  <a:spcPct val="130000"/>
                </a:lnSpc>
              </a:pPr>
              <a:r>
                <a:rPr lang="zh-CN" altLang="en-US" sz="3200" spc="600" dirty="0">
                  <a:solidFill>
                    <a:schemeClr val="bg1"/>
                  </a:solidFill>
                  <a:latin typeface="+mj-ea"/>
                  <a:ea typeface="+mj-ea"/>
                </a:rPr>
                <a:t>国 内</a:t>
              </a:r>
            </a:p>
          </p:txBody>
        </p:sp>
        <p:sp>
          <p:nvSpPr>
            <p:cNvPr id="7" name="矩形 6">
              <a:extLst>
                <a:ext uri="{FF2B5EF4-FFF2-40B4-BE49-F238E27FC236}">
                  <a16:creationId xmlns:a16="http://schemas.microsoft.com/office/drawing/2014/main" id="{9C918FCA-F2D2-4099-BA95-461CEBA36BC7}"/>
                </a:ext>
              </a:extLst>
            </p:cNvPr>
            <p:cNvSpPr/>
            <p:nvPr/>
          </p:nvSpPr>
          <p:spPr>
            <a:xfrm>
              <a:off x="422032" y="6206623"/>
              <a:ext cx="4220305" cy="1022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Light" panose="020B0502040204020203" pitchFamily="34" charset="-122"/>
              </a:endParaRPr>
            </a:p>
          </p:txBody>
        </p:sp>
        <p:sp>
          <p:nvSpPr>
            <p:cNvPr id="8" name="文本框 7">
              <a:extLst>
                <a:ext uri="{FF2B5EF4-FFF2-40B4-BE49-F238E27FC236}">
                  <a16:creationId xmlns:a16="http://schemas.microsoft.com/office/drawing/2014/main" id="{5261C7D4-4A0D-4B2B-B99A-B72D7FC74455}"/>
                </a:ext>
              </a:extLst>
            </p:cNvPr>
            <p:cNvSpPr txBox="1"/>
            <p:nvPr/>
          </p:nvSpPr>
          <p:spPr>
            <a:xfrm>
              <a:off x="608448" y="1943410"/>
              <a:ext cx="3847469" cy="2435839"/>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grpSp>
      <p:grpSp>
        <p:nvGrpSpPr>
          <p:cNvPr id="15" name="组合 14">
            <a:extLst>
              <a:ext uri="{FF2B5EF4-FFF2-40B4-BE49-F238E27FC236}">
                <a16:creationId xmlns:a16="http://schemas.microsoft.com/office/drawing/2014/main" id="{30169C22-9176-4DE5-A6CB-2DCC3A7733AA}"/>
              </a:ext>
            </a:extLst>
          </p:cNvPr>
          <p:cNvGrpSpPr/>
          <p:nvPr/>
        </p:nvGrpSpPr>
        <p:grpSpPr>
          <a:xfrm>
            <a:off x="7140618" y="933433"/>
            <a:ext cx="4384308" cy="5302267"/>
            <a:chOff x="7256915" y="1135196"/>
            <a:chExt cx="4220305" cy="5173659"/>
          </a:xfrm>
        </p:grpSpPr>
        <p:sp>
          <p:nvSpPr>
            <p:cNvPr id="9" name="矩形 8">
              <a:extLst>
                <a:ext uri="{FF2B5EF4-FFF2-40B4-BE49-F238E27FC236}">
                  <a16:creationId xmlns:a16="http://schemas.microsoft.com/office/drawing/2014/main" id="{22CCB0A0-BA9D-4C5E-940A-A8F5408CA16D}"/>
                </a:ext>
              </a:extLst>
            </p:cNvPr>
            <p:cNvSpPr/>
            <p:nvPr/>
          </p:nvSpPr>
          <p:spPr>
            <a:xfrm>
              <a:off x="7256915" y="1153551"/>
              <a:ext cx="4220305" cy="51553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Light" panose="020B0502040204020203" pitchFamily="34" charset="-122"/>
              </a:endParaRPr>
            </a:p>
          </p:txBody>
        </p:sp>
        <p:sp>
          <p:nvSpPr>
            <p:cNvPr id="10" name="矩形 9">
              <a:extLst>
                <a:ext uri="{FF2B5EF4-FFF2-40B4-BE49-F238E27FC236}">
                  <a16:creationId xmlns:a16="http://schemas.microsoft.com/office/drawing/2014/main" id="{84547159-15A1-4F34-83CF-6F6ADFF13FA2}"/>
                </a:ext>
              </a:extLst>
            </p:cNvPr>
            <p:cNvSpPr/>
            <p:nvPr/>
          </p:nvSpPr>
          <p:spPr>
            <a:xfrm>
              <a:off x="7256915" y="1153551"/>
              <a:ext cx="4220305" cy="559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Light" panose="020B0502040204020203" pitchFamily="34" charset="-122"/>
              </a:endParaRPr>
            </a:p>
          </p:txBody>
        </p:sp>
        <p:sp>
          <p:nvSpPr>
            <p:cNvPr id="11" name="文本框 10">
              <a:extLst>
                <a:ext uri="{FF2B5EF4-FFF2-40B4-BE49-F238E27FC236}">
                  <a16:creationId xmlns:a16="http://schemas.microsoft.com/office/drawing/2014/main" id="{8D9F210A-418F-4309-A491-0979E2E14359}"/>
                </a:ext>
              </a:extLst>
            </p:cNvPr>
            <p:cNvSpPr txBox="1"/>
            <p:nvPr/>
          </p:nvSpPr>
          <p:spPr>
            <a:xfrm>
              <a:off x="7256915" y="1135196"/>
              <a:ext cx="4220305" cy="577787"/>
            </a:xfrm>
            <a:prstGeom prst="rect">
              <a:avLst/>
            </a:prstGeom>
            <a:noFill/>
          </p:spPr>
          <p:txBody>
            <a:bodyPr wrap="square" lIns="0" tIns="0" rIns="0" bIns="0" rtlCol="0">
              <a:spAutoFit/>
            </a:bodyPr>
            <a:lstStyle/>
            <a:p>
              <a:pPr algn="ctr">
                <a:lnSpc>
                  <a:spcPct val="130000"/>
                </a:lnSpc>
              </a:pPr>
              <a:r>
                <a:rPr lang="zh-CN" altLang="en-US" sz="3200" spc="600" dirty="0">
                  <a:solidFill>
                    <a:schemeClr val="bg1"/>
                  </a:solidFill>
                  <a:latin typeface="+mj-ea"/>
                  <a:ea typeface="+mj-ea"/>
                </a:rPr>
                <a:t>国 外</a:t>
              </a:r>
            </a:p>
          </p:txBody>
        </p:sp>
        <p:sp>
          <p:nvSpPr>
            <p:cNvPr id="12" name="矩形 11">
              <a:extLst>
                <a:ext uri="{FF2B5EF4-FFF2-40B4-BE49-F238E27FC236}">
                  <a16:creationId xmlns:a16="http://schemas.microsoft.com/office/drawing/2014/main" id="{7A79D040-4CF3-4B3A-B688-405EC157EE40}"/>
                </a:ext>
              </a:extLst>
            </p:cNvPr>
            <p:cNvSpPr/>
            <p:nvPr/>
          </p:nvSpPr>
          <p:spPr>
            <a:xfrm>
              <a:off x="7256915" y="6206623"/>
              <a:ext cx="4220305" cy="1022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Light" panose="020B0502040204020203" pitchFamily="34" charset="-122"/>
              </a:endParaRPr>
            </a:p>
          </p:txBody>
        </p:sp>
        <p:sp>
          <p:nvSpPr>
            <p:cNvPr id="13" name="文本框 12">
              <a:extLst>
                <a:ext uri="{FF2B5EF4-FFF2-40B4-BE49-F238E27FC236}">
                  <a16:creationId xmlns:a16="http://schemas.microsoft.com/office/drawing/2014/main" id="{76FCDF32-6F5D-4D03-9567-2C94273DC9EE}"/>
                </a:ext>
              </a:extLst>
            </p:cNvPr>
            <p:cNvSpPr txBox="1"/>
            <p:nvPr/>
          </p:nvSpPr>
          <p:spPr>
            <a:xfrm>
              <a:off x="7443331" y="1943410"/>
              <a:ext cx="3847469" cy="2427079"/>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grpSp>
      <p:sp>
        <p:nvSpPr>
          <p:cNvPr id="17" name="椭圆 16">
            <a:extLst>
              <a:ext uri="{FF2B5EF4-FFF2-40B4-BE49-F238E27FC236}">
                <a16:creationId xmlns:a16="http://schemas.microsoft.com/office/drawing/2014/main" id="{2626AA3F-003F-43A0-A8CF-9C487DC816C1}"/>
              </a:ext>
            </a:extLst>
          </p:cNvPr>
          <p:cNvSpPr/>
          <p:nvPr/>
        </p:nvSpPr>
        <p:spPr>
          <a:xfrm>
            <a:off x="5253345" y="2630319"/>
            <a:ext cx="1597361" cy="15973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latin typeface="微软雅黑 Light" panose="020B0502040204020203" pitchFamily="34" charset="-122"/>
              </a:rPr>
              <a:t>VS</a:t>
            </a:r>
            <a:endParaRPr lang="zh-CN" altLang="en-US" sz="5400" b="1" dirty="0">
              <a:latin typeface="微软雅黑 Light" panose="020B0502040204020203" pitchFamily="34" charset="-122"/>
            </a:endParaRPr>
          </a:p>
        </p:txBody>
      </p:sp>
    </p:spTree>
    <p:extLst>
      <p:ext uri="{BB962C8B-B14F-4D97-AF65-F5344CB8AC3E}">
        <p14:creationId xmlns:p14="http://schemas.microsoft.com/office/powerpoint/2010/main" val="3806058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4961D1-D119-487F-81C2-67275B90E423}"/>
              </a:ext>
            </a:extLst>
          </p:cNvPr>
          <p:cNvSpPr>
            <a:spLocks noGrp="1"/>
          </p:cNvSpPr>
          <p:nvPr>
            <p:ph type="body" sz="quarter" idx="10"/>
          </p:nvPr>
        </p:nvSpPr>
        <p:spPr/>
        <p:txBody>
          <a:bodyPr>
            <a:normAutofit lnSpcReduction="10000"/>
          </a:bodyPr>
          <a:lstStyle/>
          <a:p>
            <a:r>
              <a:rPr lang="zh-CN" altLang="en-US" dirty="0"/>
              <a:t>三段内容</a:t>
            </a:r>
          </a:p>
        </p:txBody>
      </p:sp>
      <p:sp>
        <p:nvSpPr>
          <p:cNvPr id="3" name="灯片编号占位符 2">
            <a:extLst>
              <a:ext uri="{FF2B5EF4-FFF2-40B4-BE49-F238E27FC236}">
                <a16:creationId xmlns:a16="http://schemas.microsoft.com/office/drawing/2014/main" id="{618C536A-2099-487F-8D53-BDA90D79824D}"/>
              </a:ext>
            </a:extLst>
          </p:cNvPr>
          <p:cNvSpPr>
            <a:spLocks noGrp="1"/>
          </p:cNvSpPr>
          <p:nvPr>
            <p:ph type="sldNum" sz="quarter" idx="13"/>
          </p:nvPr>
        </p:nvSpPr>
        <p:spPr/>
        <p:txBody>
          <a:bodyPr/>
          <a:lstStyle/>
          <a:p>
            <a:fld id="{E16B16C1-6D5E-46C9-B419-8AFAA0B89E27}" type="slidenum">
              <a:rPr lang="zh-CN" altLang="en-US" smtClean="0"/>
              <a:pPr/>
              <a:t>16</a:t>
            </a:fld>
            <a:endParaRPr lang="zh-CN" altLang="en-US" dirty="0"/>
          </a:p>
        </p:txBody>
      </p:sp>
      <p:grpSp>
        <p:nvGrpSpPr>
          <p:cNvPr id="32" name="组合 31">
            <a:extLst>
              <a:ext uri="{FF2B5EF4-FFF2-40B4-BE49-F238E27FC236}">
                <a16:creationId xmlns:a16="http://schemas.microsoft.com/office/drawing/2014/main" id="{655F752E-5E7E-4AF2-85F8-80215021EDAA}"/>
              </a:ext>
            </a:extLst>
          </p:cNvPr>
          <p:cNvGrpSpPr/>
          <p:nvPr/>
        </p:nvGrpSpPr>
        <p:grpSpPr>
          <a:xfrm>
            <a:off x="655314" y="974639"/>
            <a:ext cx="10832513" cy="1541529"/>
            <a:chOff x="431406" y="1097280"/>
            <a:chExt cx="10832513" cy="1541529"/>
          </a:xfrm>
        </p:grpSpPr>
        <p:sp>
          <p:nvSpPr>
            <p:cNvPr id="17" name="平行四边形 16">
              <a:extLst>
                <a:ext uri="{FF2B5EF4-FFF2-40B4-BE49-F238E27FC236}">
                  <a16:creationId xmlns:a16="http://schemas.microsoft.com/office/drawing/2014/main" id="{8C44F4E5-A17C-49E8-8213-B2565FB31BCB}"/>
                </a:ext>
              </a:extLst>
            </p:cNvPr>
            <p:cNvSpPr/>
            <p:nvPr/>
          </p:nvSpPr>
          <p:spPr>
            <a:xfrm>
              <a:off x="462122" y="1097280"/>
              <a:ext cx="5432241" cy="432823"/>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altLang="zh-CN" sz="2000" b="1" spc="300" dirty="0">
                  <a:solidFill>
                    <a:schemeClr val="bg1"/>
                  </a:solidFill>
                  <a:latin typeface="+mn-ea"/>
                </a:rPr>
                <a:t>1</a:t>
              </a:r>
              <a:r>
                <a:rPr lang="zh-CN" altLang="en-US" sz="2000" b="1" spc="300" dirty="0">
                  <a:solidFill>
                    <a:schemeClr val="bg1"/>
                  </a:solidFill>
                  <a:latin typeface="+mn-ea"/>
                </a:rPr>
                <a:t>、请输入你的观点</a:t>
              </a:r>
            </a:p>
          </p:txBody>
        </p:sp>
        <p:sp>
          <p:nvSpPr>
            <p:cNvPr id="19" name="文本框 18">
              <a:extLst>
                <a:ext uri="{FF2B5EF4-FFF2-40B4-BE49-F238E27FC236}">
                  <a16:creationId xmlns:a16="http://schemas.microsoft.com/office/drawing/2014/main" id="{B0EE67DF-79E1-4B76-BA47-F0CEA9B9FE18}"/>
                </a:ext>
              </a:extLst>
            </p:cNvPr>
            <p:cNvSpPr txBox="1"/>
            <p:nvPr/>
          </p:nvSpPr>
          <p:spPr>
            <a:xfrm>
              <a:off x="431406" y="1592625"/>
              <a:ext cx="10832513" cy="1046184"/>
            </a:xfrm>
            <a:prstGeom prst="rect">
              <a:avLst/>
            </a:prstGeom>
            <a:noFill/>
            <a:ln>
              <a:noFill/>
            </a:ln>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grpSp>
      <p:grpSp>
        <p:nvGrpSpPr>
          <p:cNvPr id="33" name="组合 32">
            <a:extLst>
              <a:ext uri="{FF2B5EF4-FFF2-40B4-BE49-F238E27FC236}">
                <a16:creationId xmlns:a16="http://schemas.microsoft.com/office/drawing/2014/main" id="{35574BCB-1CFB-4F94-9185-13054A1C4E27}"/>
              </a:ext>
            </a:extLst>
          </p:cNvPr>
          <p:cNvGrpSpPr/>
          <p:nvPr/>
        </p:nvGrpSpPr>
        <p:grpSpPr>
          <a:xfrm>
            <a:off x="642320" y="2824929"/>
            <a:ext cx="10858500" cy="1541529"/>
            <a:chOff x="431406" y="1097280"/>
            <a:chExt cx="10858500" cy="1541529"/>
          </a:xfrm>
        </p:grpSpPr>
        <p:sp>
          <p:nvSpPr>
            <p:cNvPr id="34" name="平行四边形 33">
              <a:extLst>
                <a:ext uri="{FF2B5EF4-FFF2-40B4-BE49-F238E27FC236}">
                  <a16:creationId xmlns:a16="http://schemas.microsoft.com/office/drawing/2014/main" id="{87FEECA1-3412-45C9-90BB-10069293862C}"/>
                </a:ext>
              </a:extLst>
            </p:cNvPr>
            <p:cNvSpPr/>
            <p:nvPr/>
          </p:nvSpPr>
          <p:spPr>
            <a:xfrm>
              <a:off x="462122" y="1097280"/>
              <a:ext cx="5432241" cy="432823"/>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spc="300" dirty="0">
                  <a:solidFill>
                    <a:schemeClr val="bg1"/>
                  </a:solidFill>
                  <a:latin typeface="+mn-ea"/>
                </a:rPr>
                <a:t>2</a:t>
              </a:r>
              <a:r>
                <a:rPr lang="zh-CN" altLang="en-US" sz="2000" b="1" spc="300" dirty="0">
                  <a:solidFill>
                    <a:schemeClr val="bg1"/>
                  </a:solidFill>
                  <a:latin typeface="+mn-ea"/>
                </a:rPr>
                <a:t>、请输入你的观点</a:t>
              </a:r>
            </a:p>
          </p:txBody>
        </p:sp>
        <p:sp>
          <p:nvSpPr>
            <p:cNvPr id="36" name="文本框 35">
              <a:extLst>
                <a:ext uri="{FF2B5EF4-FFF2-40B4-BE49-F238E27FC236}">
                  <a16:creationId xmlns:a16="http://schemas.microsoft.com/office/drawing/2014/main" id="{E3930EC3-1663-4C9F-83E5-511A17A39889}"/>
                </a:ext>
              </a:extLst>
            </p:cNvPr>
            <p:cNvSpPr txBox="1"/>
            <p:nvPr/>
          </p:nvSpPr>
          <p:spPr>
            <a:xfrm>
              <a:off x="431406" y="1592625"/>
              <a:ext cx="10858500" cy="1046184"/>
            </a:xfrm>
            <a:prstGeom prst="rect">
              <a:avLst/>
            </a:prstGeom>
            <a:noFill/>
            <a:ln>
              <a:noFill/>
            </a:ln>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grpSp>
      <p:grpSp>
        <p:nvGrpSpPr>
          <p:cNvPr id="37" name="组合 36">
            <a:extLst>
              <a:ext uri="{FF2B5EF4-FFF2-40B4-BE49-F238E27FC236}">
                <a16:creationId xmlns:a16="http://schemas.microsoft.com/office/drawing/2014/main" id="{0BF764B4-39C1-41BD-89C6-9539F5DDE8DA}"/>
              </a:ext>
            </a:extLst>
          </p:cNvPr>
          <p:cNvGrpSpPr/>
          <p:nvPr/>
        </p:nvGrpSpPr>
        <p:grpSpPr>
          <a:xfrm>
            <a:off x="673036" y="4733392"/>
            <a:ext cx="10858500" cy="1541529"/>
            <a:chOff x="431406" y="1097280"/>
            <a:chExt cx="10858500" cy="1541529"/>
          </a:xfrm>
        </p:grpSpPr>
        <p:sp>
          <p:nvSpPr>
            <p:cNvPr id="38" name="平行四边形 37">
              <a:extLst>
                <a:ext uri="{FF2B5EF4-FFF2-40B4-BE49-F238E27FC236}">
                  <a16:creationId xmlns:a16="http://schemas.microsoft.com/office/drawing/2014/main" id="{402766A8-BE85-41C8-801C-36063C77AACA}"/>
                </a:ext>
              </a:extLst>
            </p:cNvPr>
            <p:cNvSpPr/>
            <p:nvPr/>
          </p:nvSpPr>
          <p:spPr>
            <a:xfrm>
              <a:off x="462122" y="1097280"/>
              <a:ext cx="5432241" cy="432823"/>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spc="300" dirty="0">
                  <a:solidFill>
                    <a:schemeClr val="bg1"/>
                  </a:solidFill>
                  <a:latin typeface="+mn-ea"/>
                </a:rPr>
                <a:t>3</a:t>
              </a:r>
              <a:r>
                <a:rPr lang="zh-CN" altLang="en-US" sz="2000" b="1" spc="300" dirty="0">
                  <a:solidFill>
                    <a:schemeClr val="bg1"/>
                  </a:solidFill>
                  <a:latin typeface="+mn-ea"/>
                </a:rPr>
                <a:t>、请输入你的观点</a:t>
              </a:r>
            </a:p>
          </p:txBody>
        </p:sp>
        <p:sp>
          <p:nvSpPr>
            <p:cNvPr id="40" name="文本框 39">
              <a:extLst>
                <a:ext uri="{FF2B5EF4-FFF2-40B4-BE49-F238E27FC236}">
                  <a16:creationId xmlns:a16="http://schemas.microsoft.com/office/drawing/2014/main" id="{D92F636C-E6BB-4D20-99BD-97FBB06497B2}"/>
                </a:ext>
              </a:extLst>
            </p:cNvPr>
            <p:cNvSpPr txBox="1"/>
            <p:nvPr/>
          </p:nvSpPr>
          <p:spPr>
            <a:xfrm>
              <a:off x="431406" y="1592625"/>
              <a:ext cx="10858500" cy="1046184"/>
            </a:xfrm>
            <a:prstGeom prst="rect">
              <a:avLst/>
            </a:prstGeom>
            <a:noFill/>
            <a:ln>
              <a:noFill/>
            </a:ln>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grpSp>
    </p:spTree>
    <p:extLst>
      <p:ext uri="{BB962C8B-B14F-4D97-AF65-F5344CB8AC3E}">
        <p14:creationId xmlns:p14="http://schemas.microsoft.com/office/powerpoint/2010/main" val="1288796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79B969E-AC6E-42F4-B59D-458C3DBD57D2}"/>
              </a:ext>
            </a:extLst>
          </p:cNvPr>
          <p:cNvSpPr>
            <a:spLocks noGrp="1"/>
          </p:cNvSpPr>
          <p:nvPr>
            <p:ph type="body" sz="quarter" idx="10"/>
          </p:nvPr>
        </p:nvSpPr>
        <p:spPr/>
        <p:txBody>
          <a:bodyPr>
            <a:normAutofit lnSpcReduction="10000"/>
          </a:bodyPr>
          <a:lstStyle/>
          <a:p>
            <a:r>
              <a:rPr lang="zh-CN" altLang="en-US" dirty="0"/>
              <a:t>三段内容</a:t>
            </a:r>
          </a:p>
        </p:txBody>
      </p:sp>
      <p:sp>
        <p:nvSpPr>
          <p:cNvPr id="4" name="灯片编号占位符 3">
            <a:extLst>
              <a:ext uri="{FF2B5EF4-FFF2-40B4-BE49-F238E27FC236}">
                <a16:creationId xmlns:a16="http://schemas.microsoft.com/office/drawing/2014/main" id="{91ECA128-2386-4687-8935-6D8FB4D3884F}"/>
              </a:ext>
            </a:extLst>
          </p:cNvPr>
          <p:cNvSpPr>
            <a:spLocks noGrp="1"/>
          </p:cNvSpPr>
          <p:nvPr>
            <p:ph type="sldNum" sz="quarter" idx="13"/>
          </p:nvPr>
        </p:nvSpPr>
        <p:spPr/>
        <p:txBody>
          <a:bodyPr/>
          <a:lstStyle/>
          <a:p>
            <a:fld id="{E16B16C1-6D5E-46C9-B419-8AFAA0B89E27}" type="slidenum">
              <a:rPr lang="zh-CN" altLang="en-US" smtClean="0"/>
              <a:pPr/>
              <a:t>17</a:t>
            </a:fld>
            <a:endParaRPr lang="zh-CN" altLang="en-US" dirty="0"/>
          </a:p>
        </p:txBody>
      </p:sp>
      <p:sp>
        <p:nvSpPr>
          <p:cNvPr id="3" name="文本框 2">
            <a:extLst>
              <a:ext uri="{FF2B5EF4-FFF2-40B4-BE49-F238E27FC236}">
                <a16:creationId xmlns:a16="http://schemas.microsoft.com/office/drawing/2014/main" id="{524A0229-EFAF-4740-9F30-BA5BBF18894C}"/>
              </a:ext>
            </a:extLst>
          </p:cNvPr>
          <p:cNvSpPr txBox="1"/>
          <p:nvPr/>
        </p:nvSpPr>
        <p:spPr>
          <a:xfrm>
            <a:off x="737824" y="1495716"/>
            <a:ext cx="2948239" cy="307777"/>
          </a:xfrm>
          <a:prstGeom prst="rect">
            <a:avLst/>
          </a:prstGeom>
          <a:noFill/>
        </p:spPr>
        <p:txBody>
          <a:bodyPr wrap="square" lIns="0" tIns="0" rIns="0" bIns="0" rtlCol="0">
            <a:spAutoFit/>
          </a:bodyPr>
          <a:lstStyle/>
          <a:p>
            <a:r>
              <a:rPr lang="en-US" altLang="zh-CN" sz="2000" spc="300" dirty="0">
                <a:latin typeface="+mj-ea"/>
                <a:ea typeface="+mj-ea"/>
              </a:rPr>
              <a:t>1</a:t>
            </a:r>
            <a:r>
              <a:rPr lang="zh-CN" altLang="en-US" sz="2000" spc="300" dirty="0">
                <a:latin typeface="+mj-ea"/>
                <a:ea typeface="+mj-ea"/>
              </a:rPr>
              <a:t>、请输入你的观点</a:t>
            </a:r>
          </a:p>
        </p:txBody>
      </p:sp>
      <p:cxnSp>
        <p:nvCxnSpPr>
          <p:cNvPr id="5" name="直接连接符 4">
            <a:extLst>
              <a:ext uri="{FF2B5EF4-FFF2-40B4-BE49-F238E27FC236}">
                <a16:creationId xmlns:a16="http://schemas.microsoft.com/office/drawing/2014/main" id="{AE729D85-E59E-45DB-9E59-3D711C169D71}"/>
              </a:ext>
            </a:extLst>
          </p:cNvPr>
          <p:cNvCxnSpPr>
            <a:cxnSpLocks/>
          </p:cNvCxnSpPr>
          <p:nvPr/>
        </p:nvCxnSpPr>
        <p:spPr>
          <a:xfrm>
            <a:off x="737824" y="1983545"/>
            <a:ext cx="11053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CF4BBA47-F499-4AD4-87FA-CDC62DC912E2}"/>
              </a:ext>
            </a:extLst>
          </p:cNvPr>
          <p:cNvCxnSpPr>
            <a:cxnSpLocks/>
          </p:cNvCxnSpPr>
          <p:nvPr/>
        </p:nvCxnSpPr>
        <p:spPr>
          <a:xfrm>
            <a:off x="4239390" y="1434903"/>
            <a:ext cx="0" cy="4093700"/>
          </a:xfrm>
          <a:prstGeom prst="line">
            <a:avLst/>
          </a:prstGeom>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55DD9E97-E68A-4955-8FA6-B9A5603C7B7F}"/>
              </a:ext>
            </a:extLst>
          </p:cNvPr>
          <p:cNvSpPr txBox="1"/>
          <p:nvPr/>
        </p:nvSpPr>
        <p:spPr>
          <a:xfrm>
            <a:off x="724079" y="2163598"/>
            <a:ext cx="3060778" cy="3206775"/>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sp>
        <p:nvSpPr>
          <p:cNvPr id="15" name="文本框 14">
            <a:extLst>
              <a:ext uri="{FF2B5EF4-FFF2-40B4-BE49-F238E27FC236}">
                <a16:creationId xmlns:a16="http://schemas.microsoft.com/office/drawing/2014/main" id="{25882D00-0540-4008-9011-0F0CD7EF1507}"/>
              </a:ext>
            </a:extLst>
          </p:cNvPr>
          <p:cNvSpPr txBox="1"/>
          <p:nvPr/>
        </p:nvSpPr>
        <p:spPr>
          <a:xfrm>
            <a:off x="4649554" y="1495716"/>
            <a:ext cx="2948239" cy="307777"/>
          </a:xfrm>
          <a:prstGeom prst="rect">
            <a:avLst/>
          </a:prstGeom>
          <a:noFill/>
        </p:spPr>
        <p:txBody>
          <a:bodyPr wrap="square" lIns="0" tIns="0" rIns="0" bIns="0" rtlCol="0">
            <a:spAutoFit/>
          </a:bodyPr>
          <a:lstStyle/>
          <a:p>
            <a:r>
              <a:rPr lang="en-US" altLang="zh-CN" sz="2000" spc="300" dirty="0">
                <a:latin typeface="+mj-ea"/>
                <a:ea typeface="+mj-ea"/>
              </a:rPr>
              <a:t>2</a:t>
            </a:r>
            <a:r>
              <a:rPr lang="zh-CN" altLang="en-US" sz="2000" spc="300" dirty="0">
                <a:latin typeface="+mj-ea"/>
                <a:ea typeface="+mj-ea"/>
              </a:rPr>
              <a:t>、请输入你的观点</a:t>
            </a:r>
          </a:p>
        </p:txBody>
      </p:sp>
      <p:cxnSp>
        <p:nvCxnSpPr>
          <p:cNvPr id="16" name="直接连接符 15">
            <a:extLst>
              <a:ext uri="{FF2B5EF4-FFF2-40B4-BE49-F238E27FC236}">
                <a16:creationId xmlns:a16="http://schemas.microsoft.com/office/drawing/2014/main" id="{631DD07F-3724-4C52-94C1-3A9F16E731A1}"/>
              </a:ext>
            </a:extLst>
          </p:cNvPr>
          <p:cNvCxnSpPr>
            <a:cxnSpLocks/>
          </p:cNvCxnSpPr>
          <p:nvPr/>
        </p:nvCxnSpPr>
        <p:spPr>
          <a:xfrm>
            <a:off x="4649554" y="1983545"/>
            <a:ext cx="11053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CA3B9C5-2617-49F1-A2A6-344D25B702FC}"/>
              </a:ext>
            </a:extLst>
          </p:cNvPr>
          <p:cNvCxnSpPr>
            <a:cxnSpLocks/>
          </p:cNvCxnSpPr>
          <p:nvPr/>
        </p:nvCxnSpPr>
        <p:spPr>
          <a:xfrm>
            <a:off x="8090161" y="1434904"/>
            <a:ext cx="0" cy="4093699"/>
          </a:xfrm>
          <a:prstGeom prst="line">
            <a:avLst/>
          </a:prstGeom>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6DE87E8B-20E3-4AB5-B4B6-4F5A4D9062EF}"/>
              </a:ext>
            </a:extLst>
          </p:cNvPr>
          <p:cNvSpPr txBox="1"/>
          <p:nvPr/>
        </p:nvSpPr>
        <p:spPr>
          <a:xfrm>
            <a:off x="4649554" y="2163598"/>
            <a:ext cx="3060778" cy="3206775"/>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sp>
        <p:nvSpPr>
          <p:cNvPr id="20" name="文本框 19">
            <a:extLst>
              <a:ext uri="{FF2B5EF4-FFF2-40B4-BE49-F238E27FC236}">
                <a16:creationId xmlns:a16="http://schemas.microsoft.com/office/drawing/2014/main" id="{4F9F517F-D458-45C2-A25B-839D375C3EBF}"/>
              </a:ext>
            </a:extLst>
          </p:cNvPr>
          <p:cNvSpPr txBox="1"/>
          <p:nvPr/>
        </p:nvSpPr>
        <p:spPr>
          <a:xfrm>
            <a:off x="8458122" y="1491671"/>
            <a:ext cx="2948239" cy="307777"/>
          </a:xfrm>
          <a:prstGeom prst="rect">
            <a:avLst/>
          </a:prstGeom>
          <a:noFill/>
        </p:spPr>
        <p:txBody>
          <a:bodyPr wrap="square" lIns="0" tIns="0" rIns="0" bIns="0" rtlCol="0">
            <a:spAutoFit/>
          </a:bodyPr>
          <a:lstStyle/>
          <a:p>
            <a:r>
              <a:rPr lang="en-US" altLang="zh-CN" sz="2000" spc="300" dirty="0">
                <a:latin typeface="+mj-ea"/>
                <a:ea typeface="+mj-ea"/>
              </a:rPr>
              <a:t>3</a:t>
            </a:r>
            <a:r>
              <a:rPr lang="zh-CN" altLang="en-US" sz="2000" spc="300" dirty="0">
                <a:latin typeface="+mj-ea"/>
                <a:ea typeface="+mj-ea"/>
              </a:rPr>
              <a:t>、请输入你的观点</a:t>
            </a:r>
          </a:p>
        </p:txBody>
      </p:sp>
      <p:cxnSp>
        <p:nvCxnSpPr>
          <p:cNvPr id="21" name="直接连接符 20">
            <a:extLst>
              <a:ext uri="{FF2B5EF4-FFF2-40B4-BE49-F238E27FC236}">
                <a16:creationId xmlns:a16="http://schemas.microsoft.com/office/drawing/2014/main" id="{14A7DDCB-475E-454E-AE19-2EE57D445E00}"/>
              </a:ext>
            </a:extLst>
          </p:cNvPr>
          <p:cNvCxnSpPr>
            <a:cxnSpLocks/>
          </p:cNvCxnSpPr>
          <p:nvPr/>
        </p:nvCxnSpPr>
        <p:spPr>
          <a:xfrm>
            <a:off x="8458122" y="1979500"/>
            <a:ext cx="11053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7FD7646B-CD28-4B8B-9332-F57F98F6F268}"/>
              </a:ext>
            </a:extLst>
          </p:cNvPr>
          <p:cNvSpPr txBox="1"/>
          <p:nvPr/>
        </p:nvSpPr>
        <p:spPr>
          <a:xfrm>
            <a:off x="8458122" y="2159553"/>
            <a:ext cx="3060778" cy="3206775"/>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spTree>
    <p:extLst>
      <p:ext uri="{BB962C8B-B14F-4D97-AF65-F5344CB8AC3E}">
        <p14:creationId xmlns:p14="http://schemas.microsoft.com/office/powerpoint/2010/main" val="2048719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04E36A4-FA38-4724-B530-617ED2819A04}"/>
              </a:ext>
            </a:extLst>
          </p:cNvPr>
          <p:cNvSpPr>
            <a:spLocks noGrp="1"/>
          </p:cNvSpPr>
          <p:nvPr>
            <p:ph type="body" sz="quarter" idx="10"/>
          </p:nvPr>
        </p:nvSpPr>
        <p:spPr/>
        <p:txBody>
          <a:bodyPr>
            <a:normAutofit lnSpcReduction="10000"/>
          </a:bodyPr>
          <a:lstStyle/>
          <a:p>
            <a:r>
              <a:rPr lang="zh-CN" altLang="en-US" dirty="0"/>
              <a:t>四段内容</a:t>
            </a:r>
          </a:p>
        </p:txBody>
      </p:sp>
      <p:sp>
        <p:nvSpPr>
          <p:cNvPr id="23" name="灯片编号占位符 22">
            <a:extLst>
              <a:ext uri="{FF2B5EF4-FFF2-40B4-BE49-F238E27FC236}">
                <a16:creationId xmlns:a16="http://schemas.microsoft.com/office/drawing/2014/main" id="{3D430B51-11BA-4E11-B093-C42F56477F8C}"/>
              </a:ext>
            </a:extLst>
          </p:cNvPr>
          <p:cNvSpPr>
            <a:spLocks noGrp="1"/>
          </p:cNvSpPr>
          <p:nvPr>
            <p:ph type="sldNum" sz="quarter" idx="13"/>
          </p:nvPr>
        </p:nvSpPr>
        <p:spPr/>
        <p:txBody>
          <a:bodyPr/>
          <a:lstStyle/>
          <a:p>
            <a:fld id="{E16B16C1-6D5E-46C9-B419-8AFAA0B89E27}" type="slidenum">
              <a:rPr lang="zh-CN" altLang="en-US" smtClean="0"/>
              <a:pPr/>
              <a:t>18</a:t>
            </a:fld>
            <a:endParaRPr lang="zh-CN" altLang="en-US" dirty="0"/>
          </a:p>
        </p:txBody>
      </p:sp>
      <p:grpSp>
        <p:nvGrpSpPr>
          <p:cNvPr id="7" name="组合 6">
            <a:extLst>
              <a:ext uri="{FF2B5EF4-FFF2-40B4-BE49-F238E27FC236}">
                <a16:creationId xmlns:a16="http://schemas.microsoft.com/office/drawing/2014/main" id="{D716A084-714D-4888-9795-D4087C903533}"/>
              </a:ext>
            </a:extLst>
          </p:cNvPr>
          <p:cNvGrpSpPr/>
          <p:nvPr/>
        </p:nvGrpSpPr>
        <p:grpSpPr>
          <a:xfrm>
            <a:off x="661179" y="971011"/>
            <a:ext cx="5190978" cy="2447778"/>
            <a:chOff x="548640" y="1519311"/>
            <a:chExt cx="5190978" cy="2447778"/>
          </a:xfrm>
        </p:grpSpPr>
        <p:sp>
          <p:nvSpPr>
            <p:cNvPr id="3" name="矩形 2">
              <a:extLst>
                <a:ext uri="{FF2B5EF4-FFF2-40B4-BE49-F238E27FC236}">
                  <a16:creationId xmlns:a16="http://schemas.microsoft.com/office/drawing/2014/main" id="{9E31E8C7-C125-42BE-88F2-7BC204EFE14B}"/>
                </a:ext>
              </a:extLst>
            </p:cNvPr>
            <p:cNvSpPr/>
            <p:nvPr/>
          </p:nvSpPr>
          <p:spPr>
            <a:xfrm>
              <a:off x="548640" y="1519311"/>
              <a:ext cx="5092505" cy="244777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4" name="矩形 3">
              <a:extLst>
                <a:ext uri="{FF2B5EF4-FFF2-40B4-BE49-F238E27FC236}">
                  <a16:creationId xmlns:a16="http://schemas.microsoft.com/office/drawing/2014/main" id="{A3ECC812-77AA-4C19-8F22-BBAACA1F2074}"/>
                </a:ext>
              </a:extLst>
            </p:cNvPr>
            <p:cNvSpPr/>
            <p:nvPr/>
          </p:nvSpPr>
          <p:spPr>
            <a:xfrm>
              <a:off x="548640" y="1519311"/>
              <a:ext cx="5092505" cy="432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5" name="文本框 4">
              <a:extLst>
                <a:ext uri="{FF2B5EF4-FFF2-40B4-BE49-F238E27FC236}">
                  <a16:creationId xmlns:a16="http://schemas.microsoft.com/office/drawing/2014/main" id="{2FA7B286-25B7-4B76-AD23-B4D438227148}"/>
                </a:ext>
              </a:extLst>
            </p:cNvPr>
            <p:cNvSpPr txBox="1"/>
            <p:nvPr/>
          </p:nvSpPr>
          <p:spPr>
            <a:xfrm>
              <a:off x="633045" y="1581833"/>
              <a:ext cx="5106573" cy="307777"/>
            </a:xfrm>
            <a:prstGeom prst="rect">
              <a:avLst/>
            </a:prstGeom>
            <a:noFill/>
          </p:spPr>
          <p:txBody>
            <a:bodyPr wrap="square" lIns="0" tIns="0" rIns="0" bIns="0" rtlCol="0">
              <a:spAutoFit/>
            </a:bodyPr>
            <a:lstStyle/>
            <a:p>
              <a:r>
                <a:rPr lang="en-US" altLang="zh-CN" sz="2000" spc="300" dirty="0">
                  <a:solidFill>
                    <a:schemeClr val="bg1"/>
                  </a:solidFill>
                  <a:latin typeface="+mj-ea"/>
                  <a:ea typeface="+mj-ea"/>
                </a:rPr>
                <a:t>1</a:t>
              </a:r>
              <a:r>
                <a:rPr lang="zh-CN" altLang="en-US" sz="2000" spc="300" dirty="0">
                  <a:solidFill>
                    <a:schemeClr val="bg1"/>
                  </a:solidFill>
                  <a:latin typeface="+mj-ea"/>
                  <a:ea typeface="+mj-ea"/>
                </a:rPr>
                <a:t>、请输入你的观点</a:t>
              </a:r>
            </a:p>
          </p:txBody>
        </p:sp>
        <p:sp>
          <p:nvSpPr>
            <p:cNvPr id="6" name="文本框 5">
              <a:extLst>
                <a:ext uri="{FF2B5EF4-FFF2-40B4-BE49-F238E27FC236}">
                  <a16:creationId xmlns:a16="http://schemas.microsoft.com/office/drawing/2014/main" id="{D6B3D0CC-CBB2-49E9-B926-BFAA77FCFE07}"/>
                </a:ext>
              </a:extLst>
            </p:cNvPr>
            <p:cNvSpPr txBox="1"/>
            <p:nvPr/>
          </p:nvSpPr>
          <p:spPr>
            <a:xfrm>
              <a:off x="633045" y="2045767"/>
              <a:ext cx="4909625"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endParaRPr lang="en-US" altLang="zh-CN" dirty="0">
                <a:latin typeface="微软雅黑 Light" panose="020B0502040204020203" pitchFamily="34" charset="-122"/>
              </a:endParaRPr>
            </a:p>
          </p:txBody>
        </p:sp>
      </p:grpSp>
      <p:grpSp>
        <p:nvGrpSpPr>
          <p:cNvPr id="8" name="组合 7">
            <a:extLst>
              <a:ext uri="{FF2B5EF4-FFF2-40B4-BE49-F238E27FC236}">
                <a16:creationId xmlns:a16="http://schemas.microsoft.com/office/drawing/2014/main" id="{FD837F57-4134-4049-9D55-3269457FF279}"/>
              </a:ext>
            </a:extLst>
          </p:cNvPr>
          <p:cNvGrpSpPr/>
          <p:nvPr/>
        </p:nvGrpSpPr>
        <p:grpSpPr>
          <a:xfrm>
            <a:off x="6438316" y="971011"/>
            <a:ext cx="5190978" cy="2447778"/>
            <a:chOff x="548640" y="1519311"/>
            <a:chExt cx="5190978" cy="2447778"/>
          </a:xfrm>
        </p:grpSpPr>
        <p:sp>
          <p:nvSpPr>
            <p:cNvPr id="9" name="矩形 8">
              <a:extLst>
                <a:ext uri="{FF2B5EF4-FFF2-40B4-BE49-F238E27FC236}">
                  <a16:creationId xmlns:a16="http://schemas.microsoft.com/office/drawing/2014/main" id="{11B04A25-72F5-4AA9-B2F3-36892C208D14}"/>
                </a:ext>
              </a:extLst>
            </p:cNvPr>
            <p:cNvSpPr/>
            <p:nvPr/>
          </p:nvSpPr>
          <p:spPr>
            <a:xfrm>
              <a:off x="548640" y="1519311"/>
              <a:ext cx="5092505" cy="244777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0" name="矩形 9">
              <a:extLst>
                <a:ext uri="{FF2B5EF4-FFF2-40B4-BE49-F238E27FC236}">
                  <a16:creationId xmlns:a16="http://schemas.microsoft.com/office/drawing/2014/main" id="{E64FE0C5-E9D2-429E-83C1-3C2CE3670329}"/>
                </a:ext>
              </a:extLst>
            </p:cNvPr>
            <p:cNvSpPr/>
            <p:nvPr/>
          </p:nvSpPr>
          <p:spPr>
            <a:xfrm>
              <a:off x="548640" y="1519311"/>
              <a:ext cx="5092505" cy="432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1" name="文本框 10">
              <a:extLst>
                <a:ext uri="{FF2B5EF4-FFF2-40B4-BE49-F238E27FC236}">
                  <a16:creationId xmlns:a16="http://schemas.microsoft.com/office/drawing/2014/main" id="{5558FB8C-B8EE-42D7-B40A-A06FC5C7990A}"/>
                </a:ext>
              </a:extLst>
            </p:cNvPr>
            <p:cNvSpPr txBox="1"/>
            <p:nvPr/>
          </p:nvSpPr>
          <p:spPr>
            <a:xfrm>
              <a:off x="633045" y="1581833"/>
              <a:ext cx="5106573" cy="307777"/>
            </a:xfrm>
            <a:prstGeom prst="rect">
              <a:avLst/>
            </a:prstGeom>
            <a:noFill/>
          </p:spPr>
          <p:txBody>
            <a:bodyPr wrap="square" lIns="0" tIns="0" rIns="0" bIns="0" rtlCol="0">
              <a:spAutoFit/>
            </a:bodyPr>
            <a:lstStyle/>
            <a:p>
              <a:r>
                <a:rPr lang="en-US" altLang="zh-CN" sz="2000" spc="300" dirty="0">
                  <a:solidFill>
                    <a:schemeClr val="bg1"/>
                  </a:solidFill>
                  <a:latin typeface="+mj-ea"/>
                  <a:ea typeface="+mj-ea"/>
                </a:rPr>
                <a:t>2</a:t>
              </a:r>
              <a:r>
                <a:rPr lang="zh-CN" altLang="en-US" sz="2000" spc="300" dirty="0">
                  <a:solidFill>
                    <a:schemeClr val="bg1"/>
                  </a:solidFill>
                  <a:latin typeface="+mj-ea"/>
                  <a:ea typeface="+mj-ea"/>
                </a:rPr>
                <a:t>、请输入你的观点</a:t>
              </a:r>
            </a:p>
          </p:txBody>
        </p:sp>
        <p:sp>
          <p:nvSpPr>
            <p:cNvPr id="12" name="文本框 11">
              <a:extLst>
                <a:ext uri="{FF2B5EF4-FFF2-40B4-BE49-F238E27FC236}">
                  <a16:creationId xmlns:a16="http://schemas.microsoft.com/office/drawing/2014/main" id="{84ECA190-4284-4EDE-A4BD-B0B622C1BE68}"/>
                </a:ext>
              </a:extLst>
            </p:cNvPr>
            <p:cNvSpPr txBox="1"/>
            <p:nvPr/>
          </p:nvSpPr>
          <p:spPr>
            <a:xfrm>
              <a:off x="633045" y="2045767"/>
              <a:ext cx="4909625"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endParaRPr lang="en-US" altLang="zh-CN" dirty="0">
                <a:latin typeface="微软雅黑 Light" panose="020B0502040204020203" pitchFamily="34" charset="-122"/>
              </a:endParaRPr>
            </a:p>
          </p:txBody>
        </p:sp>
      </p:grpSp>
      <p:grpSp>
        <p:nvGrpSpPr>
          <p:cNvPr id="13" name="组合 12">
            <a:extLst>
              <a:ext uri="{FF2B5EF4-FFF2-40B4-BE49-F238E27FC236}">
                <a16:creationId xmlns:a16="http://schemas.microsoft.com/office/drawing/2014/main" id="{BF93E731-134C-49A0-9B62-FEBEF7F887EE}"/>
              </a:ext>
            </a:extLst>
          </p:cNvPr>
          <p:cNvGrpSpPr/>
          <p:nvPr/>
        </p:nvGrpSpPr>
        <p:grpSpPr>
          <a:xfrm>
            <a:off x="6438316" y="3812687"/>
            <a:ext cx="5190978" cy="2447778"/>
            <a:chOff x="548640" y="1519311"/>
            <a:chExt cx="5190978" cy="2447778"/>
          </a:xfrm>
        </p:grpSpPr>
        <p:sp>
          <p:nvSpPr>
            <p:cNvPr id="14" name="矩形 13">
              <a:extLst>
                <a:ext uri="{FF2B5EF4-FFF2-40B4-BE49-F238E27FC236}">
                  <a16:creationId xmlns:a16="http://schemas.microsoft.com/office/drawing/2014/main" id="{9FD498BC-40E7-4FC3-842A-EFF980E1E491}"/>
                </a:ext>
              </a:extLst>
            </p:cNvPr>
            <p:cNvSpPr/>
            <p:nvPr/>
          </p:nvSpPr>
          <p:spPr>
            <a:xfrm>
              <a:off x="548640" y="1519311"/>
              <a:ext cx="5092505" cy="244777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5" name="矩形 14">
              <a:extLst>
                <a:ext uri="{FF2B5EF4-FFF2-40B4-BE49-F238E27FC236}">
                  <a16:creationId xmlns:a16="http://schemas.microsoft.com/office/drawing/2014/main" id="{5FD5F0A5-E2C9-49DA-87B6-3B66DCC304E6}"/>
                </a:ext>
              </a:extLst>
            </p:cNvPr>
            <p:cNvSpPr/>
            <p:nvPr/>
          </p:nvSpPr>
          <p:spPr>
            <a:xfrm>
              <a:off x="548640" y="1519311"/>
              <a:ext cx="5092505" cy="432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6" name="文本框 15">
              <a:extLst>
                <a:ext uri="{FF2B5EF4-FFF2-40B4-BE49-F238E27FC236}">
                  <a16:creationId xmlns:a16="http://schemas.microsoft.com/office/drawing/2014/main" id="{FD858FE2-77B1-4E1C-98A0-A2FD62A2B614}"/>
                </a:ext>
              </a:extLst>
            </p:cNvPr>
            <p:cNvSpPr txBox="1"/>
            <p:nvPr/>
          </p:nvSpPr>
          <p:spPr>
            <a:xfrm>
              <a:off x="633045" y="1581833"/>
              <a:ext cx="5106573" cy="307777"/>
            </a:xfrm>
            <a:prstGeom prst="rect">
              <a:avLst/>
            </a:prstGeom>
            <a:noFill/>
          </p:spPr>
          <p:txBody>
            <a:bodyPr wrap="square" lIns="0" tIns="0" rIns="0" bIns="0" rtlCol="0">
              <a:spAutoFit/>
            </a:bodyPr>
            <a:lstStyle/>
            <a:p>
              <a:r>
                <a:rPr lang="en-US" altLang="zh-CN" sz="2000" spc="300" dirty="0">
                  <a:solidFill>
                    <a:schemeClr val="bg1"/>
                  </a:solidFill>
                  <a:latin typeface="+mj-ea"/>
                  <a:ea typeface="+mj-ea"/>
                </a:rPr>
                <a:t>4</a:t>
              </a:r>
              <a:r>
                <a:rPr lang="zh-CN" altLang="en-US" sz="2000" spc="300" dirty="0">
                  <a:solidFill>
                    <a:schemeClr val="bg1"/>
                  </a:solidFill>
                  <a:latin typeface="+mj-ea"/>
                  <a:ea typeface="+mj-ea"/>
                </a:rPr>
                <a:t>、请输入你的观点</a:t>
              </a:r>
            </a:p>
          </p:txBody>
        </p:sp>
        <p:sp>
          <p:nvSpPr>
            <p:cNvPr id="17" name="文本框 16">
              <a:extLst>
                <a:ext uri="{FF2B5EF4-FFF2-40B4-BE49-F238E27FC236}">
                  <a16:creationId xmlns:a16="http://schemas.microsoft.com/office/drawing/2014/main" id="{28653C1C-F06C-48BA-9901-6D88674AE98A}"/>
                </a:ext>
              </a:extLst>
            </p:cNvPr>
            <p:cNvSpPr txBox="1"/>
            <p:nvPr/>
          </p:nvSpPr>
          <p:spPr>
            <a:xfrm>
              <a:off x="633045" y="2045767"/>
              <a:ext cx="4909625"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endParaRPr lang="en-US" altLang="zh-CN" dirty="0">
                <a:latin typeface="微软雅黑 Light" panose="020B0502040204020203" pitchFamily="34" charset="-122"/>
              </a:endParaRPr>
            </a:p>
          </p:txBody>
        </p:sp>
      </p:grpSp>
      <p:grpSp>
        <p:nvGrpSpPr>
          <p:cNvPr id="18" name="组合 17">
            <a:extLst>
              <a:ext uri="{FF2B5EF4-FFF2-40B4-BE49-F238E27FC236}">
                <a16:creationId xmlns:a16="http://schemas.microsoft.com/office/drawing/2014/main" id="{389EC96F-1277-49E6-B218-B2FDC33452DB}"/>
              </a:ext>
            </a:extLst>
          </p:cNvPr>
          <p:cNvGrpSpPr/>
          <p:nvPr/>
        </p:nvGrpSpPr>
        <p:grpSpPr>
          <a:xfrm>
            <a:off x="661179" y="3803531"/>
            <a:ext cx="5190978" cy="2447778"/>
            <a:chOff x="548640" y="1519311"/>
            <a:chExt cx="5190978" cy="2447778"/>
          </a:xfrm>
        </p:grpSpPr>
        <p:sp>
          <p:nvSpPr>
            <p:cNvPr id="19" name="矩形 18">
              <a:extLst>
                <a:ext uri="{FF2B5EF4-FFF2-40B4-BE49-F238E27FC236}">
                  <a16:creationId xmlns:a16="http://schemas.microsoft.com/office/drawing/2014/main" id="{2899020C-7002-4183-8801-7CC67C5E2BA4}"/>
                </a:ext>
              </a:extLst>
            </p:cNvPr>
            <p:cNvSpPr/>
            <p:nvPr/>
          </p:nvSpPr>
          <p:spPr>
            <a:xfrm>
              <a:off x="548640" y="1519311"/>
              <a:ext cx="5092505" cy="244777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0" name="矩形 19">
              <a:extLst>
                <a:ext uri="{FF2B5EF4-FFF2-40B4-BE49-F238E27FC236}">
                  <a16:creationId xmlns:a16="http://schemas.microsoft.com/office/drawing/2014/main" id="{5F64E0BC-7AA6-4471-AC8C-FCFECAFDF2F8}"/>
                </a:ext>
              </a:extLst>
            </p:cNvPr>
            <p:cNvSpPr/>
            <p:nvPr/>
          </p:nvSpPr>
          <p:spPr>
            <a:xfrm>
              <a:off x="548640" y="1519311"/>
              <a:ext cx="5092505" cy="432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1" name="文本框 20">
              <a:extLst>
                <a:ext uri="{FF2B5EF4-FFF2-40B4-BE49-F238E27FC236}">
                  <a16:creationId xmlns:a16="http://schemas.microsoft.com/office/drawing/2014/main" id="{6441765F-1236-496C-BCDC-B5F40E9DE05B}"/>
                </a:ext>
              </a:extLst>
            </p:cNvPr>
            <p:cNvSpPr txBox="1"/>
            <p:nvPr/>
          </p:nvSpPr>
          <p:spPr>
            <a:xfrm>
              <a:off x="633045" y="1581833"/>
              <a:ext cx="5106573" cy="307777"/>
            </a:xfrm>
            <a:prstGeom prst="rect">
              <a:avLst/>
            </a:prstGeom>
            <a:noFill/>
          </p:spPr>
          <p:txBody>
            <a:bodyPr wrap="square" lIns="0" tIns="0" rIns="0" bIns="0" rtlCol="0">
              <a:spAutoFit/>
            </a:bodyPr>
            <a:lstStyle/>
            <a:p>
              <a:r>
                <a:rPr lang="en-US" altLang="zh-CN" sz="2000" spc="300" dirty="0">
                  <a:solidFill>
                    <a:schemeClr val="bg1"/>
                  </a:solidFill>
                  <a:latin typeface="+mj-ea"/>
                  <a:ea typeface="+mj-ea"/>
                </a:rPr>
                <a:t>3</a:t>
              </a:r>
              <a:r>
                <a:rPr lang="zh-CN" altLang="en-US" sz="2000" spc="300" dirty="0">
                  <a:solidFill>
                    <a:schemeClr val="bg1"/>
                  </a:solidFill>
                  <a:latin typeface="+mj-ea"/>
                  <a:ea typeface="+mj-ea"/>
                </a:rPr>
                <a:t>、请输入你的观点</a:t>
              </a:r>
            </a:p>
          </p:txBody>
        </p:sp>
        <p:sp>
          <p:nvSpPr>
            <p:cNvPr id="22" name="文本框 21">
              <a:extLst>
                <a:ext uri="{FF2B5EF4-FFF2-40B4-BE49-F238E27FC236}">
                  <a16:creationId xmlns:a16="http://schemas.microsoft.com/office/drawing/2014/main" id="{8B75153C-5CD8-497B-81BA-E258147D8487}"/>
                </a:ext>
              </a:extLst>
            </p:cNvPr>
            <p:cNvSpPr txBox="1"/>
            <p:nvPr/>
          </p:nvSpPr>
          <p:spPr>
            <a:xfrm>
              <a:off x="633045" y="2045767"/>
              <a:ext cx="4909625"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endParaRPr lang="en-US" altLang="zh-CN" dirty="0">
                <a:latin typeface="微软雅黑 Light" panose="020B0502040204020203" pitchFamily="34" charset="-122"/>
              </a:endParaRPr>
            </a:p>
          </p:txBody>
        </p:sp>
      </p:grpSp>
    </p:spTree>
    <p:extLst>
      <p:ext uri="{BB962C8B-B14F-4D97-AF65-F5344CB8AC3E}">
        <p14:creationId xmlns:p14="http://schemas.microsoft.com/office/powerpoint/2010/main" val="3155519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D704C50-C912-4A52-AC73-F1A93522008C}"/>
              </a:ext>
            </a:extLst>
          </p:cNvPr>
          <p:cNvSpPr>
            <a:spLocks noGrp="1"/>
          </p:cNvSpPr>
          <p:nvPr>
            <p:ph type="body" sz="quarter" idx="10"/>
          </p:nvPr>
        </p:nvSpPr>
        <p:spPr/>
        <p:txBody>
          <a:bodyPr>
            <a:normAutofit lnSpcReduction="10000"/>
          </a:bodyPr>
          <a:lstStyle/>
          <a:p>
            <a:r>
              <a:rPr lang="zh-CN" altLang="en-US" dirty="0"/>
              <a:t>产品展望</a:t>
            </a:r>
          </a:p>
        </p:txBody>
      </p:sp>
      <p:sp>
        <p:nvSpPr>
          <p:cNvPr id="3" name="灯片编号占位符 2">
            <a:extLst>
              <a:ext uri="{FF2B5EF4-FFF2-40B4-BE49-F238E27FC236}">
                <a16:creationId xmlns:a16="http://schemas.microsoft.com/office/drawing/2014/main" id="{E3D5E48A-C563-419F-A14A-C960131BCA09}"/>
              </a:ext>
            </a:extLst>
          </p:cNvPr>
          <p:cNvSpPr>
            <a:spLocks noGrp="1"/>
          </p:cNvSpPr>
          <p:nvPr>
            <p:ph type="sldNum" sz="quarter" idx="13"/>
          </p:nvPr>
        </p:nvSpPr>
        <p:spPr/>
        <p:txBody>
          <a:bodyPr/>
          <a:lstStyle/>
          <a:p>
            <a:fld id="{E16B16C1-6D5E-46C9-B419-8AFAA0B89E27}" type="slidenum">
              <a:rPr lang="zh-CN" altLang="en-US" smtClean="0"/>
              <a:pPr/>
              <a:t>19</a:t>
            </a:fld>
            <a:endParaRPr lang="zh-CN" altLang="en-US" dirty="0"/>
          </a:p>
        </p:txBody>
      </p:sp>
      <p:sp>
        <p:nvSpPr>
          <p:cNvPr id="7" name="文本框 6">
            <a:extLst>
              <a:ext uri="{FF2B5EF4-FFF2-40B4-BE49-F238E27FC236}">
                <a16:creationId xmlns:a16="http://schemas.microsoft.com/office/drawing/2014/main" id="{727A6DF1-BD63-4EE6-AEED-17AE083FA089}"/>
              </a:ext>
            </a:extLst>
          </p:cNvPr>
          <p:cNvSpPr txBox="1"/>
          <p:nvPr/>
        </p:nvSpPr>
        <p:spPr>
          <a:xfrm>
            <a:off x="660399" y="958524"/>
            <a:ext cx="10858501" cy="615553"/>
          </a:xfrm>
          <a:prstGeom prst="rect">
            <a:avLst/>
          </a:prstGeom>
          <a:noFill/>
        </p:spPr>
        <p:txBody>
          <a:bodyPr wrap="square" lIns="0" tIns="0" rIns="0" bIns="0" rtlCol="0">
            <a:spAutoFit/>
          </a:bodyPr>
          <a:lstStyle/>
          <a:p>
            <a:pPr algn="just"/>
            <a:r>
              <a:rPr lang="zh-CN" altLang="en-US" sz="2000" spc="300" dirty="0">
                <a:latin typeface="+mn-ea"/>
              </a:rPr>
              <a:t>请输入你的观点请输入你的观点请输入你的观点请输入你的观点请输入你的观点请输入你的观点请输入你的观点请输入你的观点请输入你的观点。</a:t>
            </a:r>
          </a:p>
        </p:txBody>
      </p:sp>
      <p:grpSp>
        <p:nvGrpSpPr>
          <p:cNvPr id="11" name="组合 10">
            <a:extLst>
              <a:ext uri="{FF2B5EF4-FFF2-40B4-BE49-F238E27FC236}">
                <a16:creationId xmlns:a16="http://schemas.microsoft.com/office/drawing/2014/main" id="{A3461E27-CA5E-438E-9796-BF1F30C59857}"/>
              </a:ext>
            </a:extLst>
          </p:cNvPr>
          <p:cNvGrpSpPr/>
          <p:nvPr/>
        </p:nvGrpSpPr>
        <p:grpSpPr>
          <a:xfrm>
            <a:off x="660400" y="3243636"/>
            <a:ext cx="1999726" cy="2992064"/>
            <a:chOff x="253215" y="3310263"/>
            <a:chExt cx="1999726" cy="2992064"/>
          </a:xfrm>
        </p:grpSpPr>
        <p:sp>
          <p:nvSpPr>
            <p:cNvPr id="8" name="矩形 7">
              <a:extLst>
                <a:ext uri="{FF2B5EF4-FFF2-40B4-BE49-F238E27FC236}">
                  <a16:creationId xmlns:a16="http://schemas.microsoft.com/office/drawing/2014/main" id="{B35AF8B7-B07C-4B08-A615-CF97AD8C6396}"/>
                </a:ext>
              </a:extLst>
            </p:cNvPr>
            <p:cNvSpPr/>
            <p:nvPr/>
          </p:nvSpPr>
          <p:spPr>
            <a:xfrm>
              <a:off x="253216" y="4093699"/>
              <a:ext cx="1999725" cy="22086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9" name="文本框 18">
              <a:extLst>
                <a:ext uri="{FF2B5EF4-FFF2-40B4-BE49-F238E27FC236}">
                  <a16:creationId xmlns:a16="http://schemas.microsoft.com/office/drawing/2014/main" id="{65E29734-20B0-430B-9662-DA6C65A05515}"/>
                </a:ext>
              </a:extLst>
            </p:cNvPr>
            <p:cNvSpPr txBox="1"/>
            <p:nvPr/>
          </p:nvSpPr>
          <p:spPr>
            <a:xfrm>
              <a:off x="253216" y="3310263"/>
              <a:ext cx="647116" cy="553998"/>
            </a:xfrm>
            <a:prstGeom prst="rect">
              <a:avLst/>
            </a:prstGeom>
            <a:noFill/>
          </p:spPr>
          <p:txBody>
            <a:bodyPr wrap="square" lIns="0" tIns="0" rIns="0" bIns="0" rtlCol="0">
              <a:spAutoFit/>
            </a:bodyPr>
            <a:lstStyle/>
            <a:p>
              <a:r>
                <a:rPr lang="en-US" altLang="zh-CN" sz="3600" b="1" dirty="0">
                  <a:solidFill>
                    <a:schemeClr val="accent1"/>
                  </a:solidFill>
                  <a:latin typeface="+mj-ea"/>
                  <a:ea typeface="+mj-ea"/>
                </a:rPr>
                <a:t>01</a:t>
              </a:r>
              <a:endParaRPr lang="zh-CN" altLang="en-US" sz="3600" b="1" dirty="0">
                <a:solidFill>
                  <a:schemeClr val="accent1"/>
                </a:solidFill>
                <a:latin typeface="+mj-ea"/>
                <a:ea typeface="+mj-ea"/>
              </a:endParaRPr>
            </a:p>
          </p:txBody>
        </p:sp>
        <p:sp>
          <p:nvSpPr>
            <p:cNvPr id="20" name="矩形 19">
              <a:extLst>
                <a:ext uri="{FF2B5EF4-FFF2-40B4-BE49-F238E27FC236}">
                  <a16:creationId xmlns:a16="http://schemas.microsoft.com/office/drawing/2014/main" id="{DBE5F772-2C60-49AE-92D2-9BFB06B1B00C}"/>
                </a:ext>
              </a:extLst>
            </p:cNvPr>
            <p:cNvSpPr/>
            <p:nvPr/>
          </p:nvSpPr>
          <p:spPr>
            <a:xfrm>
              <a:off x="253215" y="3920532"/>
              <a:ext cx="1999725" cy="1731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5" name="文本框 34">
              <a:extLst>
                <a:ext uri="{FF2B5EF4-FFF2-40B4-BE49-F238E27FC236}">
                  <a16:creationId xmlns:a16="http://schemas.microsoft.com/office/drawing/2014/main" id="{294445F9-D649-4F81-AF36-6A374113266A}"/>
                </a:ext>
              </a:extLst>
            </p:cNvPr>
            <p:cNvSpPr txBox="1"/>
            <p:nvPr/>
          </p:nvSpPr>
          <p:spPr>
            <a:xfrm>
              <a:off x="289676" y="4107767"/>
              <a:ext cx="1926801"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a:t>
              </a:r>
            </a:p>
          </p:txBody>
        </p:sp>
      </p:grpSp>
      <p:grpSp>
        <p:nvGrpSpPr>
          <p:cNvPr id="13" name="组合 12">
            <a:extLst>
              <a:ext uri="{FF2B5EF4-FFF2-40B4-BE49-F238E27FC236}">
                <a16:creationId xmlns:a16="http://schemas.microsoft.com/office/drawing/2014/main" id="{14C9C32A-3D03-4116-AA92-AFDE19AA5EEA}"/>
              </a:ext>
            </a:extLst>
          </p:cNvPr>
          <p:cNvGrpSpPr/>
          <p:nvPr/>
        </p:nvGrpSpPr>
        <p:grpSpPr>
          <a:xfrm>
            <a:off x="2872498" y="2824453"/>
            <a:ext cx="1999727" cy="3411247"/>
            <a:chOff x="2656444" y="2891080"/>
            <a:chExt cx="1999727" cy="3411247"/>
          </a:xfrm>
        </p:grpSpPr>
        <p:sp>
          <p:nvSpPr>
            <p:cNvPr id="15" name="矩形 14">
              <a:extLst>
                <a:ext uri="{FF2B5EF4-FFF2-40B4-BE49-F238E27FC236}">
                  <a16:creationId xmlns:a16="http://schemas.microsoft.com/office/drawing/2014/main" id="{A41727ED-6653-4BC9-A61E-566FFDA029D3}"/>
                </a:ext>
              </a:extLst>
            </p:cNvPr>
            <p:cNvSpPr/>
            <p:nvPr/>
          </p:nvSpPr>
          <p:spPr>
            <a:xfrm>
              <a:off x="2656446" y="3587262"/>
              <a:ext cx="1999725" cy="27150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5" name="矩形 24">
              <a:extLst>
                <a:ext uri="{FF2B5EF4-FFF2-40B4-BE49-F238E27FC236}">
                  <a16:creationId xmlns:a16="http://schemas.microsoft.com/office/drawing/2014/main" id="{9894CB5D-50E7-4982-84BD-F95047B46928}"/>
                </a:ext>
              </a:extLst>
            </p:cNvPr>
            <p:cNvSpPr/>
            <p:nvPr/>
          </p:nvSpPr>
          <p:spPr>
            <a:xfrm>
              <a:off x="2656445" y="3429000"/>
              <a:ext cx="1999725" cy="1731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9" name="文本框 28">
              <a:extLst>
                <a:ext uri="{FF2B5EF4-FFF2-40B4-BE49-F238E27FC236}">
                  <a16:creationId xmlns:a16="http://schemas.microsoft.com/office/drawing/2014/main" id="{9910F293-B61E-4B0A-B749-F8EA4E8570BE}"/>
                </a:ext>
              </a:extLst>
            </p:cNvPr>
            <p:cNvSpPr txBox="1"/>
            <p:nvPr/>
          </p:nvSpPr>
          <p:spPr>
            <a:xfrm>
              <a:off x="2656444" y="2891080"/>
              <a:ext cx="647116" cy="553998"/>
            </a:xfrm>
            <a:prstGeom prst="rect">
              <a:avLst/>
            </a:prstGeom>
            <a:noFill/>
          </p:spPr>
          <p:txBody>
            <a:bodyPr wrap="square" lIns="0" tIns="0" rIns="0" bIns="0" rtlCol="0">
              <a:spAutoFit/>
            </a:bodyPr>
            <a:lstStyle/>
            <a:p>
              <a:r>
                <a:rPr lang="en-US" altLang="zh-CN" sz="3600" b="1" dirty="0">
                  <a:solidFill>
                    <a:schemeClr val="accent1"/>
                  </a:solidFill>
                  <a:latin typeface="+mj-ea"/>
                  <a:ea typeface="+mj-ea"/>
                </a:rPr>
                <a:t>02</a:t>
              </a:r>
              <a:endParaRPr lang="zh-CN" altLang="en-US" sz="3600" b="1" dirty="0">
                <a:solidFill>
                  <a:schemeClr val="accent1"/>
                </a:solidFill>
                <a:latin typeface="+mj-ea"/>
                <a:ea typeface="+mj-ea"/>
              </a:endParaRPr>
            </a:p>
          </p:txBody>
        </p:sp>
        <p:sp>
          <p:nvSpPr>
            <p:cNvPr id="37" name="文本框 36">
              <a:extLst>
                <a:ext uri="{FF2B5EF4-FFF2-40B4-BE49-F238E27FC236}">
                  <a16:creationId xmlns:a16="http://schemas.microsoft.com/office/drawing/2014/main" id="{1C909057-6FCE-4B60-BE65-9626B4439ED8}"/>
                </a:ext>
              </a:extLst>
            </p:cNvPr>
            <p:cNvSpPr txBox="1"/>
            <p:nvPr/>
          </p:nvSpPr>
          <p:spPr>
            <a:xfrm>
              <a:off x="2692906" y="3602167"/>
              <a:ext cx="1926801"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a:t>
              </a:r>
            </a:p>
          </p:txBody>
        </p:sp>
      </p:grpSp>
      <p:grpSp>
        <p:nvGrpSpPr>
          <p:cNvPr id="14" name="组合 13">
            <a:extLst>
              <a:ext uri="{FF2B5EF4-FFF2-40B4-BE49-F238E27FC236}">
                <a16:creationId xmlns:a16="http://schemas.microsoft.com/office/drawing/2014/main" id="{F3140CD2-16CE-4B12-B7DF-E97D31053D88}"/>
              </a:ext>
            </a:extLst>
          </p:cNvPr>
          <p:cNvGrpSpPr/>
          <p:nvPr/>
        </p:nvGrpSpPr>
        <p:grpSpPr>
          <a:xfrm>
            <a:off x="5098893" y="2357296"/>
            <a:ext cx="1999732" cy="3878404"/>
            <a:chOff x="5059669" y="2423923"/>
            <a:chExt cx="1999732" cy="3878404"/>
          </a:xfrm>
        </p:grpSpPr>
        <p:sp>
          <p:nvSpPr>
            <p:cNvPr id="16" name="矩形 15">
              <a:extLst>
                <a:ext uri="{FF2B5EF4-FFF2-40B4-BE49-F238E27FC236}">
                  <a16:creationId xmlns:a16="http://schemas.microsoft.com/office/drawing/2014/main" id="{A2E4BE0F-0DE0-461E-AE47-DE34FB2A971A}"/>
                </a:ext>
              </a:extLst>
            </p:cNvPr>
            <p:cNvSpPr/>
            <p:nvPr/>
          </p:nvSpPr>
          <p:spPr>
            <a:xfrm>
              <a:off x="5059676" y="3110635"/>
              <a:ext cx="1999725" cy="31916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6" name="矩形 25">
              <a:extLst>
                <a:ext uri="{FF2B5EF4-FFF2-40B4-BE49-F238E27FC236}">
                  <a16:creationId xmlns:a16="http://schemas.microsoft.com/office/drawing/2014/main" id="{9D5C9847-A41B-43D0-BB4A-F97CCCE13721}"/>
                </a:ext>
              </a:extLst>
            </p:cNvPr>
            <p:cNvSpPr/>
            <p:nvPr/>
          </p:nvSpPr>
          <p:spPr>
            <a:xfrm>
              <a:off x="5059675" y="2937468"/>
              <a:ext cx="1999725" cy="1731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0" name="文本框 29">
              <a:extLst>
                <a:ext uri="{FF2B5EF4-FFF2-40B4-BE49-F238E27FC236}">
                  <a16:creationId xmlns:a16="http://schemas.microsoft.com/office/drawing/2014/main" id="{0EDABB5F-241E-4404-9A0A-590332CF1A2A}"/>
                </a:ext>
              </a:extLst>
            </p:cNvPr>
            <p:cNvSpPr txBox="1"/>
            <p:nvPr/>
          </p:nvSpPr>
          <p:spPr>
            <a:xfrm>
              <a:off x="5059669" y="2423923"/>
              <a:ext cx="647116" cy="553998"/>
            </a:xfrm>
            <a:prstGeom prst="rect">
              <a:avLst/>
            </a:prstGeom>
            <a:noFill/>
          </p:spPr>
          <p:txBody>
            <a:bodyPr wrap="square" lIns="0" tIns="0" rIns="0" bIns="0" rtlCol="0">
              <a:spAutoFit/>
            </a:bodyPr>
            <a:lstStyle/>
            <a:p>
              <a:r>
                <a:rPr lang="en-US" altLang="zh-CN" sz="3600" b="1" dirty="0">
                  <a:solidFill>
                    <a:schemeClr val="accent1"/>
                  </a:solidFill>
                  <a:latin typeface="+mj-ea"/>
                  <a:ea typeface="+mj-ea"/>
                </a:rPr>
                <a:t>03</a:t>
              </a:r>
              <a:endParaRPr lang="zh-CN" altLang="en-US" sz="3600" b="1" dirty="0">
                <a:solidFill>
                  <a:schemeClr val="accent1"/>
                </a:solidFill>
                <a:latin typeface="+mj-ea"/>
                <a:ea typeface="+mj-ea"/>
              </a:endParaRPr>
            </a:p>
          </p:txBody>
        </p:sp>
        <p:sp>
          <p:nvSpPr>
            <p:cNvPr id="38" name="文本框 37">
              <a:extLst>
                <a:ext uri="{FF2B5EF4-FFF2-40B4-BE49-F238E27FC236}">
                  <a16:creationId xmlns:a16="http://schemas.microsoft.com/office/drawing/2014/main" id="{6CFBE915-C2EB-4C3A-9BA2-C20A83E24B23}"/>
                </a:ext>
              </a:extLst>
            </p:cNvPr>
            <p:cNvSpPr txBox="1"/>
            <p:nvPr/>
          </p:nvSpPr>
          <p:spPr>
            <a:xfrm>
              <a:off x="5096138" y="3168079"/>
              <a:ext cx="1926801"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a:t>
              </a:r>
            </a:p>
          </p:txBody>
        </p:sp>
      </p:grpSp>
      <p:grpSp>
        <p:nvGrpSpPr>
          <p:cNvPr id="5" name="组合 4">
            <a:extLst>
              <a:ext uri="{FF2B5EF4-FFF2-40B4-BE49-F238E27FC236}">
                <a16:creationId xmlns:a16="http://schemas.microsoft.com/office/drawing/2014/main" id="{78BCE7AF-CACD-432B-B5F7-D657C3EDF6ED}"/>
              </a:ext>
            </a:extLst>
          </p:cNvPr>
          <p:cNvGrpSpPr/>
          <p:nvPr/>
        </p:nvGrpSpPr>
        <p:grpSpPr>
          <a:xfrm>
            <a:off x="7310997" y="1834867"/>
            <a:ext cx="1999737" cy="4400833"/>
            <a:chOff x="7462894" y="1901494"/>
            <a:chExt cx="1999737" cy="4400833"/>
          </a:xfrm>
        </p:grpSpPr>
        <p:sp>
          <p:nvSpPr>
            <p:cNvPr id="17" name="矩形 16">
              <a:extLst>
                <a:ext uri="{FF2B5EF4-FFF2-40B4-BE49-F238E27FC236}">
                  <a16:creationId xmlns:a16="http://schemas.microsoft.com/office/drawing/2014/main" id="{FC879EBB-5CAC-4E65-AA28-852596346B3C}"/>
                </a:ext>
              </a:extLst>
            </p:cNvPr>
            <p:cNvSpPr/>
            <p:nvPr/>
          </p:nvSpPr>
          <p:spPr>
            <a:xfrm>
              <a:off x="7462906" y="2445936"/>
              <a:ext cx="1999725" cy="38563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7" name="矩形 26">
              <a:extLst>
                <a:ext uri="{FF2B5EF4-FFF2-40B4-BE49-F238E27FC236}">
                  <a16:creationId xmlns:a16="http://schemas.microsoft.com/office/drawing/2014/main" id="{7443EDE5-7A44-4163-93EF-6E8106A4FD19}"/>
                </a:ext>
              </a:extLst>
            </p:cNvPr>
            <p:cNvSpPr/>
            <p:nvPr/>
          </p:nvSpPr>
          <p:spPr>
            <a:xfrm>
              <a:off x="7462905" y="2445936"/>
              <a:ext cx="1999725" cy="1731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1" name="文本框 30">
              <a:extLst>
                <a:ext uri="{FF2B5EF4-FFF2-40B4-BE49-F238E27FC236}">
                  <a16:creationId xmlns:a16="http://schemas.microsoft.com/office/drawing/2014/main" id="{4F5A5986-B6B8-4881-8777-09176F2EFA77}"/>
                </a:ext>
              </a:extLst>
            </p:cNvPr>
            <p:cNvSpPr txBox="1"/>
            <p:nvPr/>
          </p:nvSpPr>
          <p:spPr>
            <a:xfrm>
              <a:off x="7462894" y="1901494"/>
              <a:ext cx="647116" cy="553998"/>
            </a:xfrm>
            <a:prstGeom prst="rect">
              <a:avLst/>
            </a:prstGeom>
            <a:noFill/>
          </p:spPr>
          <p:txBody>
            <a:bodyPr wrap="square" lIns="0" tIns="0" rIns="0" bIns="0" rtlCol="0">
              <a:spAutoFit/>
            </a:bodyPr>
            <a:lstStyle/>
            <a:p>
              <a:r>
                <a:rPr lang="en-US" altLang="zh-CN" sz="3600" b="1" dirty="0">
                  <a:solidFill>
                    <a:schemeClr val="accent1"/>
                  </a:solidFill>
                  <a:latin typeface="+mj-ea"/>
                  <a:ea typeface="+mj-ea"/>
                </a:rPr>
                <a:t>04</a:t>
              </a:r>
              <a:endParaRPr lang="zh-CN" altLang="en-US" sz="3600" b="1" dirty="0">
                <a:solidFill>
                  <a:schemeClr val="accent1"/>
                </a:solidFill>
                <a:latin typeface="+mj-ea"/>
                <a:ea typeface="+mj-ea"/>
              </a:endParaRPr>
            </a:p>
          </p:txBody>
        </p:sp>
        <p:sp>
          <p:nvSpPr>
            <p:cNvPr id="40" name="文本框 39">
              <a:extLst>
                <a:ext uri="{FF2B5EF4-FFF2-40B4-BE49-F238E27FC236}">
                  <a16:creationId xmlns:a16="http://schemas.microsoft.com/office/drawing/2014/main" id="{080A5ABE-B4E9-4CC5-AA58-8685CB32F330}"/>
                </a:ext>
              </a:extLst>
            </p:cNvPr>
            <p:cNvSpPr txBox="1"/>
            <p:nvPr/>
          </p:nvSpPr>
          <p:spPr>
            <a:xfrm>
              <a:off x="7499366" y="2686779"/>
              <a:ext cx="1926801"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a:t>
              </a:r>
            </a:p>
          </p:txBody>
        </p:sp>
      </p:grpSp>
      <p:grpSp>
        <p:nvGrpSpPr>
          <p:cNvPr id="4" name="组合 3">
            <a:extLst>
              <a:ext uri="{FF2B5EF4-FFF2-40B4-BE49-F238E27FC236}">
                <a16:creationId xmlns:a16="http://schemas.microsoft.com/office/drawing/2014/main" id="{266AB67F-4BB1-4BCD-967C-D13B8C927E4D}"/>
              </a:ext>
            </a:extLst>
          </p:cNvPr>
          <p:cNvGrpSpPr/>
          <p:nvPr/>
        </p:nvGrpSpPr>
        <p:grpSpPr>
          <a:xfrm>
            <a:off x="9523105" y="1374233"/>
            <a:ext cx="1999741" cy="4861467"/>
            <a:chOff x="9866119" y="1440860"/>
            <a:chExt cx="1999741" cy="4861467"/>
          </a:xfrm>
        </p:grpSpPr>
        <p:sp>
          <p:nvSpPr>
            <p:cNvPr id="18" name="矩形 17">
              <a:extLst>
                <a:ext uri="{FF2B5EF4-FFF2-40B4-BE49-F238E27FC236}">
                  <a16:creationId xmlns:a16="http://schemas.microsoft.com/office/drawing/2014/main" id="{0C611ED1-1042-47B4-86C4-F27BE14189ED}"/>
                </a:ext>
              </a:extLst>
            </p:cNvPr>
            <p:cNvSpPr/>
            <p:nvPr/>
          </p:nvSpPr>
          <p:spPr>
            <a:xfrm>
              <a:off x="9866119" y="2127571"/>
              <a:ext cx="1999725" cy="41747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8" name="矩形 27">
              <a:extLst>
                <a:ext uri="{FF2B5EF4-FFF2-40B4-BE49-F238E27FC236}">
                  <a16:creationId xmlns:a16="http://schemas.microsoft.com/office/drawing/2014/main" id="{2CBC70B6-6346-4148-BBC5-776FA7F81026}"/>
                </a:ext>
              </a:extLst>
            </p:cNvPr>
            <p:cNvSpPr/>
            <p:nvPr/>
          </p:nvSpPr>
          <p:spPr>
            <a:xfrm>
              <a:off x="9866135" y="1954404"/>
              <a:ext cx="1999725" cy="1731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2" name="文本框 31">
              <a:extLst>
                <a:ext uri="{FF2B5EF4-FFF2-40B4-BE49-F238E27FC236}">
                  <a16:creationId xmlns:a16="http://schemas.microsoft.com/office/drawing/2014/main" id="{35860D80-D300-4385-9BEA-609077F1632C}"/>
                </a:ext>
              </a:extLst>
            </p:cNvPr>
            <p:cNvSpPr txBox="1"/>
            <p:nvPr/>
          </p:nvSpPr>
          <p:spPr>
            <a:xfrm>
              <a:off x="9866119" y="1440860"/>
              <a:ext cx="647116" cy="553998"/>
            </a:xfrm>
            <a:prstGeom prst="rect">
              <a:avLst/>
            </a:prstGeom>
            <a:noFill/>
          </p:spPr>
          <p:txBody>
            <a:bodyPr wrap="square" lIns="0" tIns="0" rIns="0" bIns="0" rtlCol="0">
              <a:spAutoFit/>
            </a:bodyPr>
            <a:lstStyle/>
            <a:p>
              <a:r>
                <a:rPr lang="en-US" altLang="zh-CN" sz="3600" b="1" dirty="0">
                  <a:solidFill>
                    <a:schemeClr val="accent1"/>
                  </a:solidFill>
                  <a:latin typeface="+mj-ea"/>
                  <a:ea typeface="+mj-ea"/>
                </a:rPr>
                <a:t>05</a:t>
              </a:r>
              <a:endParaRPr lang="zh-CN" altLang="en-US" sz="3600" b="1" dirty="0">
                <a:solidFill>
                  <a:schemeClr val="accent1"/>
                </a:solidFill>
                <a:latin typeface="+mj-ea"/>
                <a:ea typeface="+mj-ea"/>
              </a:endParaRPr>
            </a:p>
          </p:txBody>
        </p:sp>
        <p:sp>
          <p:nvSpPr>
            <p:cNvPr id="41" name="文本框 40">
              <a:extLst>
                <a:ext uri="{FF2B5EF4-FFF2-40B4-BE49-F238E27FC236}">
                  <a16:creationId xmlns:a16="http://schemas.microsoft.com/office/drawing/2014/main" id="{81FDA7F1-E1C6-4AC9-B21C-8E4779D6795F}"/>
                </a:ext>
              </a:extLst>
            </p:cNvPr>
            <p:cNvSpPr txBox="1"/>
            <p:nvPr/>
          </p:nvSpPr>
          <p:spPr>
            <a:xfrm>
              <a:off x="9902580" y="2178493"/>
              <a:ext cx="1926801"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a:t>
              </a:r>
            </a:p>
          </p:txBody>
        </p:sp>
      </p:grpSp>
    </p:spTree>
    <p:extLst>
      <p:ext uri="{BB962C8B-B14F-4D97-AF65-F5344CB8AC3E}">
        <p14:creationId xmlns:p14="http://schemas.microsoft.com/office/powerpoint/2010/main" val="1532218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5" name="直接连接符 94">
            <a:extLst>
              <a:ext uri="{FF2B5EF4-FFF2-40B4-BE49-F238E27FC236}">
                <a16:creationId xmlns:a16="http://schemas.microsoft.com/office/drawing/2014/main" id="{62A79FE6-8766-4113-9659-384EE5248017}"/>
              </a:ext>
            </a:extLst>
          </p:cNvPr>
          <p:cNvCxnSpPr/>
          <p:nvPr/>
        </p:nvCxnSpPr>
        <p:spPr>
          <a:xfrm>
            <a:off x="6423881" y="620892"/>
            <a:ext cx="0" cy="5430982"/>
          </a:xfrm>
          <a:prstGeom prst="line">
            <a:avLst/>
          </a:prstGeom>
          <a:ln>
            <a:solidFill>
              <a:schemeClr val="accent1">
                <a:alpha val="50196"/>
              </a:schemeClr>
            </a:solidFill>
          </a:ln>
        </p:spPr>
        <p:style>
          <a:lnRef idx="1">
            <a:schemeClr val="accent1"/>
          </a:lnRef>
          <a:fillRef idx="0">
            <a:schemeClr val="accent1"/>
          </a:fillRef>
          <a:effectRef idx="0">
            <a:schemeClr val="accent1"/>
          </a:effectRef>
          <a:fontRef idx="minor">
            <a:schemeClr val="tx1"/>
          </a:fontRef>
        </p:style>
      </p:cxnSp>
      <p:sp>
        <p:nvSpPr>
          <p:cNvPr id="96" name="椭圆 95">
            <a:extLst>
              <a:ext uri="{FF2B5EF4-FFF2-40B4-BE49-F238E27FC236}">
                <a16:creationId xmlns:a16="http://schemas.microsoft.com/office/drawing/2014/main" id="{9F27981C-4A43-407D-A0D6-D0557628E680}"/>
              </a:ext>
            </a:extLst>
          </p:cNvPr>
          <p:cNvSpPr/>
          <p:nvPr/>
        </p:nvSpPr>
        <p:spPr>
          <a:xfrm>
            <a:off x="6136629" y="875061"/>
            <a:ext cx="581523" cy="581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壹</a:t>
            </a:r>
          </a:p>
        </p:txBody>
      </p:sp>
      <p:sp>
        <p:nvSpPr>
          <p:cNvPr id="97" name="椭圆 96">
            <a:extLst>
              <a:ext uri="{FF2B5EF4-FFF2-40B4-BE49-F238E27FC236}">
                <a16:creationId xmlns:a16="http://schemas.microsoft.com/office/drawing/2014/main" id="{782FD2BB-6486-4FFF-80CA-F651C5B20F83}"/>
              </a:ext>
            </a:extLst>
          </p:cNvPr>
          <p:cNvSpPr/>
          <p:nvPr/>
        </p:nvSpPr>
        <p:spPr>
          <a:xfrm>
            <a:off x="6136629" y="3079981"/>
            <a:ext cx="581523" cy="581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叁</a:t>
            </a:r>
          </a:p>
        </p:txBody>
      </p:sp>
      <p:sp>
        <p:nvSpPr>
          <p:cNvPr id="98" name="椭圆 97">
            <a:extLst>
              <a:ext uri="{FF2B5EF4-FFF2-40B4-BE49-F238E27FC236}">
                <a16:creationId xmlns:a16="http://schemas.microsoft.com/office/drawing/2014/main" id="{8D029A24-9006-4F8C-9A95-B370B82543C3}"/>
              </a:ext>
            </a:extLst>
          </p:cNvPr>
          <p:cNvSpPr/>
          <p:nvPr/>
        </p:nvSpPr>
        <p:spPr>
          <a:xfrm>
            <a:off x="6136629" y="1977521"/>
            <a:ext cx="581523" cy="581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贰</a:t>
            </a:r>
          </a:p>
        </p:txBody>
      </p:sp>
      <p:sp>
        <p:nvSpPr>
          <p:cNvPr id="99" name="椭圆 98">
            <a:extLst>
              <a:ext uri="{FF2B5EF4-FFF2-40B4-BE49-F238E27FC236}">
                <a16:creationId xmlns:a16="http://schemas.microsoft.com/office/drawing/2014/main" id="{1F791A6E-5331-491E-A2F7-BFCCD93974E0}"/>
              </a:ext>
            </a:extLst>
          </p:cNvPr>
          <p:cNvSpPr/>
          <p:nvPr/>
        </p:nvSpPr>
        <p:spPr>
          <a:xfrm>
            <a:off x="6136629" y="4182441"/>
            <a:ext cx="581523" cy="581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肆</a:t>
            </a:r>
          </a:p>
        </p:txBody>
      </p:sp>
      <p:sp>
        <p:nvSpPr>
          <p:cNvPr id="100" name="椭圆 99">
            <a:extLst>
              <a:ext uri="{FF2B5EF4-FFF2-40B4-BE49-F238E27FC236}">
                <a16:creationId xmlns:a16="http://schemas.microsoft.com/office/drawing/2014/main" id="{E017DC97-FC30-4581-A94F-F1E5109E2103}"/>
              </a:ext>
            </a:extLst>
          </p:cNvPr>
          <p:cNvSpPr/>
          <p:nvPr/>
        </p:nvSpPr>
        <p:spPr>
          <a:xfrm>
            <a:off x="6136629" y="5284901"/>
            <a:ext cx="581523" cy="5815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伍</a:t>
            </a:r>
          </a:p>
        </p:txBody>
      </p:sp>
      <p:sp>
        <p:nvSpPr>
          <p:cNvPr id="101" name="文本框 100">
            <a:extLst>
              <a:ext uri="{FF2B5EF4-FFF2-40B4-BE49-F238E27FC236}">
                <a16:creationId xmlns:a16="http://schemas.microsoft.com/office/drawing/2014/main" id="{480E3A72-0E94-444C-8A8C-CBA378E00809}"/>
              </a:ext>
            </a:extLst>
          </p:cNvPr>
          <p:cNvSpPr txBox="1"/>
          <p:nvPr/>
        </p:nvSpPr>
        <p:spPr>
          <a:xfrm>
            <a:off x="7005403" y="934990"/>
            <a:ext cx="3334350" cy="461665"/>
          </a:xfrm>
          <a:prstGeom prst="rect">
            <a:avLst/>
          </a:prstGeom>
          <a:noFill/>
        </p:spPr>
        <p:txBody>
          <a:bodyPr wrap="square" lIns="0" rIns="0" rtlCol="0">
            <a:spAutoFit/>
          </a:bodyPr>
          <a:lstStyle/>
          <a:p>
            <a:r>
              <a:rPr lang="zh-CN" altLang="en-US" sz="2400" spc="600" dirty="0">
                <a:latin typeface="微软雅黑 Light" panose="020B0502040204020203" pitchFamily="34" charset="-122"/>
                <a:ea typeface="微软雅黑 Light" panose="020B0502040204020203" pitchFamily="34" charset="-122"/>
              </a:rPr>
              <a:t>选题背景及意义</a:t>
            </a:r>
          </a:p>
        </p:txBody>
      </p:sp>
      <p:sp>
        <p:nvSpPr>
          <p:cNvPr id="102" name="文本框 101">
            <a:extLst>
              <a:ext uri="{FF2B5EF4-FFF2-40B4-BE49-F238E27FC236}">
                <a16:creationId xmlns:a16="http://schemas.microsoft.com/office/drawing/2014/main" id="{6F2F2B8D-663E-4DA8-92E6-8CF54031C365}"/>
              </a:ext>
            </a:extLst>
          </p:cNvPr>
          <p:cNvSpPr txBox="1"/>
          <p:nvPr/>
        </p:nvSpPr>
        <p:spPr>
          <a:xfrm>
            <a:off x="7005403" y="2043703"/>
            <a:ext cx="3334350" cy="461665"/>
          </a:xfrm>
          <a:prstGeom prst="rect">
            <a:avLst/>
          </a:prstGeom>
          <a:noFill/>
        </p:spPr>
        <p:txBody>
          <a:bodyPr wrap="square" lIns="0" rIns="0" rtlCol="0">
            <a:spAutoFit/>
          </a:bodyPr>
          <a:lstStyle/>
          <a:p>
            <a:r>
              <a:rPr lang="zh-CN" altLang="en-US" sz="2400" spc="300" dirty="0">
                <a:latin typeface="微软雅黑 Light" panose="020B0502040204020203" pitchFamily="34" charset="-122"/>
                <a:ea typeface="微软雅黑 Light" panose="020B0502040204020203" pitchFamily="34" charset="-122"/>
              </a:rPr>
              <a:t>研究方法及过程</a:t>
            </a:r>
          </a:p>
        </p:txBody>
      </p:sp>
      <p:sp>
        <p:nvSpPr>
          <p:cNvPr id="103" name="文本框 102">
            <a:extLst>
              <a:ext uri="{FF2B5EF4-FFF2-40B4-BE49-F238E27FC236}">
                <a16:creationId xmlns:a16="http://schemas.microsoft.com/office/drawing/2014/main" id="{CDDA8680-EBC7-4B36-AC5B-1461CD374773}"/>
              </a:ext>
            </a:extLst>
          </p:cNvPr>
          <p:cNvSpPr txBox="1"/>
          <p:nvPr/>
        </p:nvSpPr>
        <p:spPr>
          <a:xfrm>
            <a:off x="7005403" y="3105550"/>
            <a:ext cx="3334351" cy="461665"/>
          </a:xfrm>
          <a:prstGeom prst="rect">
            <a:avLst/>
          </a:prstGeom>
          <a:noFill/>
        </p:spPr>
        <p:txBody>
          <a:bodyPr wrap="square" lIns="0" rIns="0" rtlCol="0">
            <a:spAutoFit/>
          </a:bodyPr>
          <a:lstStyle/>
          <a:p>
            <a:r>
              <a:rPr lang="zh-CN" altLang="en-US" sz="2400" spc="300" dirty="0">
                <a:latin typeface="微软雅黑 Light" panose="020B0502040204020203" pitchFamily="34" charset="-122"/>
                <a:ea typeface="微软雅黑 Light" panose="020B0502040204020203" pitchFamily="34" charset="-122"/>
              </a:rPr>
              <a:t>关键技术与实践难点</a:t>
            </a:r>
          </a:p>
        </p:txBody>
      </p:sp>
      <p:sp>
        <p:nvSpPr>
          <p:cNvPr id="104" name="文本框 103">
            <a:extLst>
              <a:ext uri="{FF2B5EF4-FFF2-40B4-BE49-F238E27FC236}">
                <a16:creationId xmlns:a16="http://schemas.microsoft.com/office/drawing/2014/main" id="{8E7FC005-9AA1-43B1-99E9-024012963101}"/>
              </a:ext>
            </a:extLst>
          </p:cNvPr>
          <p:cNvSpPr txBox="1"/>
          <p:nvPr/>
        </p:nvSpPr>
        <p:spPr>
          <a:xfrm>
            <a:off x="7005402" y="4242369"/>
            <a:ext cx="3334349" cy="461665"/>
          </a:xfrm>
          <a:prstGeom prst="rect">
            <a:avLst/>
          </a:prstGeom>
          <a:noFill/>
        </p:spPr>
        <p:txBody>
          <a:bodyPr wrap="square" lIns="0" rIns="0" rtlCol="0">
            <a:spAutoFit/>
          </a:bodyPr>
          <a:lstStyle/>
          <a:p>
            <a:r>
              <a:rPr lang="zh-CN" altLang="en-US" sz="2400" spc="300" dirty="0">
                <a:latin typeface="微软雅黑 Light" panose="020B0502040204020203" pitchFamily="34" charset="-122"/>
                <a:ea typeface="微软雅黑 Light" panose="020B0502040204020203" pitchFamily="34" charset="-122"/>
              </a:rPr>
              <a:t>研究结果与应用</a:t>
            </a:r>
          </a:p>
        </p:txBody>
      </p:sp>
      <p:sp>
        <p:nvSpPr>
          <p:cNvPr id="105" name="文本框 104">
            <a:extLst>
              <a:ext uri="{FF2B5EF4-FFF2-40B4-BE49-F238E27FC236}">
                <a16:creationId xmlns:a16="http://schemas.microsoft.com/office/drawing/2014/main" id="{34803263-A7D5-4E6F-BC75-55E8306FCBC9}"/>
              </a:ext>
            </a:extLst>
          </p:cNvPr>
          <p:cNvSpPr txBox="1"/>
          <p:nvPr/>
        </p:nvSpPr>
        <p:spPr>
          <a:xfrm>
            <a:off x="7005403" y="5344829"/>
            <a:ext cx="3334348" cy="461665"/>
          </a:xfrm>
          <a:prstGeom prst="rect">
            <a:avLst/>
          </a:prstGeom>
          <a:noFill/>
        </p:spPr>
        <p:txBody>
          <a:bodyPr wrap="square" lIns="0" rIns="0" rtlCol="0">
            <a:spAutoFit/>
          </a:bodyPr>
          <a:lstStyle/>
          <a:p>
            <a:r>
              <a:rPr lang="zh-CN" altLang="en-US" sz="2400" spc="300" dirty="0">
                <a:latin typeface="微软雅黑 Light" panose="020B0502040204020203" pitchFamily="34" charset="-122"/>
                <a:ea typeface="微软雅黑 Light" panose="020B0502040204020203" pitchFamily="34" charset="-122"/>
              </a:rPr>
              <a:t>论文总结</a:t>
            </a:r>
          </a:p>
        </p:txBody>
      </p:sp>
      <p:sp>
        <p:nvSpPr>
          <p:cNvPr id="4" name="矩形 3">
            <a:extLst>
              <a:ext uri="{FF2B5EF4-FFF2-40B4-BE49-F238E27FC236}">
                <a16:creationId xmlns:a16="http://schemas.microsoft.com/office/drawing/2014/main" id="{D444E1DF-EA13-49D6-B51B-3CAC6EB3FA6F}"/>
              </a:ext>
            </a:extLst>
          </p:cNvPr>
          <p:cNvSpPr/>
          <p:nvPr/>
        </p:nvSpPr>
        <p:spPr>
          <a:xfrm>
            <a:off x="7005408" y="1361171"/>
            <a:ext cx="3334343" cy="307777"/>
          </a:xfrm>
          <a:prstGeom prst="rect">
            <a:avLst/>
          </a:prstGeom>
        </p:spPr>
        <p:txBody>
          <a:bodyPr wrap="square" lIns="0" rIns="0">
            <a:spAutoFit/>
          </a:bodyPr>
          <a:lstStyle/>
          <a:p>
            <a:r>
              <a:rPr lang="en-US" altLang="zh-CN" sz="1400" spc="100" dirty="0">
                <a:solidFill>
                  <a:schemeClr val="tx2">
                    <a:lumMod val="60000"/>
                    <a:lumOff val="40000"/>
                  </a:schemeClr>
                </a:solidFill>
              </a:rPr>
              <a:t>Background</a:t>
            </a:r>
            <a:r>
              <a:rPr lang="en-US" altLang="zh-CN" sz="1400" dirty="0">
                <a:solidFill>
                  <a:schemeClr val="tx2">
                    <a:lumMod val="60000"/>
                    <a:lumOff val="40000"/>
                  </a:schemeClr>
                </a:solidFill>
              </a:rPr>
              <a:t> and Significance </a:t>
            </a:r>
            <a:endParaRPr lang="zh-CN" altLang="en-US" sz="1400" dirty="0">
              <a:solidFill>
                <a:schemeClr val="tx2">
                  <a:lumMod val="60000"/>
                  <a:lumOff val="40000"/>
                </a:schemeClr>
              </a:solidFill>
            </a:endParaRPr>
          </a:p>
        </p:txBody>
      </p:sp>
      <p:sp>
        <p:nvSpPr>
          <p:cNvPr id="22" name="矩形 21">
            <a:extLst>
              <a:ext uri="{FF2B5EF4-FFF2-40B4-BE49-F238E27FC236}">
                <a16:creationId xmlns:a16="http://schemas.microsoft.com/office/drawing/2014/main" id="{BE7F70F2-9EA5-46D2-906D-7822F63E3AA6}"/>
              </a:ext>
            </a:extLst>
          </p:cNvPr>
          <p:cNvSpPr/>
          <p:nvPr/>
        </p:nvSpPr>
        <p:spPr>
          <a:xfrm>
            <a:off x="6996547" y="4610075"/>
            <a:ext cx="3334343" cy="307777"/>
          </a:xfrm>
          <a:prstGeom prst="rect">
            <a:avLst/>
          </a:prstGeom>
        </p:spPr>
        <p:txBody>
          <a:bodyPr wrap="square" lIns="0" rIns="0">
            <a:spAutoFit/>
          </a:bodyPr>
          <a:lstStyle/>
          <a:p>
            <a:r>
              <a:rPr lang="en-US" altLang="zh-CN" sz="1400" dirty="0">
                <a:solidFill>
                  <a:schemeClr val="tx2">
                    <a:lumMod val="60000"/>
                    <a:lumOff val="40000"/>
                  </a:schemeClr>
                </a:solidFill>
              </a:rPr>
              <a:t>Research results and Applications </a:t>
            </a:r>
          </a:p>
        </p:txBody>
      </p:sp>
      <p:sp>
        <p:nvSpPr>
          <p:cNvPr id="23" name="矩形 22">
            <a:extLst>
              <a:ext uri="{FF2B5EF4-FFF2-40B4-BE49-F238E27FC236}">
                <a16:creationId xmlns:a16="http://schemas.microsoft.com/office/drawing/2014/main" id="{B497143B-F2C7-4937-82B4-14E4A585AE3E}"/>
              </a:ext>
            </a:extLst>
          </p:cNvPr>
          <p:cNvSpPr/>
          <p:nvPr/>
        </p:nvSpPr>
        <p:spPr>
          <a:xfrm>
            <a:off x="7005402" y="3480304"/>
            <a:ext cx="3334343" cy="307777"/>
          </a:xfrm>
          <a:prstGeom prst="rect">
            <a:avLst/>
          </a:prstGeom>
        </p:spPr>
        <p:txBody>
          <a:bodyPr wrap="square" lIns="0" rIns="0">
            <a:spAutoFit/>
          </a:bodyPr>
          <a:lstStyle/>
          <a:p>
            <a:pPr algn="dist"/>
            <a:r>
              <a:rPr lang="en-US" altLang="zh-CN" sz="1400" dirty="0">
                <a:solidFill>
                  <a:schemeClr val="tx2">
                    <a:lumMod val="60000"/>
                    <a:lumOff val="40000"/>
                  </a:schemeClr>
                </a:solidFill>
              </a:rPr>
              <a:t>Key </a:t>
            </a:r>
            <a:r>
              <a:rPr lang="en-US" altLang="zh-CN" sz="1400" spc="100" dirty="0">
                <a:solidFill>
                  <a:schemeClr val="tx2">
                    <a:lumMod val="60000"/>
                    <a:lumOff val="40000"/>
                  </a:schemeClr>
                </a:solidFill>
              </a:rPr>
              <a:t>Technologies</a:t>
            </a:r>
            <a:r>
              <a:rPr lang="en-US" altLang="zh-CN" sz="1400" dirty="0">
                <a:solidFill>
                  <a:schemeClr val="tx2">
                    <a:lumMod val="60000"/>
                    <a:lumOff val="40000"/>
                  </a:schemeClr>
                </a:solidFill>
              </a:rPr>
              <a:t> and Difficulties</a:t>
            </a:r>
          </a:p>
        </p:txBody>
      </p:sp>
      <p:sp>
        <p:nvSpPr>
          <p:cNvPr id="24" name="矩形 23">
            <a:extLst>
              <a:ext uri="{FF2B5EF4-FFF2-40B4-BE49-F238E27FC236}">
                <a16:creationId xmlns:a16="http://schemas.microsoft.com/office/drawing/2014/main" id="{F1B98267-1717-4297-96EB-519EAC701EEB}"/>
              </a:ext>
            </a:extLst>
          </p:cNvPr>
          <p:cNvSpPr/>
          <p:nvPr/>
        </p:nvSpPr>
        <p:spPr>
          <a:xfrm>
            <a:off x="7005402" y="2456761"/>
            <a:ext cx="3334343" cy="307777"/>
          </a:xfrm>
          <a:prstGeom prst="rect">
            <a:avLst/>
          </a:prstGeom>
        </p:spPr>
        <p:txBody>
          <a:bodyPr wrap="square" lIns="0" rIns="0">
            <a:spAutoFit/>
          </a:bodyPr>
          <a:lstStyle/>
          <a:p>
            <a:pPr algn="dist"/>
            <a:r>
              <a:rPr lang="en-US" altLang="zh-CN" sz="1400" dirty="0">
                <a:solidFill>
                  <a:schemeClr val="tx2">
                    <a:lumMod val="60000"/>
                    <a:lumOff val="40000"/>
                  </a:schemeClr>
                </a:solidFill>
              </a:rPr>
              <a:t>Research </a:t>
            </a:r>
            <a:r>
              <a:rPr lang="en-US" altLang="zh-CN" sz="1400" spc="100" dirty="0">
                <a:solidFill>
                  <a:schemeClr val="tx2">
                    <a:lumMod val="60000"/>
                    <a:lumOff val="40000"/>
                  </a:schemeClr>
                </a:solidFill>
              </a:rPr>
              <a:t>methods</a:t>
            </a:r>
            <a:r>
              <a:rPr lang="en-US" altLang="zh-CN" sz="1400" dirty="0">
                <a:solidFill>
                  <a:schemeClr val="tx2">
                    <a:lumMod val="60000"/>
                    <a:lumOff val="40000"/>
                  </a:schemeClr>
                </a:solidFill>
              </a:rPr>
              <a:t> and processes </a:t>
            </a:r>
          </a:p>
        </p:txBody>
      </p:sp>
      <p:sp>
        <p:nvSpPr>
          <p:cNvPr id="25" name="矩形 24">
            <a:extLst>
              <a:ext uri="{FF2B5EF4-FFF2-40B4-BE49-F238E27FC236}">
                <a16:creationId xmlns:a16="http://schemas.microsoft.com/office/drawing/2014/main" id="{037E19CF-E48E-4F92-9D87-4F75F64A9E21}"/>
              </a:ext>
            </a:extLst>
          </p:cNvPr>
          <p:cNvSpPr/>
          <p:nvPr/>
        </p:nvSpPr>
        <p:spPr>
          <a:xfrm>
            <a:off x="7005401" y="5705679"/>
            <a:ext cx="3334343" cy="307777"/>
          </a:xfrm>
          <a:prstGeom prst="rect">
            <a:avLst/>
          </a:prstGeom>
        </p:spPr>
        <p:txBody>
          <a:bodyPr wrap="square" lIns="0" rIns="0">
            <a:spAutoFit/>
          </a:bodyPr>
          <a:lstStyle/>
          <a:p>
            <a:r>
              <a:rPr lang="en-US" altLang="zh-CN" sz="1400" spc="10" dirty="0">
                <a:solidFill>
                  <a:schemeClr val="tx2">
                    <a:lumMod val="60000"/>
                    <a:lumOff val="40000"/>
                  </a:schemeClr>
                </a:solidFill>
              </a:rPr>
              <a:t>Summary</a:t>
            </a:r>
            <a:r>
              <a:rPr lang="en-US" altLang="zh-CN" sz="1400" dirty="0">
                <a:solidFill>
                  <a:schemeClr val="tx2">
                    <a:lumMod val="60000"/>
                    <a:lumOff val="40000"/>
                  </a:schemeClr>
                </a:solidFill>
              </a:rPr>
              <a:t> of papers </a:t>
            </a:r>
          </a:p>
        </p:txBody>
      </p:sp>
    </p:spTree>
    <p:extLst>
      <p:ext uri="{BB962C8B-B14F-4D97-AF65-F5344CB8AC3E}">
        <p14:creationId xmlns:p14="http://schemas.microsoft.com/office/powerpoint/2010/main" val="36579716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7F89567-38E3-4543-BC6A-563DB412922B}"/>
              </a:ext>
            </a:extLst>
          </p:cNvPr>
          <p:cNvSpPr>
            <a:spLocks noGrp="1"/>
          </p:cNvSpPr>
          <p:nvPr>
            <p:ph type="body" sz="quarter" idx="10"/>
          </p:nvPr>
        </p:nvSpPr>
        <p:spPr/>
        <p:txBody>
          <a:bodyPr>
            <a:normAutofit lnSpcReduction="10000"/>
          </a:bodyPr>
          <a:lstStyle/>
          <a:p>
            <a:r>
              <a:rPr lang="zh-CN" altLang="en-US" dirty="0"/>
              <a:t>参考文献</a:t>
            </a:r>
          </a:p>
        </p:txBody>
      </p:sp>
      <p:sp>
        <p:nvSpPr>
          <p:cNvPr id="4" name="灯片编号占位符 3">
            <a:extLst>
              <a:ext uri="{FF2B5EF4-FFF2-40B4-BE49-F238E27FC236}">
                <a16:creationId xmlns:a16="http://schemas.microsoft.com/office/drawing/2014/main" id="{6B2292D3-97CB-409C-AAEC-9AD866328CF8}"/>
              </a:ext>
            </a:extLst>
          </p:cNvPr>
          <p:cNvSpPr>
            <a:spLocks noGrp="1"/>
          </p:cNvSpPr>
          <p:nvPr>
            <p:ph type="sldNum" sz="quarter" idx="13"/>
          </p:nvPr>
        </p:nvSpPr>
        <p:spPr/>
        <p:txBody>
          <a:bodyPr/>
          <a:lstStyle/>
          <a:p>
            <a:fld id="{E16B16C1-6D5E-46C9-B419-8AFAA0B89E27}" type="slidenum">
              <a:rPr lang="zh-CN" altLang="en-US" smtClean="0"/>
              <a:pPr/>
              <a:t>20</a:t>
            </a:fld>
            <a:endParaRPr lang="zh-CN" altLang="en-US" dirty="0"/>
          </a:p>
        </p:txBody>
      </p:sp>
      <p:sp>
        <p:nvSpPr>
          <p:cNvPr id="3" name="文本框 2">
            <a:extLst>
              <a:ext uri="{FF2B5EF4-FFF2-40B4-BE49-F238E27FC236}">
                <a16:creationId xmlns:a16="http://schemas.microsoft.com/office/drawing/2014/main" id="{822B8DED-ADF6-42C3-A54F-16B6D338604F}"/>
              </a:ext>
            </a:extLst>
          </p:cNvPr>
          <p:cNvSpPr txBox="1"/>
          <p:nvPr/>
        </p:nvSpPr>
        <p:spPr>
          <a:xfrm>
            <a:off x="655314" y="930999"/>
            <a:ext cx="10858501" cy="5368201"/>
          </a:xfrm>
          <a:prstGeom prst="rect">
            <a:avLst/>
          </a:prstGeom>
          <a:noFill/>
        </p:spPr>
        <p:txBody>
          <a:bodyPr wrap="square" lIns="0" tIns="0" rIns="0" bIns="0" rtlCol="0">
            <a:spAutoFit/>
          </a:bodyPr>
          <a:lstStyle/>
          <a:p>
            <a:pPr marL="285750" indent="-285750" algn="just">
              <a:lnSpc>
                <a:spcPct val="130000"/>
              </a:lnSpc>
              <a:buFont typeface="Arial" panose="020B0604020202020204" pitchFamily="34" charset="0"/>
              <a:buChar char="•"/>
            </a:pPr>
            <a:r>
              <a:rPr lang="zh-CN" altLang="en-US" dirty="0">
                <a:latin typeface="+mn-ea"/>
              </a:rPr>
              <a:t>从知网等导出后粘贴在此即可</a:t>
            </a:r>
            <a:endParaRPr lang="en-US" altLang="zh-CN" dirty="0">
              <a:latin typeface="+mn-ea"/>
            </a:endParaRPr>
          </a:p>
          <a:p>
            <a:pPr marL="285750" indent="-285750" algn="just">
              <a:lnSpc>
                <a:spcPct val="130000"/>
              </a:lnSpc>
              <a:buFont typeface="Arial" panose="020B0604020202020204" pitchFamily="34" charset="0"/>
              <a:buChar char="•"/>
            </a:pPr>
            <a:r>
              <a:rPr lang="zh-CN" altLang="en-US" dirty="0">
                <a:latin typeface="+mn-ea"/>
              </a:rPr>
              <a:t>北京航空航天大学简称北航，是中华人民共和国工业和信息化部直属、中央直管副部级建制的全国重点大学，世界一流大学建设高校。</a:t>
            </a:r>
            <a:endParaRPr lang="en-US" altLang="zh-CN" dirty="0">
              <a:latin typeface="+mn-ea"/>
            </a:endParaRPr>
          </a:p>
          <a:p>
            <a:pPr marL="285750" indent="-285750" algn="just">
              <a:lnSpc>
                <a:spcPct val="130000"/>
              </a:lnSpc>
              <a:buFont typeface="Arial" panose="020B0604020202020204" pitchFamily="34" charset="0"/>
              <a:buChar char="•"/>
            </a:pPr>
            <a:r>
              <a:rPr lang="zh-CN" altLang="en-US" dirty="0">
                <a:latin typeface="+mn-ea"/>
              </a:rPr>
              <a:t>北京航空航天大学简称北航，是中华人民共和国工业和信息化部直属、中央直管副部级建制的全国重点大学，世界一流大学建设高校。</a:t>
            </a:r>
            <a:endParaRPr lang="en-US" altLang="zh-CN" dirty="0">
              <a:latin typeface="+mn-ea"/>
            </a:endParaRPr>
          </a:p>
          <a:p>
            <a:pPr marL="285750" indent="-285750" algn="just">
              <a:lnSpc>
                <a:spcPct val="130000"/>
              </a:lnSpc>
              <a:buFont typeface="Arial" panose="020B0604020202020204" pitchFamily="34" charset="0"/>
              <a:buChar char="•"/>
            </a:pPr>
            <a:r>
              <a:rPr lang="zh-CN" altLang="en-US" dirty="0">
                <a:latin typeface="+mn-ea"/>
              </a:rPr>
              <a:t>北京航空航天大学简称北航，是中华人民共和国工业和信息化部直属、中央直管副部级建制的全国重点大学，世界一流大学建设高校。</a:t>
            </a:r>
            <a:endParaRPr lang="en-US" altLang="zh-CN" dirty="0">
              <a:latin typeface="+mn-ea"/>
            </a:endParaRPr>
          </a:p>
          <a:p>
            <a:pPr marL="285750" indent="-285750" algn="just">
              <a:lnSpc>
                <a:spcPct val="130000"/>
              </a:lnSpc>
              <a:buFont typeface="Arial" panose="020B0604020202020204" pitchFamily="34" charset="0"/>
              <a:buChar char="•"/>
            </a:pPr>
            <a:r>
              <a:rPr lang="zh-CN" altLang="en-US" dirty="0">
                <a:latin typeface="+mn-ea"/>
              </a:rPr>
              <a:t>北京航空航天大学简称北航，是中华人民共和国工业和信息化部直属、中央直管副部级建制的全国重点大学，世界一流大学建设高校。</a:t>
            </a:r>
            <a:endParaRPr lang="en-US" altLang="zh-CN" dirty="0">
              <a:latin typeface="+mn-ea"/>
            </a:endParaRPr>
          </a:p>
          <a:p>
            <a:pPr marL="285750" indent="-285750" algn="just">
              <a:lnSpc>
                <a:spcPct val="130000"/>
              </a:lnSpc>
              <a:buFont typeface="Arial" panose="020B0604020202020204" pitchFamily="34" charset="0"/>
              <a:buChar char="•"/>
            </a:pPr>
            <a:r>
              <a:rPr lang="zh-CN" altLang="en-US" dirty="0">
                <a:latin typeface="+mn-ea"/>
              </a:rPr>
              <a:t>北京航空航天大学简称北航，是中华人民共和国工业和信息化部直属、中央直管副部级建制的全国重点大学，世界一流大学建设高校。</a:t>
            </a:r>
            <a:endParaRPr lang="en-US" altLang="zh-CN" dirty="0">
              <a:latin typeface="+mn-ea"/>
            </a:endParaRPr>
          </a:p>
          <a:p>
            <a:pPr marL="285750" indent="-285750" algn="just">
              <a:lnSpc>
                <a:spcPct val="130000"/>
              </a:lnSpc>
              <a:buFont typeface="Arial" panose="020B0604020202020204" pitchFamily="34" charset="0"/>
              <a:buChar char="•"/>
            </a:pPr>
            <a:r>
              <a:rPr lang="zh-CN" altLang="en-US" dirty="0">
                <a:latin typeface="+mn-ea"/>
              </a:rPr>
              <a:t>北京航空航天大学简称北航，是中华人民共和国工业和信息化部直属、中央直管副部级建制的全国重点大学，世界一流大学建设高校。</a:t>
            </a:r>
            <a:endParaRPr lang="en-US" altLang="zh-CN" dirty="0">
              <a:latin typeface="+mn-ea"/>
            </a:endParaRPr>
          </a:p>
          <a:p>
            <a:pPr marL="285750" indent="-285750" algn="just">
              <a:lnSpc>
                <a:spcPct val="130000"/>
              </a:lnSpc>
              <a:buFont typeface="Arial" panose="020B0604020202020204" pitchFamily="34" charset="0"/>
              <a:buChar char="•"/>
            </a:pPr>
            <a:r>
              <a:rPr lang="zh-CN" altLang="en-US" dirty="0">
                <a:latin typeface="+mn-ea"/>
              </a:rPr>
              <a:t>北京航空航天大学简称北航，是中华人民共和国工业和信息化部直属、中央直管副部级建制的全国重点大学，世界一流大学建设高校。</a:t>
            </a:r>
            <a:endParaRPr lang="en-US" altLang="zh-CN" dirty="0">
              <a:latin typeface="+mn-ea"/>
            </a:endParaRPr>
          </a:p>
        </p:txBody>
      </p:sp>
    </p:spTree>
    <p:extLst>
      <p:ext uri="{BB962C8B-B14F-4D97-AF65-F5344CB8AC3E}">
        <p14:creationId xmlns:p14="http://schemas.microsoft.com/office/powerpoint/2010/main" val="28930458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877D397-DEDD-4FEC-9731-2A21CB216F6E}"/>
              </a:ext>
            </a:extLst>
          </p:cNvPr>
          <p:cNvSpPr>
            <a:spLocks noGrp="1"/>
          </p:cNvSpPr>
          <p:nvPr>
            <p:ph type="body" sz="quarter" idx="10"/>
          </p:nvPr>
        </p:nvSpPr>
        <p:spPr/>
        <p:txBody>
          <a:bodyPr>
            <a:normAutofit lnSpcReduction="10000"/>
          </a:bodyPr>
          <a:lstStyle/>
          <a:p>
            <a:r>
              <a:rPr lang="zh-CN" altLang="en-US" dirty="0"/>
              <a:t>表格</a:t>
            </a:r>
          </a:p>
        </p:txBody>
      </p:sp>
      <p:sp>
        <p:nvSpPr>
          <p:cNvPr id="5" name="灯片编号占位符 4">
            <a:extLst>
              <a:ext uri="{FF2B5EF4-FFF2-40B4-BE49-F238E27FC236}">
                <a16:creationId xmlns:a16="http://schemas.microsoft.com/office/drawing/2014/main" id="{8218D46B-3880-4DBD-A6C2-E06E3515ECD2}"/>
              </a:ext>
            </a:extLst>
          </p:cNvPr>
          <p:cNvSpPr>
            <a:spLocks noGrp="1"/>
          </p:cNvSpPr>
          <p:nvPr>
            <p:ph type="sldNum" sz="quarter" idx="13"/>
          </p:nvPr>
        </p:nvSpPr>
        <p:spPr/>
        <p:txBody>
          <a:bodyPr/>
          <a:lstStyle/>
          <a:p>
            <a:fld id="{E16B16C1-6D5E-46C9-B419-8AFAA0B89E27}" type="slidenum">
              <a:rPr lang="zh-CN" altLang="en-US" smtClean="0"/>
              <a:pPr/>
              <a:t>21</a:t>
            </a:fld>
            <a:endParaRPr lang="zh-CN" altLang="en-US" dirty="0"/>
          </a:p>
        </p:txBody>
      </p:sp>
      <p:graphicFrame>
        <p:nvGraphicFramePr>
          <p:cNvPr id="3" name="表格 2">
            <a:extLst>
              <a:ext uri="{FF2B5EF4-FFF2-40B4-BE49-F238E27FC236}">
                <a16:creationId xmlns:a16="http://schemas.microsoft.com/office/drawing/2014/main" id="{E68D0AC0-B399-4763-AAB5-4AB4B5821F6E}"/>
              </a:ext>
            </a:extLst>
          </p:cNvPr>
          <p:cNvGraphicFramePr>
            <a:graphicFrameLocks noGrp="1"/>
          </p:cNvGraphicFramePr>
          <p:nvPr>
            <p:extLst>
              <p:ext uri="{D42A27DB-BD31-4B8C-83A1-F6EECF244321}">
                <p14:modId xmlns:p14="http://schemas.microsoft.com/office/powerpoint/2010/main" val="223618982"/>
              </p:ext>
            </p:extLst>
          </p:nvPr>
        </p:nvGraphicFramePr>
        <p:xfrm>
          <a:off x="666750" y="3226754"/>
          <a:ext cx="10858500" cy="3008946"/>
        </p:xfrm>
        <a:graphic>
          <a:graphicData uri="http://schemas.openxmlformats.org/drawingml/2006/table">
            <a:tbl>
              <a:tblPr firstRow="1" bandRow="1">
                <a:tableStyleId>{69012ECD-51FC-41F1-AA8D-1B2483CD663E}</a:tableStyleId>
              </a:tblPr>
              <a:tblGrid>
                <a:gridCol w="1809750">
                  <a:extLst>
                    <a:ext uri="{9D8B030D-6E8A-4147-A177-3AD203B41FA5}">
                      <a16:colId xmlns:a16="http://schemas.microsoft.com/office/drawing/2014/main" val="547299304"/>
                    </a:ext>
                  </a:extLst>
                </a:gridCol>
                <a:gridCol w="1809750">
                  <a:extLst>
                    <a:ext uri="{9D8B030D-6E8A-4147-A177-3AD203B41FA5}">
                      <a16:colId xmlns:a16="http://schemas.microsoft.com/office/drawing/2014/main" val="4126958439"/>
                    </a:ext>
                  </a:extLst>
                </a:gridCol>
                <a:gridCol w="1809750">
                  <a:extLst>
                    <a:ext uri="{9D8B030D-6E8A-4147-A177-3AD203B41FA5}">
                      <a16:colId xmlns:a16="http://schemas.microsoft.com/office/drawing/2014/main" val="257946915"/>
                    </a:ext>
                  </a:extLst>
                </a:gridCol>
                <a:gridCol w="1809750">
                  <a:extLst>
                    <a:ext uri="{9D8B030D-6E8A-4147-A177-3AD203B41FA5}">
                      <a16:colId xmlns:a16="http://schemas.microsoft.com/office/drawing/2014/main" val="3271154778"/>
                    </a:ext>
                  </a:extLst>
                </a:gridCol>
                <a:gridCol w="1809750">
                  <a:extLst>
                    <a:ext uri="{9D8B030D-6E8A-4147-A177-3AD203B41FA5}">
                      <a16:colId xmlns:a16="http://schemas.microsoft.com/office/drawing/2014/main" val="3221957641"/>
                    </a:ext>
                  </a:extLst>
                </a:gridCol>
                <a:gridCol w="1809750">
                  <a:extLst>
                    <a:ext uri="{9D8B030D-6E8A-4147-A177-3AD203B41FA5}">
                      <a16:colId xmlns:a16="http://schemas.microsoft.com/office/drawing/2014/main" val="1026786103"/>
                    </a:ext>
                  </a:extLst>
                </a:gridCol>
              </a:tblGrid>
              <a:tr h="501491">
                <a:tc>
                  <a:txBody>
                    <a:bodyPr/>
                    <a:lstStyle/>
                    <a:p>
                      <a:pPr algn="ctr"/>
                      <a:endParaRPr lang="zh-CN" altLang="en-US" sz="1800" b="1" dirty="0">
                        <a:solidFill>
                          <a:schemeClr val="bg1"/>
                        </a:solidFill>
                        <a:latin typeface="+mj-ea"/>
                        <a:ea typeface="+mj-ea"/>
                      </a:endParaRPr>
                    </a:p>
                  </a:txBody>
                  <a:tcPr marL="138631" marR="138631" marT="69316" marB="69316" anchor="ctr"/>
                </a:tc>
                <a:tc>
                  <a:txBody>
                    <a:bodyPr/>
                    <a:lstStyle/>
                    <a:p>
                      <a:pPr algn="ctr"/>
                      <a:r>
                        <a:rPr lang="zh-CN" altLang="en-US" sz="1800" b="1" dirty="0">
                          <a:latin typeface="+mj-ea"/>
                          <a:ea typeface="+mj-ea"/>
                        </a:rPr>
                        <a:t>项目一</a:t>
                      </a:r>
                      <a:endParaRPr lang="zh-CN" altLang="en-US" sz="1800" b="1" dirty="0">
                        <a:solidFill>
                          <a:schemeClr val="bg1"/>
                        </a:solidFill>
                        <a:latin typeface="+mj-ea"/>
                        <a:ea typeface="+mj-ea"/>
                      </a:endParaRPr>
                    </a:p>
                  </a:txBody>
                  <a:tcPr marL="138631" marR="138631" marT="69316" marB="69316" anchor="ctr"/>
                </a:tc>
                <a:tc>
                  <a:txBody>
                    <a:bodyPr/>
                    <a:lstStyle/>
                    <a:p>
                      <a:pPr algn="ctr"/>
                      <a:r>
                        <a:rPr lang="zh-CN" altLang="en-US" sz="1800" b="1" dirty="0">
                          <a:latin typeface="+mj-ea"/>
                          <a:ea typeface="+mj-ea"/>
                        </a:rPr>
                        <a:t>项目二</a:t>
                      </a:r>
                      <a:endParaRPr lang="zh-CN" altLang="en-US" sz="1800" b="1" dirty="0">
                        <a:solidFill>
                          <a:schemeClr val="bg1"/>
                        </a:solidFill>
                        <a:latin typeface="+mj-ea"/>
                        <a:ea typeface="+mj-ea"/>
                      </a:endParaRPr>
                    </a:p>
                  </a:txBody>
                  <a:tcPr marL="138631" marR="138631" marT="69316" marB="69316" anchor="ctr"/>
                </a:tc>
                <a:tc>
                  <a:txBody>
                    <a:bodyPr/>
                    <a:lstStyle/>
                    <a:p>
                      <a:pPr algn="ctr"/>
                      <a:r>
                        <a:rPr lang="zh-CN" altLang="en-US" sz="1800" b="1" dirty="0">
                          <a:latin typeface="+mj-ea"/>
                          <a:ea typeface="+mj-ea"/>
                        </a:rPr>
                        <a:t>项目三</a:t>
                      </a:r>
                      <a:endParaRPr lang="zh-CN" altLang="en-US" sz="1800" b="1" dirty="0">
                        <a:solidFill>
                          <a:schemeClr val="bg1"/>
                        </a:solidFill>
                        <a:latin typeface="+mj-ea"/>
                        <a:ea typeface="+mj-ea"/>
                      </a:endParaRPr>
                    </a:p>
                  </a:txBody>
                  <a:tcPr marL="138631" marR="138631" marT="69316" marB="69316" anchor="ctr"/>
                </a:tc>
                <a:tc>
                  <a:txBody>
                    <a:bodyPr/>
                    <a:lstStyle/>
                    <a:p>
                      <a:pPr algn="ctr"/>
                      <a:r>
                        <a:rPr lang="zh-CN" altLang="en-US" sz="1800" b="1" dirty="0">
                          <a:latin typeface="+mj-ea"/>
                          <a:ea typeface="+mj-ea"/>
                        </a:rPr>
                        <a:t>项目四</a:t>
                      </a:r>
                      <a:endParaRPr lang="zh-CN" altLang="en-US" sz="1800" b="1" dirty="0">
                        <a:solidFill>
                          <a:schemeClr val="bg1"/>
                        </a:solidFill>
                        <a:latin typeface="+mj-ea"/>
                        <a:ea typeface="+mj-ea"/>
                      </a:endParaRPr>
                    </a:p>
                  </a:txBody>
                  <a:tcPr marL="138631" marR="138631" marT="69316" marB="69316" anchor="ctr"/>
                </a:tc>
                <a:tc>
                  <a:txBody>
                    <a:bodyPr/>
                    <a:lstStyle/>
                    <a:p>
                      <a:pPr algn="ctr"/>
                      <a:r>
                        <a:rPr lang="zh-CN" altLang="en-US" sz="1800" b="1" dirty="0">
                          <a:latin typeface="+mj-ea"/>
                          <a:ea typeface="+mj-ea"/>
                        </a:rPr>
                        <a:t>项目五</a:t>
                      </a:r>
                      <a:endParaRPr lang="zh-CN" altLang="en-US" sz="1800" b="1" dirty="0">
                        <a:solidFill>
                          <a:schemeClr val="bg1"/>
                        </a:solidFill>
                        <a:latin typeface="+mj-ea"/>
                        <a:ea typeface="+mj-ea"/>
                      </a:endParaRPr>
                    </a:p>
                  </a:txBody>
                  <a:tcPr marL="138631" marR="138631" marT="69316" marB="69316" anchor="ctr"/>
                </a:tc>
                <a:extLst>
                  <a:ext uri="{0D108BD9-81ED-4DB2-BD59-A6C34878D82A}">
                    <a16:rowId xmlns:a16="http://schemas.microsoft.com/office/drawing/2014/main" val="3745653848"/>
                  </a:ext>
                </a:extLst>
              </a:tr>
              <a:tr h="501491">
                <a:tc>
                  <a:txBody>
                    <a:bodyPr/>
                    <a:lstStyle/>
                    <a:p>
                      <a:pPr algn="ctr"/>
                      <a:r>
                        <a:rPr lang="zh-CN" altLang="en-US" sz="1800" dirty="0">
                          <a:solidFill>
                            <a:schemeClr val="tx1">
                              <a:lumMod val="95000"/>
                              <a:lumOff val="5000"/>
                            </a:schemeClr>
                          </a:solidFill>
                          <a:latin typeface="微软雅黑 Light" panose="020B0502040204020203" pitchFamily="34" charset="-122"/>
                        </a:rPr>
                        <a:t>实验</a:t>
                      </a:r>
                      <a:r>
                        <a:rPr lang="en-US" altLang="zh-CN" sz="1800" dirty="0">
                          <a:solidFill>
                            <a:schemeClr val="tx1">
                              <a:lumMod val="95000"/>
                              <a:lumOff val="5000"/>
                            </a:schemeClr>
                          </a:solidFill>
                        </a:rPr>
                        <a:t>1</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20%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20%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20%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20%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20%</a:t>
                      </a:r>
                      <a:endParaRPr lang="zh-CN" altLang="en-US" sz="1800" dirty="0">
                        <a:solidFill>
                          <a:schemeClr val="tx1">
                            <a:lumMod val="95000"/>
                            <a:lumOff val="5000"/>
                          </a:schemeClr>
                        </a:solidFill>
                      </a:endParaRPr>
                    </a:p>
                  </a:txBody>
                  <a:tcPr marL="138631" marR="138631" marT="69316" marB="69316" anchor="ctr"/>
                </a:tc>
                <a:extLst>
                  <a:ext uri="{0D108BD9-81ED-4DB2-BD59-A6C34878D82A}">
                    <a16:rowId xmlns:a16="http://schemas.microsoft.com/office/drawing/2014/main" val="31778791"/>
                  </a:ext>
                </a:extLst>
              </a:tr>
              <a:tr h="501491">
                <a:tc>
                  <a:txBody>
                    <a:bodyPr/>
                    <a:lstStyle/>
                    <a:p>
                      <a:pPr algn="ctr"/>
                      <a:r>
                        <a:rPr lang="zh-CN" altLang="en-US" sz="1800" dirty="0">
                          <a:solidFill>
                            <a:schemeClr val="tx1">
                              <a:lumMod val="95000"/>
                              <a:lumOff val="5000"/>
                            </a:schemeClr>
                          </a:solidFill>
                          <a:latin typeface="微软雅黑 Light" panose="020B0502040204020203" pitchFamily="34" charset="-122"/>
                        </a:rPr>
                        <a:t>实验</a:t>
                      </a:r>
                      <a:r>
                        <a:rPr lang="en-US" altLang="zh-CN" sz="1800" dirty="0">
                          <a:solidFill>
                            <a:schemeClr val="tx1">
                              <a:lumMod val="95000"/>
                              <a:lumOff val="5000"/>
                            </a:schemeClr>
                          </a:solidFill>
                        </a:rPr>
                        <a:t>2</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40%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40%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40%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40%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40%</a:t>
                      </a:r>
                      <a:endParaRPr lang="zh-CN" altLang="en-US" sz="1800" dirty="0">
                        <a:solidFill>
                          <a:schemeClr val="tx1">
                            <a:lumMod val="95000"/>
                            <a:lumOff val="5000"/>
                          </a:schemeClr>
                        </a:solidFill>
                      </a:endParaRPr>
                    </a:p>
                  </a:txBody>
                  <a:tcPr marL="138631" marR="138631" marT="69316" marB="69316" anchor="ctr"/>
                </a:tc>
                <a:extLst>
                  <a:ext uri="{0D108BD9-81ED-4DB2-BD59-A6C34878D82A}">
                    <a16:rowId xmlns:a16="http://schemas.microsoft.com/office/drawing/2014/main" val="3639912108"/>
                  </a:ext>
                </a:extLst>
              </a:tr>
              <a:tr h="501491">
                <a:tc>
                  <a:txBody>
                    <a:bodyPr/>
                    <a:lstStyle/>
                    <a:p>
                      <a:pPr algn="ctr"/>
                      <a:r>
                        <a:rPr lang="zh-CN" altLang="en-US" sz="1800" dirty="0">
                          <a:solidFill>
                            <a:schemeClr val="tx1">
                              <a:lumMod val="95000"/>
                              <a:lumOff val="5000"/>
                            </a:schemeClr>
                          </a:solidFill>
                          <a:latin typeface="微软雅黑 Light" panose="020B0502040204020203" pitchFamily="34" charset="-122"/>
                        </a:rPr>
                        <a:t>实验</a:t>
                      </a:r>
                      <a:r>
                        <a:rPr lang="en-US" altLang="zh-CN" sz="1800" dirty="0">
                          <a:solidFill>
                            <a:schemeClr val="tx1">
                              <a:lumMod val="95000"/>
                              <a:lumOff val="5000"/>
                            </a:schemeClr>
                          </a:solidFill>
                        </a:rPr>
                        <a:t>3</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60%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60%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60%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60%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60%</a:t>
                      </a:r>
                      <a:endParaRPr lang="zh-CN" altLang="en-US" sz="1800" dirty="0">
                        <a:solidFill>
                          <a:schemeClr val="tx1">
                            <a:lumMod val="95000"/>
                            <a:lumOff val="5000"/>
                          </a:schemeClr>
                        </a:solidFill>
                      </a:endParaRPr>
                    </a:p>
                  </a:txBody>
                  <a:tcPr marL="138631" marR="138631" marT="69316" marB="69316" anchor="ctr"/>
                </a:tc>
                <a:extLst>
                  <a:ext uri="{0D108BD9-81ED-4DB2-BD59-A6C34878D82A}">
                    <a16:rowId xmlns:a16="http://schemas.microsoft.com/office/drawing/2014/main" val="2264230654"/>
                  </a:ext>
                </a:extLst>
              </a:tr>
              <a:tr h="501491">
                <a:tc>
                  <a:txBody>
                    <a:bodyPr/>
                    <a:lstStyle/>
                    <a:p>
                      <a:pPr algn="ctr"/>
                      <a:r>
                        <a:rPr lang="zh-CN" altLang="en-US" sz="1800" dirty="0">
                          <a:solidFill>
                            <a:schemeClr val="tx1">
                              <a:lumMod val="95000"/>
                              <a:lumOff val="5000"/>
                            </a:schemeClr>
                          </a:solidFill>
                          <a:latin typeface="微软雅黑 Light" panose="020B0502040204020203" pitchFamily="34" charset="-122"/>
                        </a:rPr>
                        <a:t>实验</a:t>
                      </a:r>
                      <a:r>
                        <a:rPr lang="en-US" altLang="zh-CN" sz="1800" dirty="0">
                          <a:solidFill>
                            <a:schemeClr val="tx1">
                              <a:lumMod val="95000"/>
                              <a:lumOff val="5000"/>
                            </a:schemeClr>
                          </a:solidFill>
                        </a:rPr>
                        <a:t>4</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70%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70%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70%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70%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70%</a:t>
                      </a:r>
                      <a:endParaRPr lang="zh-CN" altLang="en-US" sz="1800" dirty="0">
                        <a:solidFill>
                          <a:schemeClr val="tx1">
                            <a:lumMod val="95000"/>
                            <a:lumOff val="5000"/>
                          </a:schemeClr>
                        </a:solidFill>
                      </a:endParaRPr>
                    </a:p>
                  </a:txBody>
                  <a:tcPr marL="138631" marR="138631" marT="69316" marB="69316" anchor="ctr"/>
                </a:tc>
                <a:extLst>
                  <a:ext uri="{0D108BD9-81ED-4DB2-BD59-A6C34878D82A}">
                    <a16:rowId xmlns:a16="http://schemas.microsoft.com/office/drawing/2014/main" val="391158064"/>
                  </a:ext>
                </a:extLst>
              </a:tr>
              <a:tr h="501491">
                <a:tc>
                  <a:txBody>
                    <a:bodyPr/>
                    <a:lstStyle/>
                    <a:p>
                      <a:pPr algn="ctr"/>
                      <a:r>
                        <a:rPr lang="zh-CN" altLang="en-US" sz="1800" dirty="0">
                          <a:solidFill>
                            <a:schemeClr val="tx1">
                              <a:lumMod val="95000"/>
                              <a:lumOff val="5000"/>
                            </a:schemeClr>
                          </a:solidFill>
                          <a:latin typeface="微软雅黑 Light" panose="020B0502040204020203" pitchFamily="34" charset="-122"/>
                        </a:rPr>
                        <a:t>实验</a:t>
                      </a:r>
                      <a:r>
                        <a:rPr lang="en-US" altLang="zh-CN" sz="1800" dirty="0">
                          <a:solidFill>
                            <a:schemeClr val="tx1">
                              <a:lumMod val="95000"/>
                              <a:lumOff val="5000"/>
                            </a:schemeClr>
                          </a:solidFill>
                        </a:rPr>
                        <a:t>5</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80%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80%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80%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80%</a:t>
                      </a:r>
                      <a:endParaRPr lang="zh-CN" altLang="en-US" sz="1800" dirty="0">
                        <a:solidFill>
                          <a:schemeClr val="tx1">
                            <a:lumMod val="95000"/>
                            <a:lumOff val="5000"/>
                          </a:schemeClr>
                        </a:solidFill>
                      </a:endParaRPr>
                    </a:p>
                  </a:txBody>
                  <a:tcPr marL="138631" marR="138631" marT="69316" marB="69316" anchor="ctr"/>
                </a:tc>
                <a:tc>
                  <a:txBody>
                    <a:bodyPr/>
                    <a:lstStyle/>
                    <a:p>
                      <a:pPr algn="ctr"/>
                      <a:r>
                        <a:rPr lang="en-US" altLang="zh-CN" sz="1800" dirty="0">
                          <a:solidFill>
                            <a:schemeClr val="tx1">
                              <a:lumMod val="95000"/>
                              <a:lumOff val="5000"/>
                            </a:schemeClr>
                          </a:solidFill>
                          <a:latin typeface="微软雅黑 Light" panose="020B0502040204020203" pitchFamily="34" charset="-122"/>
                        </a:rPr>
                        <a:t>80%</a:t>
                      </a:r>
                      <a:endParaRPr lang="zh-CN" altLang="en-US" sz="1800" dirty="0">
                        <a:solidFill>
                          <a:schemeClr val="tx1">
                            <a:lumMod val="95000"/>
                            <a:lumOff val="5000"/>
                          </a:schemeClr>
                        </a:solidFill>
                      </a:endParaRPr>
                    </a:p>
                  </a:txBody>
                  <a:tcPr marL="138631" marR="138631" marT="69316" marB="69316" anchor="ctr"/>
                </a:tc>
                <a:extLst>
                  <a:ext uri="{0D108BD9-81ED-4DB2-BD59-A6C34878D82A}">
                    <a16:rowId xmlns:a16="http://schemas.microsoft.com/office/drawing/2014/main" val="1765843332"/>
                  </a:ext>
                </a:extLst>
              </a:tr>
            </a:tbl>
          </a:graphicData>
        </a:graphic>
      </p:graphicFrame>
      <p:sp>
        <p:nvSpPr>
          <p:cNvPr id="4" name="文本框 3">
            <a:extLst>
              <a:ext uri="{FF2B5EF4-FFF2-40B4-BE49-F238E27FC236}">
                <a16:creationId xmlns:a16="http://schemas.microsoft.com/office/drawing/2014/main" id="{C0ED90D3-5BC5-4031-80A4-651555347936}"/>
              </a:ext>
            </a:extLst>
          </p:cNvPr>
          <p:cNvSpPr txBox="1"/>
          <p:nvPr/>
        </p:nvSpPr>
        <p:spPr>
          <a:xfrm>
            <a:off x="666750" y="847741"/>
            <a:ext cx="10858500" cy="1858714"/>
          </a:xfrm>
          <a:prstGeom prst="rect">
            <a:avLst/>
          </a:prstGeom>
          <a:noFill/>
        </p:spPr>
        <p:txBody>
          <a:bodyPr wrap="square" lIns="0" rIns="0" rtlCol="0">
            <a:spAutoFit/>
          </a:bodyPr>
          <a:lstStyle/>
          <a:p>
            <a:pPr algn="just">
              <a:lnSpc>
                <a:spcPct val="130000"/>
              </a:lnSpc>
            </a:pPr>
            <a:r>
              <a:rPr lang="zh-CN" altLang="en-US" dirty="0">
                <a:latin typeface="微软雅黑 Light" panose="020B0502040204020203" pitchFamily="34" charset="-122"/>
              </a:rPr>
              <a:t>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描述请输入对图表的描述请输入对图表的描述请输入对图表的描述请输入对图表的描述请输入对图表的描述</a:t>
            </a:r>
          </a:p>
        </p:txBody>
      </p:sp>
    </p:spTree>
    <p:extLst>
      <p:ext uri="{BB962C8B-B14F-4D97-AF65-F5344CB8AC3E}">
        <p14:creationId xmlns:p14="http://schemas.microsoft.com/office/powerpoint/2010/main" val="3339969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BAFC5F4-7A55-4AC8-8852-0629771E2CA9}"/>
              </a:ext>
            </a:extLst>
          </p:cNvPr>
          <p:cNvSpPr>
            <a:spLocks noGrp="1"/>
          </p:cNvSpPr>
          <p:nvPr>
            <p:ph type="body" sz="quarter" idx="10"/>
          </p:nvPr>
        </p:nvSpPr>
        <p:spPr/>
        <p:txBody>
          <a:bodyPr>
            <a:normAutofit lnSpcReduction="10000"/>
          </a:bodyPr>
          <a:lstStyle/>
          <a:p>
            <a:r>
              <a:rPr lang="zh-CN" altLang="en-US" dirty="0"/>
              <a:t>折线图</a:t>
            </a:r>
          </a:p>
        </p:txBody>
      </p:sp>
      <p:sp>
        <p:nvSpPr>
          <p:cNvPr id="3" name="灯片编号占位符 2">
            <a:extLst>
              <a:ext uri="{FF2B5EF4-FFF2-40B4-BE49-F238E27FC236}">
                <a16:creationId xmlns:a16="http://schemas.microsoft.com/office/drawing/2014/main" id="{FC3DF1E2-3759-44FA-8C10-A4BCF0D6B4CB}"/>
              </a:ext>
            </a:extLst>
          </p:cNvPr>
          <p:cNvSpPr>
            <a:spLocks noGrp="1"/>
          </p:cNvSpPr>
          <p:nvPr>
            <p:ph type="sldNum" sz="quarter" idx="13"/>
          </p:nvPr>
        </p:nvSpPr>
        <p:spPr/>
        <p:txBody>
          <a:bodyPr/>
          <a:lstStyle/>
          <a:p>
            <a:fld id="{E16B16C1-6D5E-46C9-B419-8AFAA0B89E27}" type="slidenum">
              <a:rPr lang="zh-CN" altLang="en-US" smtClean="0"/>
              <a:pPr/>
              <a:t>22</a:t>
            </a:fld>
            <a:endParaRPr lang="zh-CN" altLang="en-US" dirty="0"/>
          </a:p>
        </p:txBody>
      </p:sp>
      <p:graphicFrame>
        <p:nvGraphicFramePr>
          <p:cNvPr id="4" name="图表 3">
            <a:extLst>
              <a:ext uri="{FF2B5EF4-FFF2-40B4-BE49-F238E27FC236}">
                <a16:creationId xmlns:a16="http://schemas.microsoft.com/office/drawing/2014/main" id="{DCCE1F00-D465-4963-B5C7-41C0DE47BBBE}"/>
              </a:ext>
            </a:extLst>
          </p:cNvPr>
          <p:cNvGraphicFramePr/>
          <p:nvPr>
            <p:extLst/>
          </p:nvPr>
        </p:nvGraphicFramePr>
        <p:xfrm>
          <a:off x="596093" y="1336432"/>
          <a:ext cx="7057682" cy="4850969"/>
        </p:xfrm>
        <a:graphic>
          <a:graphicData uri="http://schemas.openxmlformats.org/drawingml/2006/chart">
            <c:chart xmlns:c="http://schemas.openxmlformats.org/drawingml/2006/chart" xmlns:r="http://schemas.openxmlformats.org/officeDocument/2006/relationships" r:id="rId2"/>
          </a:graphicData>
        </a:graphic>
      </p:graphicFrame>
      <p:cxnSp>
        <p:nvCxnSpPr>
          <p:cNvPr id="16" name="直接连接符 15">
            <a:extLst>
              <a:ext uri="{FF2B5EF4-FFF2-40B4-BE49-F238E27FC236}">
                <a16:creationId xmlns:a16="http://schemas.microsoft.com/office/drawing/2014/main" id="{8557E939-F312-43FB-ABF4-E08E415A967E}"/>
              </a:ext>
            </a:extLst>
          </p:cNvPr>
          <p:cNvCxnSpPr>
            <a:cxnSpLocks/>
          </p:cNvCxnSpPr>
          <p:nvPr/>
        </p:nvCxnSpPr>
        <p:spPr>
          <a:xfrm>
            <a:off x="7765366" y="942535"/>
            <a:ext cx="0" cy="5275385"/>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A0AE72AE-71E6-42F4-A1B1-DFD57BE4F239}"/>
              </a:ext>
            </a:extLst>
          </p:cNvPr>
          <p:cNvGrpSpPr/>
          <p:nvPr/>
        </p:nvGrpSpPr>
        <p:grpSpPr>
          <a:xfrm>
            <a:off x="7861300" y="1336432"/>
            <a:ext cx="3657600" cy="1904579"/>
            <a:chOff x="8077006" y="1336432"/>
            <a:chExt cx="3657600" cy="1904579"/>
          </a:xfrm>
        </p:grpSpPr>
        <p:sp>
          <p:nvSpPr>
            <p:cNvPr id="14" name="矩形 13">
              <a:extLst>
                <a:ext uri="{FF2B5EF4-FFF2-40B4-BE49-F238E27FC236}">
                  <a16:creationId xmlns:a16="http://schemas.microsoft.com/office/drawing/2014/main" id="{5CA95E7F-F517-43DF-B6A6-F15D86B1FE16}"/>
                </a:ext>
              </a:extLst>
            </p:cNvPr>
            <p:cNvSpPr/>
            <p:nvPr/>
          </p:nvSpPr>
          <p:spPr>
            <a:xfrm>
              <a:off x="8077006" y="1336432"/>
              <a:ext cx="3657600" cy="4814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8" name="文本框 17">
              <a:extLst>
                <a:ext uri="{FF2B5EF4-FFF2-40B4-BE49-F238E27FC236}">
                  <a16:creationId xmlns:a16="http://schemas.microsoft.com/office/drawing/2014/main" id="{512FC5C7-8784-498E-979D-7C5561311934}"/>
                </a:ext>
              </a:extLst>
            </p:cNvPr>
            <p:cNvSpPr txBox="1"/>
            <p:nvPr/>
          </p:nvSpPr>
          <p:spPr>
            <a:xfrm>
              <a:off x="8215704" y="1377081"/>
              <a:ext cx="3380203" cy="400110"/>
            </a:xfrm>
            <a:prstGeom prst="rect">
              <a:avLst/>
            </a:prstGeom>
            <a:noFill/>
          </p:spPr>
          <p:txBody>
            <a:bodyPr wrap="square" lIns="0" rIns="0" rtlCol="0">
              <a:spAutoFit/>
            </a:bodyPr>
            <a:lstStyle/>
            <a:p>
              <a:r>
                <a:rPr lang="zh-CN" altLang="en-US" sz="2000" b="1" dirty="0">
                  <a:solidFill>
                    <a:schemeClr val="bg1"/>
                  </a:solidFill>
                  <a:latin typeface="+mj-ea"/>
                  <a:ea typeface="+mj-ea"/>
                </a:rPr>
                <a:t>请输入你的观点</a:t>
              </a:r>
            </a:p>
          </p:txBody>
        </p:sp>
        <p:sp>
          <p:nvSpPr>
            <p:cNvPr id="19" name="文本框 18">
              <a:extLst>
                <a:ext uri="{FF2B5EF4-FFF2-40B4-BE49-F238E27FC236}">
                  <a16:creationId xmlns:a16="http://schemas.microsoft.com/office/drawing/2014/main" id="{A96E342D-E4B8-4B16-A772-652439BF0CAD}"/>
                </a:ext>
              </a:extLst>
            </p:cNvPr>
            <p:cNvSpPr txBox="1"/>
            <p:nvPr/>
          </p:nvSpPr>
          <p:spPr>
            <a:xfrm>
              <a:off x="8077006" y="2102494"/>
              <a:ext cx="3405483" cy="1138517"/>
            </a:xfrm>
            <a:prstGeom prst="rect">
              <a:avLst/>
            </a:prstGeom>
            <a:noFill/>
          </p:spPr>
          <p:txBody>
            <a:bodyPr wrap="square" lIns="0" rIns="0" rtlCol="0">
              <a:spAutoFit/>
            </a:bodyPr>
            <a:lstStyle/>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p:txBody>
        </p:sp>
      </p:grpSp>
      <p:grpSp>
        <p:nvGrpSpPr>
          <p:cNvPr id="21" name="组合 20">
            <a:extLst>
              <a:ext uri="{FF2B5EF4-FFF2-40B4-BE49-F238E27FC236}">
                <a16:creationId xmlns:a16="http://schemas.microsoft.com/office/drawing/2014/main" id="{FE40DE92-E651-4C58-A428-00E04AF90859}"/>
              </a:ext>
            </a:extLst>
          </p:cNvPr>
          <p:cNvGrpSpPr/>
          <p:nvPr/>
        </p:nvGrpSpPr>
        <p:grpSpPr>
          <a:xfrm>
            <a:off x="7861299" y="3959835"/>
            <a:ext cx="3657600" cy="1904579"/>
            <a:chOff x="8077006" y="1336432"/>
            <a:chExt cx="3657600" cy="1904579"/>
          </a:xfrm>
        </p:grpSpPr>
        <p:sp>
          <p:nvSpPr>
            <p:cNvPr id="22" name="矩形 21">
              <a:extLst>
                <a:ext uri="{FF2B5EF4-FFF2-40B4-BE49-F238E27FC236}">
                  <a16:creationId xmlns:a16="http://schemas.microsoft.com/office/drawing/2014/main" id="{56A14246-4D1C-46C3-9E40-F98973ABA2C4}"/>
                </a:ext>
              </a:extLst>
            </p:cNvPr>
            <p:cNvSpPr/>
            <p:nvPr/>
          </p:nvSpPr>
          <p:spPr>
            <a:xfrm>
              <a:off x="8077006" y="1336432"/>
              <a:ext cx="3657600" cy="4814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3" name="文本框 22">
              <a:extLst>
                <a:ext uri="{FF2B5EF4-FFF2-40B4-BE49-F238E27FC236}">
                  <a16:creationId xmlns:a16="http://schemas.microsoft.com/office/drawing/2014/main" id="{F66BAF1D-129E-4914-AADD-E657FC1EDEE3}"/>
                </a:ext>
              </a:extLst>
            </p:cNvPr>
            <p:cNvSpPr txBox="1"/>
            <p:nvPr/>
          </p:nvSpPr>
          <p:spPr>
            <a:xfrm>
              <a:off x="8215704" y="1377081"/>
              <a:ext cx="3380203" cy="400110"/>
            </a:xfrm>
            <a:prstGeom prst="rect">
              <a:avLst/>
            </a:prstGeom>
            <a:noFill/>
          </p:spPr>
          <p:txBody>
            <a:bodyPr wrap="square" lIns="0" rIns="0" rtlCol="0">
              <a:spAutoFit/>
            </a:bodyPr>
            <a:lstStyle/>
            <a:p>
              <a:r>
                <a:rPr lang="zh-CN" altLang="en-US" sz="2000" b="1" dirty="0">
                  <a:solidFill>
                    <a:schemeClr val="bg1"/>
                  </a:solidFill>
                  <a:latin typeface="+mj-ea"/>
                  <a:ea typeface="+mj-ea"/>
                </a:rPr>
                <a:t>请输入你的观点</a:t>
              </a:r>
            </a:p>
          </p:txBody>
        </p:sp>
        <p:sp>
          <p:nvSpPr>
            <p:cNvPr id="24" name="文本框 23">
              <a:extLst>
                <a:ext uri="{FF2B5EF4-FFF2-40B4-BE49-F238E27FC236}">
                  <a16:creationId xmlns:a16="http://schemas.microsoft.com/office/drawing/2014/main" id="{E3D0E500-EC46-434D-8177-3FB5802E74CB}"/>
                </a:ext>
              </a:extLst>
            </p:cNvPr>
            <p:cNvSpPr txBox="1"/>
            <p:nvPr/>
          </p:nvSpPr>
          <p:spPr>
            <a:xfrm>
              <a:off x="8077006" y="2102494"/>
              <a:ext cx="3405483" cy="1138517"/>
            </a:xfrm>
            <a:prstGeom prst="rect">
              <a:avLst/>
            </a:prstGeom>
            <a:noFill/>
          </p:spPr>
          <p:txBody>
            <a:bodyPr wrap="square" lIns="0" rIns="0" rtlCol="0">
              <a:spAutoFit/>
            </a:bodyPr>
            <a:lstStyle/>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p:txBody>
        </p:sp>
      </p:grpSp>
    </p:spTree>
    <p:extLst>
      <p:ext uri="{BB962C8B-B14F-4D97-AF65-F5344CB8AC3E}">
        <p14:creationId xmlns:p14="http://schemas.microsoft.com/office/powerpoint/2010/main" val="17669883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4D1FFE2-B3D5-40F3-B45F-E4F8BD4CA88D}"/>
              </a:ext>
            </a:extLst>
          </p:cNvPr>
          <p:cNvSpPr>
            <a:spLocks noGrp="1"/>
          </p:cNvSpPr>
          <p:nvPr>
            <p:ph type="body" sz="quarter" idx="10"/>
          </p:nvPr>
        </p:nvSpPr>
        <p:spPr/>
        <p:txBody>
          <a:bodyPr>
            <a:normAutofit lnSpcReduction="10000"/>
          </a:bodyPr>
          <a:lstStyle/>
          <a:p>
            <a:r>
              <a:rPr lang="zh-CN" altLang="en-US" dirty="0"/>
              <a:t>柱状图</a:t>
            </a:r>
          </a:p>
        </p:txBody>
      </p:sp>
      <p:sp>
        <p:nvSpPr>
          <p:cNvPr id="13" name="灯片编号占位符 12">
            <a:extLst>
              <a:ext uri="{FF2B5EF4-FFF2-40B4-BE49-F238E27FC236}">
                <a16:creationId xmlns:a16="http://schemas.microsoft.com/office/drawing/2014/main" id="{31B77688-87B7-4719-BA90-CB1359554DBD}"/>
              </a:ext>
            </a:extLst>
          </p:cNvPr>
          <p:cNvSpPr>
            <a:spLocks noGrp="1"/>
          </p:cNvSpPr>
          <p:nvPr>
            <p:ph type="sldNum" sz="quarter" idx="13"/>
          </p:nvPr>
        </p:nvSpPr>
        <p:spPr/>
        <p:txBody>
          <a:bodyPr/>
          <a:lstStyle/>
          <a:p>
            <a:fld id="{E16B16C1-6D5E-46C9-B419-8AFAA0B89E27}" type="slidenum">
              <a:rPr lang="zh-CN" altLang="en-US" smtClean="0"/>
              <a:pPr/>
              <a:t>23</a:t>
            </a:fld>
            <a:endParaRPr lang="zh-CN" altLang="en-US" dirty="0"/>
          </a:p>
        </p:txBody>
      </p:sp>
      <p:graphicFrame>
        <p:nvGraphicFramePr>
          <p:cNvPr id="3" name="图表 2">
            <a:extLst>
              <a:ext uri="{FF2B5EF4-FFF2-40B4-BE49-F238E27FC236}">
                <a16:creationId xmlns:a16="http://schemas.microsoft.com/office/drawing/2014/main" id="{852761D6-B94E-4BDC-89E0-16D1BC86F231}"/>
              </a:ext>
            </a:extLst>
          </p:cNvPr>
          <p:cNvGraphicFramePr/>
          <p:nvPr>
            <p:extLst/>
          </p:nvPr>
        </p:nvGraphicFramePr>
        <p:xfrm>
          <a:off x="605866" y="1162528"/>
          <a:ext cx="7421536" cy="4850969"/>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a:extLst>
              <a:ext uri="{FF2B5EF4-FFF2-40B4-BE49-F238E27FC236}">
                <a16:creationId xmlns:a16="http://schemas.microsoft.com/office/drawing/2014/main" id="{36AB74F9-6BCF-4159-81A4-1157DC5763CC}"/>
              </a:ext>
            </a:extLst>
          </p:cNvPr>
          <p:cNvGrpSpPr/>
          <p:nvPr/>
        </p:nvGrpSpPr>
        <p:grpSpPr>
          <a:xfrm>
            <a:off x="8476072" y="894731"/>
            <a:ext cx="3405483" cy="1600182"/>
            <a:chOff x="8181422" y="1394847"/>
            <a:chExt cx="3405483" cy="1600182"/>
          </a:xfrm>
        </p:grpSpPr>
        <p:sp>
          <p:nvSpPr>
            <p:cNvPr id="5" name="文本框 4">
              <a:extLst>
                <a:ext uri="{FF2B5EF4-FFF2-40B4-BE49-F238E27FC236}">
                  <a16:creationId xmlns:a16="http://schemas.microsoft.com/office/drawing/2014/main" id="{4EEFCEC0-9897-45F1-AF72-05D45E1B87D2}"/>
                </a:ext>
              </a:extLst>
            </p:cNvPr>
            <p:cNvSpPr txBox="1"/>
            <p:nvPr/>
          </p:nvSpPr>
          <p:spPr>
            <a:xfrm>
              <a:off x="8181422" y="1394847"/>
              <a:ext cx="3380203" cy="400110"/>
            </a:xfrm>
            <a:prstGeom prst="rect">
              <a:avLst/>
            </a:prstGeom>
            <a:noFill/>
          </p:spPr>
          <p:txBody>
            <a:bodyPr wrap="square" lIns="0" rIns="0" rtlCol="0">
              <a:spAutoFit/>
            </a:bodyPr>
            <a:lstStyle/>
            <a:p>
              <a:r>
                <a:rPr lang="zh-CN" altLang="en-US" sz="2000" b="1" dirty="0">
                  <a:solidFill>
                    <a:schemeClr val="accent1"/>
                  </a:solidFill>
                  <a:latin typeface="+mj-ea"/>
                  <a:ea typeface="+mj-ea"/>
                </a:rPr>
                <a:t>请输入你的观点</a:t>
              </a:r>
            </a:p>
          </p:txBody>
        </p:sp>
        <p:sp>
          <p:nvSpPr>
            <p:cNvPr id="6" name="文本框 5">
              <a:extLst>
                <a:ext uri="{FF2B5EF4-FFF2-40B4-BE49-F238E27FC236}">
                  <a16:creationId xmlns:a16="http://schemas.microsoft.com/office/drawing/2014/main" id="{1B47A909-6A3D-4618-AC0D-AD1C99A2EB48}"/>
                </a:ext>
              </a:extLst>
            </p:cNvPr>
            <p:cNvSpPr txBox="1"/>
            <p:nvPr/>
          </p:nvSpPr>
          <p:spPr>
            <a:xfrm>
              <a:off x="8181422" y="1856512"/>
              <a:ext cx="3405483" cy="1138517"/>
            </a:xfrm>
            <a:prstGeom prst="rect">
              <a:avLst/>
            </a:prstGeom>
            <a:noFill/>
          </p:spPr>
          <p:txBody>
            <a:bodyPr wrap="square" lIns="0" rIns="0" rtlCol="0">
              <a:spAutoFit/>
            </a:bodyPr>
            <a:lstStyle/>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p:txBody>
        </p:sp>
      </p:grpSp>
      <p:grpSp>
        <p:nvGrpSpPr>
          <p:cNvPr id="7" name="组合 6">
            <a:extLst>
              <a:ext uri="{FF2B5EF4-FFF2-40B4-BE49-F238E27FC236}">
                <a16:creationId xmlns:a16="http://schemas.microsoft.com/office/drawing/2014/main" id="{BCD72A91-EBEE-49B9-A876-F47DD194393B}"/>
              </a:ext>
            </a:extLst>
          </p:cNvPr>
          <p:cNvGrpSpPr/>
          <p:nvPr/>
        </p:nvGrpSpPr>
        <p:grpSpPr>
          <a:xfrm>
            <a:off x="8476072" y="2796875"/>
            <a:ext cx="3405483" cy="1600182"/>
            <a:chOff x="8181422" y="1394847"/>
            <a:chExt cx="3405483" cy="1600182"/>
          </a:xfrm>
        </p:grpSpPr>
        <p:sp>
          <p:nvSpPr>
            <p:cNvPr id="8" name="文本框 7">
              <a:extLst>
                <a:ext uri="{FF2B5EF4-FFF2-40B4-BE49-F238E27FC236}">
                  <a16:creationId xmlns:a16="http://schemas.microsoft.com/office/drawing/2014/main" id="{4C0CBE47-BDBA-46E1-90EF-5A66DF946971}"/>
                </a:ext>
              </a:extLst>
            </p:cNvPr>
            <p:cNvSpPr txBox="1"/>
            <p:nvPr/>
          </p:nvSpPr>
          <p:spPr>
            <a:xfrm>
              <a:off x="8181422" y="1394847"/>
              <a:ext cx="3380203" cy="400110"/>
            </a:xfrm>
            <a:prstGeom prst="rect">
              <a:avLst/>
            </a:prstGeom>
            <a:noFill/>
          </p:spPr>
          <p:txBody>
            <a:bodyPr wrap="square" lIns="0" rIns="0" rtlCol="0">
              <a:spAutoFit/>
            </a:bodyPr>
            <a:lstStyle/>
            <a:p>
              <a:r>
                <a:rPr lang="zh-CN" altLang="en-US" sz="2000" b="1" dirty="0">
                  <a:solidFill>
                    <a:schemeClr val="accent1"/>
                  </a:solidFill>
                  <a:latin typeface="+mj-ea"/>
                  <a:ea typeface="+mj-ea"/>
                </a:rPr>
                <a:t>请输入你的观点</a:t>
              </a:r>
            </a:p>
          </p:txBody>
        </p:sp>
        <p:sp>
          <p:nvSpPr>
            <p:cNvPr id="9" name="文本框 8">
              <a:extLst>
                <a:ext uri="{FF2B5EF4-FFF2-40B4-BE49-F238E27FC236}">
                  <a16:creationId xmlns:a16="http://schemas.microsoft.com/office/drawing/2014/main" id="{5E96CF13-2E89-40B6-952C-A61B0341B089}"/>
                </a:ext>
              </a:extLst>
            </p:cNvPr>
            <p:cNvSpPr txBox="1"/>
            <p:nvPr/>
          </p:nvSpPr>
          <p:spPr>
            <a:xfrm>
              <a:off x="8181422" y="1856512"/>
              <a:ext cx="3405483" cy="1138517"/>
            </a:xfrm>
            <a:prstGeom prst="rect">
              <a:avLst/>
            </a:prstGeom>
            <a:noFill/>
          </p:spPr>
          <p:txBody>
            <a:bodyPr wrap="square" lIns="0" rIns="0" rtlCol="0">
              <a:spAutoFit/>
            </a:bodyPr>
            <a:lstStyle/>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p:txBody>
        </p:sp>
      </p:grpSp>
      <p:grpSp>
        <p:nvGrpSpPr>
          <p:cNvPr id="10" name="组合 9">
            <a:extLst>
              <a:ext uri="{FF2B5EF4-FFF2-40B4-BE49-F238E27FC236}">
                <a16:creationId xmlns:a16="http://schemas.microsoft.com/office/drawing/2014/main" id="{14666359-E11B-4A44-BE5E-C5766D90696E}"/>
              </a:ext>
            </a:extLst>
          </p:cNvPr>
          <p:cNvGrpSpPr/>
          <p:nvPr/>
        </p:nvGrpSpPr>
        <p:grpSpPr>
          <a:xfrm>
            <a:off x="8476072" y="4699018"/>
            <a:ext cx="3405483" cy="1600182"/>
            <a:chOff x="8181422" y="1394847"/>
            <a:chExt cx="3405483" cy="1600182"/>
          </a:xfrm>
        </p:grpSpPr>
        <p:sp>
          <p:nvSpPr>
            <p:cNvPr id="11" name="文本框 10">
              <a:extLst>
                <a:ext uri="{FF2B5EF4-FFF2-40B4-BE49-F238E27FC236}">
                  <a16:creationId xmlns:a16="http://schemas.microsoft.com/office/drawing/2014/main" id="{08BAB523-91AA-4F1B-B966-585AF951DBEB}"/>
                </a:ext>
              </a:extLst>
            </p:cNvPr>
            <p:cNvSpPr txBox="1"/>
            <p:nvPr/>
          </p:nvSpPr>
          <p:spPr>
            <a:xfrm>
              <a:off x="8181422" y="1394847"/>
              <a:ext cx="3380203" cy="400110"/>
            </a:xfrm>
            <a:prstGeom prst="rect">
              <a:avLst/>
            </a:prstGeom>
            <a:noFill/>
          </p:spPr>
          <p:txBody>
            <a:bodyPr wrap="square" lIns="0" rIns="0" rtlCol="0">
              <a:spAutoFit/>
            </a:bodyPr>
            <a:lstStyle/>
            <a:p>
              <a:r>
                <a:rPr lang="zh-CN" altLang="en-US" sz="2000" b="1" dirty="0">
                  <a:solidFill>
                    <a:schemeClr val="accent1"/>
                  </a:solidFill>
                  <a:latin typeface="+mj-ea"/>
                  <a:ea typeface="+mj-ea"/>
                </a:rPr>
                <a:t>请输入你的观点</a:t>
              </a:r>
            </a:p>
          </p:txBody>
        </p:sp>
        <p:sp>
          <p:nvSpPr>
            <p:cNvPr id="12" name="文本框 11">
              <a:extLst>
                <a:ext uri="{FF2B5EF4-FFF2-40B4-BE49-F238E27FC236}">
                  <a16:creationId xmlns:a16="http://schemas.microsoft.com/office/drawing/2014/main" id="{73A6673C-E845-423A-ACBE-6D9422BF55BB}"/>
                </a:ext>
              </a:extLst>
            </p:cNvPr>
            <p:cNvSpPr txBox="1"/>
            <p:nvPr/>
          </p:nvSpPr>
          <p:spPr>
            <a:xfrm>
              <a:off x="8181422" y="1856512"/>
              <a:ext cx="3405483" cy="1138517"/>
            </a:xfrm>
            <a:prstGeom prst="rect">
              <a:avLst/>
            </a:prstGeom>
            <a:noFill/>
          </p:spPr>
          <p:txBody>
            <a:bodyPr wrap="square" lIns="0" rIns="0" rtlCol="0">
              <a:spAutoFit/>
            </a:bodyPr>
            <a:lstStyle/>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a:p>
              <a:pPr marL="285750" indent="-285750" algn="just">
                <a:lnSpc>
                  <a:spcPct val="130000"/>
                </a:lnSpc>
                <a:buFont typeface="Wingdings" panose="05000000000000000000" pitchFamily="2" charset="2"/>
                <a:buChar char="ü"/>
              </a:pPr>
              <a:r>
                <a:rPr lang="zh-CN" altLang="en-US" dirty="0">
                  <a:latin typeface="微软雅黑 Light" panose="020B0502040204020203" pitchFamily="34" charset="-122"/>
                </a:rPr>
                <a:t>请输入观点对应的解释说明</a:t>
              </a:r>
              <a:endParaRPr lang="en-US" altLang="zh-CN" dirty="0">
                <a:latin typeface="微软雅黑 Light" panose="020B0502040204020203" pitchFamily="34" charset="-122"/>
              </a:endParaRPr>
            </a:p>
          </p:txBody>
        </p:sp>
      </p:grpSp>
    </p:spTree>
    <p:extLst>
      <p:ext uri="{BB962C8B-B14F-4D97-AF65-F5344CB8AC3E}">
        <p14:creationId xmlns:p14="http://schemas.microsoft.com/office/powerpoint/2010/main" val="15404344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B974A08-3504-4719-BCB8-0E049B03AE07}"/>
              </a:ext>
            </a:extLst>
          </p:cNvPr>
          <p:cNvSpPr>
            <a:spLocks noGrp="1"/>
          </p:cNvSpPr>
          <p:nvPr>
            <p:ph type="body" sz="quarter" idx="10"/>
          </p:nvPr>
        </p:nvSpPr>
        <p:spPr/>
        <p:txBody>
          <a:bodyPr>
            <a:normAutofit lnSpcReduction="10000"/>
          </a:bodyPr>
          <a:lstStyle/>
          <a:p>
            <a:r>
              <a:rPr lang="zh-CN" altLang="en-US" dirty="0"/>
              <a:t>扇形图</a:t>
            </a:r>
          </a:p>
        </p:txBody>
      </p:sp>
      <p:sp>
        <p:nvSpPr>
          <p:cNvPr id="3" name="灯片编号占位符 2">
            <a:extLst>
              <a:ext uri="{FF2B5EF4-FFF2-40B4-BE49-F238E27FC236}">
                <a16:creationId xmlns:a16="http://schemas.microsoft.com/office/drawing/2014/main" id="{E5E9338D-C1E3-4448-8D9C-1C1313A5D4FE}"/>
              </a:ext>
            </a:extLst>
          </p:cNvPr>
          <p:cNvSpPr>
            <a:spLocks noGrp="1"/>
          </p:cNvSpPr>
          <p:nvPr>
            <p:ph type="sldNum" sz="quarter" idx="13"/>
          </p:nvPr>
        </p:nvSpPr>
        <p:spPr/>
        <p:txBody>
          <a:bodyPr/>
          <a:lstStyle/>
          <a:p>
            <a:fld id="{E16B16C1-6D5E-46C9-B419-8AFAA0B89E27}" type="slidenum">
              <a:rPr lang="zh-CN" altLang="en-US" smtClean="0"/>
              <a:pPr/>
              <a:t>24</a:t>
            </a:fld>
            <a:endParaRPr lang="zh-CN" altLang="en-US" dirty="0"/>
          </a:p>
        </p:txBody>
      </p:sp>
      <p:cxnSp>
        <p:nvCxnSpPr>
          <p:cNvPr id="6" name="直接连接符 5">
            <a:extLst>
              <a:ext uri="{FF2B5EF4-FFF2-40B4-BE49-F238E27FC236}">
                <a16:creationId xmlns:a16="http://schemas.microsoft.com/office/drawing/2014/main" id="{8C2903EF-EA74-4FEF-B213-DACA9F01BBC6}"/>
              </a:ext>
            </a:extLst>
          </p:cNvPr>
          <p:cNvCxnSpPr>
            <a:cxnSpLocks/>
          </p:cNvCxnSpPr>
          <p:nvPr/>
        </p:nvCxnSpPr>
        <p:spPr>
          <a:xfrm>
            <a:off x="7986430" y="952500"/>
            <a:ext cx="0" cy="5388789"/>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57B67852-C0DC-4239-AE55-975D09220D7B}"/>
              </a:ext>
            </a:extLst>
          </p:cNvPr>
          <p:cNvCxnSpPr>
            <a:cxnSpLocks/>
          </p:cNvCxnSpPr>
          <p:nvPr/>
        </p:nvCxnSpPr>
        <p:spPr>
          <a:xfrm>
            <a:off x="4455886" y="3632200"/>
            <a:ext cx="70889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70544D0A-A495-43DA-8FF8-8AE47B1E9DD1}"/>
              </a:ext>
            </a:extLst>
          </p:cNvPr>
          <p:cNvGrpSpPr/>
          <p:nvPr/>
        </p:nvGrpSpPr>
        <p:grpSpPr>
          <a:xfrm>
            <a:off x="4455886" y="1065904"/>
            <a:ext cx="3685289" cy="2294736"/>
            <a:chOff x="4455886" y="1065904"/>
            <a:chExt cx="3685289" cy="2294736"/>
          </a:xfrm>
        </p:grpSpPr>
        <p:sp>
          <p:nvSpPr>
            <p:cNvPr id="11" name="矩形 10">
              <a:extLst>
                <a:ext uri="{FF2B5EF4-FFF2-40B4-BE49-F238E27FC236}">
                  <a16:creationId xmlns:a16="http://schemas.microsoft.com/office/drawing/2014/main" id="{CE5773EA-4707-46D9-A61D-DA78E15B097B}"/>
                </a:ext>
              </a:extLst>
            </p:cNvPr>
            <p:cNvSpPr/>
            <p:nvPr/>
          </p:nvSpPr>
          <p:spPr>
            <a:xfrm>
              <a:off x="4455886" y="1065905"/>
              <a:ext cx="537023" cy="400109"/>
            </a:xfrm>
            <a:prstGeom prst="rect">
              <a:avLst/>
            </a:prstGeom>
            <a:pattFill prst="wdDnDiag">
              <a:fgClr>
                <a:schemeClr val="accent5"/>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2" name="文本框 11">
              <a:extLst>
                <a:ext uri="{FF2B5EF4-FFF2-40B4-BE49-F238E27FC236}">
                  <a16:creationId xmlns:a16="http://schemas.microsoft.com/office/drawing/2014/main" id="{C7DE143E-0421-4B2E-86F3-BEA02F81A171}"/>
                </a:ext>
              </a:extLst>
            </p:cNvPr>
            <p:cNvSpPr txBox="1"/>
            <p:nvPr/>
          </p:nvSpPr>
          <p:spPr>
            <a:xfrm>
              <a:off x="5145061" y="1065904"/>
              <a:ext cx="2996114" cy="400110"/>
            </a:xfrm>
            <a:prstGeom prst="rect">
              <a:avLst/>
            </a:prstGeom>
            <a:noFill/>
          </p:spPr>
          <p:txBody>
            <a:bodyPr wrap="square" lIns="0" rIns="0" rtlCol="0">
              <a:spAutoFit/>
            </a:bodyPr>
            <a:lstStyle/>
            <a:p>
              <a:r>
                <a:rPr lang="zh-CN" altLang="en-US" sz="2000" b="1" dirty="0">
                  <a:solidFill>
                    <a:schemeClr val="accent1"/>
                  </a:solidFill>
                  <a:latin typeface="+mj-ea"/>
                  <a:ea typeface="+mj-ea"/>
                </a:rPr>
                <a:t>类别一</a:t>
              </a:r>
            </a:p>
          </p:txBody>
        </p:sp>
        <p:sp>
          <p:nvSpPr>
            <p:cNvPr id="13" name="文本框 12">
              <a:extLst>
                <a:ext uri="{FF2B5EF4-FFF2-40B4-BE49-F238E27FC236}">
                  <a16:creationId xmlns:a16="http://schemas.microsoft.com/office/drawing/2014/main" id="{C9FE59E3-608D-4355-B081-F58C9472CD59}"/>
                </a:ext>
              </a:extLst>
            </p:cNvPr>
            <p:cNvSpPr txBox="1"/>
            <p:nvPr/>
          </p:nvSpPr>
          <p:spPr>
            <a:xfrm>
              <a:off x="4455887" y="1594259"/>
              <a:ext cx="3140668" cy="1766381"/>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请输入对图表的描述请输入对图表的描述请输入对图表的描述请输入对图表的描述请输入对图表的描述请输入对图表的描述请输入对图表的描述请输</a:t>
              </a:r>
            </a:p>
          </p:txBody>
        </p:sp>
      </p:grpSp>
      <p:grpSp>
        <p:nvGrpSpPr>
          <p:cNvPr id="15" name="组合 14">
            <a:extLst>
              <a:ext uri="{FF2B5EF4-FFF2-40B4-BE49-F238E27FC236}">
                <a16:creationId xmlns:a16="http://schemas.microsoft.com/office/drawing/2014/main" id="{51917EC0-EF63-40D0-8A41-9E153FAD233C}"/>
              </a:ext>
            </a:extLst>
          </p:cNvPr>
          <p:cNvGrpSpPr/>
          <p:nvPr/>
        </p:nvGrpSpPr>
        <p:grpSpPr>
          <a:xfrm>
            <a:off x="8388494" y="1065904"/>
            <a:ext cx="3156295" cy="2294736"/>
            <a:chOff x="4455886" y="1065904"/>
            <a:chExt cx="3219697" cy="2294736"/>
          </a:xfrm>
        </p:grpSpPr>
        <p:sp>
          <p:nvSpPr>
            <p:cNvPr id="16" name="矩形 15">
              <a:extLst>
                <a:ext uri="{FF2B5EF4-FFF2-40B4-BE49-F238E27FC236}">
                  <a16:creationId xmlns:a16="http://schemas.microsoft.com/office/drawing/2014/main" id="{8731D46F-C259-4D7A-8E01-84E6BB64EF87}"/>
                </a:ext>
              </a:extLst>
            </p:cNvPr>
            <p:cNvSpPr/>
            <p:nvPr/>
          </p:nvSpPr>
          <p:spPr>
            <a:xfrm>
              <a:off x="4455886" y="1065905"/>
              <a:ext cx="537023" cy="40010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7" name="文本框 16">
              <a:extLst>
                <a:ext uri="{FF2B5EF4-FFF2-40B4-BE49-F238E27FC236}">
                  <a16:creationId xmlns:a16="http://schemas.microsoft.com/office/drawing/2014/main" id="{2B9F1F8F-2857-45C1-8FDC-73E9FBFAB9D4}"/>
                </a:ext>
              </a:extLst>
            </p:cNvPr>
            <p:cNvSpPr txBox="1"/>
            <p:nvPr/>
          </p:nvSpPr>
          <p:spPr>
            <a:xfrm>
              <a:off x="5145061" y="1065904"/>
              <a:ext cx="2402059" cy="400110"/>
            </a:xfrm>
            <a:prstGeom prst="rect">
              <a:avLst/>
            </a:prstGeom>
            <a:noFill/>
          </p:spPr>
          <p:txBody>
            <a:bodyPr wrap="square" lIns="0" rIns="0" rtlCol="0">
              <a:spAutoFit/>
            </a:bodyPr>
            <a:lstStyle/>
            <a:p>
              <a:r>
                <a:rPr lang="zh-CN" altLang="en-US" sz="2000" b="1" dirty="0">
                  <a:solidFill>
                    <a:schemeClr val="accent1"/>
                  </a:solidFill>
                  <a:latin typeface="+mj-ea"/>
                  <a:ea typeface="+mj-ea"/>
                </a:rPr>
                <a:t>类别二</a:t>
              </a:r>
            </a:p>
          </p:txBody>
        </p:sp>
        <p:sp>
          <p:nvSpPr>
            <p:cNvPr id="18" name="文本框 17">
              <a:extLst>
                <a:ext uri="{FF2B5EF4-FFF2-40B4-BE49-F238E27FC236}">
                  <a16:creationId xmlns:a16="http://schemas.microsoft.com/office/drawing/2014/main" id="{BD17098E-F14D-4DA9-9110-79AAFB7CC286}"/>
                </a:ext>
              </a:extLst>
            </p:cNvPr>
            <p:cNvSpPr txBox="1"/>
            <p:nvPr/>
          </p:nvSpPr>
          <p:spPr>
            <a:xfrm>
              <a:off x="4455886" y="1594259"/>
              <a:ext cx="3219697" cy="1766381"/>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请输入对图表的描述请输入对图表的描述请输入对图表的描述请输入对图表的描述请输入对图表的描述请输入对图表的描述请输入对图表的描述请输</a:t>
              </a:r>
            </a:p>
          </p:txBody>
        </p:sp>
      </p:grpSp>
      <p:grpSp>
        <p:nvGrpSpPr>
          <p:cNvPr id="19" name="组合 18">
            <a:extLst>
              <a:ext uri="{FF2B5EF4-FFF2-40B4-BE49-F238E27FC236}">
                <a16:creationId xmlns:a16="http://schemas.microsoft.com/office/drawing/2014/main" id="{D116B414-D426-4451-9E12-FD6AE01BBBE6}"/>
              </a:ext>
            </a:extLst>
          </p:cNvPr>
          <p:cNvGrpSpPr/>
          <p:nvPr/>
        </p:nvGrpSpPr>
        <p:grpSpPr>
          <a:xfrm>
            <a:off x="4455886" y="3875076"/>
            <a:ext cx="3685289" cy="2294736"/>
            <a:chOff x="4455886" y="1065904"/>
            <a:chExt cx="3685289" cy="2294736"/>
          </a:xfrm>
        </p:grpSpPr>
        <p:sp>
          <p:nvSpPr>
            <p:cNvPr id="20" name="矩形 19">
              <a:extLst>
                <a:ext uri="{FF2B5EF4-FFF2-40B4-BE49-F238E27FC236}">
                  <a16:creationId xmlns:a16="http://schemas.microsoft.com/office/drawing/2014/main" id="{607DD3C9-D286-4966-B887-ED5F09BEAD7C}"/>
                </a:ext>
              </a:extLst>
            </p:cNvPr>
            <p:cNvSpPr/>
            <p:nvPr/>
          </p:nvSpPr>
          <p:spPr>
            <a:xfrm>
              <a:off x="4455886" y="1065905"/>
              <a:ext cx="537023" cy="400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1" name="文本框 20">
              <a:extLst>
                <a:ext uri="{FF2B5EF4-FFF2-40B4-BE49-F238E27FC236}">
                  <a16:creationId xmlns:a16="http://schemas.microsoft.com/office/drawing/2014/main" id="{E19817B5-E361-4218-88E3-49991072D380}"/>
                </a:ext>
              </a:extLst>
            </p:cNvPr>
            <p:cNvSpPr txBox="1"/>
            <p:nvPr/>
          </p:nvSpPr>
          <p:spPr>
            <a:xfrm>
              <a:off x="5145061" y="1065904"/>
              <a:ext cx="2996114" cy="400110"/>
            </a:xfrm>
            <a:prstGeom prst="rect">
              <a:avLst/>
            </a:prstGeom>
            <a:noFill/>
          </p:spPr>
          <p:txBody>
            <a:bodyPr wrap="square" lIns="0" rIns="0" rtlCol="0">
              <a:spAutoFit/>
            </a:bodyPr>
            <a:lstStyle/>
            <a:p>
              <a:r>
                <a:rPr lang="zh-CN" altLang="en-US" sz="2000" b="1" dirty="0">
                  <a:solidFill>
                    <a:schemeClr val="accent1"/>
                  </a:solidFill>
                  <a:latin typeface="+mj-ea"/>
                  <a:ea typeface="+mj-ea"/>
                </a:rPr>
                <a:t>类别三</a:t>
              </a:r>
            </a:p>
          </p:txBody>
        </p:sp>
        <p:sp>
          <p:nvSpPr>
            <p:cNvPr id="22" name="文本框 21">
              <a:extLst>
                <a:ext uri="{FF2B5EF4-FFF2-40B4-BE49-F238E27FC236}">
                  <a16:creationId xmlns:a16="http://schemas.microsoft.com/office/drawing/2014/main" id="{AA8B27D7-8E88-46BE-A933-20F71B586D72}"/>
                </a:ext>
              </a:extLst>
            </p:cNvPr>
            <p:cNvSpPr txBox="1"/>
            <p:nvPr/>
          </p:nvSpPr>
          <p:spPr>
            <a:xfrm>
              <a:off x="4455887" y="1594259"/>
              <a:ext cx="3140668" cy="1766381"/>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请输入对图表的描述请输入对图表的描述请输入对图表的描述请输入对图表的描述请输入对图表的描述请输入对图表的描述请输入对图表的描述请输</a:t>
              </a:r>
            </a:p>
          </p:txBody>
        </p:sp>
      </p:grpSp>
      <p:grpSp>
        <p:nvGrpSpPr>
          <p:cNvPr id="23" name="组合 22">
            <a:extLst>
              <a:ext uri="{FF2B5EF4-FFF2-40B4-BE49-F238E27FC236}">
                <a16:creationId xmlns:a16="http://schemas.microsoft.com/office/drawing/2014/main" id="{D41B0A7A-97AB-4E06-B950-187AC5909530}"/>
              </a:ext>
            </a:extLst>
          </p:cNvPr>
          <p:cNvGrpSpPr/>
          <p:nvPr/>
        </p:nvGrpSpPr>
        <p:grpSpPr>
          <a:xfrm>
            <a:off x="8351742" y="3875076"/>
            <a:ext cx="3156301" cy="2294736"/>
            <a:chOff x="4455886" y="1065904"/>
            <a:chExt cx="3156301" cy="2294736"/>
          </a:xfrm>
        </p:grpSpPr>
        <p:sp>
          <p:nvSpPr>
            <p:cNvPr id="24" name="矩形 23">
              <a:extLst>
                <a:ext uri="{FF2B5EF4-FFF2-40B4-BE49-F238E27FC236}">
                  <a16:creationId xmlns:a16="http://schemas.microsoft.com/office/drawing/2014/main" id="{FBDAE85B-BDC9-47F0-BBCF-E63F54C6710A}"/>
                </a:ext>
              </a:extLst>
            </p:cNvPr>
            <p:cNvSpPr/>
            <p:nvPr/>
          </p:nvSpPr>
          <p:spPr>
            <a:xfrm>
              <a:off x="4455886" y="1065905"/>
              <a:ext cx="537023" cy="4001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5" name="文本框 24">
              <a:extLst>
                <a:ext uri="{FF2B5EF4-FFF2-40B4-BE49-F238E27FC236}">
                  <a16:creationId xmlns:a16="http://schemas.microsoft.com/office/drawing/2014/main" id="{32F9483B-A05B-4871-8D05-0B1382F98841}"/>
                </a:ext>
              </a:extLst>
            </p:cNvPr>
            <p:cNvSpPr txBox="1"/>
            <p:nvPr/>
          </p:nvSpPr>
          <p:spPr>
            <a:xfrm>
              <a:off x="5145061" y="1065904"/>
              <a:ext cx="2352043" cy="400110"/>
            </a:xfrm>
            <a:prstGeom prst="rect">
              <a:avLst/>
            </a:prstGeom>
            <a:noFill/>
          </p:spPr>
          <p:txBody>
            <a:bodyPr wrap="square" lIns="0" rIns="0" rtlCol="0">
              <a:spAutoFit/>
            </a:bodyPr>
            <a:lstStyle/>
            <a:p>
              <a:r>
                <a:rPr lang="zh-CN" altLang="en-US" sz="2000" b="1" dirty="0">
                  <a:solidFill>
                    <a:schemeClr val="accent1"/>
                  </a:solidFill>
                  <a:latin typeface="+mj-ea"/>
                  <a:ea typeface="+mj-ea"/>
                </a:rPr>
                <a:t>类别四</a:t>
              </a:r>
            </a:p>
          </p:txBody>
        </p:sp>
        <p:sp>
          <p:nvSpPr>
            <p:cNvPr id="26" name="文本框 25">
              <a:extLst>
                <a:ext uri="{FF2B5EF4-FFF2-40B4-BE49-F238E27FC236}">
                  <a16:creationId xmlns:a16="http://schemas.microsoft.com/office/drawing/2014/main" id="{25EC8A47-F366-49C6-8C64-EB5D59FB8E07}"/>
                </a:ext>
              </a:extLst>
            </p:cNvPr>
            <p:cNvSpPr txBox="1"/>
            <p:nvPr/>
          </p:nvSpPr>
          <p:spPr>
            <a:xfrm>
              <a:off x="4455887" y="1594259"/>
              <a:ext cx="3156300" cy="1766381"/>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请输入对图表的描述请输入对图表的描述请输入对图表的描述请输入对图表的描述请输入对图表的描述请输入对图表的描述请输入对图表的描述请输</a:t>
              </a:r>
            </a:p>
          </p:txBody>
        </p:sp>
      </p:grpSp>
      <p:graphicFrame>
        <p:nvGraphicFramePr>
          <p:cNvPr id="27" name="图表 26">
            <a:extLst>
              <a:ext uri="{FF2B5EF4-FFF2-40B4-BE49-F238E27FC236}">
                <a16:creationId xmlns:a16="http://schemas.microsoft.com/office/drawing/2014/main" id="{7B587B0C-93A4-4BC2-BACC-EBF27A6C71D9}"/>
              </a:ext>
            </a:extLst>
          </p:cNvPr>
          <p:cNvGraphicFramePr/>
          <p:nvPr>
            <p:extLst>
              <p:ext uri="{D42A27DB-BD31-4B8C-83A1-F6EECF244321}">
                <p14:modId xmlns:p14="http://schemas.microsoft.com/office/powerpoint/2010/main" val="1104337406"/>
              </p:ext>
            </p:extLst>
          </p:nvPr>
        </p:nvGraphicFramePr>
        <p:xfrm>
          <a:off x="-731148" y="1357499"/>
          <a:ext cx="6485304" cy="444542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0223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65C8FEE-0939-48A7-B897-716FE40CFB8D}"/>
              </a:ext>
            </a:extLst>
          </p:cNvPr>
          <p:cNvSpPr>
            <a:spLocks noGrp="1"/>
          </p:cNvSpPr>
          <p:nvPr>
            <p:ph type="body" sz="quarter" idx="10"/>
          </p:nvPr>
        </p:nvSpPr>
        <p:spPr/>
        <p:txBody>
          <a:bodyPr>
            <a:normAutofit lnSpcReduction="10000"/>
          </a:bodyPr>
          <a:lstStyle/>
          <a:p>
            <a:r>
              <a:rPr lang="zh-CN" altLang="en-US" dirty="0"/>
              <a:t>项目理念</a:t>
            </a:r>
          </a:p>
        </p:txBody>
      </p:sp>
      <p:sp>
        <p:nvSpPr>
          <p:cNvPr id="18" name="灯片编号占位符 17">
            <a:extLst>
              <a:ext uri="{FF2B5EF4-FFF2-40B4-BE49-F238E27FC236}">
                <a16:creationId xmlns:a16="http://schemas.microsoft.com/office/drawing/2014/main" id="{D8FE2231-8B02-49E1-8DA1-1746E655D932}"/>
              </a:ext>
            </a:extLst>
          </p:cNvPr>
          <p:cNvSpPr>
            <a:spLocks noGrp="1"/>
          </p:cNvSpPr>
          <p:nvPr>
            <p:ph type="sldNum" sz="quarter" idx="13"/>
          </p:nvPr>
        </p:nvSpPr>
        <p:spPr/>
        <p:txBody>
          <a:bodyPr/>
          <a:lstStyle/>
          <a:p>
            <a:fld id="{E16B16C1-6D5E-46C9-B419-8AFAA0B89E27}" type="slidenum">
              <a:rPr lang="zh-CN" altLang="en-US" smtClean="0"/>
              <a:pPr/>
              <a:t>25</a:t>
            </a:fld>
            <a:endParaRPr lang="zh-CN" altLang="en-US" dirty="0"/>
          </a:p>
        </p:txBody>
      </p:sp>
      <p:grpSp>
        <p:nvGrpSpPr>
          <p:cNvPr id="21" name="组合 20">
            <a:extLst>
              <a:ext uri="{FF2B5EF4-FFF2-40B4-BE49-F238E27FC236}">
                <a16:creationId xmlns:a16="http://schemas.microsoft.com/office/drawing/2014/main" id="{0234A7C1-B975-4426-B709-B02DE175AC8B}"/>
              </a:ext>
            </a:extLst>
          </p:cNvPr>
          <p:cNvGrpSpPr/>
          <p:nvPr/>
        </p:nvGrpSpPr>
        <p:grpSpPr>
          <a:xfrm>
            <a:off x="5592979" y="2967981"/>
            <a:ext cx="5925921" cy="1344635"/>
            <a:chOff x="5440579" y="1268406"/>
            <a:chExt cx="5925921" cy="1344635"/>
          </a:xfrm>
        </p:grpSpPr>
        <p:sp>
          <p:nvSpPr>
            <p:cNvPr id="17" name="椭圆 16">
              <a:extLst>
                <a:ext uri="{FF2B5EF4-FFF2-40B4-BE49-F238E27FC236}">
                  <a16:creationId xmlns:a16="http://schemas.microsoft.com/office/drawing/2014/main" id="{0656396C-364F-4D68-8364-6BB07980B461}"/>
                </a:ext>
              </a:extLst>
            </p:cNvPr>
            <p:cNvSpPr/>
            <p:nvPr/>
          </p:nvSpPr>
          <p:spPr>
            <a:xfrm>
              <a:off x="5440579" y="1380947"/>
              <a:ext cx="492369" cy="49236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j-ea"/>
                  <a:ea typeface="+mj-ea"/>
                </a:rPr>
                <a:t>2</a:t>
              </a:r>
              <a:endParaRPr lang="zh-CN" altLang="en-US" sz="3200" dirty="0">
                <a:latin typeface="+mj-ea"/>
                <a:ea typeface="+mj-ea"/>
              </a:endParaRPr>
            </a:p>
          </p:txBody>
        </p:sp>
        <p:sp>
          <p:nvSpPr>
            <p:cNvPr id="19" name="矩形 18">
              <a:extLst>
                <a:ext uri="{FF2B5EF4-FFF2-40B4-BE49-F238E27FC236}">
                  <a16:creationId xmlns:a16="http://schemas.microsoft.com/office/drawing/2014/main" id="{7E8FCCDB-AB76-4B07-891B-E92EADE82D7C}"/>
                </a:ext>
              </a:extLst>
            </p:cNvPr>
            <p:cNvSpPr/>
            <p:nvPr/>
          </p:nvSpPr>
          <p:spPr>
            <a:xfrm>
              <a:off x="6096000" y="1268406"/>
              <a:ext cx="2537460"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理念二</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20" name="矩形 19">
              <a:extLst>
                <a:ext uri="{FF2B5EF4-FFF2-40B4-BE49-F238E27FC236}">
                  <a16:creationId xmlns:a16="http://schemas.microsoft.com/office/drawing/2014/main" id="{7F1685A1-1D2F-4A4D-A5A6-A070131ECBA4}"/>
                </a:ext>
              </a:extLst>
            </p:cNvPr>
            <p:cNvSpPr/>
            <p:nvPr/>
          </p:nvSpPr>
          <p:spPr>
            <a:xfrm>
              <a:off x="6096000" y="1829172"/>
              <a:ext cx="5270500" cy="783869"/>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请输入对内容的描述请输入对内容的描述请输入对内容的描述请输入对内容请输入对内容的描述请输入对</a:t>
              </a:r>
              <a:endParaRPr lang="en-US" altLang="zh-CN" dirty="0">
                <a:solidFill>
                  <a:prstClr val="black">
                    <a:lumMod val="75000"/>
                    <a:lumOff val="25000"/>
                  </a:prstClr>
                </a:solidFill>
                <a:latin typeface="+mn-ea"/>
              </a:endParaRPr>
            </a:p>
          </p:txBody>
        </p:sp>
      </p:grpSp>
      <p:grpSp>
        <p:nvGrpSpPr>
          <p:cNvPr id="22" name="组合 21">
            <a:extLst>
              <a:ext uri="{FF2B5EF4-FFF2-40B4-BE49-F238E27FC236}">
                <a16:creationId xmlns:a16="http://schemas.microsoft.com/office/drawing/2014/main" id="{BADE857D-81B8-4B8B-AA42-D9F89E28CE44}"/>
              </a:ext>
            </a:extLst>
          </p:cNvPr>
          <p:cNvGrpSpPr/>
          <p:nvPr/>
        </p:nvGrpSpPr>
        <p:grpSpPr>
          <a:xfrm>
            <a:off x="5590965" y="1109672"/>
            <a:ext cx="5927935" cy="1344635"/>
            <a:chOff x="5440579" y="1268406"/>
            <a:chExt cx="5927935" cy="1344635"/>
          </a:xfrm>
        </p:grpSpPr>
        <p:sp>
          <p:nvSpPr>
            <p:cNvPr id="23" name="椭圆 22">
              <a:extLst>
                <a:ext uri="{FF2B5EF4-FFF2-40B4-BE49-F238E27FC236}">
                  <a16:creationId xmlns:a16="http://schemas.microsoft.com/office/drawing/2014/main" id="{3B82C107-C3F7-47BE-86EC-4562236EBDE5}"/>
                </a:ext>
              </a:extLst>
            </p:cNvPr>
            <p:cNvSpPr/>
            <p:nvPr/>
          </p:nvSpPr>
          <p:spPr>
            <a:xfrm>
              <a:off x="5440579" y="1380947"/>
              <a:ext cx="492369" cy="49236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j-ea"/>
                  <a:ea typeface="+mj-ea"/>
                </a:rPr>
                <a:t>1</a:t>
              </a:r>
              <a:endParaRPr lang="zh-CN" altLang="en-US" sz="3200" dirty="0">
                <a:latin typeface="+mj-ea"/>
                <a:ea typeface="+mj-ea"/>
              </a:endParaRPr>
            </a:p>
          </p:txBody>
        </p:sp>
        <p:sp>
          <p:nvSpPr>
            <p:cNvPr id="24" name="矩形 23">
              <a:extLst>
                <a:ext uri="{FF2B5EF4-FFF2-40B4-BE49-F238E27FC236}">
                  <a16:creationId xmlns:a16="http://schemas.microsoft.com/office/drawing/2014/main" id="{A5A4AC46-5F98-42F6-BE0A-A9552C758525}"/>
                </a:ext>
              </a:extLst>
            </p:cNvPr>
            <p:cNvSpPr/>
            <p:nvPr/>
          </p:nvSpPr>
          <p:spPr>
            <a:xfrm>
              <a:off x="6096000" y="1268406"/>
              <a:ext cx="2537460"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理念一</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25" name="矩形 24">
              <a:extLst>
                <a:ext uri="{FF2B5EF4-FFF2-40B4-BE49-F238E27FC236}">
                  <a16:creationId xmlns:a16="http://schemas.microsoft.com/office/drawing/2014/main" id="{0CA99B55-DDBE-4208-AE32-FF31CB58CDD7}"/>
                </a:ext>
              </a:extLst>
            </p:cNvPr>
            <p:cNvSpPr/>
            <p:nvPr/>
          </p:nvSpPr>
          <p:spPr>
            <a:xfrm>
              <a:off x="6096000" y="1829172"/>
              <a:ext cx="5272514" cy="783869"/>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请输入对内容的描述请输入对内容的描述请输入对内容的描述请输入对内容请输入对内容的描述请输入对</a:t>
              </a:r>
              <a:endParaRPr lang="en-US" altLang="zh-CN" dirty="0">
                <a:solidFill>
                  <a:prstClr val="black">
                    <a:lumMod val="75000"/>
                    <a:lumOff val="25000"/>
                  </a:prstClr>
                </a:solidFill>
                <a:latin typeface="+mn-ea"/>
              </a:endParaRPr>
            </a:p>
          </p:txBody>
        </p:sp>
      </p:grpSp>
      <p:grpSp>
        <p:nvGrpSpPr>
          <p:cNvPr id="26" name="组合 25">
            <a:extLst>
              <a:ext uri="{FF2B5EF4-FFF2-40B4-BE49-F238E27FC236}">
                <a16:creationId xmlns:a16="http://schemas.microsoft.com/office/drawing/2014/main" id="{068AD8E4-1D03-4CC6-9ED0-9643140D3BC9}"/>
              </a:ext>
            </a:extLst>
          </p:cNvPr>
          <p:cNvGrpSpPr/>
          <p:nvPr/>
        </p:nvGrpSpPr>
        <p:grpSpPr>
          <a:xfrm>
            <a:off x="5590965" y="4826291"/>
            <a:ext cx="5925921" cy="1344635"/>
            <a:chOff x="5440579" y="1268406"/>
            <a:chExt cx="5925921" cy="1344635"/>
          </a:xfrm>
        </p:grpSpPr>
        <p:sp>
          <p:nvSpPr>
            <p:cNvPr id="27" name="椭圆 26">
              <a:extLst>
                <a:ext uri="{FF2B5EF4-FFF2-40B4-BE49-F238E27FC236}">
                  <a16:creationId xmlns:a16="http://schemas.microsoft.com/office/drawing/2014/main" id="{307EDE37-2695-4F27-B5D0-70DF2AA1DAA0}"/>
                </a:ext>
              </a:extLst>
            </p:cNvPr>
            <p:cNvSpPr/>
            <p:nvPr/>
          </p:nvSpPr>
          <p:spPr>
            <a:xfrm>
              <a:off x="5440579" y="1380947"/>
              <a:ext cx="492369" cy="49236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j-ea"/>
                  <a:ea typeface="+mj-ea"/>
                </a:rPr>
                <a:t>3</a:t>
              </a:r>
              <a:endParaRPr lang="zh-CN" altLang="en-US" sz="3200" dirty="0">
                <a:latin typeface="+mj-ea"/>
                <a:ea typeface="+mj-ea"/>
              </a:endParaRPr>
            </a:p>
          </p:txBody>
        </p:sp>
        <p:sp>
          <p:nvSpPr>
            <p:cNvPr id="28" name="矩形 27">
              <a:extLst>
                <a:ext uri="{FF2B5EF4-FFF2-40B4-BE49-F238E27FC236}">
                  <a16:creationId xmlns:a16="http://schemas.microsoft.com/office/drawing/2014/main" id="{8F9E0CD2-A5D1-481A-B446-49F1BD0AC686}"/>
                </a:ext>
              </a:extLst>
            </p:cNvPr>
            <p:cNvSpPr/>
            <p:nvPr/>
          </p:nvSpPr>
          <p:spPr>
            <a:xfrm>
              <a:off x="6096000" y="1268406"/>
              <a:ext cx="2537460"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理念三</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29" name="矩形 28">
              <a:extLst>
                <a:ext uri="{FF2B5EF4-FFF2-40B4-BE49-F238E27FC236}">
                  <a16:creationId xmlns:a16="http://schemas.microsoft.com/office/drawing/2014/main" id="{E26914E1-650C-49AA-B924-1D8685C02DA5}"/>
                </a:ext>
              </a:extLst>
            </p:cNvPr>
            <p:cNvSpPr/>
            <p:nvPr/>
          </p:nvSpPr>
          <p:spPr>
            <a:xfrm>
              <a:off x="6096000" y="1829172"/>
              <a:ext cx="5270500" cy="783869"/>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请输入对内容的描述请输入对内容的描述请输入对内容的描述请输入对内容请输入对内容的描述请输入对</a:t>
              </a:r>
              <a:endParaRPr lang="en-US" altLang="zh-CN" dirty="0">
                <a:solidFill>
                  <a:prstClr val="black">
                    <a:lumMod val="75000"/>
                    <a:lumOff val="25000"/>
                  </a:prstClr>
                </a:solidFill>
                <a:latin typeface="+mn-ea"/>
              </a:endParaRPr>
            </a:p>
          </p:txBody>
        </p:sp>
      </p:grpSp>
      <p:sp>
        <p:nvSpPr>
          <p:cNvPr id="45" name="thinking_157125">
            <a:extLst>
              <a:ext uri="{FF2B5EF4-FFF2-40B4-BE49-F238E27FC236}">
                <a16:creationId xmlns:a16="http://schemas.microsoft.com/office/drawing/2014/main" id="{5A619A5E-8E96-47BC-A2BF-C1A951B727FA}"/>
              </a:ext>
            </a:extLst>
          </p:cNvPr>
          <p:cNvSpPr>
            <a:spLocks noChangeAspect="1"/>
          </p:cNvSpPr>
          <p:nvPr/>
        </p:nvSpPr>
        <p:spPr bwMode="auto">
          <a:xfrm>
            <a:off x="673100" y="1109672"/>
            <a:ext cx="4010074" cy="4913101"/>
          </a:xfrm>
          <a:custGeom>
            <a:avLst/>
            <a:gdLst>
              <a:gd name="connsiteX0" fmla="*/ 197770 w 472344"/>
              <a:gd name="connsiteY0" fmla="*/ 234027 h 578710"/>
              <a:gd name="connsiteX1" fmla="*/ 195732 w 472344"/>
              <a:gd name="connsiteY1" fmla="*/ 244883 h 578710"/>
              <a:gd name="connsiteX2" fmla="*/ 192335 w 472344"/>
              <a:gd name="connsiteY2" fmla="*/ 248275 h 578710"/>
              <a:gd name="connsiteX3" fmla="*/ 177389 w 472344"/>
              <a:gd name="connsiteY3" fmla="*/ 255738 h 578710"/>
              <a:gd name="connsiteX4" fmla="*/ 172634 w 472344"/>
              <a:gd name="connsiteY4" fmla="*/ 256416 h 578710"/>
              <a:gd name="connsiteX5" fmla="*/ 162444 w 472344"/>
              <a:gd name="connsiteY5" fmla="*/ 250989 h 578710"/>
              <a:gd name="connsiteX6" fmla="*/ 154971 w 472344"/>
              <a:gd name="connsiteY6" fmla="*/ 261844 h 578710"/>
              <a:gd name="connsiteX7" fmla="*/ 163802 w 472344"/>
              <a:gd name="connsiteY7" fmla="*/ 268629 h 578710"/>
              <a:gd name="connsiteX8" fmla="*/ 165161 w 472344"/>
              <a:gd name="connsiteY8" fmla="*/ 273378 h 578710"/>
              <a:gd name="connsiteX9" fmla="*/ 164482 w 472344"/>
              <a:gd name="connsiteY9" fmla="*/ 289661 h 578710"/>
              <a:gd name="connsiteX10" fmla="*/ 162444 w 472344"/>
              <a:gd name="connsiteY10" fmla="*/ 293731 h 578710"/>
              <a:gd name="connsiteX11" fmla="*/ 152253 w 472344"/>
              <a:gd name="connsiteY11" fmla="*/ 299837 h 578710"/>
              <a:gd name="connsiteX12" fmla="*/ 158368 w 472344"/>
              <a:gd name="connsiteY12" fmla="*/ 311371 h 578710"/>
              <a:gd name="connsiteX13" fmla="*/ 169917 w 472344"/>
              <a:gd name="connsiteY13" fmla="*/ 307300 h 578710"/>
              <a:gd name="connsiteX14" fmla="*/ 174672 w 472344"/>
              <a:gd name="connsiteY14" fmla="*/ 308657 h 578710"/>
              <a:gd name="connsiteX15" fmla="*/ 188259 w 472344"/>
              <a:gd name="connsiteY15" fmla="*/ 317477 h 578710"/>
              <a:gd name="connsiteX16" fmla="*/ 190976 w 472344"/>
              <a:gd name="connsiteY16" fmla="*/ 321548 h 578710"/>
              <a:gd name="connsiteX17" fmla="*/ 191656 w 472344"/>
              <a:gd name="connsiteY17" fmla="*/ 332403 h 578710"/>
              <a:gd name="connsiteX18" fmla="*/ 205243 w 472344"/>
              <a:gd name="connsiteY18" fmla="*/ 333082 h 578710"/>
              <a:gd name="connsiteX19" fmla="*/ 207281 w 472344"/>
              <a:gd name="connsiteY19" fmla="*/ 322226 h 578710"/>
              <a:gd name="connsiteX20" fmla="*/ 210677 w 472344"/>
              <a:gd name="connsiteY20" fmla="*/ 318834 h 578710"/>
              <a:gd name="connsiteX21" fmla="*/ 225623 w 472344"/>
              <a:gd name="connsiteY21" fmla="*/ 311371 h 578710"/>
              <a:gd name="connsiteX22" fmla="*/ 230379 w 472344"/>
              <a:gd name="connsiteY22" fmla="*/ 311371 h 578710"/>
              <a:gd name="connsiteX23" fmla="*/ 240569 w 472344"/>
              <a:gd name="connsiteY23" fmla="*/ 316120 h 578710"/>
              <a:gd name="connsiteX24" fmla="*/ 248042 w 472344"/>
              <a:gd name="connsiteY24" fmla="*/ 305265 h 578710"/>
              <a:gd name="connsiteX25" fmla="*/ 239210 w 472344"/>
              <a:gd name="connsiteY25" fmla="*/ 298480 h 578710"/>
              <a:gd name="connsiteX26" fmla="*/ 237851 w 472344"/>
              <a:gd name="connsiteY26" fmla="*/ 293731 h 578710"/>
              <a:gd name="connsiteX27" fmla="*/ 238531 w 472344"/>
              <a:gd name="connsiteY27" fmla="*/ 277448 h 578710"/>
              <a:gd name="connsiteX28" fmla="*/ 240569 w 472344"/>
              <a:gd name="connsiteY28" fmla="*/ 273378 h 578710"/>
              <a:gd name="connsiteX29" fmla="*/ 250759 w 472344"/>
              <a:gd name="connsiteY29" fmla="*/ 267272 h 578710"/>
              <a:gd name="connsiteX30" fmla="*/ 244645 w 472344"/>
              <a:gd name="connsiteY30" fmla="*/ 255738 h 578710"/>
              <a:gd name="connsiteX31" fmla="*/ 233775 w 472344"/>
              <a:gd name="connsiteY31" fmla="*/ 259809 h 578710"/>
              <a:gd name="connsiteX32" fmla="*/ 229020 w 472344"/>
              <a:gd name="connsiteY32" fmla="*/ 258452 h 578710"/>
              <a:gd name="connsiteX33" fmla="*/ 214754 w 472344"/>
              <a:gd name="connsiteY33" fmla="*/ 249632 h 578710"/>
              <a:gd name="connsiteX34" fmla="*/ 212036 w 472344"/>
              <a:gd name="connsiteY34" fmla="*/ 245561 h 578710"/>
              <a:gd name="connsiteX35" fmla="*/ 211357 w 472344"/>
              <a:gd name="connsiteY35" fmla="*/ 234706 h 578710"/>
              <a:gd name="connsiteX36" fmla="*/ 197770 w 472344"/>
              <a:gd name="connsiteY36" fmla="*/ 234027 h 578710"/>
              <a:gd name="connsiteX37" fmla="*/ 235134 w 472344"/>
              <a:gd name="connsiteY37" fmla="*/ 206211 h 578710"/>
              <a:gd name="connsiteX38" fmla="*/ 234455 w 472344"/>
              <a:gd name="connsiteY38" fmla="*/ 208246 h 578710"/>
              <a:gd name="connsiteX39" fmla="*/ 217471 w 472344"/>
              <a:gd name="connsiteY39" fmla="*/ 225207 h 578710"/>
              <a:gd name="connsiteX40" fmla="*/ 214754 w 472344"/>
              <a:gd name="connsiteY40" fmla="*/ 226564 h 578710"/>
              <a:gd name="connsiteX41" fmla="*/ 216792 w 472344"/>
              <a:gd name="connsiteY41" fmla="*/ 226564 h 578710"/>
              <a:gd name="connsiteX42" fmla="*/ 220188 w 472344"/>
              <a:gd name="connsiteY42" fmla="*/ 230635 h 578710"/>
              <a:gd name="connsiteX43" fmla="*/ 220868 w 472344"/>
              <a:gd name="connsiteY43" fmla="*/ 242847 h 578710"/>
              <a:gd name="connsiteX44" fmla="*/ 233096 w 472344"/>
              <a:gd name="connsiteY44" fmla="*/ 250310 h 578710"/>
              <a:gd name="connsiteX45" fmla="*/ 234455 w 472344"/>
              <a:gd name="connsiteY45" fmla="*/ 249632 h 578710"/>
              <a:gd name="connsiteX46" fmla="*/ 224264 w 472344"/>
              <a:gd name="connsiteY46" fmla="*/ 231992 h 578710"/>
              <a:gd name="connsiteX47" fmla="*/ 225623 w 472344"/>
              <a:gd name="connsiteY47" fmla="*/ 226564 h 578710"/>
              <a:gd name="connsiteX48" fmla="*/ 235813 w 472344"/>
              <a:gd name="connsiteY48" fmla="*/ 219780 h 578710"/>
              <a:gd name="connsiteX49" fmla="*/ 235813 w 472344"/>
              <a:gd name="connsiteY49" fmla="*/ 206211 h 578710"/>
              <a:gd name="connsiteX50" fmla="*/ 228340 w 472344"/>
              <a:gd name="connsiteY50" fmla="*/ 177037 h 578710"/>
              <a:gd name="connsiteX51" fmla="*/ 222906 w 472344"/>
              <a:gd name="connsiteY51" fmla="*/ 189928 h 578710"/>
              <a:gd name="connsiteX52" fmla="*/ 224944 w 472344"/>
              <a:gd name="connsiteY52" fmla="*/ 191963 h 578710"/>
              <a:gd name="connsiteX53" fmla="*/ 234455 w 472344"/>
              <a:gd name="connsiteY53" fmla="*/ 177037 h 578710"/>
              <a:gd name="connsiteX54" fmla="*/ 275895 w 472344"/>
              <a:gd name="connsiteY54" fmla="*/ 164147 h 578710"/>
              <a:gd name="connsiteX55" fmla="*/ 275216 w 472344"/>
              <a:gd name="connsiteY55" fmla="*/ 175002 h 578710"/>
              <a:gd name="connsiteX56" fmla="*/ 271819 w 472344"/>
              <a:gd name="connsiteY56" fmla="*/ 179073 h 578710"/>
              <a:gd name="connsiteX57" fmla="*/ 256873 w 472344"/>
              <a:gd name="connsiteY57" fmla="*/ 187214 h 578710"/>
              <a:gd name="connsiteX58" fmla="*/ 252118 w 472344"/>
              <a:gd name="connsiteY58" fmla="*/ 187893 h 578710"/>
              <a:gd name="connsiteX59" fmla="*/ 241248 w 472344"/>
              <a:gd name="connsiteY59" fmla="*/ 183143 h 578710"/>
              <a:gd name="connsiteX60" fmla="*/ 234455 w 472344"/>
              <a:gd name="connsiteY60" fmla="*/ 193999 h 578710"/>
              <a:gd name="connsiteX61" fmla="*/ 243965 w 472344"/>
              <a:gd name="connsiteY61" fmla="*/ 200105 h 578710"/>
              <a:gd name="connsiteX62" fmla="*/ 246004 w 472344"/>
              <a:gd name="connsiteY62" fmla="*/ 205532 h 578710"/>
              <a:gd name="connsiteX63" fmla="*/ 246004 w 472344"/>
              <a:gd name="connsiteY63" fmla="*/ 221137 h 578710"/>
              <a:gd name="connsiteX64" fmla="*/ 243965 w 472344"/>
              <a:gd name="connsiteY64" fmla="*/ 225886 h 578710"/>
              <a:gd name="connsiteX65" fmla="*/ 234455 w 472344"/>
              <a:gd name="connsiteY65" fmla="*/ 232670 h 578710"/>
              <a:gd name="connsiteX66" fmla="*/ 241248 w 472344"/>
              <a:gd name="connsiteY66" fmla="*/ 243526 h 578710"/>
              <a:gd name="connsiteX67" fmla="*/ 252118 w 472344"/>
              <a:gd name="connsiteY67" fmla="*/ 238777 h 578710"/>
              <a:gd name="connsiteX68" fmla="*/ 256873 w 472344"/>
              <a:gd name="connsiteY68" fmla="*/ 239455 h 578710"/>
              <a:gd name="connsiteX69" fmla="*/ 271819 w 472344"/>
              <a:gd name="connsiteY69" fmla="*/ 247596 h 578710"/>
              <a:gd name="connsiteX70" fmla="*/ 275216 w 472344"/>
              <a:gd name="connsiteY70" fmla="*/ 251667 h 578710"/>
              <a:gd name="connsiteX71" fmla="*/ 275895 w 472344"/>
              <a:gd name="connsiteY71" fmla="*/ 262522 h 578710"/>
              <a:gd name="connsiteX72" fmla="*/ 289482 w 472344"/>
              <a:gd name="connsiteY72" fmla="*/ 262522 h 578710"/>
              <a:gd name="connsiteX73" fmla="*/ 290841 w 472344"/>
              <a:gd name="connsiteY73" fmla="*/ 251667 h 578710"/>
              <a:gd name="connsiteX74" fmla="*/ 294237 w 472344"/>
              <a:gd name="connsiteY74" fmla="*/ 247596 h 578710"/>
              <a:gd name="connsiteX75" fmla="*/ 309183 w 472344"/>
              <a:gd name="connsiteY75" fmla="*/ 239455 h 578710"/>
              <a:gd name="connsiteX76" fmla="*/ 313938 w 472344"/>
              <a:gd name="connsiteY76" fmla="*/ 238777 h 578710"/>
              <a:gd name="connsiteX77" fmla="*/ 324808 w 472344"/>
              <a:gd name="connsiteY77" fmla="*/ 243526 h 578710"/>
              <a:gd name="connsiteX78" fmla="*/ 331601 w 472344"/>
              <a:gd name="connsiteY78" fmla="*/ 232670 h 578710"/>
              <a:gd name="connsiteX79" fmla="*/ 322091 w 472344"/>
              <a:gd name="connsiteY79" fmla="*/ 225886 h 578710"/>
              <a:gd name="connsiteX80" fmla="*/ 320052 w 472344"/>
              <a:gd name="connsiteY80" fmla="*/ 221137 h 578710"/>
              <a:gd name="connsiteX81" fmla="*/ 320052 w 472344"/>
              <a:gd name="connsiteY81" fmla="*/ 205532 h 578710"/>
              <a:gd name="connsiteX82" fmla="*/ 322091 w 472344"/>
              <a:gd name="connsiteY82" fmla="*/ 200105 h 578710"/>
              <a:gd name="connsiteX83" fmla="*/ 331601 w 472344"/>
              <a:gd name="connsiteY83" fmla="*/ 193999 h 578710"/>
              <a:gd name="connsiteX84" fmla="*/ 324808 w 472344"/>
              <a:gd name="connsiteY84" fmla="*/ 183143 h 578710"/>
              <a:gd name="connsiteX85" fmla="*/ 313938 w 472344"/>
              <a:gd name="connsiteY85" fmla="*/ 187893 h 578710"/>
              <a:gd name="connsiteX86" fmla="*/ 309183 w 472344"/>
              <a:gd name="connsiteY86" fmla="*/ 187214 h 578710"/>
              <a:gd name="connsiteX87" fmla="*/ 294237 w 472344"/>
              <a:gd name="connsiteY87" fmla="*/ 179073 h 578710"/>
              <a:gd name="connsiteX88" fmla="*/ 290841 w 472344"/>
              <a:gd name="connsiteY88" fmla="*/ 175002 h 578710"/>
              <a:gd name="connsiteX89" fmla="*/ 289482 w 472344"/>
              <a:gd name="connsiteY89" fmla="*/ 164147 h 578710"/>
              <a:gd name="connsiteX90" fmla="*/ 275895 w 472344"/>
              <a:gd name="connsiteY90" fmla="*/ 164147 h 578710"/>
              <a:gd name="connsiteX91" fmla="*/ 169915 w 472344"/>
              <a:gd name="connsiteY91" fmla="*/ 141779 h 578710"/>
              <a:gd name="connsiteX92" fmla="*/ 151591 w 472344"/>
              <a:gd name="connsiteY92" fmla="*/ 160110 h 578710"/>
              <a:gd name="connsiteX93" fmla="*/ 169915 w 472344"/>
              <a:gd name="connsiteY93" fmla="*/ 178442 h 578710"/>
              <a:gd name="connsiteX94" fmla="*/ 188238 w 472344"/>
              <a:gd name="connsiteY94" fmla="*/ 160110 h 578710"/>
              <a:gd name="connsiteX95" fmla="*/ 169915 w 472344"/>
              <a:gd name="connsiteY95" fmla="*/ 141779 h 578710"/>
              <a:gd name="connsiteX96" fmla="*/ 169915 w 472344"/>
              <a:gd name="connsiteY96" fmla="*/ 132953 h 578710"/>
              <a:gd name="connsiteX97" fmla="*/ 197739 w 472344"/>
              <a:gd name="connsiteY97" fmla="*/ 160110 h 578710"/>
              <a:gd name="connsiteX98" fmla="*/ 169915 w 472344"/>
              <a:gd name="connsiteY98" fmla="*/ 187268 h 578710"/>
              <a:gd name="connsiteX99" fmla="*/ 142769 w 472344"/>
              <a:gd name="connsiteY99" fmla="*/ 160110 h 578710"/>
              <a:gd name="connsiteX100" fmla="*/ 169915 w 472344"/>
              <a:gd name="connsiteY100" fmla="*/ 132953 h 578710"/>
              <a:gd name="connsiteX101" fmla="*/ 161764 w 472344"/>
              <a:gd name="connsiteY101" fmla="*/ 88160 h 578710"/>
              <a:gd name="connsiteX102" fmla="*/ 160406 w 472344"/>
              <a:gd name="connsiteY102" fmla="*/ 104443 h 578710"/>
              <a:gd name="connsiteX103" fmla="*/ 157009 w 472344"/>
              <a:gd name="connsiteY103" fmla="*/ 108513 h 578710"/>
              <a:gd name="connsiteX104" fmla="*/ 140705 w 472344"/>
              <a:gd name="connsiteY104" fmla="*/ 115298 h 578710"/>
              <a:gd name="connsiteX105" fmla="*/ 135270 w 472344"/>
              <a:gd name="connsiteY105" fmla="*/ 114620 h 578710"/>
              <a:gd name="connsiteX106" fmla="*/ 123041 w 472344"/>
              <a:gd name="connsiteY106" fmla="*/ 104443 h 578710"/>
              <a:gd name="connsiteX107" fmla="*/ 112851 w 472344"/>
              <a:gd name="connsiteY107" fmla="*/ 113941 h 578710"/>
              <a:gd name="connsiteX108" fmla="*/ 123721 w 472344"/>
              <a:gd name="connsiteY108" fmla="*/ 126832 h 578710"/>
              <a:gd name="connsiteX109" fmla="*/ 123721 w 472344"/>
              <a:gd name="connsiteY109" fmla="*/ 132259 h 578710"/>
              <a:gd name="connsiteX110" fmla="*/ 116927 w 472344"/>
              <a:gd name="connsiteY110" fmla="*/ 147864 h 578710"/>
              <a:gd name="connsiteX111" fmla="*/ 112851 w 472344"/>
              <a:gd name="connsiteY111" fmla="*/ 151934 h 578710"/>
              <a:gd name="connsiteX112" fmla="*/ 96547 w 472344"/>
              <a:gd name="connsiteY112" fmla="*/ 153291 h 578710"/>
              <a:gd name="connsiteX113" fmla="*/ 96547 w 472344"/>
              <a:gd name="connsiteY113" fmla="*/ 166860 h 578710"/>
              <a:gd name="connsiteX114" fmla="*/ 112851 w 472344"/>
              <a:gd name="connsiteY114" fmla="*/ 168217 h 578710"/>
              <a:gd name="connsiteX115" fmla="*/ 116927 w 472344"/>
              <a:gd name="connsiteY115" fmla="*/ 171610 h 578710"/>
              <a:gd name="connsiteX116" fmla="*/ 123721 w 472344"/>
              <a:gd name="connsiteY116" fmla="*/ 187893 h 578710"/>
              <a:gd name="connsiteX117" fmla="*/ 123721 w 472344"/>
              <a:gd name="connsiteY117" fmla="*/ 193320 h 578710"/>
              <a:gd name="connsiteX118" fmla="*/ 112851 w 472344"/>
              <a:gd name="connsiteY118" fmla="*/ 206211 h 578710"/>
              <a:gd name="connsiteX119" fmla="*/ 123041 w 472344"/>
              <a:gd name="connsiteY119" fmla="*/ 215709 h 578710"/>
              <a:gd name="connsiteX120" fmla="*/ 135270 w 472344"/>
              <a:gd name="connsiteY120" fmla="*/ 205532 h 578710"/>
              <a:gd name="connsiteX121" fmla="*/ 140705 w 472344"/>
              <a:gd name="connsiteY121" fmla="*/ 204854 h 578710"/>
              <a:gd name="connsiteX122" fmla="*/ 157009 w 472344"/>
              <a:gd name="connsiteY122" fmla="*/ 211638 h 578710"/>
              <a:gd name="connsiteX123" fmla="*/ 160406 w 472344"/>
              <a:gd name="connsiteY123" fmla="*/ 215709 h 578710"/>
              <a:gd name="connsiteX124" fmla="*/ 161764 w 472344"/>
              <a:gd name="connsiteY124" fmla="*/ 231992 h 578710"/>
              <a:gd name="connsiteX125" fmla="*/ 176031 w 472344"/>
              <a:gd name="connsiteY125" fmla="*/ 231992 h 578710"/>
              <a:gd name="connsiteX126" fmla="*/ 176710 w 472344"/>
              <a:gd name="connsiteY126" fmla="*/ 215709 h 578710"/>
              <a:gd name="connsiteX127" fmla="*/ 180786 w 472344"/>
              <a:gd name="connsiteY127" fmla="*/ 211638 h 578710"/>
              <a:gd name="connsiteX128" fmla="*/ 197090 w 472344"/>
              <a:gd name="connsiteY128" fmla="*/ 204854 h 578710"/>
              <a:gd name="connsiteX129" fmla="*/ 202525 w 472344"/>
              <a:gd name="connsiteY129" fmla="*/ 205532 h 578710"/>
              <a:gd name="connsiteX130" fmla="*/ 214754 w 472344"/>
              <a:gd name="connsiteY130" fmla="*/ 215709 h 578710"/>
              <a:gd name="connsiteX131" fmla="*/ 224944 w 472344"/>
              <a:gd name="connsiteY131" fmla="*/ 206211 h 578710"/>
              <a:gd name="connsiteX132" fmla="*/ 214074 w 472344"/>
              <a:gd name="connsiteY132" fmla="*/ 193320 h 578710"/>
              <a:gd name="connsiteX133" fmla="*/ 213395 w 472344"/>
              <a:gd name="connsiteY133" fmla="*/ 187893 h 578710"/>
              <a:gd name="connsiteX134" fmla="*/ 220188 w 472344"/>
              <a:gd name="connsiteY134" fmla="*/ 171610 h 578710"/>
              <a:gd name="connsiteX135" fmla="*/ 224264 w 472344"/>
              <a:gd name="connsiteY135" fmla="*/ 168217 h 578710"/>
              <a:gd name="connsiteX136" fmla="*/ 240569 w 472344"/>
              <a:gd name="connsiteY136" fmla="*/ 166860 h 578710"/>
              <a:gd name="connsiteX137" fmla="*/ 240569 w 472344"/>
              <a:gd name="connsiteY137" fmla="*/ 153291 h 578710"/>
              <a:gd name="connsiteX138" fmla="*/ 224264 w 472344"/>
              <a:gd name="connsiteY138" fmla="*/ 151934 h 578710"/>
              <a:gd name="connsiteX139" fmla="*/ 220188 w 472344"/>
              <a:gd name="connsiteY139" fmla="*/ 147864 h 578710"/>
              <a:gd name="connsiteX140" fmla="*/ 213395 w 472344"/>
              <a:gd name="connsiteY140" fmla="*/ 132259 h 578710"/>
              <a:gd name="connsiteX141" fmla="*/ 214074 w 472344"/>
              <a:gd name="connsiteY141" fmla="*/ 126832 h 578710"/>
              <a:gd name="connsiteX142" fmla="*/ 224944 w 472344"/>
              <a:gd name="connsiteY142" fmla="*/ 113941 h 578710"/>
              <a:gd name="connsiteX143" fmla="*/ 214754 w 472344"/>
              <a:gd name="connsiteY143" fmla="*/ 104443 h 578710"/>
              <a:gd name="connsiteX144" fmla="*/ 202525 w 472344"/>
              <a:gd name="connsiteY144" fmla="*/ 114620 h 578710"/>
              <a:gd name="connsiteX145" fmla="*/ 197090 w 472344"/>
              <a:gd name="connsiteY145" fmla="*/ 115298 h 578710"/>
              <a:gd name="connsiteX146" fmla="*/ 180786 w 472344"/>
              <a:gd name="connsiteY146" fmla="*/ 108513 h 578710"/>
              <a:gd name="connsiteX147" fmla="*/ 176710 w 472344"/>
              <a:gd name="connsiteY147" fmla="*/ 104443 h 578710"/>
              <a:gd name="connsiteX148" fmla="*/ 176031 w 472344"/>
              <a:gd name="connsiteY148" fmla="*/ 88160 h 578710"/>
              <a:gd name="connsiteX149" fmla="*/ 161764 w 472344"/>
              <a:gd name="connsiteY149" fmla="*/ 88160 h 578710"/>
              <a:gd name="connsiteX150" fmla="*/ 157009 w 472344"/>
              <a:gd name="connsiteY150" fmla="*/ 79340 h 578710"/>
              <a:gd name="connsiteX151" fmla="*/ 180786 w 472344"/>
              <a:gd name="connsiteY151" fmla="*/ 79340 h 578710"/>
              <a:gd name="connsiteX152" fmla="*/ 184862 w 472344"/>
              <a:gd name="connsiteY152" fmla="*/ 83411 h 578710"/>
              <a:gd name="connsiteX153" fmla="*/ 186221 w 472344"/>
              <a:gd name="connsiteY153" fmla="*/ 100372 h 578710"/>
              <a:gd name="connsiteX154" fmla="*/ 198449 w 472344"/>
              <a:gd name="connsiteY154" fmla="*/ 105800 h 578710"/>
              <a:gd name="connsiteX155" fmla="*/ 211357 w 472344"/>
              <a:gd name="connsiteY155" fmla="*/ 94944 h 578710"/>
              <a:gd name="connsiteX156" fmla="*/ 217471 w 472344"/>
              <a:gd name="connsiteY156" fmla="*/ 94266 h 578710"/>
              <a:gd name="connsiteX157" fmla="*/ 234455 w 472344"/>
              <a:gd name="connsiteY157" fmla="*/ 111227 h 578710"/>
              <a:gd name="connsiteX158" fmla="*/ 233775 w 472344"/>
              <a:gd name="connsiteY158" fmla="*/ 117333 h 578710"/>
              <a:gd name="connsiteX159" fmla="*/ 222906 w 472344"/>
              <a:gd name="connsiteY159" fmla="*/ 130224 h 578710"/>
              <a:gd name="connsiteX160" fmla="*/ 228340 w 472344"/>
              <a:gd name="connsiteY160" fmla="*/ 143115 h 578710"/>
              <a:gd name="connsiteX161" fmla="*/ 245324 w 472344"/>
              <a:gd name="connsiteY161" fmla="*/ 143793 h 578710"/>
              <a:gd name="connsiteX162" fmla="*/ 249400 w 472344"/>
              <a:gd name="connsiteY162" fmla="*/ 147864 h 578710"/>
              <a:gd name="connsiteX163" fmla="*/ 249400 w 472344"/>
              <a:gd name="connsiteY163" fmla="*/ 172288 h 578710"/>
              <a:gd name="connsiteX164" fmla="*/ 246683 w 472344"/>
              <a:gd name="connsiteY164" fmla="*/ 175680 h 578710"/>
              <a:gd name="connsiteX165" fmla="*/ 252797 w 472344"/>
              <a:gd name="connsiteY165" fmla="*/ 177716 h 578710"/>
              <a:gd name="connsiteX166" fmla="*/ 265705 w 472344"/>
              <a:gd name="connsiteY166" fmla="*/ 170931 h 578710"/>
              <a:gd name="connsiteX167" fmla="*/ 267063 w 472344"/>
              <a:gd name="connsiteY167" fmla="*/ 159397 h 578710"/>
              <a:gd name="connsiteX168" fmla="*/ 271139 w 472344"/>
              <a:gd name="connsiteY168" fmla="*/ 155327 h 578710"/>
              <a:gd name="connsiteX169" fmla="*/ 294917 w 472344"/>
              <a:gd name="connsiteY169" fmla="*/ 155327 h 578710"/>
              <a:gd name="connsiteX170" fmla="*/ 298993 w 472344"/>
              <a:gd name="connsiteY170" fmla="*/ 159397 h 578710"/>
              <a:gd name="connsiteX171" fmla="*/ 300351 w 472344"/>
              <a:gd name="connsiteY171" fmla="*/ 170931 h 578710"/>
              <a:gd name="connsiteX172" fmla="*/ 312580 w 472344"/>
              <a:gd name="connsiteY172" fmla="*/ 177716 h 578710"/>
              <a:gd name="connsiteX173" fmla="*/ 324129 w 472344"/>
              <a:gd name="connsiteY173" fmla="*/ 172967 h 578710"/>
              <a:gd name="connsiteX174" fmla="*/ 329563 w 472344"/>
              <a:gd name="connsiteY174" fmla="*/ 174323 h 578710"/>
              <a:gd name="connsiteX175" fmla="*/ 341792 w 472344"/>
              <a:gd name="connsiteY175" fmla="*/ 193999 h 578710"/>
              <a:gd name="connsiteX176" fmla="*/ 339754 w 472344"/>
              <a:gd name="connsiteY176" fmla="*/ 199426 h 578710"/>
              <a:gd name="connsiteX177" fmla="*/ 330243 w 472344"/>
              <a:gd name="connsiteY177" fmla="*/ 206211 h 578710"/>
              <a:gd name="connsiteX178" fmla="*/ 330243 w 472344"/>
              <a:gd name="connsiteY178" fmla="*/ 219780 h 578710"/>
              <a:gd name="connsiteX179" fmla="*/ 339754 w 472344"/>
              <a:gd name="connsiteY179" fmla="*/ 226564 h 578710"/>
              <a:gd name="connsiteX180" fmla="*/ 341792 w 472344"/>
              <a:gd name="connsiteY180" fmla="*/ 231992 h 578710"/>
              <a:gd name="connsiteX181" fmla="*/ 329563 w 472344"/>
              <a:gd name="connsiteY181" fmla="*/ 252346 h 578710"/>
              <a:gd name="connsiteX182" fmla="*/ 324129 w 472344"/>
              <a:gd name="connsiteY182" fmla="*/ 253703 h 578710"/>
              <a:gd name="connsiteX183" fmla="*/ 312580 w 472344"/>
              <a:gd name="connsiteY183" fmla="*/ 248275 h 578710"/>
              <a:gd name="connsiteX184" fmla="*/ 300351 w 472344"/>
              <a:gd name="connsiteY184" fmla="*/ 255738 h 578710"/>
              <a:gd name="connsiteX185" fmla="*/ 298993 w 472344"/>
              <a:gd name="connsiteY185" fmla="*/ 267272 h 578710"/>
              <a:gd name="connsiteX186" fmla="*/ 294917 w 472344"/>
              <a:gd name="connsiteY186" fmla="*/ 271342 h 578710"/>
              <a:gd name="connsiteX187" fmla="*/ 282688 w 472344"/>
              <a:gd name="connsiteY187" fmla="*/ 272021 h 578710"/>
              <a:gd name="connsiteX188" fmla="*/ 271139 w 472344"/>
              <a:gd name="connsiteY188" fmla="*/ 271342 h 578710"/>
              <a:gd name="connsiteX189" fmla="*/ 267063 w 472344"/>
              <a:gd name="connsiteY189" fmla="*/ 267272 h 578710"/>
              <a:gd name="connsiteX190" fmla="*/ 265705 w 472344"/>
              <a:gd name="connsiteY190" fmla="*/ 255738 h 578710"/>
              <a:gd name="connsiteX191" fmla="*/ 252797 w 472344"/>
              <a:gd name="connsiteY191" fmla="*/ 248275 h 578710"/>
              <a:gd name="connsiteX192" fmla="*/ 250759 w 472344"/>
              <a:gd name="connsiteY192" fmla="*/ 249632 h 578710"/>
              <a:gd name="connsiteX193" fmla="*/ 260270 w 472344"/>
              <a:gd name="connsiteY193" fmla="*/ 267950 h 578710"/>
              <a:gd name="connsiteX194" fmla="*/ 258232 w 472344"/>
              <a:gd name="connsiteY194" fmla="*/ 272699 h 578710"/>
              <a:gd name="connsiteX195" fmla="*/ 248042 w 472344"/>
              <a:gd name="connsiteY195" fmla="*/ 279484 h 578710"/>
              <a:gd name="connsiteX196" fmla="*/ 247362 w 472344"/>
              <a:gd name="connsiteY196" fmla="*/ 293053 h 578710"/>
              <a:gd name="connsiteX197" fmla="*/ 256194 w 472344"/>
              <a:gd name="connsiteY197" fmla="*/ 300516 h 578710"/>
              <a:gd name="connsiteX198" fmla="*/ 257552 w 472344"/>
              <a:gd name="connsiteY198" fmla="*/ 305944 h 578710"/>
              <a:gd name="connsiteX199" fmla="*/ 244645 w 472344"/>
              <a:gd name="connsiteY199" fmla="*/ 324940 h 578710"/>
              <a:gd name="connsiteX200" fmla="*/ 239889 w 472344"/>
              <a:gd name="connsiteY200" fmla="*/ 325619 h 578710"/>
              <a:gd name="connsiteX201" fmla="*/ 229020 w 472344"/>
              <a:gd name="connsiteY201" fmla="*/ 320191 h 578710"/>
              <a:gd name="connsiteX202" fmla="*/ 215433 w 472344"/>
              <a:gd name="connsiteY202" fmla="*/ 326297 h 578710"/>
              <a:gd name="connsiteX203" fmla="*/ 213395 w 472344"/>
              <a:gd name="connsiteY203" fmla="*/ 337831 h 578710"/>
              <a:gd name="connsiteX204" fmla="*/ 209998 w 472344"/>
              <a:gd name="connsiteY204" fmla="*/ 341902 h 578710"/>
              <a:gd name="connsiteX205" fmla="*/ 201846 w 472344"/>
              <a:gd name="connsiteY205" fmla="*/ 342580 h 578710"/>
              <a:gd name="connsiteX206" fmla="*/ 186221 w 472344"/>
              <a:gd name="connsiteY206" fmla="*/ 340545 h 578710"/>
              <a:gd name="connsiteX207" fmla="*/ 182824 w 472344"/>
              <a:gd name="connsiteY207" fmla="*/ 336474 h 578710"/>
              <a:gd name="connsiteX208" fmla="*/ 182145 w 472344"/>
              <a:gd name="connsiteY208" fmla="*/ 324940 h 578710"/>
              <a:gd name="connsiteX209" fmla="*/ 169917 w 472344"/>
              <a:gd name="connsiteY209" fmla="*/ 316799 h 578710"/>
              <a:gd name="connsiteX210" fmla="*/ 158368 w 472344"/>
              <a:gd name="connsiteY210" fmla="*/ 320869 h 578710"/>
              <a:gd name="connsiteX211" fmla="*/ 153612 w 472344"/>
              <a:gd name="connsiteY211" fmla="*/ 319513 h 578710"/>
              <a:gd name="connsiteX212" fmla="*/ 142743 w 472344"/>
              <a:gd name="connsiteY212" fmla="*/ 299159 h 578710"/>
              <a:gd name="connsiteX213" fmla="*/ 144781 w 472344"/>
              <a:gd name="connsiteY213" fmla="*/ 294410 h 578710"/>
              <a:gd name="connsiteX214" fmla="*/ 154971 w 472344"/>
              <a:gd name="connsiteY214" fmla="*/ 287625 h 578710"/>
              <a:gd name="connsiteX215" fmla="*/ 156330 w 472344"/>
              <a:gd name="connsiteY215" fmla="*/ 274056 h 578710"/>
              <a:gd name="connsiteX216" fmla="*/ 146819 w 472344"/>
              <a:gd name="connsiteY216" fmla="*/ 266593 h 578710"/>
              <a:gd name="connsiteX217" fmla="*/ 145460 w 472344"/>
              <a:gd name="connsiteY217" fmla="*/ 261166 h 578710"/>
              <a:gd name="connsiteX218" fmla="*/ 158368 w 472344"/>
              <a:gd name="connsiteY218" fmla="*/ 242169 h 578710"/>
              <a:gd name="connsiteX219" fmla="*/ 163802 w 472344"/>
              <a:gd name="connsiteY219" fmla="*/ 241490 h 578710"/>
              <a:gd name="connsiteX220" fmla="*/ 174672 w 472344"/>
              <a:gd name="connsiteY220" fmla="*/ 246918 h 578710"/>
              <a:gd name="connsiteX221" fmla="*/ 187580 w 472344"/>
              <a:gd name="connsiteY221" fmla="*/ 240812 h 578710"/>
              <a:gd name="connsiteX222" fmla="*/ 189618 w 472344"/>
              <a:gd name="connsiteY222" fmla="*/ 229278 h 578710"/>
              <a:gd name="connsiteX223" fmla="*/ 193014 w 472344"/>
              <a:gd name="connsiteY223" fmla="*/ 225207 h 578710"/>
              <a:gd name="connsiteX224" fmla="*/ 214074 w 472344"/>
              <a:gd name="connsiteY224" fmla="*/ 226564 h 578710"/>
              <a:gd name="connsiteX225" fmla="*/ 211357 w 472344"/>
              <a:gd name="connsiteY225" fmla="*/ 225207 h 578710"/>
              <a:gd name="connsiteX226" fmla="*/ 198449 w 472344"/>
              <a:gd name="connsiteY226" fmla="*/ 214352 h 578710"/>
              <a:gd name="connsiteX227" fmla="*/ 186221 w 472344"/>
              <a:gd name="connsiteY227" fmla="*/ 219780 h 578710"/>
              <a:gd name="connsiteX228" fmla="*/ 184862 w 472344"/>
              <a:gd name="connsiteY228" fmla="*/ 236741 h 578710"/>
              <a:gd name="connsiteX229" fmla="*/ 180786 w 472344"/>
              <a:gd name="connsiteY229" fmla="*/ 240812 h 578710"/>
              <a:gd name="connsiteX230" fmla="*/ 168558 w 472344"/>
              <a:gd name="connsiteY230" fmla="*/ 241490 h 578710"/>
              <a:gd name="connsiteX231" fmla="*/ 157009 w 472344"/>
              <a:gd name="connsiteY231" fmla="*/ 240812 h 578710"/>
              <a:gd name="connsiteX232" fmla="*/ 152933 w 472344"/>
              <a:gd name="connsiteY232" fmla="*/ 236741 h 578710"/>
              <a:gd name="connsiteX233" fmla="*/ 151574 w 472344"/>
              <a:gd name="connsiteY233" fmla="*/ 219780 h 578710"/>
              <a:gd name="connsiteX234" fmla="*/ 138666 w 472344"/>
              <a:gd name="connsiteY234" fmla="*/ 214352 h 578710"/>
              <a:gd name="connsiteX235" fmla="*/ 125759 w 472344"/>
              <a:gd name="connsiteY235" fmla="*/ 225207 h 578710"/>
              <a:gd name="connsiteX236" fmla="*/ 120324 w 472344"/>
              <a:gd name="connsiteY236" fmla="*/ 225207 h 578710"/>
              <a:gd name="connsiteX237" fmla="*/ 103340 w 472344"/>
              <a:gd name="connsiteY237" fmla="*/ 208246 h 578710"/>
              <a:gd name="connsiteX238" fmla="*/ 103340 w 472344"/>
              <a:gd name="connsiteY238" fmla="*/ 202819 h 578710"/>
              <a:gd name="connsiteX239" fmla="*/ 114210 w 472344"/>
              <a:gd name="connsiteY239" fmla="*/ 189928 h 578710"/>
              <a:gd name="connsiteX240" fmla="*/ 108775 w 472344"/>
              <a:gd name="connsiteY240" fmla="*/ 177037 h 578710"/>
              <a:gd name="connsiteX241" fmla="*/ 92471 w 472344"/>
              <a:gd name="connsiteY241" fmla="*/ 175680 h 578710"/>
              <a:gd name="connsiteX242" fmla="*/ 87715 w 472344"/>
              <a:gd name="connsiteY242" fmla="*/ 172288 h 578710"/>
              <a:gd name="connsiteX243" fmla="*/ 87715 w 472344"/>
              <a:gd name="connsiteY243" fmla="*/ 147864 h 578710"/>
              <a:gd name="connsiteX244" fmla="*/ 92471 w 472344"/>
              <a:gd name="connsiteY244" fmla="*/ 143793 h 578710"/>
              <a:gd name="connsiteX245" fmla="*/ 108775 w 472344"/>
              <a:gd name="connsiteY245" fmla="*/ 143115 h 578710"/>
              <a:gd name="connsiteX246" fmla="*/ 114210 w 472344"/>
              <a:gd name="connsiteY246" fmla="*/ 130224 h 578710"/>
              <a:gd name="connsiteX247" fmla="*/ 103340 w 472344"/>
              <a:gd name="connsiteY247" fmla="*/ 117333 h 578710"/>
              <a:gd name="connsiteX248" fmla="*/ 103340 w 472344"/>
              <a:gd name="connsiteY248" fmla="*/ 111227 h 578710"/>
              <a:gd name="connsiteX249" fmla="*/ 120324 w 472344"/>
              <a:gd name="connsiteY249" fmla="*/ 94266 h 578710"/>
              <a:gd name="connsiteX250" fmla="*/ 125759 w 472344"/>
              <a:gd name="connsiteY250" fmla="*/ 94944 h 578710"/>
              <a:gd name="connsiteX251" fmla="*/ 138666 w 472344"/>
              <a:gd name="connsiteY251" fmla="*/ 105800 h 578710"/>
              <a:gd name="connsiteX252" fmla="*/ 151574 w 472344"/>
              <a:gd name="connsiteY252" fmla="*/ 100372 h 578710"/>
              <a:gd name="connsiteX253" fmla="*/ 152933 w 472344"/>
              <a:gd name="connsiteY253" fmla="*/ 83411 h 578710"/>
              <a:gd name="connsiteX254" fmla="*/ 157009 w 472344"/>
              <a:gd name="connsiteY254" fmla="*/ 79340 h 578710"/>
              <a:gd name="connsiteX255" fmla="*/ 214764 w 472344"/>
              <a:gd name="connsiteY255" fmla="*/ 18318 h 578710"/>
              <a:gd name="connsiteX256" fmla="*/ 18350 w 472344"/>
              <a:gd name="connsiteY256" fmla="*/ 181822 h 578710"/>
              <a:gd name="connsiteX257" fmla="*/ 62526 w 472344"/>
              <a:gd name="connsiteY257" fmla="*/ 324973 h 578710"/>
              <a:gd name="connsiteX258" fmla="*/ 93789 w 472344"/>
              <a:gd name="connsiteY258" fmla="*/ 419276 h 578710"/>
              <a:gd name="connsiteX259" fmla="*/ 46895 w 472344"/>
              <a:gd name="connsiteY259" fmla="*/ 561071 h 578710"/>
              <a:gd name="connsiteX260" fmla="*/ 290203 w 472344"/>
              <a:gd name="connsiteY260" fmla="*/ 561071 h 578710"/>
              <a:gd name="connsiteX261" fmla="*/ 299038 w 472344"/>
              <a:gd name="connsiteY261" fmla="*/ 490513 h 578710"/>
              <a:gd name="connsiteX262" fmla="*/ 333699 w 472344"/>
              <a:gd name="connsiteY262" fmla="*/ 474230 h 578710"/>
              <a:gd name="connsiteX263" fmla="*/ 396226 w 472344"/>
              <a:gd name="connsiteY263" fmla="*/ 459983 h 578710"/>
              <a:gd name="connsiteX264" fmla="*/ 400303 w 472344"/>
              <a:gd name="connsiteY264" fmla="*/ 430131 h 578710"/>
              <a:gd name="connsiteX265" fmla="*/ 400303 w 472344"/>
              <a:gd name="connsiteY265" fmla="*/ 407064 h 578710"/>
              <a:gd name="connsiteX266" fmla="*/ 403702 w 472344"/>
              <a:gd name="connsiteY266" fmla="*/ 400958 h 578710"/>
              <a:gd name="connsiteX267" fmla="*/ 409818 w 472344"/>
              <a:gd name="connsiteY267" fmla="*/ 394853 h 578710"/>
              <a:gd name="connsiteX268" fmla="*/ 407779 w 472344"/>
              <a:gd name="connsiteY268" fmla="*/ 390782 h 578710"/>
              <a:gd name="connsiteX269" fmla="*/ 403702 w 472344"/>
              <a:gd name="connsiteY269" fmla="*/ 376535 h 578710"/>
              <a:gd name="connsiteX270" fmla="*/ 417974 w 472344"/>
              <a:gd name="connsiteY270" fmla="*/ 367036 h 578710"/>
              <a:gd name="connsiteX271" fmla="*/ 424090 w 472344"/>
              <a:gd name="connsiteY271" fmla="*/ 363644 h 578710"/>
              <a:gd name="connsiteX272" fmla="*/ 412537 w 472344"/>
              <a:gd name="connsiteY272" fmla="*/ 337864 h 578710"/>
              <a:gd name="connsiteX273" fmla="*/ 411857 w 472344"/>
              <a:gd name="connsiteY273" fmla="*/ 329044 h 578710"/>
              <a:gd name="connsiteX274" fmla="*/ 417974 w 472344"/>
              <a:gd name="connsiteY274" fmla="*/ 323616 h 578710"/>
              <a:gd name="connsiteX275" fmla="*/ 453315 w 472344"/>
              <a:gd name="connsiteY275" fmla="*/ 303263 h 578710"/>
              <a:gd name="connsiteX276" fmla="*/ 401663 w 472344"/>
              <a:gd name="connsiteY276" fmla="*/ 240846 h 578710"/>
              <a:gd name="connsiteX277" fmla="*/ 400303 w 472344"/>
              <a:gd name="connsiteY277" fmla="*/ 232705 h 578710"/>
              <a:gd name="connsiteX278" fmla="*/ 400303 w 472344"/>
              <a:gd name="connsiteY278" fmla="*/ 141116 h 578710"/>
              <a:gd name="connsiteX279" fmla="*/ 402342 w 472344"/>
              <a:gd name="connsiteY279" fmla="*/ 132296 h 578710"/>
              <a:gd name="connsiteX280" fmla="*/ 411177 w 472344"/>
              <a:gd name="connsiteY280" fmla="*/ 129582 h 578710"/>
              <a:gd name="connsiteX281" fmla="*/ 422052 w 472344"/>
              <a:gd name="connsiteY281" fmla="*/ 130261 h 578710"/>
              <a:gd name="connsiteX282" fmla="*/ 345253 w 472344"/>
              <a:gd name="connsiteY282" fmla="*/ 50205 h 578710"/>
              <a:gd name="connsiteX283" fmla="*/ 339816 w 472344"/>
              <a:gd name="connsiteY283" fmla="*/ 48848 h 578710"/>
              <a:gd name="connsiteX284" fmla="*/ 215443 w 472344"/>
              <a:gd name="connsiteY284" fmla="*/ 18318 h 578710"/>
              <a:gd name="connsiteX285" fmla="*/ 214764 w 472344"/>
              <a:gd name="connsiteY285" fmla="*/ 0 h 578710"/>
              <a:gd name="connsiteX286" fmla="*/ 346612 w 472344"/>
              <a:gd name="connsiteY286" fmla="*/ 32565 h 578710"/>
              <a:gd name="connsiteX287" fmla="*/ 439722 w 472344"/>
              <a:gd name="connsiteY287" fmla="*/ 125512 h 578710"/>
              <a:gd name="connsiteX288" fmla="*/ 436324 w 472344"/>
              <a:gd name="connsiteY288" fmla="*/ 142473 h 578710"/>
              <a:gd name="connsiteX289" fmla="*/ 421372 w 472344"/>
              <a:gd name="connsiteY289" fmla="*/ 148579 h 578710"/>
              <a:gd name="connsiteX290" fmla="*/ 419333 w 472344"/>
              <a:gd name="connsiteY290" fmla="*/ 234062 h 578710"/>
              <a:gd name="connsiteX291" fmla="*/ 469626 w 472344"/>
              <a:gd name="connsiteY291" fmla="*/ 294443 h 578710"/>
              <a:gd name="connsiteX292" fmla="*/ 472344 w 472344"/>
              <a:gd name="connsiteY292" fmla="*/ 299871 h 578710"/>
              <a:gd name="connsiteX293" fmla="*/ 434285 w 472344"/>
              <a:gd name="connsiteY293" fmla="*/ 337864 h 578710"/>
              <a:gd name="connsiteX294" fmla="*/ 440402 w 472344"/>
              <a:gd name="connsiteY294" fmla="*/ 370429 h 578710"/>
              <a:gd name="connsiteX295" fmla="*/ 424770 w 472344"/>
              <a:gd name="connsiteY295" fmla="*/ 383998 h 578710"/>
              <a:gd name="connsiteX296" fmla="*/ 427489 w 472344"/>
              <a:gd name="connsiteY296" fmla="*/ 398245 h 578710"/>
              <a:gd name="connsiteX297" fmla="*/ 417974 w 472344"/>
              <a:gd name="connsiteY297" fmla="*/ 413170 h 578710"/>
              <a:gd name="connsiteX298" fmla="*/ 418653 w 472344"/>
              <a:gd name="connsiteY298" fmla="*/ 428096 h 578710"/>
              <a:gd name="connsiteX299" fmla="*/ 409818 w 472344"/>
              <a:gd name="connsiteY299" fmla="*/ 471516 h 578710"/>
              <a:gd name="connsiteX300" fmla="*/ 333699 w 472344"/>
              <a:gd name="connsiteY300" fmla="*/ 492548 h 578710"/>
              <a:gd name="connsiteX301" fmla="*/ 313310 w 472344"/>
              <a:gd name="connsiteY301" fmla="*/ 501368 h 578710"/>
              <a:gd name="connsiteX302" fmla="*/ 309912 w 472344"/>
              <a:gd name="connsiteY302" fmla="*/ 567855 h 578710"/>
              <a:gd name="connsiteX303" fmla="*/ 308553 w 472344"/>
              <a:gd name="connsiteY303" fmla="*/ 575318 h 578710"/>
              <a:gd name="connsiteX304" fmla="*/ 301077 w 472344"/>
              <a:gd name="connsiteY304" fmla="*/ 578710 h 578710"/>
              <a:gd name="connsiteX305" fmla="*/ 31263 w 472344"/>
              <a:gd name="connsiteY305" fmla="*/ 578710 h 578710"/>
              <a:gd name="connsiteX306" fmla="*/ 23107 w 472344"/>
              <a:gd name="connsiteY306" fmla="*/ 574639 h 578710"/>
              <a:gd name="connsiteX307" fmla="*/ 23107 w 472344"/>
              <a:gd name="connsiteY307" fmla="*/ 565141 h 578710"/>
              <a:gd name="connsiteX308" fmla="*/ 76119 w 472344"/>
              <a:gd name="connsiteY308" fmla="*/ 418598 h 578710"/>
              <a:gd name="connsiteX309" fmla="*/ 46895 w 472344"/>
              <a:gd name="connsiteY309" fmla="*/ 334471 h 578710"/>
              <a:gd name="connsiteX310" fmla="*/ 0 w 472344"/>
              <a:gd name="connsiteY310" fmla="*/ 181822 h 578710"/>
              <a:gd name="connsiteX311" fmla="*/ 214764 w 472344"/>
              <a:gd name="connsiteY311" fmla="*/ 0 h 57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Lst>
            <a:rect l="l" t="t" r="r" b="b"/>
            <a:pathLst>
              <a:path w="472344" h="578710">
                <a:moveTo>
                  <a:pt x="197770" y="234027"/>
                </a:moveTo>
                <a:lnTo>
                  <a:pt x="195732" y="244883"/>
                </a:lnTo>
                <a:cubicBezTo>
                  <a:pt x="195732" y="246918"/>
                  <a:pt x="194373" y="248275"/>
                  <a:pt x="192335" y="248275"/>
                </a:cubicBezTo>
                <a:cubicBezTo>
                  <a:pt x="186900" y="249632"/>
                  <a:pt x="182145" y="252346"/>
                  <a:pt x="177389" y="255738"/>
                </a:cubicBezTo>
                <a:cubicBezTo>
                  <a:pt x="176031" y="257095"/>
                  <a:pt x="174672" y="257095"/>
                  <a:pt x="172634" y="256416"/>
                </a:cubicBezTo>
                <a:lnTo>
                  <a:pt x="162444" y="250989"/>
                </a:lnTo>
                <a:cubicBezTo>
                  <a:pt x="159047" y="254381"/>
                  <a:pt x="157009" y="257773"/>
                  <a:pt x="154971" y="261844"/>
                </a:cubicBezTo>
                <a:lnTo>
                  <a:pt x="163802" y="268629"/>
                </a:lnTo>
                <a:cubicBezTo>
                  <a:pt x="165161" y="269985"/>
                  <a:pt x="165840" y="272021"/>
                  <a:pt x="165161" y="273378"/>
                </a:cubicBezTo>
                <a:cubicBezTo>
                  <a:pt x="163802" y="278805"/>
                  <a:pt x="163802" y="284233"/>
                  <a:pt x="164482" y="289661"/>
                </a:cubicBezTo>
                <a:cubicBezTo>
                  <a:pt x="164482" y="291018"/>
                  <a:pt x="163802" y="293053"/>
                  <a:pt x="162444" y="293731"/>
                </a:cubicBezTo>
                <a:lnTo>
                  <a:pt x="152253" y="299837"/>
                </a:lnTo>
                <a:cubicBezTo>
                  <a:pt x="154291" y="303908"/>
                  <a:pt x="156330" y="307979"/>
                  <a:pt x="158368" y="311371"/>
                </a:cubicBezTo>
                <a:lnTo>
                  <a:pt x="169917" y="307300"/>
                </a:lnTo>
                <a:cubicBezTo>
                  <a:pt x="171275" y="307300"/>
                  <a:pt x="173313" y="307300"/>
                  <a:pt x="174672" y="308657"/>
                </a:cubicBezTo>
                <a:cubicBezTo>
                  <a:pt x="178069" y="312728"/>
                  <a:pt x="182824" y="315442"/>
                  <a:pt x="188259" y="317477"/>
                </a:cubicBezTo>
                <a:cubicBezTo>
                  <a:pt x="189618" y="318156"/>
                  <a:pt x="190976" y="319513"/>
                  <a:pt x="190976" y="321548"/>
                </a:cubicBezTo>
                <a:lnTo>
                  <a:pt x="191656" y="332403"/>
                </a:lnTo>
                <a:cubicBezTo>
                  <a:pt x="196411" y="333760"/>
                  <a:pt x="201167" y="333760"/>
                  <a:pt x="205243" y="333082"/>
                </a:cubicBezTo>
                <a:lnTo>
                  <a:pt x="207281" y="322226"/>
                </a:lnTo>
                <a:cubicBezTo>
                  <a:pt x="207281" y="320191"/>
                  <a:pt x="208639" y="318834"/>
                  <a:pt x="210677" y="318834"/>
                </a:cubicBezTo>
                <a:cubicBezTo>
                  <a:pt x="216112" y="317477"/>
                  <a:pt x="220868" y="314763"/>
                  <a:pt x="225623" y="311371"/>
                </a:cubicBezTo>
                <a:cubicBezTo>
                  <a:pt x="226982" y="310693"/>
                  <a:pt x="229020" y="310014"/>
                  <a:pt x="230379" y="311371"/>
                </a:cubicBezTo>
                <a:lnTo>
                  <a:pt x="240569" y="316120"/>
                </a:lnTo>
                <a:cubicBezTo>
                  <a:pt x="243965" y="312728"/>
                  <a:pt x="246004" y="309336"/>
                  <a:pt x="248042" y="305265"/>
                </a:cubicBezTo>
                <a:lnTo>
                  <a:pt x="239210" y="298480"/>
                </a:lnTo>
                <a:cubicBezTo>
                  <a:pt x="237851" y="297124"/>
                  <a:pt x="237172" y="295088"/>
                  <a:pt x="237851" y="293731"/>
                </a:cubicBezTo>
                <a:cubicBezTo>
                  <a:pt x="239210" y="288304"/>
                  <a:pt x="239889" y="282876"/>
                  <a:pt x="238531" y="277448"/>
                </a:cubicBezTo>
                <a:cubicBezTo>
                  <a:pt x="238531" y="276092"/>
                  <a:pt x="239210" y="274056"/>
                  <a:pt x="240569" y="273378"/>
                </a:cubicBezTo>
                <a:lnTo>
                  <a:pt x="250759" y="267272"/>
                </a:lnTo>
                <a:cubicBezTo>
                  <a:pt x="249400" y="263201"/>
                  <a:pt x="247362" y="259130"/>
                  <a:pt x="244645" y="255738"/>
                </a:cubicBezTo>
                <a:lnTo>
                  <a:pt x="233775" y="259809"/>
                </a:lnTo>
                <a:cubicBezTo>
                  <a:pt x="231737" y="260487"/>
                  <a:pt x="230379" y="259809"/>
                  <a:pt x="229020" y="258452"/>
                </a:cubicBezTo>
                <a:cubicBezTo>
                  <a:pt x="224944" y="255059"/>
                  <a:pt x="220188" y="251667"/>
                  <a:pt x="214754" y="249632"/>
                </a:cubicBezTo>
                <a:cubicBezTo>
                  <a:pt x="213395" y="248953"/>
                  <a:pt x="212036" y="247596"/>
                  <a:pt x="212036" y="245561"/>
                </a:cubicBezTo>
                <a:lnTo>
                  <a:pt x="211357" y="234706"/>
                </a:lnTo>
                <a:cubicBezTo>
                  <a:pt x="207281" y="234027"/>
                  <a:pt x="202525" y="233349"/>
                  <a:pt x="197770" y="234027"/>
                </a:cubicBezTo>
                <a:close/>
                <a:moveTo>
                  <a:pt x="235134" y="206211"/>
                </a:moveTo>
                <a:cubicBezTo>
                  <a:pt x="235134" y="206889"/>
                  <a:pt x="235134" y="207568"/>
                  <a:pt x="234455" y="208246"/>
                </a:cubicBezTo>
                <a:cubicBezTo>
                  <a:pt x="229699" y="215031"/>
                  <a:pt x="223585" y="220458"/>
                  <a:pt x="217471" y="225207"/>
                </a:cubicBezTo>
                <a:cubicBezTo>
                  <a:pt x="216792" y="225886"/>
                  <a:pt x="215433" y="226564"/>
                  <a:pt x="214754" y="226564"/>
                </a:cubicBezTo>
                <a:cubicBezTo>
                  <a:pt x="215433" y="226564"/>
                  <a:pt x="216112" y="226564"/>
                  <a:pt x="216792" y="226564"/>
                </a:cubicBezTo>
                <a:cubicBezTo>
                  <a:pt x="218830" y="227243"/>
                  <a:pt x="220188" y="229278"/>
                  <a:pt x="220188" y="230635"/>
                </a:cubicBezTo>
                <a:lnTo>
                  <a:pt x="220868" y="242847"/>
                </a:lnTo>
                <a:cubicBezTo>
                  <a:pt x="224944" y="244883"/>
                  <a:pt x="229020" y="246918"/>
                  <a:pt x="233096" y="250310"/>
                </a:cubicBezTo>
                <a:lnTo>
                  <a:pt x="234455" y="249632"/>
                </a:lnTo>
                <a:cubicBezTo>
                  <a:pt x="229699" y="244883"/>
                  <a:pt x="226302" y="238777"/>
                  <a:pt x="224264" y="231992"/>
                </a:cubicBezTo>
                <a:cubicBezTo>
                  <a:pt x="223585" y="229957"/>
                  <a:pt x="224264" y="227921"/>
                  <a:pt x="225623" y="226564"/>
                </a:cubicBezTo>
                <a:lnTo>
                  <a:pt x="235813" y="219780"/>
                </a:lnTo>
                <a:cubicBezTo>
                  <a:pt x="235134" y="215709"/>
                  <a:pt x="235134" y="210960"/>
                  <a:pt x="235813" y="206211"/>
                </a:cubicBezTo>
                <a:close/>
                <a:moveTo>
                  <a:pt x="228340" y="177037"/>
                </a:moveTo>
                <a:cubicBezTo>
                  <a:pt x="226982" y="181786"/>
                  <a:pt x="225623" y="185857"/>
                  <a:pt x="222906" y="189928"/>
                </a:cubicBezTo>
                <a:lnTo>
                  <a:pt x="224944" y="191963"/>
                </a:lnTo>
                <a:cubicBezTo>
                  <a:pt x="226982" y="186536"/>
                  <a:pt x="230379" y="181108"/>
                  <a:pt x="234455" y="177037"/>
                </a:cubicBezTo>
                <a:close/>
                <a:moveTo>
                  <a:pt x="275895" y="164147"/>
                </a:moveTo>
                <a:lnTo>
                  <a:pt x="275216" y="175002"/>
                </a:lnTo>
                <a:cubicBezTo>
                  <a:pt x="274536" y="177037"/>
                  <a:pt x="273177" y="178394"/>
                  <a:pt x="271819" y="179073"/>
                </a:cubicBezTo>
                <a:cubicBezTo>
                  <a:pt x="266384" y="180430"/>
                  <a:pt x="260949" y="183143"/>
                  <a:pt x="256873" y="187214"/>
                </a:cubicBezTo>
                <a:cubicBezTo>
                  <a:pt x="255514" y="187893"/>
                  <a:pt x="253476" y="188571"/>
                  <a:pt x="252118" y="187893"/>
                </a:cubicBezTo>
                <a:lnTo>
                  <a:pt x="241248" y="183143"/>
                </a:lnTo>
                <a:cubicBezTo>
                  <a:pt x="238531" y="186536"/>
                  <a:pt x="235813" y="189928"/>
                  <a:pt x="234455" y="193999"/>
                </a:cubicBezTo>
                <a:lnTo>
                  <a:pt x="243965" y="200105"/>
                </a:lnTo>
                <a:cubicBezTo>
                  <a:pt x="245324" y="201462"/>
                  <a:pt x="246004" y="203497"/>
                  <a:pt x="246004" y="205532"/>
                </a:cubicBezTo>
                <a:cubicBezTo>
                  <a:pt x="244645" y="210282"/>
                  <a:pt x="244645" y="215709"/>
                  <a:pt x="246004" y="221137"/>
                </a:cubicBezTo>
                <a:cubicBezTo>
                  <a:pt x="246004" y="223172"/>
                  <a:pt x="245324" y="225207"/>
                  <a:pt x="243965" y="225886"/>
                </a:cubicBezTo>
                <a:lnTo>
                  <a:pt x="234455" y="232670"/>
                </a:lnTo>
                <a:cubicBezTo>
                  <a:pt x="235813" y="236063"/>
                  <a:pt x="238531" y="240133"/>
                  <a:pt x="241248" y="243526"/>
                </a:cubicBezTo>
                <a:lnTo>
                  <a:pt x="252118" y="238777"/>
                </a:lnTo>
                <a:cubicBezTo>
                  <a:pt x="253476" y="238098"/>
                  <a:pt x="255514" y="238098"/>
                  <a:pt x="256873" y="239455"/>
                </a:cubicBezTo>
                <a:cubicBezTo>
                  <a:pt x="260949" y="242847"/>
                  <a:pt x="266384" y="245561"/>
                  <a:pt x="271819" y="247596"/>
                </a:cubicBezTo>
                <a:cubicBezTo>
                  <a:pt x="273177" y="248275"/>
                  <a:pt x="274536" y="249632"/>
                  <a:pt x="275216" y="251667"/>
                </a:cubicBezTo>
                <a:lnTo>
                  <a:pt x="275895" y="262522"/>
                </a:lnTo>
                <a:cubicBezTo>
                  <a:pt x="280650" y="263201"/>
                  <a:pt x="285406" y="263201"/>
                  <a:pt x="289482" y="262522"/>
                </a:cubicBezTo>
                <a:lnTo>
                  <a:pt x="290841" y="251667"/>
                </a:lnTo>
                <a:cubicBezTo>
                  <a:pt x="290841" y="249632"/>
                  <a:pt x="292199" y="248275"/>
                  <a:pt x="294237" y="247596"/>
                </a:cubicBezTo>
                <a:cubicBezTo>
                  <a:pt x="299672" y="245561"/>
                  <a:pt x="304427" y="242847"/>
                  <a:pt x="309183" y="239455"/>
                </a:cubicBezTo>
                <a:cubicBezTo>
                  <a:pt x="310542" y="238098"/>
                  <a:pt x="311900" y="238098"/>
                  <a:pt x="313938" y="238777"/>
                </a:cubicBezTo>
                <a:lnTo>
                  <a:pt x="324808" y="243526"/>
                </a:lnTo>
                <a:cubicBezTo>
                  <a:pt x="327525" y="240133"/>
                  <a:pt x="329563" y="236063"/>
                  <a:pt x="331601" y="232670"/>
                </a:cubicBezTo>
                <a:lnTo>
                  <a:pt x="322091" y="225886"/>
                </a:lnTo>
                <a:cubicBezTo>
                  <a:pt x="320732" y="225207"/>
                  <a:pt x="319373" y="223172"/>
                  <a:pt x="320052" y="221137"/>
                </a:cubicBezTo>
                <a:cubicBezTo>
                  <a:pt x="321411" y="215709"/>
                  <a:pt x="321411" y="210282"/>
                  <a:pt x="320052" y="205532"/>
                </a:cubicBezTo>
                <a:cubicBezTo>
                  <a:pt x="319373" y="203497"/>
                  <a:pt x="320732" y="201462"/>
                  <a:pt x="322091" y="200105"/>
                </a:cubicBezTo>
                <a:lnTo>
                  <a:pt x="331601" y="193999"/>
                </a:lnTo>
                <a:cubicBezTo>
                  <a:pt x="329563" y="189928"/>
                  <a:pt x="327525" y="186536"/>
                  <a:pt x="324808" y="183143"/>
                </a:cubicBezTo>
                <a:lnTo>
                  <a:pt x="313938" y="187893"/>
                </a:lnTo>
                <a:cubicBezTo>
                  <a:pt x="311900" y="188571"/>
                  <a:pt x="310542" y="187893"/>
                  <a:pt x="309183" y="187214"/>
                </a:cubicBezTo>
                <a:cubicBezTo>
                  <a:pt x="304427" y="183143"/>
                  <a:pt x="299672" y="180430"/>
                  <a:pt x="294237" y="179073"/>
                </a:cubicBezTo>
                <a:cubicBezTo>
                  <a:pt x="292199" y="178394"/>
                  <a:pt x="290841" y="177037"/>
                  <a:pt x="290841" y="175002"/>
                </a:cubicBezTo>
                <a:lnTo>
                  <a:pt x="289482" y="164147"/>
                </a:lnTo>
                <a:cubicBezTo>
                  <a:pt x="285406" y="163468"/>
                  <a:pt x="280650" y="163468"/>
                  <a:pt x="275895" y="164147"/>
                </a:cubicBezTo>
                <a:close/>
                <a:moveTo>
                  <a:pt x="169915" y="141779"/>
                </a:moveTo>
                <a:cubicBezTo>
                  <a:pt x="159735" y="141779"/>
                  <a:pt x="151591" y="149926"/>
                  <a:pt x="151591" y="160110"/>
                </a:cubicBezTo>
                <a:cubicBezTo>
                  <a:pt x="151591" y="170295"/>
                  <a:pt x="159735" y="178442"/>
                  <a:pt x="169915" y="178442"/>
                </a:cubicBezTo>
                <a:cubicBezTo>
                  <a:pt x="180094" y="178442"/>
                  <a:pt x="188238" y="170295"/>
                  <a:pt x="188238" y="160110"/>
                </a:cubicBezTo>
                <a:cubicBezTo>
                  <a:pt x="188238" y="149926"/>
                  <a:pt x="180094" y="141779"/>
                  <a:pt x="169915" y="141779"/>
                </a:cubicBezTo>
                <a:close/>
                <a:moveTo>
                  <a:pt x="169915" y="132953"/>
                </a:moveTo>
                <a:cubicBezTo>
                  <a:pt x="185523" y="132953"/>
                  <a:pt x="197739" y="145174"/>
                  <a:pt x="197739" y="160110"/>
                </a:cubicBezTo>
                <a:cubicBezTo>
                  <a:pt x="197739" y="175047"/>
                  <a:pt x="185523" y="187268"/>
                  <a:pt x="169915" y="187268"/>
                </a:cubicBezTo>
                <a:cubicBezTo>
                  <a:pt x="154985" y="187268"/>
                  <a:pt x="142769" y="175047"/>
                  <a:pt x="142769" y="160110"/>
                </a:cubicBezTo>
                <a:cubicBezTo>
                  <a:pt x="142769" y="145174"/>
                  <a:pt x="154985" y="132953"/>
                  <a:pt x="169915" y="132953"/>
                </a:cubicBezTo>
                <a:close/>
                <a:moveTo>
                  <a:pt x="161764" y="88160"/>
                </a:moveTo>
                <a:lnTo>
                  <a:pt x="160406" y="104443"/>
                </a:lnTo>
                <a:cubicBezTo>
                  <a:pt x="160406" y="106478"/>
                  <a:pt x="159047" y="107835"/>
                  <a:pt x="157009" y="108513"/>
                </a:cubicBezTo>
                <a:cubicBezTo>
                  <a:pt x="150895" y="109870"/>
                  <a:pt x="145460" y="111906"/>
                  <a:pt x="140705" y="115298"/>
                </a:cubicBezTo>
                <a:cubicBezTo>
                  <a:pt x="138666" y="115976"/>
                  <a:pt x="136628" y="115976"/>
                  <a:pt x="135270" y="114620"/>
                </a:cubicBezTo>
                <a:lnTo>
                  <a:pt x="123041" y="104443"/>
                </a:lnTo>
                <a:cubicBezTo>
                  <a:pt x="118965" y="107157"/>
                  <a:pt x="115569" y="110549"/>
                  <a:pt x="112851" y="113941"/>
                </a:cubicBezTo>
                <a:lnTo>
                  <a:pt x="123721" y="126832"/>
                </a:lnTo>
                <a:cubicBezTo>
                  <a:pt x="125080" y="128189"/>
                  <a:pt x="125080" y="130224"/>
                  <a:pt x="123721" y="132259"/>
                </a:cubicBezTo>
                <a:cubicBezTo>
                  <a:pt x="121003" y="137008"/>
                  <a:pt x="118286" y="142436"/>
                  <a:pt x="116927" y="147864"/>
                </a:cubicBezTo>
                <a:cubicBezTo>
                  <a:pt x="116927" y="149899"/>
                  <a:pt x="114889" y="151256"/>
                  <a:pt x="112851" y="151934"/>
                </a:cubicBezTo>
                <a:lnTo>
                  <a:pt x="96547" y="153291"/>
                </a:lnTo>
                <a:cubicBezTo>
                  <a:pt x="96547" y="157362"/>
                  <a:pt x="96547" y="162111"/>
                  <a:pt x="96547" y="166860"/>
                </a:cubicBezTo>
                <a:lnTo>
                  <a:pt x="112851" y="168217"/>
                </a:lnTo>
                <a:cubicBezTo>
                  <a:pt x="114889" y="168217"/>
                  <a:pt x="116927" y="169574"/>
                  <a:pt x="116927" y="171610"/>
                </a:cubicBezTo>
                <a:cubicBezTo>
                  <a:pt x="118286" y="177716"/>
                  <a:pt x="121003" y="183143"/>
                  <a:pt x="123721" y="187893"/>
                </a:cubicBezTo>
                <a:cubicBezTo>
                  <a:pt x="125080" y="189928"/>
                  <a:pt x="125080" y="191963"/>
                  <a:pt x="123721" y="193320"/>
                </a:cubicBezTo>
                <a:lnTo>
                  <a:pt x="112851" y="206211"/>
                </a:lnTo>
                <a:cubicBezTo>
                  <a:pt x="115569" y="209603"/>
                  <a:pt x="118965" y="212995"/>
                  <a:pt x="123041" y="215709"/>
                </a:cubicBezTo>
                <a:lnTo>
                  <a:pt x="135270" y="205532"/>
                </a:lnTo>
                <a:cubicBezTo>
                  <a:pt x="136628" y="204175"/>
                  <a:pt x="138666" y="203497"/>
                  <a:pt x="140705" y="204854"/>
                </a:cubicBezTo>
                <a:cubicBezTo>
                  <a:pt x="145460" y="208246"/>
                  <a:pt x="150895" y="210282"/>
                  <a:pt x="157009" y="211638"/>
                </a:cubicBezTo>
                <a:cubicBezTo>
                  <a:pt x="159047" y="211638"/>
                  <a:pt x="160406" y="213674"/>
                  <a:pt x="160406" y="215709"/>
                </a:cubicBezTo>
                <a:lnTo>
                  <a:pt x="161764" y="231992"/>
                </a:lnTo>
                <a:cubicBezTo>
                  <a:pt x="166520" y="232670"/>
                  <a:pt x="171275" y="232670"/>
                  <a:pt x="176031" y="231992"/>
                </a:cubicBezTo>
                <a:lnTo>
                  <a:pt x="176710" y="215709"/>
                </a:lnTo>
                <a:cubicBezTo>
                  <a:pt x="177389" y="213674"/>
                  <a:pt x="178748" y="211638"/>
                  <a:pt x="180786" y="211638"/>
                </a:cubicBezTo>
                <a:cubicBezTo>
                  <a:pt x="186221" y="210282"/>
                  <a:pt x="191656" y="208246"/>
                  <a:pt x="197090" y="204854"/>
                </a:cubicBezTo>
                <a:cubicBezTo>
                  <a:pt x="198449" y="203497"/>
                  <a:pt x="200487" y="204175"/>
                  <a:pt x="202525" y="205532"/>
                </a:cubicBezTo>
                <a:lnTo>
                  <a:pt x="214754" y="215709"/>
                </a:lnTo>
                <a:cubicBezTo>
                  <a:pt x="218150" y="212995"/>
                  <a:pt x="221547" y="209603"/>
                  <a:pt x="224944" y="206211"/>
                </a:cubicBezTo>
                <a:lnTo>
                  <a:pt x="214074" y="193320"/>
                </a:lnTo>
                <a:cubicBezTo>
                  <a:pt x="212715" y="191963"/>
                  <a:pt x="212715" y="189928"/>
                  <a:pt x="213395" y="187893"/>
                </a:cubicBezTo>
                <a:cubicBezTo>
                  <a:pt x="216792" y="183143"/>
                  <a:pt x="218830" y="177716"/>
                  <a:pt x="220188" y="171610"/>
                </a:cubicBezTo>
                <a:cubicBezTo>
                  <a:pt x="220868" y="169574"/>
                  <a:pt x="222226" y="168217"/>
                  <a:pt x="224264" y="168217"/>
                </a:cubicBezTo>
                <a:lnTo>
                  <a:pt x="240569" y="166860"/>
                </a:lnTo>
                <a:cubicBezTo>
                  <a:pt x="241248" y="162111"/>
                  <a:pt x="241248" y="157362"/>
                  <a:pt x="240569" y="153291"/>
                </a:cubicBezTo>
                <a:lnTo>
                  <a:pt x="224264" y="151934"/>
                </a:lnTo>
                <a:cubicBezTo>
                  <a:pt x="222226" y="151256"/>
                  <a:pt x="220868" y="149899"/>
                  <a:pt x="220188" y="147864"/>
                </a:cubicBezTo>
                <a:cubicBezTo>
                  <a:pt x="218830" y="142436"/>
                  <a:pt x="216792" y="137008"/>
                  <a:pt x="213395" y="132259"/>
                </a:cubicBezTo>
                <a:cubicBezTo>
                  <a:pt x="212715" y="130224"/>
                  <a:pt x="212715" y="128189"/>
                  <a:pt x="214074" y="126832"/>
                </a:cubicBezTo>
                <a:lnTo>
                  <a:pt x="224944" y="113941"/>
                </a:lnTo>
                <a:cubicBezTo>
                  <a:pt x="221547" y="110549"/>
                  <a:pt x="218150" y="107157"/>
                  <a:pt x="214754" y="104443"/>
                </a:cubicBezTo>
                <a:lnTo>
                  <a:pt x="202525" y="114620"/>
                </a:lnTo>
                <a:cubicBezTo>
                  <a:pt x="200487" y="115976"/>
                  <a:pt x="198449" y="115976"/>
                  <a:pt x="197090" y="115298"/>
                </a:cubicBezTo>
                <a:cubicBezTo>
                  <a:pt x="191656" y="111906"/>
                  <a:pt x="186221" y="109870"/>
                  <a:pt x="180786" y="108513"/>
                </a:cubicBezTo>
                <a:cubicBezTo>
                  <a:pt x="178748" y="107835"/>
                  <a:pt x="177389" y="106478"/>
                  <a:pt x="176710" y="104443"/>
                </a:cubicBezTo>
                <a:lnTo>
                  <a:pt x="176031" y="88160"/>
                </a:lnTo>
                <a:cubicBezTo>
                  <a:pt x="171275" y="87481"/>
                  <a:pt x="166520" y="87481"/>
                  <a:pt x="161764" y="88160"/>
                </a:cubicBezTo>
                <a:close/>
                <a:moveTo>
                  <a:pt x="157009" y="79340"/>
                </a:moveTo>
                <a:cubicBezTo>
                  <a:pt x="164482" y="77983"/>
                  <a:pt x="172634" y="77983"/>
                  <a:pt x="180786" y="79340"/>
                </a:cubicBezTo>
                <a:cubicBezTo>
                  <a:pt x="182824" y="80018"/>
                  <a:pt x="184183" y="81375"/>
                  <a:pt x="184862" y="83411"/>
                </a:cubicBezTo>
                <a:lnTo>
                  <a:pt x="186221" y="100372"/>
                </a:lnTo>
                <a:cubicBezTo>
                  <a:pt x="190297" y="101729"/>
                  <a:pt x="195052" y="103764"/>
                  <a:pt x="198449" y="105800"/>
                </a:cubicBezTo>
                <a:lnTo>
                  <a:pt x="211357" y="94944"/>
                </a:lnTo>
                <a:cubicBezTo>
                  <a:pt x="213395" y="93587"/>
                  <a:pt x="215433" y="93587"/>
                  <a:pt x="217471" y="94266"/>
                </a:cubicBezTo>
                <a:cubicBezTo>
                  <a:pt x="223585" y="99015"/>
                  <a:pt x="229699" y="105121"/>
                  <a:pt x="234455" y="111227"/>
                </a:cubicBezTo>
                <a:cubicBezTo>
                  <a:pt x="235813" y="113263"/>
                  <a:pt x="235134" y="115298"/>
                  <a:pt x="233775" y="117333"/>
                </a:cubicBezTo>
                <a:lnTo>
                  <a:pt x="222906" y="130224"/>
                </a:lnTo>
                <a:cubicBezTo>
                  <a:pt x="225623" y="134295"/>
                  <a:pt x="226982" y="138365"/>
                  <a:pt x="228340" y="143115"/>
                </a:cubicBezTo>
                <a:lnTo>
                  <a:pt x="245324" y="143793"/>
                </a:lnTo>
                <a:cubicBezTo>
                  <a:pt x="247362" y="144471"/>
                  <a:pt x="249400" y="145828"/>
                  <a:pt x="249400" y="147864"/>
                </a:cubicBezTo>
                <a:cubicBezTo>
                  <a:pt x="250759" y="156005"/>
                  <a:pt x="250759" y="164147"/>
                  <a:pt x="249400" y="172288"/>
                </a:cubicBezTo>
                <a:cubicBezTo>
                  <a:pt x="249400" y="173645"/>
                  <a:pt x="248042" y="175002"/>
                  <a:pt x="246683" y="175680"/>
                </a:cubicBezTo>
                <a:lnTo>
                  <a:pt x="252797" y="177716"/>
                </a:lnTo>
                <a:cubicBezTo>
                  <a:pt x="256873" y="175002"/>
                  <a:pt x="260949" y="172967"/>
                  <a:pt x="265705" y="170931"/>
                </a:cubicBezTo>
                <a:lnTo>
                  <a:pt x="267063" y="159397"/>
                </a:lnTo>
                <a:cubicBezTo>
                  <a:pt x="267063" y="157362"/>
                  <a:pt x="269101" y="156005"/>
                  <a:pt x="271139" y="155327"/>
                </a:cubicBezTo>
                <a:cubicBezTo>
                  <a:pt x="278612" y="153970"/>
                  <a:pt x="286764" y="153970"/>
                  <a:pt x="294917" y="155327"/>
                </a:cubicBezTo>
                <a:cubicBezTo>
                  <a:pt x="296955" y="156005"/>
                  <a:pt x="298313" y="157362"/>
                  <a:pt x="298993" y="159397"/>
                </a:cubicBezTo>
                <a:lnTo>
                  <a:pt x="300351" y="170931"/>
                </a:lnTo>
                <a:cubicBezTo>
                  <a:pt x="304427" y="172967"/>
                  <a:pt x="309183" y="175002"/>
                  <a:pt x="312580" y="177716"/>
                </a:cubicBezTo>
                <a:lnTo>
                  <a:pt x="324129" y="172967"/>
                </a:lnTo>
                <a:cubicBezTo>
                  <a:pt x="326167" y="172288"/>
                  <a:pt x="328205" y="172967"/>
                  <a:pt x="329563" y="174323"/>
                </a:cubicBezTo>
                <a:cubicBezTo>
                  <a:pt x="334998" y="180430"/>
                  <a:pt x="339074" y="186536"/>
                  <a:pt x="341792" y="193999"/>
                </a:cubicBezTo>
                <a:cubicBezTo>
                  <a:pt x="342471" y="196034"/>
                  <a:pt x="341792" y="198748"/>
                  <a:pt x="339754" y="199426"/>
                </a:cubicBezTo>
                <a:lnTo>
                  <a:pt x="330243" y="206211"/>
                </a:lnTo>
                <a:cubicBezTo>
                  <a:pt x="330922" y="210960"/>
                  <a:pt x="330922" y="215709"/>
                  <a:pt x="330243" y="219780"/>
                </a:cubicBezTo>
                <a:lnTo>
                  <a:pt x="339754" y="226564"/>
                </a:lnTo>
                <a:cubicBezTo>
                  <a:pt x="341792" y="227921"/>
                  <a:pt x="342471" y="229957"/>
                  <a:pt x="341792" y="231992"/>
                </a:cubicBezTo>
                <a:cubicBezTo>
                  <a:pt x="339074" y="239455"/>
                  <a:pt x="334998" y="246240"/>
                  <a:pt x="329563" y="252346"/>
                </a:cubicBezTo>
                <a:cubicBezTo>
                  <a:pt x="328205" y="253703"/>
                  <a:pt x="326167" y="254381"/>
                  <a:pt x="324129" y="253703"/>
                </a:cubicBezTo>
                <a:lnTo>
                  <a:pt x="312580" y="248275"/>
                </a:lnTo>
                <a:cubicBezTo>
                  <a:pt x="309183" y="251667"/>
                  <a:pt x="304427" y="253703"/>
                  <a:pt x="300351" y="255738"/>
                </a:cubicBezTo>
                <a:lnTo>
                  <a:pt x="298993" y="267272"/>
                </a:lnTo>
                <a:cubicBezTo>
                  <a:pt x="298313" y="269307"/>
                  <a:pt x="296955" y="270664"/>
                  <a:pt x="294917" y="271342"/>
                </a:cubicBezTo>
                <a:cubicBezTo>
                  <a:pt x="290841" y="272021"/>
                  <a:pt x="286764" y="272021"/>
                  <a:pt x="282688" y="272021"/>
                </a:cubicBezTo>
                <a:cubicBezTo>
                  <a:pt x="278612" y="272021"/>
                  <a:pt x="274536" y="272021"/>
                  <a:pt x="271139" y="271342"/>
                </a:cubicBezTo>
                <a:cubicBezTo>
                  <a:pt x="269101" y="270664"/>
                  <a:pt x="267063" y="269307"/>
                  <a:pt x="267063" y="267272"/>
                </a:cubicBezTo>
                <a:lnTo>
                  <a:pt x="265705" y="255738"/>
                </a:lnTo>
                <a:cubicBezTo>
                  <a:pt x="260949" y="253703"/>
                  <a:pt x="256873" y="251667"/>
                  <a:pt x="252797" y="248275"/>
                </a:cubicBezTo>
                <a:lnTo>
                  <a:pt x="250759" y="249632"/>
                </a:lnTo>
                <a:cubicBezTo>
                  <a:pt x="254835" y="255059"/>
                  <a:pt x="258232" y="261166"/>
                  <a:pt x="260270" y="267950"/>
                </a:cubicBezTo>
                <a:cubicBezTo>
                  <a:pt x="260949" y="269985"/>
                  <a:pt x="259590" y="272021"/>
                  <a:pt x="258232" y="272699"/>
                </a:cubicBezTo>
                <a:lnTo>
                  <a:pt x="248042" y="279484"/>
                </a:lnTo>
                <a:cubicBezTo>
                  <a:pt x="248042" y="284233"/>
                  <a:pt x="248042" y="288304"/>
                  <a:pt x="247362" y="293053"/>
                </a:cubicBezTo>
                <a:lnTo>
                  <a:pt x="256194" y="300516"/>
                </a:lnTo>
                <a:cubicBezTo>
                  <a:pt x="258232" y="301873"/>
                  <a:pt x="258911" y="303908"/>
                  <a:pt x="257552" y="305944"/>
                </a:cubicBezTo>
                <a:cubicBezTo>
                  <a:pt x="254835" y="312728"/>
                  <a:pt x="250080" y="319513"/>
                  <a:pt x="244645" y="324940"/>
                </a:cubicBezTo>
                <a:cubicBezTo>
                  <a:pt x="243286" y="326297"/>
                  <a:pt x="241248" y="326297"/>
                  <a:pt x="239889" y="325619"/>
                </a:cubicBezTo>
                <a:lnTo>
                  <a:pt x="229020" y="320191"/>
                </a:lnTo>
                <a:cubicBezTo>
                  <a:pt x="224944" y="322905"/>
                  <a:pt x="220188" y="324940"/>
                  <a:pt x="215433" y="326297"/>
                </a:cubicBezTo>
                <a:lnTo>
                  <a:pt x="213395" y="337831"/>
                </a:lnTo>
                <a:cubicBezTo>
                  <a:pt x="213395" y="339866"/>
                  <a:pt x="212036" y="341223"/>
                  <a:pt x="209998" y="341902"/>
                </a:cubicBezTo>
                <a:cubicBezTo>
                  <a:pt x="207281" y="341902"/>
                  <a:pt x="204563" y="342580"/>
                  <a:pt x="201846" y="342580"/>
                </a:cubicBezTo>
                <a:cubicBezTo>
                  <a:pt x="196411" y="342580"/>
                  <a:pt x="190976" y="341902"/>
                  <a:pt x="186221" y="340545"/>
                </a:cubicBezTo>
                <a:cubicBezTo>
                  <a:pt x="184183" y="339866"/>
                  <a:pt x="182824" y="338509"/>
                  <a:pt x="182824" y="336474"/>
                </a:cubicBezTo>
                <a:lnTo>
                  <a:pt x="182145" y="324940"/>
                </a:lnTo>
                <a:cubicBezTo>
                  <a:pt x="178069" y="322905"/>
                  <a:pt x="173993" y="320191"/>
                  <a:pt x="169917" y="316799"/>
                </a:cubicBezTo>
                <a:lnTo>
                  <a:pt x="158368" y="320869"/>
                </a:lnTo>
                <a:cubicBezTo>
                  <a:pt x="157009" y="321548"/>
                  <a:pt x="154971" y="320869"/>
                  <a:pt x="153612" y="319513"/>
                </a:cubicBezTo>
                <a:cubicBezTo>
                  <a:pt x="148857" y="313406"/>
                  <a:pt x="145460" y="306622"/>
                  <a:pt x="142743" y="299159"/>
                </a:cubicBezTo>
                <a:cubicBezTo>
                  <a:pt x="142743" y="297124"/>
                  <a:pt x="143422" y="295088"/>
                  <a:pt x="144781" y="294410"/>
                </a:cubicBezTo>
                <a:lnTo>
                  <a:pt x="154971" y="287625"/>
                </a:lnTo>
                <a:cubicBezTo>
                  <a:pt x="154971" y="283555"/>
                  <a:pt x="154971" y="278805"/>
                  <a:pt x="156330" y="274056"/>
                </a:cubicBezTo>
                <a:lnTo>
                  <a:pt x="146819" y="266593"/>
                </a:lnTo>
                <a:cubicBezTo>
                  <a:pt x="144781" y="265236"/>
                  <a:pt x="144781" y="263201"/>
                  <a:pt x="145460" y="261166"/>
                </a:cubicBezTo>
                <a:cubicBezTo>
                  <a:pt x="148177" y="254381"/>
                  <a:pt x="152933" y="247596"/>
                  <a:pt x="158368" y="242169"/>
                </a:cubicBezTo>
                <a:cubicBezTo>
                  <a:pt x="159726" y="240812"/>
                  <a:pt x="161764" y="240812"/>
                  <a:pt x="163802" y="241490"/>
                </a:cubicBezTo>
                <a:lnTo>
                  <a:pt x="174672" y="246918"/>
                </a:lnTo>
                <a:cubicBezTo>
                  <a:pt x="178748" y="244204"/>
                  <a:pt x="182824" y="242169"/>
                  <a:pt x="187580" y="240812"/>
                </a:cubicBezTo>
                <a:lnTo>
                  <a:pt x="189618" y="229278"/>
                </a:lnTo>
                <a:cubicBezTo>
                  <a:pt x="189618" y="227243"/>
                  <a:pt x="191656" y="225886"/>
                  <a:pt x="193014" y="225207"/>
                </a:cubicBezTo>
                <a:cubicBezTo>
                  <a:pt x="200487" y="224529"/>
                  <a:pt x="207281" y="224529"/>
                  <a:pt x="214074" y="226564"/>
                </a:cubicBezTo>
                <a:cubicBezTo>
                  <a:pt x="213395" y="225886"/>
                  <a:pt x="212036" y="225886"/>
                  <a:pt x="211357" y="225207"/>
                </a:cubicBezTo>
                <a:lnTo>
                  <a:pt x="198449" y="214352"/>
                </a:lnTo>
                <a:cubicBezTo>
                  <a:pt x="195052" y="216388"/>
                  <a:pt x="190297" y="218423"/>
                  <a:pt x="186221" y="219780"/>
                </a:cubicBezTo>
                <a:lnTo>
                  <a:pt x="184862" y="236741"/>
                </a:lnTo>
                <a:cubicBezTo>
                  <a:pt x="184183" y="238777"/>
                  <a:pt x="182824" y="240133"/>
                  <a:pt x="180786" y="240812"/>
                </a:cubicBezTo>
                <a:cubicBezTo>
                  <a:pt x="176710" y="241490"/>
                  <a:pt x="172634" y="241490"/>
                  <a:pt x="168558" y="241490"/>
                </a:cubicBezTo>
                <a:cubicBezTo>
                  <a:pt x="164482" y="241490"/>
                  <a:pt x="160406" y="241490"/>
                  <a:pt x="157009" y="240812"/>
                </a:cubicBezTo>
                <a:cubicBezTo>
                  <a:pt x="154291" y="240133"/>
                  <a:pt x="152933" y="238777"/>
                  <a:pt x="152933" y="236741"/>
                </a:cubicBezTo>
                <a:lnTo>
                  <a:pt x="151574" y="219780"/>
                </a:lnTo>
                <a:cubicBezTo>
                  <a:pt x="146819" y="218423"/>
                  <a:pt x="142743" y="216388"/>
                  <a:pt x="138666" y="214352"/>
                </a:cubicBezTo>
                <a:lnTo>
                  <a:pt x="125759" y="225207"/>
                </a:lnTo>
                <a:cubicBezTo>
                  <a:pt x="124400" y="226564"/>
                  <a:pt x="121683" y="226564"/>
                  <a:pt x="120324" y="225207"/>
                </a:cubicBezTo>
                <a:cubicBezTo>
                  <a:pt x="113531" y="220458"/>
                  <a:pt x="108096" y="215031"/>
                  <a:pt x="103340" y="208246"/>
                </a:cubicBezTo>
                <a:cubicBezTo>
                  <a:pt x="101982" y="206889"/>
                  <a:pt x="101982" y="204175"/>
                  <a:pt x="103340" y="202819"/>
                </a:cubicBezTo>
                <a:lnTo>
                  <a:pt x="114210" y="189928"/>
                </a:lnTo>
                <a:cubicBezTo>
                  <a:pt x="112172" y="185857"/>
                  <a:pt x="110134" y="181786"/>
                  <a:pt x="108775" y="177037"/>
                </a:cubicBezTo>
                <a:lnTo>
                  <a:pt x="92471" y="175680"/>
                </a:lnTo>
                <a:cubicBezTo>
                  <a:pt x="89753" y="175680"/>
                  <a:pt x="88395" y="174323"/>
                  <a:pt x="87715" y="172288"/>
                </a:cubicBezTo>
                <a:cubicBezTo>
                  <a:pt x="87036" y="164147"/>
                  <a:pt x="87036" y="156005"/>
                  <a:pt x="87715" y="147864"/>
                </a:cubicBezTo>
                <a:cubicBezTo>
                  <a:pt x="88395" y="145828"/>
                  <a:pt x="89753" y="144471"/>
                  <a:pt x="92471" y="143793"/>
                </a:cubicBezTo>
                <a:lnTo>
                  <a:pt x="108775" y="143115"/>
                </a:lnTo>
                <a:cubicBezTo>
                  <a:pt x="110134" y="138365"/>
                  <a:pt x="112172" y="134295"/>
                  <a:pt x="114210" y="130224"/>
                </a:cubicBezTo>
                <a:lnTo>
                  <a:pt x="103340" y="117333"/>
                </a:lnTo>
                <a:cubicBezTo>
                  <a:pt x="101982" y="115298"/>
                  <a:pt x="101982" y="113263"/>
                  <a:pt x="103340" y="111227"/>
                </a:cubicBezTo>
                <a:cubicBezTo>
                  <a:pt x="108096" y="105121"/>
                  <a:pt x="113531" y="99015"/>
                  <a:pt x="120324" y="94266"/>
                </a:cubicBezTo>
                <a:cubicBezTo>
                  <a:pt x="121683" y="93587"/>
                  <a:pt x="124400" y="93587"/>
                  <a:pt x="125759" y="94944"/>
                </a:cubicBezTo>
                <a:lnTo>
                  <a:pt x="138666" y="105800"/>
                </a:lnTo>
                <a:cubicBezTo>
                  <a:pt x="142743" y="103764"/>
                  <a:pt x="146819" y="101729"/>
                  <a:pt x="151574" y="100372"/>
                </a:cubicBezTo>
                <a:lnTo>
                  <a:pt x="152933" y="83411"/>
                </a:lnTo>
                <a:cubicBezTo>
                  <a:pt x="152933" y="81375"/>
                  <a:pt x="154291" y="80018"/>
                  <a:pt x="157009" y="79340"/>
                </a:cubicBezTo>
                <a:close/>
                <a:moveTo>
                  <a:pt x="214764" y="18318"/>
                </a:moveTo>
                <a:cubicBezTo>
                  <a:pt x="150878" y="18318"/>
                  <a:pt x="18350" y="58346"/>
                  <a:pt x="18350" y="181822"/>
                </a:cubicBezTo>
                <a:cubicBezTo>
                  <a:pt x="18350" y="254415"/>
                  <a:pt x="41458" y="291730"/>
                  <a:pt x="62526" y="324973"/>
                </a:cubicBezTo>
                <a:cubicBezTo>
                  <a:pt x="79517" y="352789"/>
                  <a:pt x="95828" y="379248"/>
                  <a:pt x="93789" y="419276"/>
                </a:cubicBezTo>
                <a:cubicBezTo>
                  <a:pt x="91750" y="472195"/>
                  <a:pt x="61167" y="533933"/>
                  <a:pt x="46895" y="561071"/>
                </a:cubicBezTo>
                <a:lnTo>
                  <a:pt x="290203" y="561071"/>
                </a:lnTo>
                <a:cubicBezTo>
                  <a:pt x="286805" y="543431"/>
                  <a:pt x="284086" y="510187"/>
                  <a:pt x="299038" y="490513"/>
                </a:cubicBezTo>
                <a:cubicBezTo>
                  <a:pt x="306514" y="480336"/>
                  <a:pt x="318748" y="474909"/>
                  <a:pt x="333699" y="474230"/>
                </a:cubicBezTo>
                <a:cubicBezTo>
                  <a:pt x="367001" y="474230"/>
                  <a:pt x="388070" y="468803"/>
                  <a:pt x="396226" y="459983"/>
                </a:cubicBezTo>
                <a:cubicBezTo>
                  <a:pt x="403022" y="452520"/>
                  <a:pt x="401663" y="442343"/>
                  <a:pt x="400303" y="430131"/>
                </a:cubicBezTo>
                <a:cubicBezTo>
                  <a:pt x="399624" y="422669"/>
                  <a:pt x="398944" y="414527"/>
                  <a:pt x="400303" y="407064"/>
                </a:cubicBezTo>
                <a:cubicBezTo>
                  <a:pt x="400303" y="404351"/>
                  <a:pt x="401663" y="402315"/>
                  <a:pt x="403702" y="400958"/>
                </a:cubicBezTo>
                <a:cubicBezTo>
                  <a:pt x="409139" y="396888"/>
                  <a:pt x="409818" y="394853"/>
                  <a:pt x="409818" y="394853"/>
                </a:cubicBezTo>
                <a:cubicBezTo>
                  <a:pt x="409818" y="394174"/>
                  <a:pt x="408459" y="392139"/>
                  <a:pt x="407779" y="390782"/>
                </a:cubicBezTo>
                <a:cubicBezTo>
                  <a:pt x="405061" y="388068"/>
                  <a:pt x="401663" y="382641"/>
                  <a:pt x="403702" y="376535"/>
                </a:cubicBezTo>
                <a:cubicBezTo>
                  <a:pt x="406420" y="369750"/>
                  <a:pt x="414576" y="367715"/>
                  <a:pt x="417974" y="367036"/>
                </a:cubicBezTo>
                <a:cubicBezTo>
                  <a:pt x="421372" y="366358"/>
                  <a:pt x="423411" y="365001"/>
                  <a:pt x="424090" y="363644"/>
                </a:cubicBezTo>
                <a:cubicBezTo>
                  <a:pt x="426129" y="358217"/>
                  <a:pt x="415935" y="342613"/>
                  <a:pt x="412537" y="337864"/>
                </a:cubicBezTo>
                <a:cubicBezTo>
                  <a:pt x="410498" y="335150"/>
                  <a:pt x="410498" y="331758"/>
                  <a:pt x="411857" y="329044"/>
                </a:cubicBezTo>
                <a:cubicBezTo>
                  <a:pt x="412537" y="326330"/>
                  <a:pt x="415255" y="324295"/>
                  <a:pt x="417974" y="323616"/>
                </a:cubicBezTo>
                <a:cubicBezTo>
                  <a:pt x="444479" y="317510"/>
                  <a:pt x="451276" y="308012"/>
                  <a:pt x="453315" y="303263"/>
                </a:cubicBezTo>
                <a:cubicBezTo>
                  <a:pt x="444479" y="293765"/>
                  <a:pt x="417974" y="265270"/>
                  <a:pt x="401663" y="240846"/>
                </a:cubicBezTo>
                <a:cubicBezTo>
                  <a:pt x="400303" y="238133"/>
                  <a:pt x="399624" y="235419"/>
                  <a:pt x="400303" y="232705"/>
                </a:cubicBezTo>
                <a:cubicBezTo>
                  <a:pt x="415255" y="185214"/>
                  <a:pt x="400983" y="141794"/>
                  <a:pt x="400303" y="141116"/>
                </a:cubicBezTo>
                <a:cubicBezTo>
                  <a:pt x="399624" y="138402"/>
                  <a:pt x="400303" y="135010"/>
                  <a:pt x="402342" y="132296"/>
                </a:cubicBezTo>
                <a:cubicBezTo>
                  <a:pt x="404381" y="130261"/>
                  <a:pt x="407779" y="128904"/>
                  <a:pt x="411177" y="129582"/>
                </a:cubicBezTo>
                <a:cubicBezTo>
                  <a:pt x="414576" y="130261"/>
                  <a:pt x="419333" y="130939"/>
                  <a:pt x="422052" y="130261"/>
                </a:cubicBezTo>
                <a:cubicBezTo>
                  <a:pt x="398264" y="46134"/>
                  <a:pt x="345933" y="50205"/>
                  <a:pt x="345253" y="50205"/>
                </a:cubicBezTo>
                <a:cubicBezTo>
                  <a:pt x="343214" y="50883"/>
                  <a:pt x="341175" y="50205"/>
                  <a:pt x="339816" y="48848"/>
                </a:cubicBezTo>
                <a:cubicBezTo>
                  <a:pt x="339136" y="48848"/>
                  <a:pt x="287484" y="18318"/>
                  <a:pt x="215443" y="18318"/>
                </a:cubicBezTo>
                <a:close/>
                <a:moveTo>
                  <a:pt x="214764" y="0"/>
                </a:moveTo>
                <a:cubicBezTo>
                  <a:pt x="284086" y="0"/>
                  <a:pt x="335059" y="25781"/>
                  <a:pt x="346612" y="32565"/>
                </a:cubicBezTo>
                <a:cubicBezTo>
                  <a:pt x="360885" y="32565"/>
                  <a:pt x="415255" y="37993"/>
                  <a:pt x="439722" y="125512"/>
                </a:cubicBezTo>
                <a:cubicBezTo>
                  <a:pt x="441761" y="134331"/>
                  <a:pt x="438363" y="139759"/>
                  <a:pt x="436324" y="142473"/>
                </a:cubicBezTo>
                <a:cubicBezTo>
                  <a:pt x="432246" y="146543"/>
                  <a:pt x="426809" y="147900"/>
                  <a:pt x="421372" y="148579"/>
                </a:cubicBezTo>
                <a:cubicBezTo>
                  <a:pt x="424770" y="165540"/>
                  <a:pt x="428848" y="198105"/>
                  <a:pt x="419333" y="234062"/>
                </a:cubicBezTo>
                <a:cubicBezTo>
                  <a:pt x="438363" y="261200"/>
                  <a:pt x="469626" y="293765"/>
                  <a:pt x="469626" y="294443"/>
                </a:cubicBezTo>
                <a:cubicBezTo>
                  <a:pt x="470985" y="295800"/>
                  <a:pt x="472344" y="297836"/>
                  <a:pt x="472344" y="299871"/>
                </a:cubicBezTo>
                <a:cubicBezTo>
                  <a:pt x="472344" y="302585"/>
                  <a:pt x="473024" y="324295"/>
                  <a:pt x="434285" y="337864"/>
                </a:cubicBezTo>
                <a:cubicBezTo>
                  <a:pt x="440402" y="349397"/>
                  <a:pt x="444479" y="360252"/>
                  <a:pt x="440402" y="370429"/>
                </a:cubicBezTo>
                <a:cubicBezTo>
                  <a:pt x="439042" y="375178"/>
                  <a:pt x="434285" y="380605"/>
                  <a:pt x="424770" y="383998"/>
                </a:cubicBezTo>
                <a:cubicBezTo>
                  <a:pt x="426809" y="387390"/>
                  <a:pt x="428848" y="392139"/>
                  <a:pt x="427489" y="398245"/>
                </a:cubicBezTo>
                <a:cubicBezTo>
                  <a:pt x="426809" y="403672"/>
                  <a:pt x="423411" y="408421"/>
                  <a:pt x="417974" y="413170"/>
                </a:cubicBezTo>
                <a:cubicBezTo>
                  <a:pt x="417294" y="417920"/>
                  <a:pt x="417974" y="422669"/>
                  <a:pt x="418653" y="428096"/>
                </a:cubicBezTo>
                <a:cubicBezTo>
                  <a:pt x="420013" y="442343"/>
                  <a:pt x="421372" y="458626"/>
                  <a:pt x="409818" y="471516"/>
                </a:cubicBezTo>
                <a:cubicBezTo>
                  <a:pt x="397585" y="485085"/>
                  <a:pt x="373118" y="491870"/>
                  <a:pt x="333699" y="492548"/>
                </a:cubicBezTo>
                <a:cubicBezTo>
                  <a:pt x="324864" y="492548"/>
                  <a:pt x="318068" y="495940"/>
                  <a:pt x="313310" y="501368"/>
                </a:cubicBezTo>
                <a:cubicBezTo>
                  <a:pt x="300397" y="518329"/>
                  <a:pt x="306514" y="554965"/>
                  <a:pt x="309912" y="567855"/>
                </a:cubicBezTo>
                <a:cubicBezTo>
                  <a:pt x="310592" y="570569"/>
                  <a:pt x="309912" y="573282"/>
                  <a:pt x="308553" y="575318"/>
                </a:cubicBezTo>
                <a:cubicBezTo>
                  <a:pt x="306514" y="577353"/>
                  <a:pt x="303796" y="578710"/>
                  <a:pt x="301077" y="578710"/>
                </a:cubicBezTo>
                <a:lnTo>
                  <a:pt x="31263" y="578710"/>
                </a:lnTo>
                <a:cubicBezTo>
                  <a:pt x="27865" y="578710"/>
                  <a:pt x="24467" y="577353"/>
                  <a:pt x="23107" y="574639"/>
                </a:cubicBezTo>
                <a:cubicBezTo>
                  <a:pt x="21748" y="571247"/>
                  <a:pt x="21748" y="567855"/>
                  <a:pt x="23107" y="565141"/>
                </a:cubicBezTo>
                <a:cubicBezTo>
                  <a:pt x="23787" y="564463"/>
                  <a:pt x="73400" y="481693"/>
                  <a:pt x="76119" y="418598"/>
                </a:cubicBezTo>
                <a:cubicBezTo>
                  <a:pt x="77478" y="383998"/>
                  <a:pt x="63206" y="360930"/>
                  <a:pt x="46895" y="334471"/>
                </a:cubicBezTo>
                <a:cubicBezTo>
                  <a:pt x="25146" y="299192"/>
                  <a:pt x="0" y="259164"/>
                  <a:pt x="0" y="181822"/>
                </a:cubicBezTo>
                <a:cubicBezTo>
                  <a:pt x="0" y="44777"/>
                  <a:pt x="144762" y="0"/>
                  <a:pt x="214764" y="0"/>
                </a:cubicBezTo>
                <a:close/>
              </a:path>
            </a:pathLst>
          </a:custGeom>
          <a:solidFill>
            <a:schemeClr val="accent1"/>
          </a:solidFill>
          <a:ln>
            <a:noFill/>
          </a:ln>
        </p:spPr>
      </p:sp>
    </p:spTree>
    <p:extLst>
      <p:ext uri="{BB962C8B-B14F-4D97-AF65-F5344CB8AC3E}">
        <p14:creationId xmlns:p14="http://schemas.microsoft.com/office/powerpoint/2010/main" val="11050941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AEA7ABC-6EA6-497A-83CC-87C10AC79490}"/>
              </a:ext>
            </a:extLst>
          </p:cNvPr>
          <p:cNvSpPr>
            <a:spLocks noGrp="1"/>
          </p:cNvSpPr>
          <p:nvPr>
            <p:ph type="body" sz="quarter" idx="10"/>
          </p:nvPr>
        </p:nvSpPr>
        <p:spPr/>
        <p:txBody>
          <a:bodyPr>
            <a:normAutofit lnSpcReduction="10000"/>
          </a:bodyPr>
          <a:lstStyle/>
          <a:p>
            <a:r>
              <a:rPr lang="zh-CN" altLang="en-US" dirty="0"/>
              <a:t>时间轴</a:t>
            </a:r>
          </a:p>
        </p:txBody>
      </p:sp>
      <p:sp>
        <p:nvSpPr>
          <p:cNvPr id="4" name="灯片编号占位符 3">
            <a:extLst>
              <a:ext uri="{FF2B5EF4-FFF2-40B4-BE49-F238E27FC236}">
                <a16:creationId xmlns:a16="http://schemas.microsoft.com/office/drawing/2014/main" id="{8E178111-6324-4AB3-AB0B-565B48C66BEF}"/>
              </a:ext>
            </a:extLst>
          </p:cNvPr>
          <p:cNvSpPr>
            <a:spLocks noGrp="1"/>
          </p:cNvSpPr>
          <p:nvPr>
            <p:ph type="sldNum" sz="quarter" idx="13"/>
          </p:nvPr>
        </p:nvSpPr>
        <p:spPr/>
        <p:txBody>
          <a:bodyPr/>
          <a:lstStyle/>
          <a:p>
            <a:fld id="{E16B16C1-6D5E-46C9-B419-8AFAA0B89E27}" type="slidenum">
              <a:rPr lang="zh-CN" altLang="en-US" smtClean="0"/>
              <a:pPr/>
              <a:t>26</a:t>
            </a:fld>
            <a:endParaRPr lang="zh-CN" altLang="en-US" dirty="0"/>
          </a:p>
        </p:txBody>
      </p:sp>
      <p:sp>
        <p:nvSpPr>
          <p:cNvPr id="3" name="箭头: 右 2">
            <a:extLst>
              <a:ext uri="{FF2B5EF4-FFF2-40B4-BE49-F238E27FC236}">
                <a16:creationId xmlns:a16="http://schemas.microsoft.com/office/drawing/2014/main" id="{5525DD94-82E7-48B8-9B05-1DD19CC3192E}"/>
              </a:ext>
            </a:extLst>
          </p:cNvPr>
          <p:cNvSpPr/>
          <p:nvPr/>
        </p:nvSpPr>
        <p:spPr>
          <a:xfrm>
            <a:off x="666750" y="3553089"/>
            <a:ext cx="10858500" cy="158222"/>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grpSp>
        <p:nvGrpSpPr>
          <p:cNvPr id="15" name="组合 14">
            <a:extLst>
              <a:ext uri="{FF2B5EF4-FFF2-40B4-BE49-F238E27FC236}">
                <a16:creationId xmlns:a16="http://schemas.microsoft.com/office/drawing/2014/main" id="{61CDE89F-892E-4FE3-9E43-88B72A84CE7F}"/>
              </a:ext>
            </a:extLst>
          </p:cNvPr>
          <p:cNvGrpSpPr/>
          <p:nvPr/>
        </p:nvGrpSpPr>
        <p:grpSpPr>
          <a:xfrm>
            <a:off x="820164" y="1442894"/>
            <a:ext cx="1727750" cy="2205111"/>
            <a:chOff x="813814" y="1223888"/>
            <a:chExt cx="1727750" cy="2205111"/>
          </a:xfrm>
        </p:grpSpPr>
        <p:grpSp>
          <p:nvGrpSpPr>
            <p:cNvPr id="12" name="组合 11">
              <a:extLst>
                <a:ext uri="{FF2B5EF4-FFF2-40B4-BE49-F238E27FC236}">
                  <a16:creationId xmlns:a16="http://schemas.microsoft.com/office/drawing/2014/main" id="{E4FAA7DF-7C7D-4E59-9651-FDD3CA7452AD}"/>
                </a:ext>
              </a:extLst>
            </p:cNvPr>
            <p:cNvGrpSpPr/>
            <p:nvPr/>
          </p:nvGrpSpPr>
          <p:grpSpPr>
            <a:xfrm>
              <a:off x="813814" y="1223888"/>
              <a:ext cx="548640" cy="2205111"/>
              <a:chOff x="618978" y="1223889"/>
              <a:chExt cx="548640" cy="2205111"/>
            </a:xfrm>
          </p:grpSpPr>
          <p:cxnSp>
            <p:nvCxnSpPr>
              <p:cNvPr id="6" name="直接连接符 5">
                <a:extLst>
                  <a:ext uri="{FF2B5EF4-FFF2-40B4-BE49-F238E27FC236}">
                    <a16:creationId xmlns:a16="http://schemas.microsoft.com/office/drawing/2014/main" id="{97EC2556-93DE-48E1-A2F9-A005333AAAF6}"/>
                  </a:ext>
                </a:extLst>
              </p:cNvPr>
              <p:cNvCxnSpPr/>
              <p:nvPr/>
            </p:nvCxnSpPr>
            <p:spPr>
              <a:xfrm>
                <a:off x="618978" y="1223889"/>
                <a:ext cx="0" cy="220511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C5FD2BD6-2903-42A6-863C-70D0EBAC55E2}"/>
                  </a:ext>
                </a:extLst>
              </p:cNvPr>
              <p:cNvCxnSpPr>
                <a:cxnSpLocks/>
              </p:cNvCxnSpPr>
              <p:nvPr/>
            </p:nvCxnSpPr>
            <p:spPr>
              <a:xfrm>
                <a:off x="618978" y="1223889"/>
                <a:ext cx="520505" cy="3376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857396D-B796-47F5-B246-4EEE39EBDAF9}"/>
                  </a:ext>
                </a:extLst>
              </p:cNvPr>
              <p:cNvCxnSpPr/>
              <p:nvPr/>
            </p:nvCxnSpPr>
            <p:spPr>
              <a:xfrm flipH="1">
                <a:off x="618978" y="1575581"/>
                <a:ext cx="548640"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23B2E24F-34FD-4144-BF08-1C1DC858A09C}"/>
                </a:ext>
              </a:extLst>
            </p:cNvPr>
            <p:cNvSpPr txBox="1"/>
            <p:nvPr/>
          </p:nvSpPr>
          <p:spPr>
            <a:xfrm>
              <a:off x="966154" y="1694627"/>
              <a:ext cx="1575410" cy="400110"/>
            </a:xfrm>
            <a:prstGeom prst="rect">
              <a:avLst/>
            </a:prstGeom>
            <a:noFill/>
          </p:spPr>
          <p:txBody>
            <a:bodyPr wrap="square" lIns="0" rIns="0" rtlCol="0">
              <a:spAutoFit/>
            </a:bodyPr>
            <a:lstStyle/>
            <a:p>
              <a:r>
                <a:rPr lang="zh-CN" altLang="en-US" sz="2000" b="1" dirty="0">
                  <a:solidFill>
                    <a:schemeClr val="accent1"/>
                  </a:solidFill>
                  <a:latin typeface="+mj-ea"/>
                  <a:ea typeface="+mj-ea"/>
                </a:rPr>
                <a:t>时间点</a:t>
              </a:r>
              <a:r>
                <a:rPr lang="en-US" altLang="zh-CN" sz="2000" b="1" dirty="0">
                  <a:solidFill>
                    <a:schemeClr val="accent1"/>
                  </a:solidFill>
                  <a:latin typeface="+mj-ea"/>
                  <a:ea typeface="+mj-ea"/>
                </a:rPr>
                <a:t>1</a:t>
              </a:r>
              <a:endParaRPr lang="zh-CN" altLang="en-US" sz="2000" b="1" dirty="0">
                <a:solidFill>
                  <a:schemeClr val="accent1"/>
                </a:solidFill>
                <a:latin typeface="+mj-ea"/>
                <a:ea typeface="+mj-ea"/>
              </a:endParaRPr>
            </a:p>
          </p:txBody>
        </p:sp>
        <p:sp>
          <p:nvSpPr>
            <p:cNvPr id="14" name="文本框 13">
              <a:extLst>
                <a:ext uri="{FF2B5EF4-FFF2-40B4-BE49-F238E27FC236}">
                  <a16:creationId xmlns:a16="http://schemas.microsoft.com/office/drawing/2014/main" id="{2F87261A-6BFE-4BD7-A001-1E5705FC7133}"/>
                </a:ext>
              </a:extLst>
            </p:cNvPr>
            <p:cNvSpPr txBox="1"/>
            <p:nvPr/>
          </p:nvSpPr>
          <p:spPr>
            <a:xfrm>
              <a:off x="966154" y="2094737"/>
              <a:ext cx="1575410"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简要概括事件</a:t>
              </a:r>
              <a:endParaRPr lang="en-US" altLang="zh-CN" dirty="0">
                <a:latin typeface="微软雅黑 Light" panose="020B0502040204020203" pitchFamily="34" charset="-122"/>
              </a:endParaRPr>
            </a:p>
            <a:p>
              <a:pPr algn="just">
                <a:lnSpc>
                  <a:spcPct val="130000"/>
                </a:lnSpc>
              </a:pPr>
              <a:r>
                <a:rPr lang="zh-CN" altLang="en-US" dirty="0">
                  <a:latin typeface="微软雅黑 Light" panose="020B0502040204020203" pitchFamily="34" charset="-122"/>
                </a:rPr>
                <a:t>简要概括事件</a:t>
              </a:r>
            </a:p>
            <a:p>
              <a:pPr algn="just">
                <a:lnSpc>
                  <a:spcPct val="130000"/>
                </a:lnSpc>
              </a:pPr>
              <a:r>
                <a:rPr lang="zh-CN" altLang="en-US" dirty="0">
                  <a:latin typeface="微软雅黑 Light" panose="020B0502040204020203" pitchFamily="34" charset="-122"/>
                </a:rPr>
                <a:t>简要概括事件</a:t>
              </a:r>
            </a:p>
          </p:txBody>
        </p:sp>
      </p:grpSp>
      <p:grpSp>
        <p:nvGrpSpPr>
          <p:cNvPr id="16" name="组合 15">
            <a:extLst>
              <a:ext uri="{FF2B5EF4-FFF2-40B4-BE49-F238E27FC236}">
                <a16:creationId xmlns:a16="http://schemas.microsoft.com/office/drawing/2014/main" id="{E0109469-39E7-48D6-AEFC-3E1BFD7D242A}"/>
              </a:ext>
            </a:extLst>
          </p:cNvPr>
          <p:cNvGrpSpPr/>
          <p:nvPr/>
        </p:nvGrpSpPr>
        <p:grpSpPr>
          <a:xfrm>
            <a:off x="4217743" y="1442892"/>
            <a:ext cx="1727750" cy="2205111"/>
            <a:chOff x="813814" y="1223888"/>
            <a:chExt cx="1727750" cy="2205111"/>
          </a:xfrm>
        </p:grpSpPr>
        <p:grpSp>
          <p:nvGrpSpPr>
            <p:cNvPr id="17" name="组合 16">
              <a:extLst>
                <a:ext uri="{FF2B5EF4-FFF2-40B4-BE49-F238E27FC236}">
                  <a16:creationId xmlns:a16="http://schemas.microsoft.com/office/drawing/2014/main" id="{0D991AF5-37DF-401D-88DC-2F1D807EAEDB}"/>
                </a:ext>
              </a:extLst>
            </p:cNvPr>
            <p:cNvGrpSpPr/>
            <p:nvPr/>
          </p:nvGrpSpPr>
          <p:grpSpPr>
            <a:xfrm>
              <a:off x="813814" y="1223888"/>
              <a:ext cx="548640" cy="2205111"/>
              <a:chOff x="618978" y="1223889"/>
              <a:chExt cx="548640" cy="2205111"/>
            </a:xfrm>
          </p:grpSpPr>
          <p:cxnSp>
            <p:nvCxnSpPr>
              <p:cNvPr id="20" name="直接连接符 19">
                <a:extLst>
                  <a:ext uri="{FF2B5EF4-FFF2-40B4-BE49-F238E27FC236}">
                    <a16:creationId xmlns:a16="http://schemas.microsoft.com/office/drawing/2014/main" id="{ACCC0AFD-98E1-4ABA-93BD-2942412F8983}"/>
                  </a:ext>
                </a:extLst>
              </p:cNvPr>
              <p:cNvCxnSpPr/>
              <p:nvPr/>
            </p:nvCxnSpPr>
            <p:spPr>
              <a:xfrm>
                <a:off x="618978" y="1223889"/>
                <a:ext cx="0" cy="220511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85EE3447-A975-4017-AB0F-8CFCB2D0A2BE}"/>
                  </a:ext>
                </a:extLst>
              </p:cNvPr>
              <p:cNvCxnSpPr>
                <a:cxnSpLocks/>
              </p:cNvCxnSpPr>
              <p:nvPr/>
            </p:nvCxnSpPr>
            <p:spPr>
              <a:xfrm>
                <a:off x="618978" y="1223889"/>
                <a:ext cx="520505" cy="3376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12A746A3-2C8B-4F40-A709-0798A0BD15AE}"/>
                  </a:ext>
                </a:extLst>
              </p:cNvPr>
              <p:cNvCxnSpPr/>
              <p:nvPr/>
            </p:nvCxnSpPr>
            <p:spPr>
              <a:xfrm flipH="1">
                <a:off x="618978" y="1575581"/>
                <a:ext cx="548640"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18" name="文本框 17">
              <a:extLst>
                <a:ext uri="{FF2B5EF4-FFF2-40B4-BE49-F238E27FC236}">
                  <a16:creationId xmlns:a16="http://schemas.microsoft.com/office/drawing/2014/main" id="{70332BCF-2518-42B2-9F09-81B23F51C054}"/>
                </a:ext>
              </a:extLst>
            </p:cNvPr>
            <p:cNvSpPr txBox="1"/>
            <p:nvPr/>
          </p:nvSpPr>
          <p:spPr>
            <a:xfrm>
              <a:off x="966154" y="1694627"/>
              <a:ext cx="1575410" cy="400110"/>
            </a:xfrm>
            <a:prstGeom prst="rect">
              <a:avLst/>
            </a:prstGeom>
            <a:noFill/>
          </p:spPr>
          <p:txBody>
            <a:bodyPr wrap="square" lIns="0" rIns="0" rtlCol="0">
              <a:spAutoFit/>
            </a:bodyPr>
            <a:lstStyle/>
            <a:p>
              <a:r>
                <a:rPr lang="zh-CN" altLang="en-US" sz="2000" b="1" dirty="0">
                  <a:solidFill>
                    <a:schemeClr val="accent1"/>
                  </a:solidFill>
                  <a:latin typeface="+mj-ea"/>
                  <a:ea typeface="+mj-ea"/>
                </a:rPr>
                <a:t>时间点</a:t>
              </a:r>
              <a:r>
                <a:rPr lang="en-US" altLang="zh-CN" sz="2000" b="1" dirty="0">
                  <a:solidFill>
                    <a:schemeClr val="accent1"/>
                  </a:solidFill>
                  <a:latin typeface="+mj-ea"/>
                  <a:ea typeface="+mj-ea"/>
                </a:rPr>
                <a:t>3</a:t>
              </a:r>
              <a:endParaRPr lang="zh-CN" altLang="en-US" sz="2000" b="1" dirty="0">
                <a:solidFill>
                  <a:schemeClr val="accent1"/>
                </a:solidFill>
                <a:latin typeface="+mj-ea"/>
                <a:ea typeface="+mj-ea"/>
              </a:endParaRPr>
            </a:p>
          </p:txBody>
        </p:sp>
        <p:sp>
          <p:nvSpPr>
            <p:cNvPr id="19" name="文本框 18">
              <a:extLst>
                <a:ext uri="{FF2B5EF4-FFF2-40B4-BE49-F238E27FC236}">
                  <a16:creationId xmlns:a16="http://schemas.microsoft.com/office/drawing/2014/main" id="{732068AD-1001-4E18-8029-CA25AF009600}"/>
                </a:ext>
              </a:extLst>
            </p:cNvPr>
            <p:cNvSpPr txBox="1"/>
            <p:nvPr/>
          </p:nvSpPr>
          <p:spPr>
            <a:xfrm>
              <a:off x="966154" y="2094737"/>
              <a:ext cx="1575410"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简要概括事件</a:t>
              </a:r>
              <a:endParaRPr lang="en-US" altLang="zh-CN" dirty="0">
                <a:latin typeface="微软雅黑 Light" panose="020B0502040204020203" pitchFamily="34" charset="-122"/>
              </a:endParaRPr>
            </a:p>
            <a:p>
              <a:pPr algn="just">
                <a:lnSpc>
                  <a:spcPct val="130000"/>
                </a:lnSpc>
              </a:pPr>
              <a:r>
                <a:rPr lang="zh-CN" altLang="en-US" dirty="0">
                  <a:latin typeface="微软雅黑 Light" panose="020B0502040204020203" pitchFamily="34" charset="-122"/>
                </a:rPr>
                <a:t>简要概括事件</a:t>
              </a:r>
            </a:p>
            <a:p>
              <a:pPr algn="just">
                <a:lnSpc>
                  <a:spcPct val="130000"/>
                </a:lnSpc>
              </a:pPr>
              <a:r>
                <a:rPr lang="zh-CN" altLang="en-US" dirty="0">
                  <a:latin typeface="微软雅黑 Light" panose="020B0502040204020203" pitchFamily="34" charset="-122"/>
                </a:rPr>
                <a:t>简要概括事件</a:t>
              </a:r>
            </a:p>
          </p:txBody>
        </p:sp>
      </p:grpSp>
      <p:grpSp>
        <p:nvGrpSpPr>
          <p:cNvPr id="23" name="组合 22">
            <a:extLst>
              <a:ext uri="{FF2B5EF4-FFF2-40B4-BE49-F238E27FC236}">
                <a16:creationId xmlns:a16="http://schemas.microsoft.com/office/drawing/2014/main" id="{AD963FD3-122B-4DF3-B01D-FE224E37B92A}"/>
              </a:ext>
            </a:extLst>
          </p:cNvPr>
          <p:cNvGrpSpPr/>
          <p:nvPr/>
        </p:nvGrpSpPr>
        <p:grpSpPr>
          <a:xfrm>
            <a:off x="7615322" y="1442891"/>
            <a:ext cx="1727750" cy="2205111"/>
            <a:chOff x="813814" y="1223888"/>
            <a:chExt cx="1727750" cy="2205111"/>
          </a:xfrm>
        </p:grpSpPr>
        <p:grpSp>
          <p:nvGrpSpPr>
            <p:cNvPr id="24" name="组合 23">
              <a:extLst>
                <a:ext uri="{FF2B5EF4-FFF2-40B4-BE49-F238E27FC236}">
                  <a16:creationId xmlns:a16="http://schemas.microsoft.com/office/drawing/2014/main" id="{8F779360-CA41-496C-AC14-D94AE64BED54}"/>
                </a:ext>
              </a:extLst>
            </p:cNvPr>
            <p:cNvGrpSpPr/>
            <p:nvPr/>
          </p:nvGrpSpPr>
          <p:grpSpPr>
            <a:xfrm>
              <a:off x="813814" y="1223888"/>
              <a:ext cx="548640" cy="2205111"/>
              <a:chOff x="618978" y="1223889"/>
              <a:chExt cx="548640" cy="2205111"/>
            </a:xfrm>
          </p:grpSpPr>
          <p:cxnSp>
            <p:nvCxnSpPr>
              <p:cNvPr id="27" name="直接连接符 26">
                <a:extLst>
                  <a:ext uri="{FF2B5EF4-FFF2-40B4-BE49-F238E27FC236}">
                    <a16:creationId xmlns:a16="http://schemas.microsoft.com/office/drawing/2014/main" id="{839516C0-65A4-4D4A-A08D-08BB91B63CB3}"/>
                  </a:ext>
                </a:extLst>
              </p:cNvPr>
              <p:cNvCxnSpPr/>
              <p:nvPr/>
            </p:nvCxnSpPr>
            <p:spPr>
              <a:xfrm>
                <a:off x="618978" y="1223889"/>
                <a:ext cx="0" cy="220511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D23E710E-C8A9-4F8E-90CC-4970AF76E381}"/>
                  </a:ext>
                </a:extLst>
              </p:cNvPr>
              <p:cNvCxnSpPr>
                <a:cxnSpLocks/>
              </p:cNvCxnSpPr>
              <p:nvPr/>
            </p:nvCxnSpPr>
            <p:spPr>
              <a:xfrm>
                <a:off x="618978" y="1223889"/>
                <a:ext cx="520505" cy="3376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66C2703B-59CD-4473-AA17-5CDDE79F892F}"/>
                  </a:ext>
                </a:extLst>
              </p:cNvPr>
              <p:cNvCxnSpPr/>
              <p:nvPr/>
            </p:nvCxnSpPr>
            <p:spPr>
              <a:xfrm flipH="1">
                <a:off x="618978" y="1575581"/>
                <a:ext cx="548640"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25" name="文本框 24">
              <a:extLst>
                <a:ext uri="{FF2B5EF4-FFF2-40B4-BE49-F238E27FC236}">
                  <a16:creationId xmlns:a16="http://schemas.microsoft.com/office/drawing/2014/main" id="{EAB06F6A-4EBB-48B2-8C40-41E3A5438EBA}"/>
                </a:ext>
              </a:extLst>
            </p:cNvPr>
            <p:cNvSpPr txBox="1"/>
            <p:nvPr/>
          </p:nvSpPr>
          <p:spPr>
            <a:xfrm>
              <a:off x="966154" y="1694627"/>
              <a:ext cx="1575410" cy="400110"/>
            </a:xfrm>
            <a:prstGeom prst="rect">
              <a:avLst/>
            </a:prstGeom>
            <a:noFill/>
          </p:spPr>
          <p:txBody>
            <a:bodyPr wrap="square" lIns="0" rIns="0" rtlCol="0">
              <a:spAutoFit/>
            </a:bodyPr>
            <a:lstStyle/>
            <a:p>
              <a:r>
                <a:rPr lang="zh-CN" altLang="en-US" sz="2000" b="1" dirty="0">
                  <a:solidFill>
                    <a:schemeClr val="accent1"/>
                  </a:solidFill>
                  <a:latin typeface="+mj-ea"/>
                  <a:ea typeface="+mj-ea"/>
                </a:rPr>
                <a:t>时间点</a:t>
              </a:r>
              <a:r>
                <a:rPr lang="en-US" altLang="zh-CN" sz="2000" b="1" dirty="0">
                  <a:solidFill>
                    <a:schemeClr val="accent1"/>
                  </a:solidFill>
                  <a:latin typeface="+mj-ea"/>
                  <a:ea typeface="+mj-ea"/>
                </a:rPr>
                <a:t>5</a:t>
              </a:r>
              <a:endParaRPr lang="zh-CN" altLang="en-US" sz="2000" b="1" dirty="0">
                <a:solidFill>
                  <a:schemeClr val="accent1"/>
                </a:solidFill>
                <a:latin typeface="+mj-ea"/>
                <a:ea typeface="+mj-ea"/>
              </a:endParaRPr>
            </a:p>
          </p:txBody>
        </p:sp>
        <p:sp>
          <p:nvSpPr>
            <p:cNvPr id="26" name="文本框 25">
              <a:extLst>
                <a:ext uri="{FF2B5EF4-FFF2-40B4-BE49-F238E27FC236}">
                  <a16:creationId xmlns:a16="http://schemas.microsoft.com/office/drawing/2014/main" id="{52E61EDC-763A-416B-ACA4-C720EAA9A363}"/>
                </a:ext>
              </a:extLst>
            </p:cNvPr>
            <p:cNvSpPr txBox="1"/>
            <p:nvPr/>
          </p:nvSpPr>
          <p:spPr>
            <a:xfrm>
              <a:off x="966154" y="2094737"/>
              <a:ext cx="1575410"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简要概括事件</a:t>
              </a:r>
              <a:endParaRPr lang="en-US" altLang="zh-CN" dirty="0">
                <a:latin typeface="微软雅黑 Light" panose="020B0502040204020203" pitchFamily="34" charset="-122"/>
              </a:endParaRPr>
            </a:p>
            <a:p>
              <a:pPr algn="just">
                <a:lnSpc>
                  <a:spcPct val="130000"/>
                </a:lnSpc>
              </a:pPr>
              <a:r>
                <a:rPr lang="zh-CN" altLang="en-US" dirty="0">
                  <a:latin typeface="微软雅黑 Light" panose="020B0502040204020203" pitchFamily="34" charset="-122"/>
                </a:rPr>
                <a:t>简要概括事件</a:t>
              </a:r>
            </a:p>
            <a:p>
              <a:pPr algn="just">
                <a:lnSpc>
                  <a:spcPct val="130000"/>
                </a:lnSpc>
              </a:pPr>
              <a:r>
                <a:rPr lang="zh-CN" altLang="en-US" dirty="0">
                  <a:latin typeface="微软雅黑 Light" panose="020B0502040204020203" pitchFamily="34" charset="-122"/>
                </a:rPr>
                <a:t>简要概括事件</a:t>
              </a:r>
            </a:p>
          </p:txBody>
        </p:sp>
      </p:grpSp>
      <p:grpSp>
        <p:nvGrpSpPr>
          <p:cNvPr id="38" name="组合 37">
            <a:extLst>
              <a:ext uri="{FF2B5EF4-FFF2-40B4-BE49-F238E27FC236}">
                <a16:creationId xmlns:a16="http://schemas.microsoft.com/office/drawing/2014/main" id="{0E0D2659-984E-41DC-A900-F2A6EA6B9182}"/>
              </a:ext>
            </a:extLst>
          </p:cNvPr>
          <p:cNvGrpSpPr/>
          <p:nvPr/>
        </p:nvGrpSpPr>
        <p:grpSpPr>
          <a:xfrm>
            <a:off x="2547914" y="3648006"/>
            <a:ext cx="1727750" cy="2205111"/>
            <a:chOff x="2541564" y="3429000"/>
            <a:chExt cx="1727750" cy="2205111"/>
          </a:xfrm>
        </p:grpSpPr>
        <p:grpSp>
          <p:nvGrpSpPr>
            <p:cNvPr id="31" name="组合 30">
              <a:extLst>
                <a:ext uri="{FF2B5EF4-FFF2-40B4-BE49-F238E27FC236}">
                  <a16:creationId xmlns:a16="http://schemas.microsoft.com/office/drawing/2014/main" id="{B00BA1FE-07EF-4638-B5B6-7EC64342BF43}"/>
                </a:ext>
              </a:extLst>
            </p:cNvPr>
            <p:cNvGrpSpPr/>
            <p:nvPr/>
          </p:nvGrpSpPr>
          <p:grpSpPr>
            <a:xfrm flipV="1">
              <a:off x="2541564" y="3429000"/>
              <a:ext cx="548640" cy="2205111"/>
              <a:chOff x="618978" y="1223889"/>
              <a:chExt cx="548640" cy="2205111"/>
            </a:xfrm>
          </p:grpSpPr>
          <p:cxnSp>
            <p:nvCxnSpPr>
              <p:cNvPr id="34" name="直接连接符 33">
                <a:extLst>
                  <a:ext uri="{FF2B5EF4-FFF2-40B4-BE49-F238E27FC236}">
                    <a16:creationId xmlns:a16="http://schemas.microsoft.com/office/drawing/2014/main" id="{B5BE191B-0741-4D6C-9735-AE9FE1C9CD70}"/>
                  </a:ext>
                </a:extLst>
              </p:cNvPr>
              <p:cNvCxnSpPr/>
              <p:nvPr/>
            </p:nvCxnSpPr>
            <p:spPr>
              <a:xfrm>
                <a:off x="618978" y="1223889"/>
                <a:ext cx="0" cy="220511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7D0DF2FB-8A0F-48EB-88A2-8BFCFAC61347}"/>
                  </a:ext>
                </a:extLst>
              </p:cNvPr>
              <p:cNvCxnSpPr>
                <a:cxnSpLocks/>
              </p:cNvCxnSpPr>
              <p:nvPr/>
            </p:nvCxnSpPr>
            <p:spPr>
              <a:xfrm>
                <a:off x="618978" y="1223889"/>
                <a:ext cx="520505" cy="3376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E52DC3A-A260-4834-9DC4-6D8BF56537DE}"/>
                  </a:ext>
                </a:extLst>
              </p:cNvPr>
              <p:cNvCxnSpPr/>
              <p:nvPr/>
            </p:nvCxnSpPr>
            <p:spPr>
              <a:xfrm flipH="1">
                <a:off x="618978" y="1575581"/>
                <a:ext cx="54864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id="{812766A8-3936-4668-8A85-AD532ABF6779}"/>
                </a:ext>
              </a:extLst>
            </p:cNvPr>
            <p:cNvGrpSpPr/>
            <p:nvPr/>
          </p:nvGrpSpPr>
          <p:grpSpPr>
            <a:xfrm>
              <a:off x="2693904" y="3600907"/>
              <a:ext cx="1575410" cy="1446294"/>
              <a:chOff x="1906199" y="4117474"/>
              <a:chExt cx="1575410" cy="1446294"/>
            </a:xfrm>
          </p:grpSpPr>
          <p:sp>
            <p:nvSpPr>
              <p:cNvPr id="32" name="文本框 31">
                <a:extLst>
                  <a:ext uri="{FF2B5EF4-FFF2-40B4-BE49-F238E27FC236}">
                    <a16:creationId xmlns:a16="http://schemas.microsoft.com/office/drawing/2014/main" id="{9E9C9CA0-F112-464E-9DED-58F585681379}"/>
                  </a:ext>
                </a:extLst>
              </p:cNvPr>
              <p:cNvSpPr txBox="1"/>
              <p:nvPr/>
            </p:nvSpPr>
            <p:spPr>
              <a:xfrm>
                <a:off x="1906199" y="4117474"/>
                <a:ext cx="1575410" cy="400110"/>
              </a:xfrm>
              <a:prstGeom prst="rect">
                <a:avLst/>
              </a:prstGeom>
              <a:noFill/>
            </p:spPr>
            <p:txBody>
              <a:bodyPr wrap="square" lIns="0" rIns="0" rtlCol="0">
                <a:spAutoFit/>
              </a:bodyPr>
              <a:lstStyle/>
              <a:p>
                <a:r>
                  <a:rPr lang="zh-CN" altLang="en-US" sz="2000" b="1" dirty="0">
                    <a:solidFill>
                      <a:schemeClr val="accent1"/>
                    </a:solidFill>
                    <a:latin typeface="+mj-ea"/>
                    <a:ea typeface="+mj-ea"/>
                  </a:rPr>
                  <a:t>时间点</a:t>
                </a:r>
                <a:r>
                  <a:rPr lang="en-US" altLang="zh-CN" sz="2000" b="1" dirty="0">
                    <a:solidFill>
                      <a:schemeClr val="accent1"/>
                    </a:solidFill>
                    <a:latin typeface="+mj-ea"/>
                    <a:ea typeface="+mj-ea"/>
                  </a:rPr>
                  <a:t>2</a:t>
                </a:r>
                <a:endParaRPr lang="zh-CN" altLang="en-US" sz="2000" b="1" dirty="0">
                  <a:solidFill>
                    <a:schemeClr val="accent1"/>
                  </a:solidFill>
                  <a:latin typeface="+mj-ea"/>
                  <a:ea typeface="+mj-ea"/>
                </a:endParaRPr>
              </a:p>
            </p:txBody>
          </p:sp>
          <p:sp>
            <p:nvSpPr>
              <p:cNvPr id="33" name="文本框 32">
                <a:extLst>
                  <a:ext uri="{FF2B5EF4-FFF2-40B4-BE49-F238E27FC236}">
                    <a16:creationId xmlns:a16="http://schemas.microsoft.com/office/drawing/2014/main" id="{4C300A69-EE62-4880-BDB5-A1D5AE9AF4D1}"/>
                  </a:ext>
                </a:extLst>
              </p:cNvPr>
              <p:cNvSpPr txBox="1"/>
              <p:nvPr/>
            </p:nvSpPr>
            <p:spPr>
              <a:xfrm>
                <a:off x="1906199" y="4517584"/>
                <a:ext cx="1575410"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简要概括事件</a:t>
                </a:r>
                <a:endParaRPr lang="en-US" altLang="zh-CN" dirty="0">
                  <a:latin typeface="微软雅黑 Light" panose="020B0502040204020203" pitchFamily="34" charset="-122"/>
                </a:endParaRPr>
              </a:p>
              <a:p>
                <a:pPr algn="just">
                  <a:lnSpc>
                    <a:spcPct val="130000"/>
                  </a:lnSpc>
                </a:pPr>
                <a:r>
                  <a:rPr lang="zh-CN" altLang="en-US" dirty="0">
                    <a:latin typeface="微软雅黑 Light" panose="020B0502040204020203" pitchFamily="34" charset="-122"/>
                  </a:rPr>
                  <a:t>简要概括事件</a:t>
                </a:r>
              </a:p>
              <a:p>
                <a:pPr algn="just">
                  <a:lnSpc>
                    <a:spcPct val="130000"/>
                  </a:lnSpc>
                </a:pPr>
                <a:r>
                  <a:rPr lang="zh-CN" altLang="en-US" dirty="0">
                    <a:latin typeface="微软雅黑 Light" panose="020B0502040204020203" pitchFamily="34" charset="-122"/>
                  </a:rPr>
                  <a:t>简要概括事件</a:t>
                </a:r>
              </a:p>
            </p:txBody>
          </p:sp>
        </p:grpSp>
      </p:grpSp>
      <p:grpSp>
        <p:nvGrpSpPr>
          <p:cNvPr id="39" name="组合 38">
            <a:extLst>
              <a:ext uri="{FF2B5EF4-FFF2-40B4-BE49-F238E27FC236}">
                <a16:creationId xmlns:a16="http://schemas.microsoft.com/office/drawing/2014/main" id="{D42B5338-1C58-4F50-96F6-FC00F3A75931}"/>
              </a:ext>
            </a:extLst>
          </p:cNvPr>
          <p:cNvGrpSpPr/>
          <p:nvPr/>
        </p:nvGrpSpPr>
        <p:grpSpPr>
          <a:xfrm>
            <a:off x="5887572" y="3648002"/>
            <a:ext cx="1727750" cy="2205111"/>
            <a:chOff x="2541564" y="3429000"/>
            <a:chExt cx="1727750" cy="2205111"/>
          </a:xfrm>
        </p:grpSpPr>
        <p:grpSp>
          <p:nvGrpSpPr>
            <p:cNvPr id="40" name="组合 39">
              <a:extLst>
                <a:ext uri="{FF2B5EF4-FFF2-40B4-BE49-F238E27FC236}">
                  <a16:creationId xmlns:a16="http://schemas.microsoft.com/office/drawing/2014/main" id="{603E43FD-4251-44BF-9F3D-AA5F0FADF034}"/>
                </a:ext>
              </a:extLst>
            </p:cNvPr>
            <p:cNvGrpSpPr/>
            <p:nvPr/>
          </p:nvGrpSpPr>
          <p:grpSpPr>
            <a:xfrm flipV="1">
              <a:off x="2541564" y="3429000"/>
              <a:ext cx="548640" cy="2205111"/>
              <a:chOff x="618978" y="1223889"/>
              <a:chExt cx="548640" cy="2205111"/>
            </a:xfrm>
          </p:grpSpPr>
          <p:cxnSp>
            <p:nvCxnSpPr>
              <p:cNvPr id="44" name="直接连接符 43">
                <a:extLst>
                  <a:ext uri="{FF2B5EF4-FFF2-40B4-BE49-F238E27FC236}">
                    <a16:creationId xmlns:a16="http://schemas.microsoft.com/office/drawing/2014/main" id="{2458DD4A-7B74-41B2-8B2C-EF560100C6F8}"/>
                  </a:ext>
                </a:extLst>
              </p:cNvPr>
              <p:cNvCxnSpPr/>
              <p:nvPr/>
            </p:nvCxnSpPr>
            <p:spPr>
              <a:xfrm>
                <a:off x="618978" y="1223889"/>
                <a:ext cx="0" cy="220511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912BAA4-2BC8-4039-A471-5E8BD7E34B2C}"/>
                  </a:ext>
                </a:extLst>
              </p:cNvPr>
              <p:cNvCxnSpPr>
                <a:cxnSpLocks/>
              </p:cNvCxnSpPr>
              <p:nvPr/>
            </p:nvCxnSpPr>
            <p:spPr>
              <a:xfrm>
                <a:off x="618978" y="1223889"/>
                <a:ext cx="520505" cy="3376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18807B7C-8711-4CE9-9404-CC01DC2CB4C3}"/>
                  </a:ext>
                </a:extLst>
              </p:cNvPr>
              <p:cNvCxnSpPr/>
              <p:nvPr/>
            </p:nvCxnSpPr>
            <p:spPr>
              <a:xfrm flipH="1">
                <a:off x="618978" y="1575581"/>
                <a:ext cx="54864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id="{D02CC44C-06F7-4CB6-AD99-6BAFA9B2C914}"/>
                </a:ext>
              </a:extLst>
            </p:cNvPr>
            <p:cNvGrpSpPr/>
            <p:nvPr/>
          </p:nvGrpSpPr>
          <p:grpSpPr>
            <a:xfrm>
              <a:off x="2693904" y="3600907"/>
              <a:ext cx="1575410" cy="1446294"/>
              <a:chOff x="1906199" y="4117474"/>
              <a:chExt cx="1575410" cy="1446294"/>
            </a:xfrm>
          </p:grpSpPr>
          <p:sp>
            <p:nvSpPr>
              <p:cNvPr id="42" name="文本框 41">
                <a:extLst>
                  <a:ext uri="{FF2B5EF4-FFF2-40B4-BE49-F238E27FC236}">
                    <a16:creationId xmlns:a16="http://schemas.microsoft.com/office/drawing/2014/main" id="{C8AA9A3D-48E5-4832-AF3B-8D643623C2FE}"/>
                  </a:ext>
                </a:extLst>
              </p:cNvPr>
              <p:cNvSpPr txBox="1"/>
              <p:nvPr/>
            </p:nvSpPr>
            <p:spPr>
              <a:xfrm>
                <a:off x="1906199" y="4117474"/>
                <a:ext cx="1575410" cy="400110"/>
              </a:xfrm>
              <a:prstGeom prst="rect">
                <a:avLst/>
              </a:prstGeom>
              <a:noFill/>
            </p:spPr>
            <p:txBody>
              <a:bodyPr wrap="square" lIns="0" rIns="0" rtlCol="0">
                <a:spAutoFit/>
              </a:bodyPr>
              <a:lstStyle/>
              <a:p>
                <a:r>
                  <a:rPr lang="zh-CN" altLang="en-US" sz="2000" b="1" dirty="0">
                    <a:solidFill>
                      <a:schemeClr val="accent1"/>
                    </a:solidFill>
                    <a:latin typeface="+mj-ea"/>
                    <a:ea typeface="+mj-ea"/>
                  </a:rPr>
                  <a:t>时间点</a:t>
                </a:r>
                <a:r>
                  <a:rPr lang="en-US" altLang="zh-CN" sz="2000" b="1" dirty="0">
                    <a:solidFill>
                      <a:schemeClr val="accent1"/>
                    </a:solidFill>
                    <a:latin typeface="+mj-ea"/>
                    <a:ea typeface="+mj-ea"/>
                  </a:rPr>
                  <a:t>4</a:t>
                </a:r>
                <a:endParaRPr lang="zh-CN" altLang="en-US" sz="2000" b="1" dirty="0">
                  <a:solidFill>
                    <a:schemeClr val="accent1"/>
                  </a:solidFill>
                  <a:latin typeface="+mj-ea"/>
                  <a:ea typeface="+mj-ea"/>
                </a:endParaRPr>
              </a:p>
            </p:txBody>
          </p:sp>
          <p:sp>
            <p:nvSpPr>
              <p:cNvPr id="43" name="文本框 42">
                <a:extLst>
                  <a:ext uri="{FF2B5EF4-FFF2-40B4-BE49-F238E27FC236}">
                    <a16:creationId xmlns:a16="http://schemas.microsoft.com/office/drawing/2014/main" id="{9D91D50A-89FE-4FEE-BAFC-6B62DFECB8E4}"/>
                  </a:ext>
                </a:extLst>
              </p:cNvPr>
              <p:cNvSpPr txBox="1"/>
              <p:nvPr/>
            </p:nvSpPr>
            <p:spPr>
              <a:xfrm>
                <a:off x="1906199" y="4517584"/>
                <a:ext cx="1575410"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简要概括事件</a:t>
                </a:r>
                <a:endParaRPr lang="en-US" altLang="zh-CN" dirty="0">
                  <a:latin typeface="微软雅黑 Light" panose="020B0502040204020203" pitchFamily="34" charset="-122"/>
                </a:endParaRPr>
              </a:p>
              <a:p>
                <a:pPr algn="just">
                  <a:lnSpc>
                    <a:spcPct val="130000"/>
                  </a:lnSpc>
                </a:pPr>
                <a:r>
                  <a:rPr lang="zh-CN" altLang="en-US" dirty="0">
                    <a:latin typeface="微软雅黑 Light" panose="020B0502040204020203" pitchFamily="34" charset="-122"/>
                  </a:rPr>
                  <a:t>简要概括事件</a:t>
                </a:r>
              </a:p>
              <a:p>
                <a:pPr algn="just">
                  <a:lnSpc>
                    <a:spcPct val="130000"/>
                  </a:lnSpc>
                </a:pPr>
                <a:r>
                  <a:rPr lang="zh-CN" altLang="en-US" dirty="0">
                    <a:latin typeface="微软雅黑 Light" panose="020B0502040204020203" pitchFamily="34" charset="-122"/>
                  </a:rPr>
                  <a:t>简要概括事件</a:t>
                </a:r>
              </a:p>
            </p:txBody>
          </p:sp>
        </p:grpSp>
      </p:grpSp>
      <p:grpSp>
        <p:nvGrpSpPr>
          <p:cNvPr id="47" name="组合 46">
            <a:extLst>
              <a:ext uri="{FF2B5EF4-FFF2-40B4-BE49-F238E27FC236}">
                <a16:creationId xmlns:a16="http://schemas.microsoft.com/office/drawing/2014/main" id="{06646FCF-FF04-4688-988C-7F9C3E824875}"/>
              </a:ext>
            </a:extLst>
          </p:cNvPr>
          <p:cNvGrpSpPr/>
          <p:nvPr/>
        </p:nvGrpSpPr>
        <p:grpSpPr>
          <a:xfrm>
            <a:off x="9227230" y="3647998"/>
            <a:ext cx="1727750" cy="2205111"/>
            <a:chOff x="2541564" y="3429000"/>
            <a:chExt cx="1727750" cy="2205111"/>
          </a:xfrm>
        </p:grpSpPr>
        <p:grpSp>
          <p:nvGrpSpPr>
            <p:cNvPr id="48" name="组合 47">
              <a:extLst>
                <a:ext uri="{FF2B5EF4-FFF2-40B4-BE49-F238E27FC236}">
                  <a16:creationId xmlns:a16="http://schemas.microsoft.com/office/drawing/2014/main" id="{7D205F09-5EAE-483B-806F-AE51EA047864}"/>
                </a:ext>
              </a:extLst>
            </p:cNvPr>
            <p:cNvGrpSpPr/>
            <p:nvPr/>
          </p:nvGrpSpPr>
          <p:grpSpPr>
            <a:xfrm flipV="1">
              <a:off x="2541564" y="3429000"/>
              <a:ext cx="548640" cy="2205111"/>
              <a:chOff x="618978" y="1223889"/>
              <a:chExt cx="548640" cy="2205111"/>
            </a:xfrm>
          </p:grpSpPr>
          <p:cxnSp>
            <p:nvCxnSpPr>
              <p:cNvPr id="52" name="直接连接符 51">
                <a:extLst>
                  <a:ext uri="{FF2B5EF4-FFF2-40B4-BE49-F238E27FC236}">
                    <a16:creationId xmlns:a16="http://schemas.microsoft.com/office/drawing/2014/main" id="{39257216-B275-4B9A-B693-661D8E0D83ED}"/>
                  </a:ext>
                </a:extLst>
              </p:cNvPr>
              <p:cNvCxnSpPr/>
              <p:nvPr/>
            </p:nvCxnSpPr>
            <p:spPr>
              <a:xfrm>
                <a:off x="618978" y="1223889"/>
                <a:ext cx="0" cy="220511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D510CBF0-5CFF-4EE6-B39F-99459149A7D5}"/>
                  </a:ext>
                </a:extLst>
              </p:cNvPr>
              <p:cNvCxnSpPr>
                <a:cxnSpLocks/>
              </p:cNvCxnSpPr>
              <p:nvPr/>
            </p:nvCxnSpPr>
            <p:spPr>
              <a:xfrm>
                <a:off x="618978" y="1223889"/>
                <a:ext cx="520505" cy="3376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32601135-9B18-421F-B33E-E93DC08DF575}"/>
                  </a:ext>
                </a:extLst>
              </p:cNvPr>
              <p:cNvCxnSpPr/>
              <p:nvPr/>
            </p:nvCxnSpPr>
            <p:spPr>
              <a:xfrm flipH="1">
                <a:off x="618978" y="1575581"/>
                <a:ext cx="54864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49" name="组合 48">
              <a:extLst>
                <a:ext uri="{FF2B5EF4-FFF2-40B4-BE49-F238E27FC236}">
                  <a16:creationId xmlns:a16="http://schemas.microsoft.com/office/drawing/2014/main" id="{A0256880-5F26-4117-B28A-509D3C5C1644}"/>
                </a:ext>
              </a:extLst>
            </p:cNvPr>
            <p:cNvGrpSpPr/>
            <p:nvPr/>
          </p:nvGrpSpPr>
          <p:grpSpPr>
            <a:xfrm>
              <a:off x="2693904" y="3600907"/>
              <a:ext cx="1575410" cy="1446294"/>
              <a:chOff x="1906199" y="4117474"/>
              <a:chExt cx="1575410" cy="1446294"/>
            </a:xfrm>
          </p:grpSpPr>
          <p:sp>
            <p:nvSpPr>
              <p:cNvPr id="50" name="文本框 49">
                <a:extLst>
                  <a:ext uri="{FF2B5EF4-FFF2-40B4-BE49-F238E27FC236}">
                    <a16:creationId xmlns:a16="http://schemas.microsoft.com/office/drawing/2014/main" id="{F9004C3F-2F03-4BBB-81DC-F3B06BAA72B6}"/>
                  </a:ext>
                </a:extLst>
              </p:cNvPr>
              <p:cNvSpPr txBox="1"/>
              <p:nvPr/>
            </p:nvSpPr>
            <p:spPr>
              <a:xfrm>
                <a:off x="1906199" y="4117474"/>
                <a:ext cx="1575410" cy="400110"/>
              </a:xfrm>
              <a:prstGeom prst="rect">
                <a:avLst/>
              </a:prstGeom>
              <a:noFill/>
            </p:spPr>
            <p:txBody>
              <a:bodyPr wrap="square" lIns="0" rIns="0" rtlCol="0">
                <a:spAutoFit/>
              </a:bodyPr>
              <a:lstStyle/>
              <a:p>
                <a:r>
                  <a:rPr lang="zh-CN" altLang="en-US" sz="2000" b="1" dirty="0">
                    <a:solidFill>
                      <a:schemeClr val="accent1"/>
                    </a:solidFill>
                    <a:latin typeface="+mj-ea"/>
                    <a:ea typeface="+mj-ea"/>
                  </a:rPr>
                  <a:t>时间点</a:t>
                </a:r>
                <a:r>
                  <a:rPr lang="en-US" altLang="zh-CN" sz="2000" b="1" dirty="0">
                    <a:solidFill>
                      <a:schemeClr val="accent1"/>
                    </a:solidFill>
                    <a:latin typeface="+mj-ea"/>
                    <a:ea typeface="+mj-ea"/>
                  </a:rPr>
                  <a:t>6</a:t>
                </a:r>
                <a:endParaRPr lang="zh-CN" altLang="en-US" sz="2000" b="1" dirty="0">
                  <a:solidFill>
                    <a:schemeClr val="accent1"/>
                  </a:solidFill>
                  <a:latin typeface="+mj-ea"/>
                  <a:ea typeface="+mj-ea"/>
                </a:endParaRPr>
              </a:p>
            </p:txBody>
          </p:sp>
          <p:sp>
            <p:nvSpPr>
              <p:cNvPr id="51" name="文本框 50">
                <a:extLst>
                  <a:ext uri="{FF2B5EF4-FFF2-40B4-BE49-F238E27FC236}">
                    <a16:creationId xmlns:a16="http://schemas.microsoft.com/office/drawing/2014/main" id="{748F73B6-6C17-43B7-81E1-514E90FA1A6A}"/>
                  </a:ext>
                </a:extLst>
              </p:cNvPr>
              <p:cNvSpPr txBox="1"/>
              <p:nvPr/>
            </p:nvSpPr>
            <p:spPr>
              <a:xfrm>
                <a:off x="1906199" y="4517584"/>
                <a:ext cx="1575410"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简要概括事件</a:t>
                </a:r>
                <a:endParaRPr lang="en-US" altLang="zh-CN" dirty="0">
                  <a:latin typeface="微软雅黑 Light" panose="020B0502040204020203" pitchFamily="34" charset="-122"/>
                </a:endParaRPr>
              </a:p>
              <a:p>
                <a:pPr algn="just">
                  <a:lnSpc>
                    <a:spcPct val="130000"/>
                  </a:lnSpc>
                </a:pPr>
                <a:r>
                  <a:rPr lang="zh-CN" altLang="en-US" dirty="0">
                    <a:latin typeface="微软雅黑 Light" panose="020B0502040204020203" pitchFamily="34" charset="-122"/>
                  </a:rPr>
                  <a:t>简要概括事件</a:t>
                </a:r>
              </a:p>
              <a:p>
                <a:pPr algn="just">
                  <a:lnSpc>
                    <a:spcPct val="130000"/>
                  </a:lnSpc>
                </a:pPr>
                <a:r>
                  <a:rPr lang="zh-CN" altLang="en-US" dirty="0">
                    <a:latin typeface="微软雅黑 Light" panose="020B0502040204020203" pitchFamily="34" charset="-122"/>
                  </a:rPr>
                  <a:t>简要概括事件</a:t>
                </a:r>
              </a:p>
            </p:txBody>
          </p:sp>
        </p:grpSp>
      </p:grpSp>
    </p:spTree>
    <p:extLst>
      <p:ext uri="{BB962C8B-B14F-4D97-AF65-F5344CB8AC3E}">
        <p14:creationId xmlns:p14="http://schemas.microsoft.com/office/powerpoint/2010/main" val="7979917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AD6C4CF-BAE3-4E09-8D86-75B987A6C152}"/>
              </a:ext>
            </a:extLst>
          </p:cNvPr>
          <p:cNvSpPr>
            <a:spLocks noGrp="1"/>
          </p:cNvSpPr>
          <p:nvPr>
            <p:ph type="body" sz="quarter" idx="10"/>
          </p:nvPr>
        </p:nvSpPr>
        <p:spPr/>
        <p:txBody>
          <a:bodyPr>
            <a:normAutofit lnSpcReduction="10000"/>
          </a:bodyPr>
          <a:lstStyle/>
          <a:p>
            <a:r>
              <a:rPr lang="zh-CN" altLang="en-US" dirty="0"/>
              <a:t>时间轴</a:t>
            </a:r>
          </a:p>
        </p:txBody>
      </p:sp>
      <p:sp>
        <p:nvSpPr>
          <p:cNvPr id="4" name="灯片编号占位符 3">
            <a:extLst>
              <a:ext uri="{FF2B5EF4-FFF2-40B4-BE49-F238E27FC236}">
                <a16:creationId xmlns:a16="http://schemas.microsoft.com/office/drawing/2014/main" id="{35650E1F-5960-4025-B5C0-D275E8E1E68C}"/>
              </a:ext>
            </a:extLst>
          </p:cNvPr>
          <p:cNvSpPr>
            <a:spLocks noGrp="1"/>
          </p:cNvSpPr>
          <p:nvPr>
            <p:ph type="sldNum" sz="quarter" idx="13"/>
          </p:nvPr>
        </p:nvSpPr>
        <p:spPr/>
        <p:txBody>
          <a:bodyPr/>
          <a:lstStyle/>
          <a:p>
            <a:fld id="{E16B16C1-6D5E-46C9-B419-8AFAA0B89E27}" type="slidenum">
              <a:rPr lang="zh-CN" altLang="en-US" smtClean="0"/>
              <a:pPr/>
              <a:t>27</a:t>
            </a:fld>
            <a:endParaRPr lang="zh-CN" altLang="en-US" dirty="0"/>
          </a:p>
        </p:txBody>
      </p:sp>
      <p:sp>
        <p:nvSpPr>
          <p:cNvPr id="3" name="箭头: 右 2">
            <a:extLst>
              <a:ext uri="{FF2B5EF4-FFF2-40B4-BE49-F238E27FC236}">
                <a16:creationId xmlns:a16="http://schemas.microsoft.com/office/drawing/2014/main" id="{A03E2986-7004-442A-848A-10B06B983080}"/>
              </a:ext>
            </a:extLst>
          </p:cNvPr>
          <p:cNvSpPr/>
          <p:nvPr/>
        </p:nvSpPr>
        <p:spPr>
          <a:xfrm rot="5400000" flipV="1">
            <a:off x="-1776046" y="3531184"/>
            <a:ext cx="5283202" cy="12583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grpSp>
        <p:nvGrpSpPr>
          <p:cNvPr id="8" name="组合 7">
            <a:extLst>
              <a:ext uri="{FF2B5EF4-FFF2-40B4-BE49-F238E27FC236}">
                <a16:creationId xmlns:a16="http://schemas.microsoft.com/office/drawing/2014/main" id="{6D32F95A-9F10-4A93-A703-CC8AEF041D35}"/>
              </a:ext>
            </a:extLst>
          </p:cNvPr>
          <p:cNvGrpSpPr/>
          <p:nvPr/>
        </p:nvGrpSpPr>
        <p:grpSpPr>
          <a:xfrm>
            <a:off x="673100" y="2380345"/>
            <a:ext cx="2098431" cy="795436"/>
            <a:chOff x="422031" y="1026942"/>
            <a:chExt cx="2363372" cy="795436"/>
          </a:xfrm>
        </p:grpSpPr>
        <p:sp>
          <p:nvSpPr>
            <p:cNvPr id="5" name="矩形 4">
              <a:extLst>
                <a:ext uri="{FF2B5EF4-FFF2-40B4-BE49-F238E27FC236}">
                  <a16:creationId xmlns:a16="http://schemas.microsoft.com/office/drawing/2014/main" id="{200682DF-FCF5-47BF-80A8-11EEAB123ADB}"/>
                </a:ext>
              </a:extLst>
            </p:cNvPr>
            <p:cNvSpPr/>
            <p:nvPr/>
          </p:nvSpPr>
          <p:spPr>
            <a:xfrm>
              <a:off x="422031" y="1026942"/>
              <a:ext cx="2363372" cy="7954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6" name="文本框 5">
              <a:extLst>
                <a:ext uri="{FF2B5EF4-FFF2-40B4-BE49-F238E27FC236}">
                  <a16:creationId xmlns:a16="http://schemas.microsoft.com/office/drawing/2014/main" id="{CDE2A0C8-6BFC-44E7-9E89-6C81BA0A9311}"/>
                </a:ext>
              </a:extLst>
            </p:cNvPr>
            <p:cNvSpPr txBox="1"/>
            <p:nvPr/>
          </p:nvSpPr>
          <p:spPr>
            <a:xfrm>
              <a:off x="504325" y="1026942"/>
              <a:ext cx="2281078" cy="400110"/>
            </a:xfrm>
            <a:prstGeom prst="rect">
              <a:avLst/>
            </a:prstGeom>
            <a:noFill/>
          </p:spPr>
          <p:txBody>
            <a:bodyPr wrap="square" lIns="0" rIns="0" rtlCol="0">
              <a:spAutoFit/>
            </a:bodyPr>
            <a:lstStyle/>
            <a:p>
              <a:r>
                <a:rPr lang="en-US" altLang="zh-CN" sz="2000" b="1" dirty="0">
                  <a:solidFill>
                    <a:schemeClr val="bg1"/>
                  </a:solidFill>
                  <a:latin typeface="+mj-ea"/>
                  <a:ea typeface="+mj-ea"/>
                </a:rPr>
                <a:t>2</a:t>
              </a:r>
              <a:r>
                <a:rPr lang="zh-CN" altLang="en-US" sz="2000" b="1" dirty="0">
                  <a:solidFill>
                    <a:schemeClr val="bg1"/>
                  </a:solidFill>
                  <a:latin typeface="+mj-ea"/>
                  <a:ea typeface="+mj-ea"/>
                </a:rPr>
                <a:t>月</a:t>
              </a:r>
              <a:r>
                <a:rPr lang="en-US" altLang="zh-CN" sz="2000" b="1" dirty="0">
                  <a:solidFill>
                    <a:schemeClr val="bg1"/>
                  </a:solidFill>
                  <a:latin typeface="+mj-ea"/>
                  <a:ea typeface="+mj-ea"/>
                </a:rPr>
                <a:t>20</a:t>
              </a:r>
              <a:r>
                <a:rPr lang="zh-CN" altLang="en-US" sz="2000" b="1" dirty="0">
                  <a:solidFill>
                    <a:schemeClr val="bg1"/>
                  </a:solidFill>
                  <a:latin typeface="+mj-ea"/>
                  <a:ea typeface="+mj-ea"/>
                </a:rPr>
                <a:t>日</a:t>
              </a:r>
            </a:p>
          </p:txBody>
        </p:sp>
        <p:sp>
          <p:nvSpPr>
            <p:cNvPr id="7" name="文本框 6">
              <a:extLst>
                <a:ext uri="{FF2B5EF4-FFF2-40B4-BE49-F238E27FC236}">
                  <a16:creationId xmlns:a16="http://schemas.microsoft.com/office/drawing/2014/main" id="{B32FAC53-3725-4927-B505-5CC85246582F}"/>
                </a:ext>
              </a:extLst>
            </p:cNvPr>
            <p:cNvSpPr txBox="1"/>
            <p:nvPr/>
          </p:nvSpPr>
          <p:spPr>
            <a:xfrm>
              <a:off x="504325" y="1453046"/>
              <a:ext cx="2281078" cy="369332"/>
            </a:xfrm>
            <a:prstGeom prst="rect">
              <a:avLst/>
            </a:prstGeom>
            <a:noFill/>
          </p:spPr>
          <p:txBody>
            <a:bodyPr wrap="square" lIns="0" rIns="0" rtlCol="0">
              <a:spAutoFit/>
            </a:bodyPr>
            <a:lstStyle/>
            <a:p>
              <a:r>
                <a:rPr lang="zh-CN" altLang="en-US" b="1" dirty="0">
                  <a:solidFill>
                    <a:schemeClr val="bg1"/>
                  </a:solidFill>
                  <a:latin typeface="+mn-ea"/>
                </a:rPr>
                <a:t>请输入关键词</a:t>
              </a:r>
            </a:p>
          </p:txBody>
        </p:sp>
      </p:grpSp>
      <p:grpSp>
        <p:nvGrpSpPr>
          <p:cNvPr id="9" name="组合 8">
            <a:extLst>
              <a:ext uri="{FF2B5EF4-FFF2-40B4-BE49-F238E27FC236}">
                <a16:creationId xmlns:a16="http://schemas.microsoft.com/office/drawing/2014/main" id="{D2CE89E5-DFB1-415F-A2AF-60901F5A9CE0}"/>
              </a:ext>
            </a:extLst>
          </p:cNvPr>
          <p:cNvGrpSpPr/>
          <p:nvPr/>
        </p:nvGrpSpPr>
        <p:grpSpPr>
          <a:xfrm>
            <a:off x="673100" y="1104878"/>
            <a:ext cx="2098431" cy="795436"/>
            <a:chOff x="422031" y="1026942"/>
            <a:chExt cx="2363372" cy="795436"/>
          </a:xfrm>
        </p:grpSpPr>
        <p:sp>
          <p:nvSpPr>
            <p:cNvPr id="10" name="矩形 9">
              <a:extLst>
                <a:ext uri="{FF2B5EF4-FFF2-40B4-BE49-F238E27FC236}">
                  <a16:creationId xmlns:a16="http://schemas.microsoft.com/office/drawing/2014/main" id="{0EE740A5-B30F-4697-9FF6-A9F73548E26F}"/>
                </a:ext>
              </a:extLst>
            </p:cNvPr>
            <p:cNvSpPr/>
            <p:nvPr/>
          </p:nvSpPr>
          <p:spPr>
            <a:xfrm>
              <a:off x="422031" y="1026942"/>
              <a:ext cx="2363372" cy="7954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1" name="文本框 10">
              <a:extLst>
                <a:ext uri="{FF2B5EF4-FFF2-40B4-BE49-F238E27FC236}">
                  <a16:creationId xmlns:a16="http://schemas.microsoft.com/office/drawing/2014/main" id="{E06A45D6-7349-4F69-AFCD-39D20C7D72C7}"/>
                </a:ext>
              </a:extLst>
            </p:cNvPr>
            <p:cNvSpPr txBox="1"/>
            <p:nvPr/>
          </p:nvSpPr>
          <p:spPr>
            <a:xfrm>
              <a:off x="504325" y="1026942"/>
              <a:ext cx="2281078" cy="400110"/>
            </a:xfrm>
            <a:prstGeom prst="rect">
              <a:avLst/>
            </a:prstGeom>
            <a:noFill/>
          </p:spPr>
          <p:txBody>
            <a:bodyPr wrap="square" lIns="0" rIns="0" rtlCol="0">
              <a:spAutoFit/>
            </a:bodyPr>
            <a:lstStyle/>
            <a:p>
              <a:r>
                <a:rPr lang="en-US" altLang="zh-CN" sz="2000" b="1" dirty="0">
                  <a:solidFill>
                    <a:schemeClr val="bg1"/>
                  </a:solidFill>
                  <a:latin typeface="+mj-ea"/>
                  <a:ea typeface="+mj-ea"/>
                </a:rPr>
                <a:t>1</a:t>
              </a:r>
              <a:r>
                <a:rPr lang="zh-CN" altLang="en-US" sz="2000" b="1" dirty="0">
                  <a:solidFill>
                    <a:schemeClr val="bg1"/>
                  </a:solidFill>
                  <a:latin typeface="+mj-ea"/>
                  <a:ea typeface="+mj-ea"/>
                </a:rPr>
                <a:t>月</a:t>
              </a:r>
              <a:r>
                <a:rPr lang="en-US" altLang="zh-CN" sz="2000" b="1" dirty="0">
                  <a:solidFill>
                    <a:schemeClr val="bg1"/>
                  </a:solidFill>
                  <a:latin typeface="+mj-ea"/>
                  <a:ea typeface="+mj-ea"/>
                </a:rPr>
                <a:t>20</a:t>
              </a:r>
              <a:r>
                <a:rPr lang="zh-CN" altLang="en-US" sz="2000" b="1" dirty="0">
                  <a:solidFill>
                    <a:schemeClr val="bg1"/>
                  </a:solidFill>
                  <a:latin typeface="+mj-ea"/>
                  <a:ea typeface="+mj-ea"/>
                </a:rPr>
                <a:t>日</a:t>
              </a:r>
            </a:p>
          </p:txBody>
        </p:sp>
        <p:sp>
          <p:nvSpPr>
            <p:cNvPr id="12" name="文本框 11">
              <a:extLst>
                <a:ext uri="{FF2B5EF4-FFF2-40B4-BE49-F238E27FC236}">
                  <a16:creationId xmlns:a16="http://schemas.microsoft.com/office/drawing/2014/main" id="{6F416E15-4DC1-4C5C-9C99-301E9B3E5EA1}"/>
                </a:ext>
              </a:extLst>
            </p:cNvPr>
            <p:cNvSpPr txBox="1"/>
            <p:nvPr/>
          </p:nvSpPr>
          <p:spPr>
            <a:xfrm>
              <a:off x="504325" y="1453046"/>
              <a:ext cx="2281078" cy="369332"/>
            </a:xfrm>
            <a:prstGeom prst="rect">
              <a:avLst/>
            </a:prstGeom>
            <a:noFill/>
          </p:spPr>
          <p:txBody>
            <a:bodyPr wrap="square" lIns="0" rIns="0" rtlCol="0">
              <a:spAutoFit/>
            </a:bodyPr>
            <a:lstStyle/>
            <a:p>
              <a:r>
                <a:rPr lang="zh-CN" altLang="en-US" b="1" dirty="0">
                  <a:solidFill>
                    <a:schemeClr val="bg1"/>
                  </a:solidFill>
                  <a:latin typeface="+mn-ea"/>
                </a:rPr>
                <a:t>请输入关键词</a:t>
              </a:r>
            </a:p>
          </p:txBody>
        </p:sp>
      </p:grpSp>
      <p:grpSp>
        <p:nvGrpSpPr>
          <p:cNvPr id="13" name="组合 12">
            <a:extLst>
              <a:ext uri="{FF2B5EF4-FFF2-40B4-BE49-F238E27FC236}">
                <a16:creationId xmlns:a16="http://schemas.microsoft.com/office/drawing/2014/main" id="{4164FBD4-561D-4017-99D5-D05A998686E5}"/>
              </a:ext>
            </a:extLst>
          </p:cNvPr>
          <p:cNvGrpSpPr/>
          <p:nvPr/>
        </p:nvGrpSpPr>
        <p:grpSpPr>
          <a:xfrm>
            <a:off x="673100" y="3655812"/>
            <a:ext cx="2098431" cy="795436"/>
            <a:chOff x="422031" y="1026942"/>
            <a:chExt cx="2363372" cy="795436"/>
          </a:xfrm>
        </p:grpSpPr>
        <p:sp>
          <p:nvSpPr>
            <p:cNvPr id="14" name="矩形 13">
              <a:extLst>
                <a:ext uri="{FF2B5EF4-FFF2-40B4-BE49-F238E27FC236}">
                  <a16:creationId xmlns:a16="http://schemas.microsoft.com/office/drawing/2014/main" id="{CEEBAF5B-04FE-431B-B3FB-F36D79FF7A89}"/>
                </a:ext>
              </a:extLst>
            </p:cNvPr>
            <p:cNvSpPr/>
            <p:nvPr/>
          </p:nvSpPr>
          <p:spPr>
            <a:xfrm>
              <a:off x="422031" y="1026942"/>
              <a:ext cx="2363372" cy="7954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5" name="文本框 14">
              <a:extLst>
                <a:ext uri="{FF2B5EF4-FFF2-40B4-BE49-F238E27FC236}">
                  <a16:creationId xmlns:a16="http://schemas.microsoft.com/office/drawing/2014/main" id="{CDBED6E7-5FEA-4212-9D05-72978BF7BB0C}"/>
                </a:ext>
              </a:extLst>
            </p:cNvPr>
            <p:cNvSpPr txBox="1"/>
            <p:nvPr/>
          </p:nvSpPr>
          <p:spPr>
            <a:xfrm>
              <a:off x="504325" y="1026942"/>
              <a:ext cx="2281078" cy="400110"/>
            </a:xfrm>
            <a:prstGeom prst="rect">
              <a:avLst/>
            </a:prstGeom>
            <a:noFill/>
          </p:spPr>
          <p:txBody>
            <a:bodyPr wrap="square" lIns="0" rIns="0" rtlCol="0">
              <a:spAutoFit/>
            </a:bodyPr>
            <a:lstStyle/>
            <a:p>
              <a:r>
                <a:rPr lang="en-US" altLang="zh-CN" sz="2000" b="1" dirty="0">
                  <a:solidFill>
                    <a:schemeClr val="bg1"/>
                  </a:solidFill>
                  <a:latin typeface="+mj-ea"/>
                  <a:ea typeface="+mj-ea"/>
                </a:rPr>
                <a:t>6</a:t>
              </a:r>
              <a:r>
                <a:rPr lang="zh-CN" altLang="en-US" sz="2000" b="1" dirty="0">
                  <a:solidFill>
                    <a:schemeClr val="bg1"/>
                  </a:solidFill>
                  <a:latin typeface="+mj-ea"/>
                  <a:ea typeface="+mj-ea"/>
                </a:rPr>
                <a:t>月</a:t>
              </a:r>
              <a:r>
                <a:rPr lang="en-US" altLang="zh-CN" sz="2000" b="1" dirty="0">
                  <a:solidFill>
                    <a:schemeClr val="bg1"/>
                  </a:solidFill>
                  <a:latin typeface="+mj-ea"/>
                  <a:ea typeface="+mj-ea"/>
                </a:rPr>
                <a:t>20</a:t>
              </a:r>
              <a:r>
                <a:rPr lang="zh-CN" altLang="en-US" sz="2000" b="1" dirty="0">
                  <a:solidFill>
                    <a:schemeClr val="bg1"/>
                  </a:solidFill>
                  <a:latin typeface="+mj-ea"/>
                  <a:ea typeface="+mj-ea"/>
                </a:rPr>
                <a:t>日</a:t>
              </a:r>
            </a:p>
          </p:txBody>
        </p:sp>
        <p:sp>
          <p:nvSpPr>
            <p:cNvPr id="16" name="文本框 15">
              <a:extLst>
                <a:ext uri="{FF2B5EF4-FFF2-40B4-BE49-F238E27FC236}">
                  <a16:creationId xmlns:a16="http://schemas.microsoft.com/office/drawing/2014/main" id="{FB2E8440-3DDA-4A53-80DE-F0DB862D6370}"/>
                </a:ext>
              </a:extLst>
            </p:cNvPr>
            <p:cNvSpPr txBox="1"/>
            <p:nvPr/>
          </p:nvSpPr>
          <p:spPr>
            <a:xfrm>
              <a:off x="504325" y="1453046"/>
              <a:ext cx="2281078" cy="369332"/>
            </a:xfrm>
            <a:prstGeom prst="rect">
              <a:avLst/>
            </a:prstGeom>
            <a:noFill/>
          </p:spPr>
          <p:txBody>
            <a:bodyPr wrap="square" lIns="0" rIns="0" rtlCol="0">
              <a:spAutoFit/>
            </a:bodyPr>
            <a:lstStyle/>
            <a:p>
              <a:r>
                <a:rPr lang="zh-CN" altLang="en-US" b="1" dirty="0">
                  <a:solidFill>
                    <a:schemeClr val="bg1"/>
                  </a:solidFill>
                  <a:latin typeface="+mn-ea"/>
                </a:rPr>
                <a:t>请输入关键词</a:t>
              </a:r>
            </a:p>
          </p:txBody>
        </p:sp>
      </p:grpSp>
      <p:grpSp>
        <p:nvGrpSpPr>
          <p:cNvPr id="17" name="组合 16">
            <a:extLst>
              <a:ext uri="{FF2B5EF4-FFF2-40B4-BE49-F238E27FC236}">
                <a16:creationId xmlns:a16="http://schemas.microsoft.com/office/drawing/2014/main" id="{341BBF10-4856-46CC-AD9D-F54585C8E3F5}"/>
              </a:ext>
            </a:extLst>
          </p:cNvPr>
          <p:cNvGrpSpPr/>
          <p:nvPr/>
        </p:nvGrpSpPr>
        <p:grpSpPr>
          <a:xfrm>
            <a:off x="673100" y="4931279"/>
            <a:ext cx="2098431" cy="795436"/>
            <a:chOff x="422031" y="1026942"/>
            <a:chExt cx="2363372" cy="795436"/>
          </a:xfrm>
        </p:grpSpPr>
        <p:sp>
          <p:nvSpPr>
            <p:cNvPr id="18" name="矩形 17">
              <a:extLst>
                <a:ext uri="{FF2B5EF4-FFF2-40B4-BE49-F238E27FC236}">
                  <a16:creationId xmlns:a16="http://schemas.microsoft.com/office/drawing/2014/main" id="{79B3C2FF-50B0-4843-B756-2D1425A1024A}"/>
                </a:ext>
              </a:extLst>
            </p:cNvPr>
            <p:cNvSpPr/>
            <p:nvPr/>
          </p:nvSpPr>
          <p:spPr>
            <a:xfrm>
              <a:off x="422031" y="1026942"/>
              <a:ext cx="2363372" cy="7954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9" name="文本框 18">
              <a:extLst>
                <a:ext uri="{FF2B5EF4-FFF2-40B4-BE49-F238E27FC236}">
                  <a16:creationId xmlns:a16="http://schemas.microsoft.com/office/drawing/2014/main" id="{BC52F9E2-2481-4AC2-BF29-4DA20E67CE43}"/>
                </a:ext>
              </a:extLst>
            </p:cNvPr>
            <p:cNvSpPr txBox="1"/>
            <p:nvPr/>
          </p:nvSpPr>
          <p:spPr>
            <a:xfrm>
              <a:off x="504325" y="1026942"/>
              <a:ext cx="2281078" cy="400110"/>
            </a:xfrm>
            <a:prstGeom prst="rect">
              <a:avLst/>
            </a:prstGeom>
            <a:noFill/>
          </p:spPr>
          <p:txBody>
            <a:bodyPr wrap="square" lIns="0" rIns="0" rtlCol="0">
              <a:spAutoFit/>
            </a:bodyPr>
            <a:lstStyle/>
            <a:p>
              <a:r>
                <a:rPr lang="en-US" altLang="zh-CN" sz="2000" b="1" dirty="0">
                  <a:solidFill>
                    <a:schemeClr val="bg1"/>
                  </a:solidFill>
                  <a:latin typeface="+mj-ea"/>
                  <a:ea typeface="+mj-ea"/>
                </a:rPr>
                <a:t>9</a:t>
              </a:r>
              <a:r>
                <a:rPr lang="zh-CN" altLang="en-US" sz="2000" b="1" dirty="0">
                  <a:solidFill>
                    <a:schemeClr val="bg1"/>
                  </a:solidFill>
                  <a:latin typeface="+mj-ea"/>
                  <a:ea typeface="+mj-ea"/>
                </a:rPr>
                <a:t>月</a:t>
              </a:r>
              <a:r>
                <a:rPr lang="en-US" altLang="zh-CN" sz="2000" b="1" dirty="0">
                  <a:solidFill>
                    <a:schemeClr val="bg1"/>
                  </a:solidFill>
                  <a:latin typeface="+mj-ea"/>
                  <a:ea typeface="+mj-ea"/>
                </a:rPr>
                <a:t>20</a:t>
              </a:r>
              <a:r>
                <a:rPr lang="zh-CN" altLang="en-US" sz="2000" b="1" dirty="0">
                  <a:solidFill>
                    <a:schemeClr val="bg1"/>
                  </a:solidFill>
                  <a:latin typeface="+mj-ea"/>
                  <a:ea typeface="+mj-ea"/>
                </a:rPr>
                <a:t>日</a:t>
              </a:r>
            </a:p>
          </p:txBody>
        </p:sp>
        <p:sp>
          <p:nvSpPr>
            <p:cNvPr id="20" name="文本框 19">
              <a:extLst>
                <a:ext uri="{FF2B5EF4-FFF2-40B4-BE49-F238E27FC236}">
                  <a16:creationId xmlns:a16="http://schemas.microsoft.com/office/drawing/2014/main" id="{F6ACEF2A-2B27-42A3-BC98-CCFF6B743196}"/>
                </a:ext>
              </a:extLst>
            </p:cNvPr>
            <p:cNvSpPr txBox="1"/>
            <p:nvPr/>
          </p:nvSpPr>
          <p:spPr>
            <a:xfrm>
              <a:off x="504325" y="1453046"/>
              <a:ext cx="2281078" cy="369332"/>
            </a:xfrm>
            <a:prstGeom prst="rect">
              <a:avLst/>
            </a:prstGeom>
            <a:noFill/>
          </p:spPr>
          <p:txBody>
            <a:bodyPr wrap="square" lIns="0" rIns="0" rtlCol="0">
              <a:spAutoFit/>
            </a:bodyPr>
            <a:lstStyle/>
            <a:p>
              <a:r>
                <a:rPr lang="zh-CN" altLang="en-US" b="1" dirty="0">
                  <a:solidFill>
                    <a:schemeClr val="bg1"/>
                  </a:solidFill>
                  <a:latin typeface="+mn-ea"/>
                </a:rPr>
                <a:t>请输入关键词</a:t>
              </a:r>
            </a:p>
          </p:txBody>
        </p:sp>
      </p:grpSp>
      <p:sp>
        <p:nvSpPr>
          <p:cNvPr id="21" name="文本框 20">
            <a:extLst>
              <a:ext uri="{FF2B5EF4-FFF2-40B4-BE49-F238E27FC236}">
                <a16:creationId xmlns:a16="http://schemas.microsoft.com/office/drawing/2014/main" id="{5755161E-6BA8-4F20-ACFC-2D6821961604}"/>
              </a:ext>
            </a:extLst>
          </p:cNvPr>
          <p:cNvSpPr txBox="1"/>
          <p:nvPr/>
        </p:nvSpPr>
        <p:spPr>
          <a:xfrm>
            <a:off x="2992846" y="1104878"/>
            <a:ext cx="8526054" cy="686085"/>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请输入详细介绍请输入详细介绍请输入详细介绍请输入详细介绍请输入详细介绍请输入详细介绍请输入详细介绍请输入详细介绍请输入详细介绍请输入详细介绍请输入详</a:t>
            </a:r>
          </a:p>
        </p:txBody>
      </p:sp>
      <p:sp>
        <p:nvSpPr>
          <p:cNvPr id="22" name="文本框 21">
            <a:extLst>
              <a:ext uri="{FF2B5EF4-FFF2-40B4-BE49-F238E27FC236}">
                <a16:creationId xmlns:a16="http://schemas.microsoft.com/office/drawing/2014/main" id="{0C4F659E-3283-48BB-80D6-40ABBAF28803}"/>
              </a:ext>
            </a:extLst>
          </p:cNvPr>
          <p:cNvSpPr txBox="1"/>
          <p:nvPr/>
        </p:nvSpPr>
        <p:spPr>
          <a:xfrm>
            <a:off x="2992846" y="2348148"/>
            <a:ext cx="8526054" cy="686085"/>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请输入详细介绍请输入详细介绍请输入详细介绍请输入详细介绍请输入详细介绍请输入详细介绍请输入详细介绍请输入详细介绍请输入详细介绍请输入详细介绍请输入详</a:t>
            </a:r>
          </a:p>
        </p:txBody>
      </p:sp>
      <p:sp>
        <p:nvSpPr>
          <p:cNvPr id="23" name="文本框 22">
            <a:extLst>
              <a:ext uri="{FF2B5EF4-FFF2-40B4-BE49-F238E27FC236}">
                <a16:creationId xmlns:a16="http://schemas.microsoft.com/office/drawing/2014/main" id="{4E686893-2D15-4168-A214-723A2CE26BC9}"/>
              </a:ext>
            </a:extLst>
          </p:cNvPr>
          <p:cNvSpPr txBox="1"/>
          <p:nvPr/>
        </p:nvSpPr>
        <p:spPr>
          <a:xfrm>
            <a:off x="2992846" y="3633288"/>
            <a:ext cx="8526054" cy="686085"/>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请输入详细介绍请输入详细介绍请输入详细介绍请输入详细介绍请输入详细介绍请输入详细介绍请输入详细介绍请输入详细介绍请输入详细介绍请输入详细介绍请输入详</a:t>
            </a:r>
          </a:p>
        </p:txBody>
      </p:sp>
      <p:sp>
        <p:nvSpPr>
          <p:cNvPr id="24" name="文本框 23">
            <a:extLst>
              <a:ext uri="{FF2B5EF4-FFF2-40B4-BE49-F238E27FC236}">
                <a16:creationId xmlns:a16="http://schemas.microsoft.com/office/drawing/2014/main" id="{4459BB50-982A-4FBB-B9E4-39A9BB1CEF55}"/>
              </a:ext>
            </a:extLst>
          </p:cNvPr>
          <p:cNvSpPr txBox="1"/>
          <p:nvPr/>
        </p:nvSpPr>
        <p:spPr>
          <a:xfrm>
            <a:off x="2992846" y="4918428"/>
            <a:ext cx="8526054" cy="686085"/>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请输入详细介绍请输入详细介绍请输入详细介绍请输入详细介绍请输入详细介绍请输入详细介绍请输入详细介绍请输入详细介绍请输入详细介绍请输入详细介绍请输入详</a:t>
            </a:r>
          </a:p>
        </p:txBody>
      </p:sp>
    </p:spTree>
    <p:extLst>
      <p:ext uri="{BB962C8B-B14F-4D97-AF65-F5344CB8AC3E}">
        <p14:creationId xmlns:p14="http://schemas.microsoft.com/office/powerpoint/2010/main" val="36016437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CF0BF37-C8E1-4803-ADD9-87F768E73B3C}"/>
              </a:ext>
            </a:extLst>
          </p:cNvPr>
          <p:cNvSpPr>
            <a:spLocks noGrp="1"/>
          </p:cNvSpPr>
          <p:nvPr>
            <p:ph type="body" sz="quarter" idx="10"/>
          </p:nvPr>
        </p:nvSpPr>
        <p:spPr/>
        <p:txBody>
          <a:bodyPr>
            <a:normAutofit lnSpcReduction="10000"/>
          </a:bodyPr>
          <a:lstStyle/>
          <a:p>
            <a:r>
              <a:rPr lang="zh-CN" altLang="en-US" dirty="0"/>
              <a:t>项目展望</a:t>
            </a:r>
          </a:p>
        </p:txBody>
      </p:sp>
      <p:sp>
        <p:nvSpPr>
          <p:cNvPr id="3" name="灯片编号占位符 2">
            <a:extLst>
              <a:ext uri="{FF2B5EF4-FFF2-40B4-BE49-F238E27FC236}">
                <a16:creationId xmlns:a16="http://schemas.microsoft.com/office/drawing/2014/main" id="{68556427-EB6D-4CE2-9EBA-3BBA7CF43176}"/>
              </a:ext>
            </a:extLst>
          </p:cNvPr>
          <p:cNvSpPr>
            <a:spLocks noGrp="1"/>
          </p:cNvSpPr>
          <p:nvPr>
            <p:ph type="sldNum" sz="quarter" idx="13"/>
          </p:nvPr>
        </p:nvSpPr>
        <p:spPr/>
        <p:txBody>
          <a:bodyPr/>
          <a:lstStyle/>
          <a:p>
            <a:fld id="{E16B16C1-6D5E-46C9-B419-8AFAA0B89E27}" type="slidenum">
              <a:rPr lang="zh-CN" altLang="en-US" smtClean="0"/>
              <a:pPr/>
              <a:t>28</a:t>
            </a:fld>
            <a:endParaRPr lang="zh-CN" altLang="en-US" dirty="0"/>
          </a:p>
        </p:txBody>
      </p:sp>
      <p:sp>
        <p:nvSpPr>
          <p:cNvPr id="8" name="任意多边形: 形状 7">
            <a:extLst>
              <a:ext uri="{FF2B5EF4-FFF2-40B4-BE49-F238E27FC236}">
                <a16:creationId xmlns:a16="http://schemas.microsoft.com/office/drawing/2014/main" id="{254F55E9-1076-4979-B31D-43FF78E305F2}"/>
              </a:ext>
            </a:extLst>
          </p:cNvPr>
          <p:cNvSpPr/>
          <p:nvPr/>
        </p:nvSpPr>
        <p:spPr>
          <a:xfrm>
            <a:off x="685812" y="2778478"/>
            <a:ext cx="9462974" cy="3804761"/>
          </a:xfrm>
          <a:custGeom>
            <a:avLst/>
            <a:gdLst>
              <a:gd name="connsiteX0" fmla="*/ 0 w 10234246"/>
              <a:gd name="connsiteY0" fmla="*/ 4237892 h 4237892"/>
              <a:gd name="connsiteX1" fmla="*/ 1494692 w 10234246"/>
              <a:gd name="connsiteY1" fmla="*/ 3006969 h 4237892"/>
              <a:gd name="connsiteX2" fmla="*/ 3552092 w 10234246"/>
              <a:gd name="connsiteY2" fmla="*/ 3780692 h 4237892"/>
              <a:gd name="connsiteX3" fmla="*/ 5416061 w 10234246"/>
              <a:gd name="connsiteY3" fmla="*/ 2268415 h 4237892"/>
              <a:gd name="connsiteX4" fmla="*/ 7666892 w 10234246"/>
              <a:gd name="connsiteY4" fmla="*/ 2514600 h 4237892"/>
              <a:gd name="connsiteX5" fmla="*/ 10234246 w 10234246"/>
              <a:gd name="connsiteY5" fmla="*/ 0 h 4237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34246" h="4237892">
                <a:moveTo>
                  <a:pt x="0" y="4237892"/>
                </a:moveTo>
                <a:cubicBezTo>
                  <a:pt x="451338" y="3660530"/>
                  <a:pt x="902677" y="3083169"/>
                  <a:pt x="1494692" y="3006969"/>
                </a:cubicBezTo>
                <a:cubicBezTo>
                  <a:pt x="2086707" y="2930769"/>
                  <a:pt x="2898531" y="3903784"/>
                  <a:pt x="3552092" y="3780692"/>
                </a:cubicBezTo>
                <a:cubicBezTo>
                  <a:pt x="4205654" y="3657600"/>
                  <a:pt x="4730261" y="2479430"/>
                  <a:pt x="5416061" y="2268415"/>
                </a:cubicBezTo>
                <a:cubicBezTo>
                  <a:pt x="6101861" y="2057400"/>
                  <a:pt x="6863861" y="2892669"/>
                  <a:pt x="7666892" y="2514600"/>
                </a:cubicBezTo>
                <a:cubicBezTo>
                  <a:pt x="8469923" y="2136531"/>
                  <a:pt x="9352084" y="1068265"/>
                  <a:pt x="10234246" y="0"/>
                </a:cubicBez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0" name="组合 9">
            <a:extLst>
              <a:ext uri="{FF2B5EF4-FFF2-40B4-BE49-F238E27FC236}">
                <a16:creationId xmlns:a16="http://schemas.microsoft.com/office/drawing/2014/main" id="{870BA2BC-4495-4303-85B1-0A4A96C8BDCC}"/>
              </a:ext>
            </a:extLst>
          </p:cNvPr>
          <p:cNvGrpSpPr/>
          <p:nvPr/>
        </p:nvGrpSpPr>
        <p:grpSpPr>
          <a:xfrm>
            <a:off x="5370769" y="4270389"/>
            <a:ext cx="967154" cy="967156"/>
            <a:chOff x="5767754" y="4568334"/>
            <a:chExt cx="656492" cy="656494"/>
          </a:xfrm>
          <a:solidFill>
            <a:schemeClr val="accent1"/>
          </a:solidFill>
        </p:grpSpPr>
        <p:sp>
          <p:nvSpPr>
            <p:cNvPr id="11" name="椭圆 10">
              <a:extLst>
                <a:ext uri="{FF2B5EF4-FFF2-40B4-BE49-F238E27FC236}">
                  <a16:creationId xmlns:a16="http://schemas.microsoft.com/office/drawing/2014/main" id="{639B5665-018E-4951-BCB5-D2A62469B111}"/>
                </a:ext>
              </a:extLst>
            </p:cNvPr>
            <p:cNvSpPr/>
            <p:nvPr/>
          </p:nvSpPr>
          <p:spPr>
            <a:xfrm>
              <a:off x="5767754" y="4568336"/>
              <a:ext cx="656492" cy="656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cxnSp>
          <p:nvCxnSpPr>
            <p:cNvPr id="12" name="直接箭头连接符 11">
              <a:extLst>
                <a:ext uri="{FF2B5EF4-FFF2-40B4-BE49-F238E27FC236}">
                  <a16:creationId xmlns:a16="http://schemas.microsoft.com/office/drawing/2014/main" id="{BBC70C8E-3721-444D-8949-C5439EAA07F7}"/>
                </a:ext>
              </a:extLst>
            </p:cNvPr>
            <p:cNvCxnSpPr>
              <a:cxnSpLocks/>
            </p:cNvCxnSpPr>
            <p:nvPr/>
          </p:nvCxnSpPr>
          <p:spPr>
            <a:xfrm flipV="1">
              <a:off x="6096000" y="4568334"/>
              <a:ext cx="0" cy="656492"/>
            </a:xfrm>
            <a:prstGeom prst="straightConnector1">
              <a:avLst/>
            </a:prstGeom>
            <a:grpFill/>
            <a:ln w="1270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FF3FC11A-E307-4DF3-80CF-93EA647709DB}"/>
              </a:ext>
            </a:extLst>
          </p:cNvPr>
          <p:cNvGrpSpPr/>
          <p:nvPr/>
        </p:nvGrpSpPr>
        <p:grpSpPr>
          <a:xfrm>
            <a:off x="9149874" y="2108291"/>
            <a:ext cx="1339361" cy="1366065"/>
            <a:chOff x="9352085" y="2059613"/>
            <a:chExt cx="656492" cy="669581"/>
          </a:xfrm>
          <a:solidFill>
            <a:schemeClr val="accent1"/>
          </a:solidFill>
        </p:grpSpPr>
        <p:sp>
          <p:nvSpPr>
            <p:cNvPr id="14" name="椭圆 13">
              <a:extLst>
                <a:ext uri="{FF2B5EF4-FFF2-40B4-BE49-F238E27FC236}">
                  <a16:creationId xmlns:a16="http://schemas.microsoft.com/office/drawing/2014/main" id="{266D35F8-6E05-47BE-B8B2-7CE95FC37C88}"/>
                </a:ext>
              </a:extLst>
            </p:cNvPr>
            <p:cNvSpPr/>
            <p:nvPr/>
          </p:nvSpPr>
          <p:spPr>
            <a:xfrm>
              <a:off x="9352085" y="2059613"/>
              <a:ext cx="656492" cy="656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cxnSp>
          <p:nvCxnSpPr>
            <p:cNvPr id="15" name="直接箭头连接符 14">
              <a:extLst>
                <a:ext uri="{FF2B5EF4-FFF2-40B4-BE49-F238E27FC236}">
                  <a16:creationId xmlns:a16="http://schemas.microsoft.com/office/drawing/2014/main" id="{BC9C9824-CDB1-4792-864D-5E2FFAEEDAB0}"/>
                </a:ext>
              </a:extLst>
            </p:cNvPr>
            <p:cNvCxnSpPr>
              <a:cxnSpLocks/>
            </p:cNvCxnSpPr>
            <p:nvPr/>
          </p:nvCxnSpPr>
          <p:spPr>
            <a:xfrm flipV="1">
              <a:off x="9697916" y="2072702"/>
              <a:ext cx="0" cy="656492"/>
            </a:xfrm>
            <a:prstGeom prst="straightConnector1">
              <a:avLst/>
            </a:prstGeom>
            <a:grpFill/>
            <a:ln w="190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B796B301-B15C-4DD7-A817-68C3D755AAF8}"/>
              </a:ext>
            </a:extLst>
          </p:cNvPr>
          <p:cNvGrpSpPr/>
          <p:nvPr/>
        </p:nvGrpSpPr>
        <p:grpSpPr>
          <a:xfrm>
            <a:off x="1714964" y="5162036"/>
            <a:ext cx="656492" cy="656492"/>
            <a:chOff x="1230922" y="5258709"/>
            <a:chExt cx="656492" cy="656492"/>
          </a:xfrm>
        </p:grpSpPr>
        <p:sp>
          <p:nvSpPr>
            <p:cNvPr id="9" name="椭圆 8">
              <a:extLst>
                <a:ext uri="{FF2B5EF4-FFF2-40B4-BE49-F238E27FC236}">
                  <a16:creationId xmlns:a16="http://schemas.microsoft.com/office/drawing/2014/main" id="{96B6A74A-3AF6-4CDB-9C8B-8D99DD8348B9}"/>
                </a:ext>
              </a:extLst>
            </p:cNvPr>
            <p:cNvSpPr/>
            <p:nvPr/>
          </p:nvSpPr>
          <p:spPr>
            <a:xfrm>
              <a:off x="1230922" y="5258709"/>
              <a:ext cx="656492" cy="656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cxnSp>
          <p:nvCxnSpPr>
            <p:cNvPr id="16" name="直接箭头连接符 15">
              <a:extLst>
                <a:ext uri="{FF2B5EF4-FFF2-40B4-BE49-F238E27FC236}">
                  <a16:creationId xmlns:a16="http://schemas.microsoft.com/office/drawing/2014/main" id="{F8676F4F-F495-46D5-8019-04674416D3D0}"/>
                </a:ext>
              </a:extLst>
            </p:cNvPr>
            <p:cNvCxnSpPr>
              <a:cxnSpLocks/>
            </p:cNvCxnSpPr>
            <p:nvPr/>
          </p:nvCxnSpPr>
          <p:spPr>
            <a:xfrm flipV="1">
              <a:off x="1559168" y="5258709"/>
              <a:ext cx="0" cy="656492"/>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BB126883-F7EA-4CDD-8B33-77ADAB731AC7}"/>
              </a:ext>
            </a:extLst>
          </p:cNvPr>
          <p:cNvGrpSpPr/>
          <p:nvPr/>
        </p:nvGrpSpPr>
        <p:grpSpPr>
          <a:xfrm>
            <a:off x="685812" y="2495836"/>
            <a:ext cx="3936023" cy="2106026"/>
            <a:chOff x="430823" y="2425015"/>
            <a:chExt cx="3936023" cy="2106026"/>
          </a:xfrm>
        </p:grpSpPr>
        <p:sp>
          <p:nvSpPr>
            <p:cNvPr id="17" name="矩形 16">
              <a:extLst>
                <a:ext uri="{FF2B5EF4-FFF2-40B4-BE49-F238E27FC236}">
                  <a16:creationId xmlns:a16="http://schemas.microsoft.com/office/drawing/2014/main" id="{7D22627C-F5A8-4A40-AF2C-A4562213BC0D}"/>
                </a:ext>
              </a:extLst>
            </p:cNvPr>
            <p:cNvSpPr/>
            <p:nvPr/>
          </p:nvSpPr>
          <p:spPr>
            <a:xfrm>
              <a:off x="430823" y="2425015"/>
              <a:ext cx="3936023" cy="407291"/>
            </a:xfrm>
            <a:prstGeom prst="rect">
              <a:avLst/>
            </a:prstGeom>
          </p:spPr>
          <p:txBody>
            <a:bodyPr wrap="squar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短期目标</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18" name="矩形 17">
              <a:extLst>
                <a:ext uri="{FF2B5EF4-FFF2-40B4-BE49-F238E27FC236}">
                  <a16:creationId xmlns:a16="http://schemas.microsoft.com/office/drawing/2014/main" id="{9D6C5929-4EFB-4B6A-BF78-4477B163645B}"/>
                </a:ext>
              </a:extLst>
            </p:cNvPr>
            <p:cNvSpPr/>
            <p:nvPr/>
          </p:nvSpPr>
          <p:spPr>
            <a:xfrm>
              <a:off x="430823" y="2916175"/>
              <a:ext cx="2593731" cy="1614866"/>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请输入对内容的描述请输入对内容的描述请输入对内容的描述请输入对内容的描述请输入对内容的描</a:t>
              </a:r>
              <a:endParaRPr lang="en-US" altLang="zh-CN" dirty="0">
                <a:solidFill>
                  <a:prstClr val="black">
                    <a:lumMod val="75000"/>
                    <a:lumOff val="25000"/>
                  </a:prstClr>
                </a:solidFill>
                <a:latin typeface="+mn-ea"/>
              </a:endParaRPr>
            </a:p>
          </p:txBody>
        </p:sp>
      </p:grpSp>
      <p:grpSp>
        <p:nvGrpSpPr>
          <p:cNvPr id="20" name="组合 19">
            <a:extLst>
              <a:ext uri="{FF2B5EF4-FFF2-40B4-BE49-F238E27FC236}">
                <a16:creationId xmlns:a16="http://schemas.microsoft.com/office/drawing/2014/main" id="{7A252D25-F7A7-4F3A-8626-D55DE91E0749}"/>
              </a:ext>
            </a:extLst>
          </p:cNvPr>
          <p:cNvGrpSpPr/>
          <p:nvPr/>
        </p:nvGrpSpPr>
        <p:grpSpPr>
          <a:xfrm>
            <a:off x="4606083" y="1617582"/>
            <a:ext cx="3936023" cy="2106026"/>
            <a:chOff x="430823" y="2425015"/>
            <a:chExt cx="3936023" cy="2106026"/>
          </a:xfrm>
        </p:grpSpPr>
        <p:sp>
          <p:nvSpPr>
            <p:cNvPr id="21" name="矩形 20">
              <a:extLst>
                <a:ext uri="{FF2B5EF4-FFF2-40B4-BE49-F238E27FC236}">
                  <a16:creationId xmlns:a16="http://schemas.microsoft.com/office/drawing/2014/main" id="{6C0A9933-5523-49F1-BE13-A3114EFC1E01}"/>
                </a:ext>
              </a:extLst>
            </p:cNvPr>
            <p:cNvSpPr/>
            <p:nvPr/>
          </p:nvSpPr>
          <p:spPr>
            <a:xfrm>
              <a:off x="430823" y="2425015"/>
              <a:ext cx="3936023" cy="407291"/>
            </a:xfrm>
            <a:prstGeom prst="rect">
              <a:avLst/>
            </a:prstGeom>
          </p:spPr>
          <p:txBody>
            <a:bodyPr wrap="squar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中期目标</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22" name="矩形 21">
              <a:extLst>
                <a:ext uri="{FF2B5EF4-FFF2-40B4-BE49-F238E27FC236}">
                  <a16:creationId xmlns:a16="http://schemas.microsoft.com/office/drawing/2014/main" id="{F3A6D353-3B61-4701-B2D0-4A2BE674C451}"/>
                </a:ext>
              </a:extLst>
            </p:cNvPr>
            <p:cNvSpPr/>
            <p:nvPr/>
          </p:nvSpPr>
          <p:spPr>
            <a:xfrm>
              <a:off x="430823" y="2916175"/>
              <a:ext cx="2593731" cy="1614866"/>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请输入对内容的描述请输入对内容的描述请输入对内容的描述请输入对内容的描述请输入对内容的描</a:t>
              </a:r>
              <a:endParaRPr lang="en-US" altLang="zh-CN" dirty="0">
                <a:solidFill>
                  <a:prstClr val="black">
                    <a:lumMod val="75000"/>
                    <a:lumOff val="25000"/>
                  </a:prstClr>
                </a:solidFill>
                <a:latin typeface="+mn-ea"/>
              </a:endParaRPr>
            </a:p>
          </p:txBody>
        </p:sp>
      </p:grpSp>
      <p:grpSp>
        <p:nvGrpSpPr>
          <p:cNvPr id="24" name="组合 23">
            <a:extLst>
              <a:ext uri="{FF2B5EF4-FFF2-40B4-BE49-F238E27FC236}">
                <a16:creationId xmlns:a16="http://schemas.microsoft.com/office/drawing/2014/main" id="{8DC77753-5613-4C94-BCCF-DAC9DBFFE709}"/>
              </a:ext>
            </a:extLst>
          </p:cNvPr>
          <p:cNvGrpSpPr/>
          <p:nvPr/>
        </p:nvGrpSpPr>
        <p:grpSpPr>
          <a:xfrm>
            <a:off x="8912459" y="4144092"/>
            <a:ext cx="3936023" cy="2106026"/>
            <a:chOff x="430823" y="2425015"/>
            <a:chExt cx="3936023" cy="2106026"/>
          </a:xfrm>
        </p:grpSpPr>
        <p:sp>
          <p:nvSpPr>
            <p:cNvPr id="25" name="矩形 24">
              <a:extLst>
                <a:ext uri="{FF2B5EF4-FFF2-40B4-BE49-F238E27FC236}">
                  <a16:creationId xmlns:a16="http://schemas.microsoft.com/office/drawing/2014/main" id="{C8A7E883-562E-4233-8771-A0DD7F91D5A0}"/>
                </a:ext>
              </a:extLst>
            </p:cNvPr>
            <p:cNvSpPr/>
            <p:nvPr/>
          </p:nvSpPr>
          <p:spPr>
            <a:xfrm>
              <a:off x="430823" y="2425015"/>
              <a:ext cx="3936023" cy="407291"/>
            </a:xfrm>
            <a:prstGeom prst="rect">
              <a:avLst/>
            </a:prstGeom>
          </p:spPr>
          <p:txBody>
            <a:bodyPr wrap="squar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b="1" dirty="0">
                  <a:solidFill>
                    <a:schemeClr val="accent1"/>
                  </a:solidFill>
                  <a:latin typeface="+mj-ea"/>
                  <a:ea typeface="+mj-ea"/>
                </a:rPr>
                <a:t>长</a:t>
              </a: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期目标</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26" name="矩形 25">
              <a:extLst>
                <a:ext uri="{FF2B5EF4-FFF2-40B4-BE49-F238E27FC236}">
                  <a16:creationId xmlns:a16="http://schemas.microsoft.com/office/drawing/2014/main" id="{0896FECB-9AC8-43AD-BBCB-1AF453D849C5}"/>
                </a:ext>
              </a:extLst>
            </p:cNvPr>
            <p:cNvSpPr/>
            <p:nvPr/>
          </p:nvSpPr>
          <p:spPr>
            <a:xfrm>
              <a:off x="430823" y="2916175"/>
              <a:ext cx="2593731" cy="1614866"/>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请输入对内容的描述请输入对内容的描述请输入对内容的描述请输入对内容的描述请输入对内容的描</a:t>
              </a:r>
              <a:endParaRPr lang="en-US" altLang="zh-CN" dirty="0">
                <a:solidFill>
                  <a:prstClr val="black">
                    <a:lumMod val="75000"/>
                    <a:lumOff val="25000"/>
                  </a:prstClr>
                </a:solidFill>
                <a:latin typeface="+mn-ea"/>
              </a:endParaRPr>
            </a:p>
          </p:txBody>
        </p:sp>
      </p:grpSp>
    </p:spTree>
    <p:extLst>
      <p:ext uri="{BB962C8B-B14F-4D97-AF65-F5344CB8AC3E}">
        <p14:creationId xmlns:p14="http://schemas.microsoft.com/office/powerpoint/2010/main" val="15923201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EAF58FB-43CE-4EA0-8AE4-9E7CB798A557}"/>
              </a:ext>
            </a:extLst>
          </p:cNvPr>
          <p:cNvSpPr>
            <a:spLocks noGrp="1"/>
          </p:cNvSpPr>
          <p:nvPr>
            <p:ph type="body" sz="quarter" idx="10"/>
          </p:nvPr>
        </p:nvSpPr>
        <p:spPr/>
        <p:txBody>
          <a:bodyPr>
            <a:normAutofit lnSpcReduction="10000"/>
          </a:bodyPr>
          <a:lstStyle/>
          <a:p>
            <a:r>
              <a:rPr lang="zh-CN" altLang="en-US" dirty="0"/>
              <a:t>项目展望</a:t>
            </a:r>
          </a:p>
        </p:txBody>
      </p:sp>
      <p:sp>
        <p:nvSpPr>
          <p:cNvPr id="11" name="灯片编号占位符 10">
            <a:extLst>
              <a:ext uri="{FF2B5EF4-FFF2-40B4-BE49-F238E27FC236}">
                <a16:creationId xmlns:a16="http://schemas.microsoft.com/office/drawing/2014/main" id="{C30852E5-0D51-4EA2-A7CF-2BA77649E16B}"/>
              </a:ext>
            </a:extLst>
          </p:cNvPr>
          <p:cNvSpPr>
            <a:spLocks noGrp="1"/>
          </p:cNvSpPr>
          <p:nvPr>
            <p:ph type="sldNum" sz="quarter" idx="13"/>
          </p:nvPr>
        </p:nvSpPr>
        <p:spPr/>
        <p:txBody>
          <a:bodyPr/>
          <a:lstStyle/>
          <a:p>
            <a:fld id="{E16B16C1-6D5E-46C9-B419-8AFAA0B89E27}" type="slidenum">
              <a:rPr lang="zh-CN" altLang="en-US" smtClean="0"/>
              <a:pPr/>
              <a:t>29</a:t>
            </a:fld>
            <a:endParaRPr lang="zh-CN" altLang="en-US" dirty="0"/>
          </a:p>
        </p:txBody>
      </p:sp>
      <p:graphicFrame>
        <p:nvGraphicFramePr>
          <p:cNvPr id="3" name="图表 2">
            <a:extLst>
              <a:ext uri="{FF2B5EF4-FFF2-40B4-BE49-F238E27FC236}">
                <a16:creationId xmlns:a16="http://schemas.microsoft.com/office/drawing/2014/main" id="{AA6B9585-FC49-43F5-82AF-CD02593CFB02}"/>
              </a:ext>
            </a:extLst>
          </p:cNvPr>
          <p:cNvGraphicFramePr/>
          <p:nvPr>
            <p:extLst>
              <p:ext uri="{D42A27DB-BD31-4B8C-83A1-F6EECF244321}">
                <p14:modId xmlns:p14="http://schemas.microsoft.com/office/powerpoint/2010/main" val="321999889"/>
              </p:ext>
            </p:extLst>
          </p:nvPr>
        </p:nvGraphicFramePr>
        <p:xfrm>
          <a:off x="575299" y="1338012"/>
          <a:ext cx="2530430" cy="22560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a:extLst>
              <a:ext uri="{FF2B5EF4-FFF2-40B4-BE49-F238E27FC236}">
                <a16:creationId xmlns:a16="http://schemas.microsoft.com/office/drawing/2014/main" id="{D8C89E1B-21D3-436D-8C3B-820910334DEA}"/>
              </a:ext>
            </a:extLst>
          </p:cNvPr>
          <p:cNvGraphicFramePr/>
          <p:nvPr>
            <p:extLst>
              <p:ext uri="{D42A27DB-BD31-4B8C-83A1-F6EECF244321}">
                <p14:modId xmlns:p14="http://schemas.microsoft.com/office/powerpoint/2010/main" val="2137046413"/>
              </p:ext>
            </p:extLst>
          </p:nvPr>
        </p:nvGraphicFramePr>
        <p:xfrm>
          <a:off x="4830785" y="1338012"/>
          <a:ext cx="2530430" cy="22560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a:extLst>
              <a:ext uri="{FF2B5EF4-FFF2-40B4-BE49-F238E27FC236}">
                <a16:creationId xmlns:a16="http://schemas.microsoft.com/office/drawing/2014/main" id="{048C13DF-BBCD-42C4-B128-82796B57FDD6}"/>
              </a:ext>
            </a:extLst>
          </p:cNvPr>
          <p:cNvGraphicFramePr/>
          <p:nvPr>
            <p:extLst>
              <p:ext uri="{D42A27DB-BD31-4B8C-83A1-F6EECF244321}">
                <p14:modId xmlns:p14="http://schemas.microsoft.com/office/powerpoint/2010/main" val="513032889"/>
              </p:ext>
            </p:extLst>
          </p:nvPr>
        </p:nvGraphicFramePr>
        <p:xfrm>
          <a:off x="8883534" y="1338012"/>
          <a:ext cx="2530430" cy="2256088"/>
        </p:xfrm>
        <a:graphic>
          <a:graphicData uri="http://schemas.openxmlformats.org/drawingml/2006/chart">
            <c:chart xmlns:c="http://schemas.openxmlformats.org/drawingml/2006/chart" xmlns:r="http://schemas.openxmlformats.org/officeDocument/2006/relationships" r:id="rId4"/>
          </a:graphicData>
        </a:graphic>
      </p:graphicFrame>
      <p:sp>
        <p:nvSpPr>
          <p:cNvPr id="6" name="文本框 5">
            <a:extLst>
              <a:ext uri="{FF2B5EF4-FFF2-40B4-BE49-F238E27FC236}">
                <a16:creationId xmlns:a16="http://schemas.microsoft.com/office/drawing/2014/main" id="{D7F8C1B8-6590-4369-BB77-81594E9AB6DB}"/>
              </a:ext>
            </a:extLst>
          </p:cNvPr>
          <p:cNvSpPr txBox="1"/>
          <p:nvPr/>
        </p:nvSpPr>
        <p:spPr>
          <a:xfrm>
            <a:off x="1314508" y="2157919"/>
            <a:ext cx="1052013" cy="615553"/>
          </a:xfrm>
          <a:prstGeom prst="rect">
            <a:avLst/>
          </a:prstGeom>
          <a:noFill/>
        </p:spPr>
        <p:txBody>
          <a:bodyPr wrap="square" lIns="0" tIns="0" rIns="0" bIns="0" rtlCol="0">
            <a:spAutoFit/>
          </a:bodyPr>
          <a:lstStyle/>
          <a:p>
            <a:r>
              <a:rPr lang="en-US" altLang="zh-CN" sz="4000" b="1" dirty="0">
                <a:solidFill>
                  <a:schemeClr val="accent1"/>
                </a:solidFill>
                <a:latin typeface="微软雅黑 Light" panose="020B0502040204020203" pitchFamily="34" charset="-122"/>
              </a:rPr>
              <a:t>25%</a:t>
            </a:r>
            <a:endParaRPr lang="zh-CN" altLang="en-US" sz="4000" b="1" dirty="0">
              <a:solidFill>
                <a:schemeClr val="accent1"/>
              </a:solidFill>
              <a:latin typeface="微软雅黑 Light" panose="020B0502040204020203" pitchFamily="34" charset="-122"/>
            </a:endParaRPr>
          </a:p>
        </p:txBody>
      </p:sp>
      <p:sp>
        <p:nvSpPr>
          <p:cNvPr id="7" name="文本框 6">
            <a:extLst>
              <a:ext uri="{FF2B5EF4-FFF2-40B4-BE49-F238E27FC236}">
                <a16:creationId xmlns:a16="http://schemas.microsoft.com/office/drawing/2014/main" id="{1A3A0DCF-B708-402D-91A5-983987E33507}"/>
              </a:ext>
            </a:extLst>
          </p:cNvPr>
          <p:cNvSpPr txBox="1"/>
          <p:nvPr/>
        </p:nvSpPr>
        <p:spPr>
          <a:xfrm>
            <a:off x="9494947" y="2157917"/>
            <a:ext cx="1307603" cy="615553"/>
          </a:xfrm>
          <a:prstGeom prst="rect">
            <a:avLst/>
          </a:prstGeom>
          <a:noFill/>
        </p:spPr>
        <p:txBody>
          <a:bodyPr wrap="square" lIns="0" tIns="0" rIns="0" bIns="0" rtlCol="0">
            <a:spAutoFit/>
          </a:bodyPr>
          <a:lstStyle/>
          <a:p>
            <a:r>
              <a:rPr lang="en-US" altLang="zh-CN" sz="4000" b="1" dirty="0">
                <a:solidFill>
                  <a:schemeClr val="accent1"/>
                </a:solidFill>
                <a:latin typeface="微软雅黑 Light" panose="020B0502040204020203" pitchFamily="34" charset="-122"/>
              </a:rPr>
              <a:t>100%</a:t>
            </a:r>
            <a:endParaRPr lang="zh-CN" altLang="en-US" sz="4000" b="1" dirty="0">
              <a:solidFill>
                <a:schemeClr val="accent1"/>
              </a:solidFill>
              <a:latin typeface="微软雅黑 Light" panose="020B0502040204020203" pitchFamily="34" charset="-122"/>
            </a:endParaRPr>
          </a:p>
        </p:txBody>
      </p:sp>
      <p:sp>
        <p:nvSpPr>
          <p:cNvPr id="8" name="文本框 7">
            <a:extLst>
              <a:ext uri="{FF2B5EF4-FFF2-40B4-BE49-F238E27FC236}">
                <a16:creationId xmlns:a16="http://schemas.microsoft.com/office/drawing/2014/main" id="{1591075D-868C-4D05-BDC8-B18DFB7B7EF9}"/>
              </a:ext>
            </a:extLst>
          </p:cNvPr>
          <p:cNvSpPr txBox="1"/>
          <p:nvPr/>
        </p:nvSpPr>
        <p:spPr>
          <a:xfrm>
            <a:off x="5561864" y="2157918"/>
            <a:ext cx="1068271" cy="615553"/>
          </a:xfrm>
          <a:prstGeom prst="rect">
            <a:avLst/>
          </a:prstGeom>
          <a:noFill/>
        </p:spPr>
        <p:txBody>
          <a:bodyPr wrap="square" lIns="0" tIns="0" rIns="0" bIns="0" rtlCol="0">
            <a:spAutoFit/>
          </a:bodyPr>
          <a:lstStyle/>
          <a:p>
            <a:r>
              <a:rPr lang="en-US" altLang="zh-CN" sz="4000" b="1" dirty="0">
                <a:solidFill>
                  <a:schemeClr val="accent1"/>
                </a:solidFill>
                <a:latin typeface="微软雅黑 Light" panose="020B0502040204020203" pitchFamily="34" charset="-122"/>
              </a:rPr>
              <a:t>75%</a:t>
            </a:r>
            <a:endParaRPr lang="zh-CN" altLang="en-US" sz="4000" b="1" dirty="0">
              <a:solidFill>
                <a:schemeClr val="accent1"/>
              </a:solidFill>
              <a:latin typeface="微软雅黑 Light" panose="020B0502040204020203" pitchFamily="34" charset="-122"/>
            </a:endParaRPr>
          </a:p>
        </p:txBody>
      </p:sp>
      <p:sp>
        <p:nvSpPr>
          <p:cNvPr id="9" name="箭头: V 形 8">
            <a:extLst>
              <a:ext uri="{FF2B5EF4-FFF2-40B4-BE49-F238E27FC236}">
                <a16:creationId xmlns:a16="http://schemas.microsoft.com/office/drawing/2014/main" id="{06EA0D5B-505F-4943-BA34-ACC15214C021}"/>
              </a:ext>
            </a:extLst>
          </p:cNvPr>
          <p:cNvSpPr/>
          <p:nvPr/>
        </p:nvSpPr>
        <p:spPr>
          <a:xfrm>
            <a:off x="3412801" y="2310920"/>
            <a:ext cx="1110911" cy="293462"/>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ndParaRPr>
          </a:p>
        </p:txBody>
      </p:sp>
      <p:sp>
        <p:nvSpPr>
          <p:cNvPr id="10" name="箭头: V 形 9">
            <a:extLst>
              <a:ext uri="{FF2B5EF4-FFF2-40B4-BE49-F238E27FC236}">
                <a16:creationId xmlns:a16="http://schemas.microsoft.com/office/drawing/2014/main" id="{D2CF0FB7-145C-497C-832C-2313718C31F9}"/>
              </a:ext>
            </a:extLst>
          </p:cNvPr>
          <p:cNvSpPr/>
          <p:nvPr/>
        </p:nvSpPr>
        <p:spPr>
          <a:xfrm>
            <a:off x="7566919" y="2318962"/>
            <a:ext cx="1110911" cy="293462"/>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ndParaRPr>
          </a:p>
        </p:txBody>
      </p:sp>
      <p:grpSp>
        <p:nvGrpSpPr>
          <p:cNvPr id="14" name="组合 13">
            <a:extLst>
              <a:ext uri="{FF2B5EF4-FFF2-40B4-BE49-F238E27FC236}">
                <a16:creationId xmlns:a16="http://schemas.microsoft.com/office/drawing/2014/main" id="{EB3B9446-C7F3-4D49-89A9-99422F7EA8E2}"/>
              </a:ext>
            </a:extLst>
          </p:cNvPr>
          <p:cNvGrpSpPr/>
          <p:nvPr/>
        </p:nvGrpSpPr>
        <p:grpSpPr>
          <a:xfrm>
            <a:off x="709884" y="3593379"/>
            <a:ext cx="2593731" cy="2242893"/>
            <a:chOff x="1157792" y="3593379"/>
            <a:chExt cx="2593731" cy="2242893"/>
          </a:xfrm>
        </p:grpSpPr>
        <p:sp>
          <p:nvSpPr>
            <p:cNvPr id="12" name="矩形 11">
              <a:extLst>
                <a:ext uri="{FF2B5EF4-FFF2-40B4-BE49-F238E27FC236}">
                  <a16:creationId xmlns:a16="http://schemas.microsoft.com/office/drawing/2014/main" id="{D02E1481-DB40-4415-89DB-B3A023385D1E}"/>
                </a:ext>
              </a:extLst>
            </p:cNvPr>
            <p:cNvSpPr/>
            <p:nvPr/>
          </p:nvSpPr>
          <p:spPr>
            <a:xfrm>
              <a:off x="1803729" y="3593379"/>
              <a:ext cx="1301858" cy="407291"/>
            </a:xfrm>
            <a:prstGeom prst="rect">
              <a:avLst/>
            </a:prstGeom>
          </p:spPr>
          <p:txBody>
            <a:bodyPr wrap="squar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短期目标</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13" name="矩形 12">
              <a:extLst>
                <a:ext uri="{FF2B5EF4-FFF2-40B4-BE49-F238E27FC236}">
                  <a16:creationId xmlns:a16="http://schemas.microsoft.com/office/drawing/2014/main" id="{D4D3F6F8-918F-45D6-A002-B6EDA8AD7B9F}"/>
                </a:ext>
              </a:extLst>
            </p:cNvPr>
            <p:cNvSpPr/>
            <p:nvPr/>
          </p:nvSpPr>
          <p:spPr>
            <a:xfrm>
              <a:off x="1157792" y="4221406"/>
              <a:ext cx="2593731" cy="1614866"/>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请输入对内容的描述请输入对内容的描述请输入对内容的描述请输入对内容的描述请输入对内容的描</a:t>
              </a:r>
              <a:endParaRPr lang="en-US" altLang="zh-CN" dirty="0">
                <a:solidFill>
                  <a:prstClr val="black">
                    <a:lumMod val="75000"/>
                    <a:lumOff val="25000"/>
                  </a:prstClr>
                </a:solidFill>
                <a:latin typeface="+mn-ea"/>
              </a:endParaRPr>
            </a:p>
          </p:txBody>
        </p:sp>
      </p:grpSp>
      <p:grpSp>
        <p:nvGrpSpPr>
          <p:cNvPr id="15" name="组合 14">
            <a:extLst>
              <a:ext uri="{FF2B5EF4-FFF2-40B4-BE49-F238E27FC236}">
                <a16:creationId xmlns:a16="http://schemas.microsoft.com/office/drawing/2014/main" id="{F395E652-2336-49D3-8AE5-D3C51084E16D}"/>
              </a:ext>
            </a:extLst>
          </p:cNvPr>
          <p:cNvGrpSpPr/>
          <p:nvPr/>
        </p:nvGrpSpPr>
        <p:grpSpPr>
          <a:xfrm>
            <a:off x="4973188" y="3593379"/>
            <a:ext cx="2593731" cy="2242893"/>
            <a:chOff x="1157792" y="3593379"/>
            <a:chExt cx="2593731" cy="2242893"/>
          </a:xfrm>
        </p:grpSpPr>
        <p:sp>
          <p:nvSpPr>
            <p:cNvPr id="16" name="矩形 15">
              <a:extLst>
                <a:ext uri="{FF2B5EF4-FFF2-40B4-BE49-F238E27FC236}">
                  <a16:creationId xmlns:a16="http://schemas.microsoft.com/office/drawing/2014/main" id="{40D6566E-DD36-4F2C-8D16-7C0D9B4A79DD}"/>
                </a:ext>
              </a:extLst>
            </p:cNvPr>
            <p:cNvSpPr/>
            <p:nvPr/>
          </p:nvSpPr>
          <p:spPr>
            <a:xfrm>
              <a:off x="1803729" y="3593379"/>
              <a:ext cx="1301858" cy="407291"/>
            </a:xfrm>
            <a:prstGeom prst="rect">
              <a:avLst/>
            </a:prstGeom>
          </p:spPr>
          <p:txBody>
            <a:bodyPr wrap="squar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b="1" dirty="0">
                  <a:solidFill>
                    <a:schemeClr val="accent1"/>
                  </a:solidFill>
                  <a:latin typeface="+mj-ea"/>
                  <a:ea typeface="+mj-ea"/>
                </a:rPr>
                <a:t>中</a:t>
              </a: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期目标</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17" name="矩形 16">
              <a:extLst>
                <a:ext uri="{FF2B5EF4-FFF2-40B4-BE49-F238E27FC236}">
                  <a16:creationId xmlns:a16="http://schemas.microsoft.com/office/drawing/2014/main" id="{BE52B761-3D03-44FD-BCAD-F734AC5155CA}"/>
                </a:ext>
              </a:extLst>
            </p:cNvPr>
            <p:cNvSpPr/>
            <p:nvPr/>
          </p:nvSpPr>
          <p:spPr>
            <a:xfrm>
              <a:off x="1157792" y="4221406"/>
              <a:ext cx="2593731" cy="1614866"/>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请输入对内容的描述请输入对内容的描述请输入对内容的描述请输入对内容的描述请输入对内容的描</a:t>
              </a:r>
              <a:endParaRPr lang="en-US" altLang="zh-CN" dirty="0">
                <a:solidFill>
                  <a:prstClr val="black">
                    <a:lumMod val="75000"/>
                    <a:lumOff val="25000"/>
                  </a:prstClr>
                </a:solidFill>
                <a:latin typeface="+mn-ea"/>
              </a:endParaRPr>
            </a:p>
          </p:txBody>
        </p:sp>
      </p:grpSp>
      <p:grpSp>
        <p:nvGrpSpPr>
          <p:cNvPr id="18" name="组合 17">
            <a:extLst>
              <a:ext uri="{FF2B5EF4-FFF2-40B4-BE49-F238E27FC236}">
                <a16:creationId xmlns:a16="http://schemas.microsoft.com/office/drawing/2014/main" id="{8119EB1C-3C28-4259-81AA-3D9EB6E927F3}"/>
              </a:ext>
            </a:extLst>
          </p:cNvPr>
          <p:cNvGrpSpPr/>
          <p:nvPr/>
        </p:nvGrpSpPr>
        <p:grpSpPr>
          <a:xfrm>
            <a:off x="8925169" y="3593379"/>
            <a:ext cx="2593731" cy="2242893"/>
            <a:chOff x="1157792" y="3593379"/>
            <a:chExt cx="2593731" cy="2242893"/>
          </a:xfrm>
        </p:grpSpPr>
        <p:sp>
          <p:nvSpPr>
            <p:cNvPr id="19" name="矩形 18">
              <a:extLst>
                <a:ext uri="{FF2B5EF4-FFF2-40B4-BE49-F238E27FC236}">
                  <a16:creationId xmlns:a16="http://schemas.microsoft.com/office/drawing/2014/main" id="{D11AAD69-DBBA-499D-AE84-887C0D81F31F}"/>
                </a:ext>
              </a:extLst>
            </p:cNvPr>
            <p:cNvSpPr/>
            <p:nvPr/>
          </p:nvSpPr>
          <p:spPr>
            <a:xfrm>
              <a:off x="1803729" y="3593379"/>
              <a:ext cx="1301858" cy="407291"/>
            </a:xfrm>
            <a:prstGeom prst="rect">
              <a:avLst/>
            </a:prstGeom>
          </p:spPr>
          <p:txBody>
            <a:bodyPr wrap="squar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b="1" dirty="0">
                  <a:solidFill>
                    <a:schemeClr val="accent1"/>
                  </a:solidFill>
                  <a:latin typeface="+mj-ea"/>
                  <a:ea typeface="+mj-ea"/>
                </a:rPr>
                <a:t>长</a:t>
              </a: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期目标</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20" name="矩形 19">
              <a:extLst>
                <a:ext uri="{FF2B5EF4-FFF2-40B4-BE49-F238E27FC236}">
                  <a16:creationId xmlns:a16="http://schemas.microsoft.com/office/drawing/2014/main" id="{D6137793-9E05-450E-B65E-E263F3FF1E1D}"/>
                </a:ext>
              </a:extLst>
            </p:cNvPr>
            <p:cNvSpPr/>
            <p:nvPr/>
          </p:nvSpPr>
          <p:spPr>
            <a:xfrm>
              <a:off x="1157792" y="4221406"/>
              <a:ext cx="2593731" cy="1614866"/>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请输入对内容的描述请输入对内容的描述请输入对内容的描述请输入对内容的描述请输入对内容的描</a:t>
              </a:r>
              <a:endParaRPr lang="en-US" altLang="zh-CN" dirty="0">
                <a:solidFill>
                  <a:prstClr val="black">
                    <a:lumMod val="75000"/>
                    <a:lumOff val="25000"/>
                  </a:prstClr>
                </a:solidFill>
                <a:latin typeface="+mn-ea"/>
              </a:endParaRPr>
            </a:p>
          </p:txBody>
        </p:sp>
      </p:grpSp>
    </p:spTree>
    <p:extLst>
      <p:ext uri="{BB962C8B-B14F-4D97-AF65-F5344CB8AC3E}">
        <p14:creationId xmlns:p14="http://schemas.microsoft.com/office/powerpoint/2010/main" val="4047748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0134984-FD78-4404-A66B-31B4A2A1732D}"/>
              </a:ext>
            </a:extLst>
          </p:cNvPr>
          <p:cNvSpPr>
            <a:spLocks noGrp="1"/>
          </p:cNvSpPr>
          <p:nvPr>
            <p:ph sz="quarter" idx="11"/>
          </p:nvPr>
        </p:nvSpPr>
        <p:spPr/>
        <p:txBody>
          <a:bodyPr/>
          <a:lstStyle/>
          <a:p>
            <a:r>
              <a:rPr lang="en-US" altLang="zh-CN" dirty="0"/>
              <a:t>PART  ONE</a:t>
            </a:r>
            <a:endParaRPr lang="zh-CN" altLang="en-US" dirty="0"/>
          </a:p>
          <a:p>
            <a:endParaRPr lang="zh-CN" altLang="en-US" dirty="0"/>
          </a:p>
        </p:txBody>
      </p:sp>
      <p:sp>
        <p:nvSpPr>
          <p:cNvPr id="4" name="内容占位符 3">
            <a:extLst>
              <a:ext uri="{FF2B5EF4-FFF2-40B4-BE49-F238E27FC236}">
                <a16:creationId xmlns:a16="http://schemas.microsoft.com/office/drawing/2014/main" id="{28463320-948E-4528-84CB-5AC3438EFE1E}"/>
              </a:ext>
            </a:extLst>
          </p:cNvPr>
          <p:cNvSpPr>
            <a:spLocks noGrp="1"/>
          </p:cNvSpPr>
          <p:nvPr>
            <p:ph sz="quarter" idx="12"/>
          </p:nvPr>
        </p:nvSpPr>
        <p:spPr/>
        <p:txBody>
          <a:bodyPr>
            <a:normAutofit fontScale="92500" lnSpcReduction="10000"/>
          </a:bodyPr>
          <a:lstStyle/>
          <a:p>
            <a:r>
              <a:rPr lang="en-US" altLang="zh-CN" dirty="0">
                <a:latin typeface="+mn-lt"/>
              </a:rPr>
              <a:t>Background and Significance </a:t>
            </a:r>
            <a:endParaRPr lang="zh-CN" altLang="en-US" dirty="0">
              <a:latin typeface="+mn-lt"/>
            </a:endParaRPr>
          </a:p>
          <a:p>
            <a:endParaRPr lang="zh-CN" altLang="en-US" dirty="0">
              <a:latin typeface="+mn-lt"/>
            </a:endParaRPr>
          </a:p>
        </p:txBody>
      </p:sp>
      <p:sp>
        <p:nvSpPr>
          <p:cNvPr id="2" name="内容占位符 1">
            <a:extLst>
              <a:ext uri="{FF2B5EF4-FFF2-40B4-BE49-F238E27FC236}">
                <a16:creationId xmlns:a16="http://schemas.microsoft.com/office/drawing/2014/main" id="{DF709E16-891D-4D39-BF70-1B59FA547E93}"/>
              </a:ext>
            </a:extLst>
          </p:cNvPr>
          <p:cNvSpPr>
            <a:spLocks noGrp="1"/>
          </p:cNvSpPr>
          <p:nvPr>
            <p:ph sz="quarter" idx="13"/>
          </p:nvPr>
        </p:nvSpPr>
        <p:spPr/>
        <p:txBody>
          <a:bodyPr>
            <a:normAutofit fontScale="77500" lnSpcReduction="20000"/>
          </a:bodyPr>
          <a:lstStyle/>
          <a:p>
            <a:r>
              <a:rPr lang="zh-CN" altLang="en-US" dirty="0"/>
              <a:t>选题背景及意义</a:t>
            </a:r>
          </a:p>
        </p:txBody>
      </p:sp>
    </p:spTree>
    <p:extLst>
      <p:ext uri="{BB962C8B-B14F-4D97-AF65-F5344CB8AC3E}">
        <p14:creationId xmlns:p14="http://schemas.microsoft.com/office/powerpoint/2010/main" val="42309086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直接连接符 56">
            <a:extLst>
              <a:ext uri="{FF2B5EF4-FFF2-40B4-BE49-F238E27FC236}">
                <a16:creationId xmlns:a16="http://schemas.microsoft.com/office/drawing/2014/main" id="{5503BFA0-5CF5-48E7-A646-7ADACBC7CD8C}"/>
              </a:ext>
            </a:extLst>
          </p:cNvPr>
          <p:cNvCxnSpPr>
            <a:cxnSpLocks/>
          </p:cNvCxnSpPr>
          <p:nvPr/>
        </p:nvCxnSpPr>
        <p:spPr>
          <a:xfrm>
            <a:off x="6661849" y="2776016"/>
            <a:ext cx="1479137" cy="0"/>
          </a:xfrm>
          <a:prstGeom prst="line">
            <a:avLst/>
          </a:prstGeom>
          <a:ln cap="rnd">
            <a:solidFill>
              <a:schemeClr val="tx2">
                <a:lumMod val="60000"/>
                <a:lumOff val="40000"/>
              </a:schemeClr>
            </a:solidFill>
            <a:headEnd type="oval"/>
            <a:tailEnd type="oval" w="sm" len="sm"/>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F59B4501-310C-4F94-AF62-9512411E9CC0}"/>
              </a:ext>
            </a:extLst>
          </p:cNvPr>
          <p:cNvCxnSpPr>
            <a:cxnSpLocks/>
          </p:cNvCxnSpPr>
          <p:nvPr/>
        </p:nvCxnSpPr>
        <p:spPr>
          <a:xfrm>
            <a:off x="7674774" y="4789187"/>
            <a:ext cx="932425" cy="0"/>
          </a:xfrm>
          <a:prstGeom prst="line">
            <a:avLst/>
          </a:prstGeom>
          <a:ln>
            <a:solidFill>
              <a:schemeClr val="tx2">
                <a:lumMod val="60000"/>
                <a:lumOff val="40000"/>
              </a:schemeClr>
            </a:solidFill>
            <a:tailEnd type="oval" w="sm" len="sm"/>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7136CDD9-7F0B-426E-8DB8-E7839CAF6706}"/>
              </a:ext>
            </a:extLst>
          </p:cNvPr>
          <p:cNvSpPr>
            <a:spLocks noGrp="1"/>
          </p:cNvSpPr>
          <p:nvPr>
            <p:ph type="body" sz="quarter" idx="10"/>
          </p:nvPr>
        </p:nvSpPr>
        <p:spPr/>
        <p:txBody>
          <a:bodyPr>
            <a:normAutofit lnSpcReduction="10000"/>
          </a:bodyPr>
          <a:lstStyle/>
          <a:p>
            <a:r>
              <a:rPr lang="zh-CN" altLang="en-US" dirty="0"/>
              <a:t>项目优势</a:t>
            </a:r>
          </a:p>
        </p:txBody>
      </p:sp>
      <p:sp>
        <p:nvSpPr>
          <p:cNvPr id="3" name="灯片编号占位符 2">
            <a:extLst>
              <a:ext uri="{FF2B5EF4-FFF2-40B4-BE49-F238E27FC236}">
                <a16:creationId xmlns:a16="http://schemas.microsoft.com/office/drawing/2014/main" id="{396E2E34-461E-4294-9899-8E15511C0421}"/>
              </a:ext>
            </a:extLst>
          </p:cNvPr>
          <p:cNvSpPr>
            <a:spLocks noGrp="1"/>
          </p:cNvSpPr>
          <p:nvPr>
            <p:ph type="sldNum" sz="quarter" idx="13"/>
          </p:nvPr>
        </p:nvSpPr>
        <p:spPr/>
        <p:txBody>
          <a:bodyPr/>
          <a:lstStyle/>
          <a:p>
            <a:fld id="{E16B16C1-6D5E-46C9-B419-8AFAA0B89E27}" type="slidenum">
              <a:rPr lang="zh-CN" altLang="en-US" smtClean="0"/>
              <a:pPr/>
              <a:t>30</a:t>
            </a:fld>
            <a:endParaRPr lang="zh-CN" altLang="en-US" dirty="0"/>
          </a:p>
        </p:txBody>
      </p:sp>
      <p:grpSp>
        <p:nvGrpSpPr>
          <p:cNvPr id="33" name="组合 32">
            <a:extLst>
              <a:ext uri="{FF2B5EF4-FFF2-40B4-BE49-F238E27FC236}">
                <a16:creationId xmlns:a16="http://schemas.microsoft.com/office/drawing/2014/main" id="{14025F43-2165-4130-B961-9131A1248CF5}"/>
              </a:ext>
            </a:extLst>
          </p:cNvPr>
          <p:cNvGrpSpPr/>
          <p:nvPr/>
        </p:nvGrpSpPr>
        <p:grpSpPr>
          <a:xfrm>
            <a:off x="3833020" y="1335593"/>
            <a:ext cx="4538442" cy="3931325"/>
            <a:chOff x="3705225" y="1449000"/>
            <a:chExt cx="4781550" cy="4141912"/>
          </a:xfrm>
        </p:grpSpPr>
        <p:sp>
          <p:nvSpPr>
            <p:cNvPr id="29" name="ïsļíḓê">
              <a:extLst>
                <a:ext uri="{FF2B5EF4-FFF2-40B4-BE49-F238E27FC236}">
                  <a16:creationId xmlns:a16="http://schemas.microsoft.com/office/drawing/2014/main" id="{FB28E2B6-0C9A-4685-B5EF-9CC51F74112A}"/>
                </a:ext>
              </a:extLst>
            </p:cNvPr>
            <p:cNvSpPr/>
            <p:nvPr/>
          </p:nvSpPr>
          <p:spPr bwMode="auto">
            <a:xfrm>
              <a:off x="5388207" y="1449000"/>
              <a:ext cx="1399863" cy="1216359"/>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headEnd/>
              <a:tailEnd/>
            </a:ln>
          </p:spPr>
          <p:txBody>
            <a:bodyPr vert="horz" wrap="none" lIns="91440" tIns="45720" rIns="91440" bIns="45720" numCol="1" anchor="b" anchorCtr="0" compatLnSpc="1">
              <a:prstTxWarp prst="textNoShape">
                <a:avLst/>
              </a:prstTxWarp>
              <a:normAutofit/>
            </a:bodyPr>
            <a:lstStyle/>
            <a:p>
              <a:pPr algn="ctr"/>
              <a:endParaRPr lang="zh-CN" altLang="en-US" dirty="0">
                <a:solidFill>
                  <a:schemeClr val="bg1"/>
                </a:solidFill>
                <a:latin typeface="微软雅黑 Light" panose="020B0502040204020203" pitchFamily="34" charset="-122"/>
              </a:endParaRPr>
            </a:p>
          </p:txBody>
        </p:sp>
        <p:sp>
          <p:nvSpPr>
            <p:cNvPr id="30" name="íšḻiḑê">
              <a:extLst>
                <a:ext uri="{FF2B5EF4-FFF2-40B4-BE49-F238E27FC236}">
                  <a16:creationId xmlns:a16="http://schemas.microsoft.com/office/drawing/2014/main" id="{BF5F3509-4C39-4446-8A00-514FDD62A9BF}"/>
                </a:ext>
              </a:extLst>
            </p:cNvPr>
            <p:cNvSpPr/>
            <p:nvPr/>
          </p:nvSpPr>
          <p:spPr bwMode="auto">
            <a:xfrm>
              <a:off x="4905856" y="2922265"/>
              <a:ext cx="2364562" cy="571480"/>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bg2">
                <a:lumMod val="90000"/>
              </a:schemeClr>
            </a:solidFill>
            <a:ln w="5" cap="flat">
              <a:noFill/>
              <a:prstDash val="solid"/>
              <a:miter lim="800000"/>
              <a:headEnd/>
              <a:tailEnd/>
            </a:ln>
          </p:spPr>
          <p:txBody>
            <a:bodyPr vert="horz" wrap="none" lIns="91440" tIns="45720" rIns="91440" bIns="45720" numCol="1" anchor="ctr" anchorCtr="0" compatLnSpc="1">
              <a:prstTxWarp prst="textNoShape">
                <a:avLst/>
              </a:prstTxWarp>
              <a:normAutofit/>
            </a:bodyPr>
            <a:lstStyle/>
            <a:p>
              <a:pPr algn="ctr"/>
              <a:endParaRPr lang="zh-CN" altLang="en-US" dirty="0">
                <a:solidFill>
                  <a:schemeClr val="bg1"/>
                </a:solidFill>
                <a:latin typeface="微软雅黑 Light" panose="020B0502040204020203" pitchFamily="34" charset="-122"/>
              </a:endParaRPr>
            </a:p>
          </p:txBody>
        </p:sp>
        <p:sp>
          <p:nvSpPr>
            <p:cNvPr id="31" name="îśḷîďê">
              <a:extLst>
                <a:ext uri="{FF2B5EF4-FFF2-40B4-BE49-F238E27FC236}">
                  <a16:creationId xmlns:a16="http://schemas.microsoft.com/office/drawing/2014/main" id="{C0E0B189-096C-4595-B5BA-62DC18555E73}"/>
                </a:ext>
              </a:extLst>
            </p:cNvPr>
            <p:cNvSpPr/>
            <p:nvPr/>
          </p:nvSpPr>
          <p:spPr bwMode="auto">
            <a:xfrm>
              <a:off x="4433994" y="3755887"/>
              <a:ext cx="3318774" cy="566237"/>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1"/>
            </a:solidFill>
            <a:ln w="5" cap="flat">
              <a:noFill/>
              <a:prstDash val="solid"/>
              <a:miter lim="800000"/>
              <a:headEnd/>
              <a:tailEnd/>
            </a:ln>
          </p:spPr>
          <p:txBody>
            <a:bodyPr vert="horz" wrap="none" lIns="91440" tIns="45720" rIns="91440" bIns="45720" numCol="1" anchor="ctr" anchorCtr="0" compatLnSpc="1">
              <a:prstTxWarp prst="textNoShape">
                <a:avLst/>
              </a:prstTxWarp>
              <a:normAutofit/>
            </a:bodyPr>
            <a:lstStyle/>
            <a:p>
              <a:pPr algn="ctr"/>
              <a:endParaRPr lang="zh-CN" altLang="en-US" dirty="0">
                <a:solidFill>
                  <a:schemeClr val="bg1"/>
                </a:solidFill>
                <a:latin typeface="微软雅黑 Light" panose="020B0502040204020203" pitchFamily="34" charset="-122"/>
              </a:endParaRPr>
            </a:p>
          </p:txBody>
        </p:sp>
        <p:sp>
          <p:nvSpPr>
            <p:cNvPr id="32" name="îŝ1íḓê">
              <a:extLst>
                <a:ext uri="{FF2B5EF4-FFF2-40B4-BE49-F238E27FC236}">
                  <a16:creationId xmlns:a16="http://schemas.microsoft.com/office/drawing/2014/main" id="{44909771-403D-482F-8E5C-90EA8B2E35D8}"/>
                </a:ext>
              </a:extLst>
            </p:cNvPr>
            <p:cNvSpPr/>
            <p:nvPr/>
          </p:nvSpPr>
          <p:spPr bwMode="auto">
            <a:xfrm>
              <a:off x="3705225" y="4584270"/>
              <a:ext cx="4781550" cy="1006642"/>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bg2">
                <a:lumMod val="90000"/>
              </a:schemeClr>
            </a:solidFill>
            <a:ln w="5" cap="flat">
              <a:noFill/>
              <a:prstDash val="solid"/>
              <a:miter lim="800000"/>
              <a:headEnd/>
              <a:tailEnd/>
            </a:ln>
          </p:spPr>
          <p:txBody>
            <a:bodyPr vert="horz" wrap="none" lIns="91440" tIns="45720" rIns="91440" bIns="45720" numCol="1" anchor="ctr" anchorCtr="0" compatLnSpc="1">
              <a:prstTxWarp prst="textNoShape">
                <a:avLst/>
              </a:prstTxWarp>
              <a:normAutofit/>
            </a:bodyPr>
            <a:lstStyle/>
            <a:p>
              <a:pPr algn="ctr"/>
              <a:endParaRPr lang="zh-CN" altLang="en-US" dirty="0">
                <a:solidFill>
                  <a:schemeClr val="bg1"/>
                </a:solidFill>
                <a:latin typeface="微软雅黑 Light" panose="020B0502040204020203" pitchFamily="34" charset="-122"/>
              </a:endParaRPr>
            </a:p>
          </p:txBody>
        </p:sp>
      </p:grpSp>
      <p:cxnSp>
        <p:nvCxnSpPr>
          <p:cNvPr id="40" name="直接连接符 39">
            <a:extLst>
              <a:ext uri="{FF2B5EF4-FFF2-40B4-BE49-F238E27FC236}">
                <a16:creationId xmlns:a16="http://schemas.microsoft.com/office/drawing/2014/main" id="{9F06AF05-F862-4299-801D-842BC35EF38B}"/>
              </a:ext>
            </a:extLst>
          </p:cNvPr>
          <p:cNvCxnSpPr>
            <a:cxnSpLocks/>
          </p:cNvCxnSpPr>
          <p:nvPr/>
        </p:nvCxnSpPr>
        <p:spPr>
          <a:xfrm>
            <a:off x="4994972" y="1533844"/>
            <a:ext cx="997539" cy="0"/>
          </a:xfrm>
          <a:prstGeom prst="line">
            <a:avLst/>
          </a:prstGeom>
          <a:ln cap="rnd">
            <a:headEnd type="oval" w="sm" len="sm"/>
          </a:ln>
        </p:spPr>
        <p:style>
          <a:lnRef idx="1">
            <a:schemeClr val="accent1"/>
          </a:lnRef>
          <a:fillRef idx="0">
            <a:schemeClr val="accent1"/>
          </a:fillRef>
          <a:effectRef idx="0">
            <a:schemeClr val="accent1"/>
          </a:effectRef>
          <a:fontRef idx="minor">
            <a:schemeClr val="tx1"/>
          </a:fontRef>
        </p:style>
      </p:cxnSp>
      <p:grpSp>
        <p:nvGrpSpPr>
          <p:cNvPr id="45" name="组合 44">
            <a:extLst>
              <a:ext uri="{FF2B5EF4-FFF2-40B4-BE49-F238E27FC236}">
                <a16:creationId xmlns:a16="http://schemas.microsoft.com/office/drawing/2014/main" id="{8940383F-E3DD-4CBD-8A69-EFB52B552E3E}"/>
              </a:ext>
            </a:extLst>
          </p:cNvPr>
          <p:cNvGrpSpPr/>
          <p:nvPr/>
        </p:nvGrpSpPr>
        <p:grpSpPr>
          <a:xfrm>
            <a:off x="1320404" y="870202"/>
            <a:ext cx="2700440" cy="1690527"/>
            <a:chOff x="430823" y="2425015"/>
            <a:chExt cx="2593731" cy="1690527"/>
          </a:xfrm>
        </p:grpSpPr>
        <p:sp>
          <p:nvSpPr>
            <p:cNvPr id="46" name="矩形 45">
              <a:extLst>
                <a:ext uri="{FF2B5EF4-FFF2-40B4-BE49-F238E27FC236}">
                  <a16:creationId xmlns:a16="http://schemas.microsoft.com/office/drawing/2014/main" id="{3512EA3A-9C49-4F61-BE99-4A0E32B79E9C}"/>
                </a:ext>
              </a:extLst>
            </p:cNvPr>
            <p:cNvSpPr/>
            <p:nvPr/>
          </p:nvSpPr>
          <p:spPr>
            <a:xfrm>
              <a:off x="430823" y="2425015"/>
              <a:ext cx="2593730"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en-US" altLang="zh-CN" sz="2000" b="1" dirty="0">
                  <a:solidFill>
                    <a:schemeClr val="accent1"/>
                  </a:solidFill>
                  <a:latin typeface="+mj-ea"/>
                  <a:ea typeface="+mj-ea"/>
                </a:rPr>
                <a:t>1</a:t>
              </a:r>
              <a:r>
                <a:rPr lang="zh-CN" altLang="en-US" sz="2000" b="1" dirty="0">
                  <a:solidFill>
                    <a:schemeClr val="accent1"/>
                  </a:solidFill>
                  <a:latin typeface="+mj-ea"/>
                  <a:ea typeface="+mj-ea"/>
                </a:rPr>
                <a:t>、优势一</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47" name="矩形 46">
              <a:extLst>
                <a:ext uri="{FF2B5EF4-FFF2-40B4-BE49-F238E27FC236}">
                  <a16:creationId xmlns:a16="http://schemas.microsoft.com/office/drawing/2014/main" id="{64B030DB-0A2D-42E4-807B-84FCB65A0B0B}"/>
                </a:ext>
              </a:extLst>
            </p:cNvPr>
            <p:cNvSpPr/>
            <p:nvPr/>
          </p:nvSpPr>
          <p:spPr>
            <a:xfrm>
              <a:off x="430823" y="2916175"/>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a:t>
              </a:r>
              <a:endParaRPr lang="en-US" altLang="zh-CN" dirty="0">
                <a:solidFill>
                  <a:prstClr val="black">
                    <a:lumMod val="75000"/>
                    <a:lumOff val="25000"/>
                  </a:prstClr>
                </a:solidFill>
                <a:latin typeface="+mn-ea"/>
              </a:endParaRPr>
            </a:p>
          </p:txBody>
        </p:sp>
      </p:grpSp>
      <p:cxnSp>
        <p:nvCxnSpPr>
          <p:cNvPr id="53" name="直接连接符 52">
            <a:extLst>
              <a:ext uri="{FF2B5EF4-FFF2-40B4-BE49-F238E27FC236}">
                <a16:creationId xmlns:a16="http://schemas.microsoft.com/office/drawing/2014/main" id="{95C9F6E8-3061-4014-957E-D14D4A094E45}"/>
              </a:ext>
            </a:extLst>
          </p:cNvPr>
          <p:cNvCxnSpPr>
            <a:cxnSpLocks/>
          </p:cNvCxnSpPr>
          <p:nvPr/>
        </p:nvCxnSpPr>
        <p:spPr>
          <a:xfrm>
            <a:off x="3685735" y="3805145"/>
            <a:ext cx="1309237" cy="0"/>
          </a:xfrm>
          <a:prstGeom prst="line">
            <a:avLst/>
          </a:prstGeom>
          <a:ln>
            <a:solidFill>
              <a:schemeClr val="accent1"/>
            </a:solidFill>
            <a:headEnd type="oval" w="sm" len="sm"/>
          </a:ln>
        </p:spPr>
        <p:style>
          <a:lnRef idx="1">
            <a:schemeClr val="accent1"/>
          </a:lnRef>
          <a:fillRef idx="0">
            <a:schemeClr val="accent1"/>
          </a:fillRef>
          <a:effectRef idx="0">
            <a:schemeClr val="accent1"/>
          </a:effectRef>
          <a:fontRef idx="minor">
            <a:schemeClr val="tx1"/>
          </a:fontRef>
        </p:style>
      </p:cxnSp>
      <p:grpSp>
        <p:nvGrpSpPr>
          <p:cNvPr id="59" name="组合 58">
            <a:extLst>
              <a:ext uri="{FF2B5EF4-FFF2-40B4-BE49-F238E27FC236}">
                <a16:creationId xmlns:a16="http://schemas.microsoft.com/office/drawing/2014/main" id="{337C348F-93FB-4E2D-BD4F-35D993C49AEF}"/>
              </a:ext>
            </a:extLst>
          </p:cNvPr>
          <p:cNvGrpSpPr/>
          <p:nvPr/>
        </p:nvGrpSpPr>
        <p:grpSpPr>
          <a:xfrm>
            <a:off x="661107" y="3162002"/>
            <a:ext cx="2700440" cy="1690527"/>
            <a:chOff x="430823" y="2425015"/>
            <a:chExt cx="2593731" cy="1690527"/>
          </a:xfrm>
        </p:grpSpPr>
        <p:sp>
          <p:nvSpPr>
            <p:cNvPr id="60" name="矩形 59">
              <a:extLst>
                <a:ext uri="{FF2B5EF4-FFF2-40B4-BE49-F238E27FC236}">
                  <a16:creationId xmlns:a16="http://schemas.microsoft.com/office/drawing/2014/main" id="{E2DD85F0-7C36-4004-9554-AEA9DD9C0526}"/>
                </a:ext>
              </a:extLst>
            </p:cNvPr>
            <p:cNvSpPr/>
            <p:nvPr/>
          </p:nvSpPr>
          <p:spPr>
            <a:xfrm>
              <a:off x="430823" y="2425015"/>
              <a:ext cx="2593730"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en-US" altLang="zh-CN" sz="2000" b="1" dirty="0">
                  <a:solidFill>
                    <a:schemeClr val="accent1"/>
                  </a:solidFill>
                  <a:latin typeface="+mj-ea"/>
                  <a:ea typeface="+mj-ea"/>
                </a:rPr>
                <a:t>3</a:t>
              </a:r>
              <a:r>
                <a:rPr lang="zh-CN" altLang="en-US" sz="2000" b="1" dirty="0">
                  <a:solidFill>
                    <a:schemeClr val="accent1"/>
                  </a:solidFill>
                  <a:latin typeface="+mj-ea"/>
                  <a:ea typeface="+mj-ea"/>
                </a:rPr>
                <a:t>、优势三</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61" name="矩形 60">
              <a:extLst>
                <a:ext uri="{FF2B5EF4-FFF2-40B4-BE49-F238E27FC236}">
                  <a16:creationId xmlns:a16="http://schemas.microsoft.com/office/drawing/2014/main" id="{F15777D6-E4DA-41CC-8402-9AF2021D1492}"/>
                </a:ext>
              </a:extLst>
            </p:cNvPr>
            <p:cNvSpPr/>
            <p:nvPr/>
          </p:nvSpPr>
          <p:spPr>
            <a:xfrm>
              <a:off x="430823" y="2916175"/>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a:t>
              </a:r>
              <a:endParaRPr lang="en-US" altLang="zh-CN" dirty="0">
                <a:solidFill>
                  <a:prstClr val="black">
                    <a:lumMod val="75000"/>
                    <a:lumOff val="25000"/>
                  </a:prstClr>
                </a:solidFill>
                <a:latin typeface="+mn-ea"/>
              </a:endParaRPr>
            </a:p>
          </p:txBody>
        </p:sp>
      </p:grpSp>
      <p:grpSp>
        <p:nvGrpSpPr>
          <p:cNvPr id="65" name="组合 64">
            <a:extLst>
              <a:ext uri="{FF2B5EF4-FFF2-40B4-BE49-F238E27FC236}">
                <a16:creationId xmlns:a16="http://schemas.microsoft.com/office/drawing/2014/main" id="{99E17D5D-3E35-4C5C-BAA7-8A7ED9DA7EBE}"/>
              </a:ext>
            </a:extLst>
          </p:cNvPr>
          <p:cNvGrpSpPr/>
          <p:nvPr/>
        </p:nvGrpSpPr>
        <p:grpSpPr>
          <a:xfrm>
            <a:off x="8842935" y="4545173"/>
            <a:ext cx="2700440" cy="1690527"/>
            <a:chOff x="430823" y="2425015"/>
            <a:chExt cx="2593731" cy="1690527"/>
          </a:xfrm>
        </p:grpSpPr>
        <p:sp>
          <p:nvSpPr>
            <p:cNvPr id="66" name="矩形 65">
              <a:extLst>
                <a:ext uri="{FF2B5EF4-FFF2-40B4-BE49-F238E27FC236}">
                  <a16:creationId xmlns:a16="http://schemas.microsoft.com/office/drawing/2014/main" id="{C0672FC4-727D-4760-854D-BB533D7BDABC}"/>
                </a:ext>
              </a:extLst>
            </p:cNvPr>
            <p:cNvSpPr/>
            <p:nvPr/>
          </p:nvSpPr>
          <p:spPr>
            <a:xfrm>
              <a:off x="430823" y="2425015"/>
              <a:ext cx="2593730"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en-US" altLang="zh-CN" sz="2000" b="1" dirty="0">
                  <a:solidFill>
                    <a:schemeClr val="accent1"/>
                  </a:solidFill>
                  <a:latin typeface="+mj-ea"/>
                  <a:ea typeface="+mj-ea"/>
                </a:rPr>
                <a:t>4</a:t>
              </a:r>
              <a:r>
                <a:rPr lang="zh-CN" altLang="en-US" sz="2000" b="1" dirty="0">
                  <a:solidFill>
                    <a:schemeClr val="accent1"/>
                  </a:solidFill>
                  <a:latin typeface="+mj-ea"/>
                  <a:ea typeface="+mj-ea"/>
                </a:rPr>
                <a:t>、优势四</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67" name="矩形 66">
              <a:extLst>
                <a:ext uri="{FF2B5EF4-FFF2-40B4-BE49-F238E27FC236}">
                  <a16:creationId xmlns:a16="http://schemas.microsoft.com/office/drawing/2014/main" id="{2218A494-A50F-4615-9142-15AB46D7227E}"/>
                </a:ext>
              </a:extLst>
            </p:cNvPr>
            <p:cNvSpPr/>
            <p:nvPr/>
          </p:nvSpPr>
          <p:spPr>
            <a:xfrm>
              <a:off x="430823" y="2916175"/>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a:t>
              </a:r>
              <a:endParaRPr lang="en-US" altLang="zh-CN" dirty="0">
                <a:solidFill>
                  <a:prstClr val="black">
                    <a:lumMod val="75000"/>
                    <a:lumOff val="25000"/>
                  </a:prstClr>
                </a:solidFill>
                <a:latin typeface="+mn-ea"/>
              </a:endParaRPr>
            </a:p>
          </p:txBody>
        </p:sp>
      </p:grpSp>
      <p:grpSp>
        <p:nvGrpSpPr>
          <p:cNvPr id="34" name="组合 33">
            <a:extLst>
              <a:ext uri="{FF2B5EF4-FFF2-40B4-BE49-F238E27FC236}">
                <a16:creationId xmlns:a16="http://schemas.microsoft.com/office/drawing/2014/main" id="{135D15F0-3565-4082-9E65-A007414BE4F9}"/>
              </a:ext>
            </a:extLst>
          </p:cNvPr>
          <p:cNvGrpSpPr/>
          <p:nvPr/>
        </p:nvGrpSpPr>
        <p:grpSpPr>
          <a:xfrm>
            <a:off x="8371462" y="1701279"/>
            <a:ext cx="2700440" cy="1690527"/>
            <a:chOff x="430823" y="2425015"/>
            <a:chExt cx="2593731" cy="1690527"/>
          </a:xfrm>
        </p:grpSpPr>
        <p:sp>
          <p:nvSpPr>
            <p:cNvPr id="35" name="矩形 34">
              <a:extLst>
                <a:ext uri="{FF2B5EF4-FFF2-40B4-BE49-F238E27FC236}">
                  <a16:creationId xmlns:a16="http://schemas.microsoft.com/office/drawing/2014/main" id="{2D5C839B-EE96-43D4-8E9F-B45CEDD171B1}"/>
                </a:ext>
              </a:extLst>
            </p:cNvPr>
            <p:cNvSpPr/>
            <p:nvPr/>
          </p:nvSpPr>
          <p:spPr>
            <a:xfrm>
              <a:off x="430823" y="2425015"/>
              <a:ext cx="2593730"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en-US" altLang="zh-CN" sz="2000" b="1" dirty="0">
                  <a:solidFill>
                    <a:schemeClr val="accent1"/>
                  </a:solidFill>
                  <a:latin typeface="+mj-ea"/>
                  <a:ea typeface="+mj-ea"/>
                </a:rPr>
                <a:t>2</a:t>
              </a:r>
              <a:r>
                <a:rPr lang="zh-CN" altLang="en-US" sz="2000" b="1" dirty="0">
                  <a:solidFill>
                    <a:schemeClr val="accent1"/>
                  </a:solidFill>
                  <a:latin typeface="+mj-ea"/>
                  <a:ea typeface="+mj-ea"/>
                </a:rPr>
                <a:t>、优势二</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36" name="矩形 35">
              <a:extLst>
                <a:ext uri="{FF2B5EF4-FFF2-40B4-BE49-F238E27FC236}">
                  <a16:creationId xmlns:a16="http://schemas.microsoft.com/office/drawing/2014/main" id="{FFBC0D70-C359-4B68-B3EF-0C72ACCFF466}"/>
                </a:ext>
              </a:extLst>
            </p:cNvPr>
            <p:cNvSpPr/>
            <p:nvPr/>
          </p:nvSpPr>
          <p:spPr>
            <a:xfrm>
              <a:off x="430823" y="2916175"/>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a:t>
              </a:r>
              <a:endParaRPr lang="en-US" altLang="zh-CN" dirty="0">
                <a:solidFill>
                  <a:prstClr val="black">
                    <a:lumMod val="75000"/>
                    <a:lumOff val="25000"/>
                  </a:prstClr>
                </a:solidFill>
                <a:latin typeface="+mn-ea"/>
              </a:endParaRPr>
            </a:p>
          </p:txBody>
        </p:sp>
      </p:grpSp>
    </p:spTree>
    <p:extLst>
      <p:ext uri="{BB962C8B-B14F-4D97-AF65-F5344CB8AC3E}">
        <p14:creationId xmlns:p14="http://schemas.microsoft.com/office/powerpoint/2010/main" val="30001634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5721F1A-B36D-45D3-8181-5D1A601D5ECF}"/>
              </a:ext>
            </a:extLst>
          </p:cNvPr>
          <p:cNvSpPr>
            <a:spLocks noGrp="1"/>
          </p:cNvSpPr>
          <p:nvPr>
            <p:ph type="body" sz="quarter" idx="10"/>
          </p:nvPr>
        </p:nvSpPr>
        <p:spPr/>
        <p:txBody>
          <a:bodyPr>
            <a:normAutofit lnSpcReduction="10000"/>
          </a:bodyPr>
          <a:lstStyle/>
          <a:p>
            <a:r>
              <a:rPr lang="zh-CN" altLang="en-US" dirty="0"/>
              <a:t>对比</a:t>
            </a:r>
          </a:p>
        </p:txBody>
      </p:sp>
      <p:sp>
        <p:nvSpPr>
          <p:cNvPr id="3" name="灯片编号占位符 2">
            <a:extLst>
              <a:ext uri="{FF2B5EF4-FFF2-40B4-BE49-F238E27FC236}">
                <a16:creationId xmlns:a16="http://schemas.microsoft.com/office/drawing/2014/main" id="{7D2032E1-DD3C-4B02-9B03-3C26FFF6C7D4}"/>
              </a:ext>
            </a:extLst>
          </p:cNvPr>
          <p:cNvSpPr>
            <a:spLocks noGrp="1"/>
          </p:cNvSpPr>
          <p:nvPr>
            <p:ph type="sldNum" sz="quarter" idx="13"/>
          </p:nvPr>
        </p:nvSpPr>
        <p:spPr/>
        <p:txBody>
          <a:bodyPr/>
          <a:lstStyle/>
          <a:p>
            <a:fld id="{E16B16C1-6D5E-46C9-B419-8AFAA0B89E27}" type="slidenum">
              <a:rPr lang="zh-CN" altLang="en-US" smtClean="0"/>
              <a:pPr/>
              <a:t>31</a:t>
            </a:fld>
            <a:endParaRPr lang="zh-CN" altLang="en-US" dirty="0"/>
          </a:p>
        </p:txBody>
      </p:sp>
      <p:sp>
        <p:nvSpPr>
          <p:cNvPr id="35" name="任意多边形: 形状 34">
            <a:extLst>
              <a:ext uri="{FF2B5EF4-FFF2-40B4-BE49-F238E27FC236}">
                <a16:creationId xmlns:a16="http://schemas.microsoft.com/office/drawing/2014/main" id="{F53858BD-EFF8-4DFB-8D80-FA725DEAC357}"/>
              </a:ext>
            </a:extLst>
          </p:cNvPr>
          <p:cNvSpPr/>
          <p:nvPr/>
        </p:nvSpPr>
        <p:spPr>
          <a:xfrm>
            <a:off x="5743468" y="2271262"/>
            <a:ext cx="1151206" cy="2315476"/>
          </a:xfrm>
          <a:custGeom>
            <a:avLst/>
            <a:gdLst>
              <a:gd name="connsiteX0" fmla="*/ 575603 w 1151206"/>
              <a:gd name="connsiteY0" fmla="*/ 0 h 2315476"/>
              <a:gd name="connsiteX1" fmla="*/ 621355 w 1151206"/>
              <a:gd name="connsiteY1" fmla="*/ 34213 h 2315476"/>
              <a:gd name="connsiteX2" fmla="*/ 1151206 w 1151206"/>
              <a:gd name="connsiteY2" fmla="*/ 1157738 h 2315476"/>
              <a:gd name="connsiteX3" fmla="*/ 621355 w 1151206"/>
              <a:gd name="connsiteY3" fmla="*/ 2281263 h 2315476"/>
              <a:gd name="connsiteX4" fmla="*/ 575603 w 1151206"/>
              <a:gd name="connsiteY4" fmla="*/ 2315476 h 2315476"/>
              <a:gd name="connsiteX5" fmla="*/ 529851 w 1151206"/>
              <a:gd name="connsiteY5" fmla="*/ 2281263 h 2315476"/>
              <a:gd name="connsiteX6" fmla="*/ 0 w 1151206"/>
              <a:gd name="connsiteY6" fmla="*/ 1157738 h 2315476"/>
              <a:gd name="connsiteX7" fmla="*/ 529851 w 1151206"/>
              <a:gd name="connsiteY7" fmla="*/ 34213 h 2315476"/>
              <a:gd name="connsiteX8" fmla="*/ 575603 w 1151206"/>
              <a:gd name="connsiteY8" fmla="*/ 0 h 231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206" h="2315476">
                <a:moveTo>
                  <a:pt x="575603" y="0"/>
                </a:moveTo>
                <a:lnTo>
                  <a:pt x="621355" y="34213"/>
                </a:lnTo>
                <a:cubicBezTo>
                  <a:pt x="944949" y="301266"/>
                  <a:pt x="1151206" y="705415"/>
                  <a:pt x="1151206" y="1157738"/>
                </a:cubicBezTo>
                <a:cubicBezTo>
                  <a:pt x="1151206" y="1610061"/>
                  <a:pt x="944949" y="2014210"/>
                  <a:pt x="621355" y="2281263"/>
                </a:cubicBezTo>
                <a:lnTo>
                  <a:pt x="575603" y="2315476"/>
                </a:lnTo>
                <a:lnTo>
                  <a:pt x="529851" y="2281263"/>
                </a:lnTo>
                <a:cubicBezTo>
                  <a:pt x="206258" y="2014210"/>
                  <a:pt x="0" y="1610061"/>
                  <a:pt x="0" y="1157738"/>
                </a:cubicBezTo>
                <a:cubicBezTo>
                  <a:pt x="0" y="705415"/>
                  <a:pt x="206258" y="301266"/>
                  <a:pt x="529851" y="34213"/>
                </a:cubicBezTo>
                <a:lnTo>
                  <a:pt x="575603" y="0"/>
                </a:lnTo>
                <a:close/>
              </a:path>
            </a:pathLst>
          </a:cu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4" name="任意多边形: 形状 33">
            <a:extLst>
              <a:ext uri="{FF2B5EF4-FFF2-40B4-BE49-F238E27FC236}">
                <a16:creationId xmlns:a16="http://schemas.microsoft.com/office/drawing/2014/main" id="{ACD06ACA-6C6A-4026-9497-1ACE3498074E}"/>
              </a:ext>
            </a:extLst>
          </p:cNvPr>
          <p:cNvSpPr/>
          <p:nvPr/>
        </p:nvSpPr>
        <p:spPr>
          <a:xfrm>
            <a:off x="3982663" y="1972994"/>
            <a:ext cx="2336409" cy="2912012"/>
          </a:xfrm>
          <a:custGeom>
            <a:avLst/>
            <a:gdLst>
              <a:gd name="connsiteX0" fmla="*/ 1456006 w 2336409"/>
              <a:gd name="connsiteY0" fmla="*/ 0 h 2912012"/>
              <a:gd name="connsiteX1" fmla="*/ 2270073 w 2336409"/>
              <a:gd name="connsiteY1" fmla="*/ 248663 h 2912012"/>
              <a:gd name="connsiteX2" fmla="*/ 2336409 w 2336409"/>
              <a:gd name="connsiteY2" fmla="*/ 298268 h 2912012"/>
              <a:gd name="connsiteX3" fmla="*/ 2290657 w 2336409"/>
              <a:gd name="connsiteY3" fmla="*/ 332481 h 2912012"/>
              <a:gd name="connsiteX4" fmla="*/ 1760806 w 2336409"/>
              <a:gd name="connsiteY4" fmla="*/ 1456006 h 2912012"/>
              <a:gd name="connsiteX5" fmla="*/ 2290657 w 2336409"/>
              <a:gd name="connsiteY5" fmla="*/ 2579531 h 2912012"/>
              <a:gd name="connsiteX6" fmla="*/ 2336409 w 2336409"/>
              <a:gd name="connsiteY6" fmla="*/ 2613744 h 2912012"/>
              <a:gd name="connsiteX7" fmla="*/ 2270073 w 2336409"/>
              <a:gd name="connsiteY7" fmla="*/ 2663349 h 2912012"/>
              <a:gd name="connsiteX8" fmla="*/ 1456006 w 2336409"/>
              <a:gd name="connsiteY8" fmla="*/ 2912012 h 2912012"/>
              <a:gd name="connsiteX9" fmla="*/ 0 w 2336409"/>
              <a:gd name="connsiteY9" fmla="*/ 1456006 h 2912012"/>
              <a:gd name="connsiteX10" fmla="*/ 1456006 w 2336409"/>
              <a:gd name="connsiteY10" fmla="*/ 0 h 291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6409" h="2912012">
                <a:moveTo>
                  <a:pt x="1456006" y="0"/>
                </a:moveTo>
                <a:cubicBezTo>
                  <a:pt x="1757555" y="0"/>
                  <a:pt x="2037693" y="91670"/>
                  <a:pt x="2270073" y="248663"/>
                </a:cubicBezTo>
                <a:lnTo>
                  <a:pt x="2336409" y="298268"/>
                </a:lnTo>
                <a:lnTo>
                  <a:pt x="2290657" y="332481"/>
                </a:lnTo>
                <a:cubicBezTo>
                  <a:pt x="1967064" y="599534"/>
                  <a:pt x="1760806" y="1003683"/>
                  <a:pt x="1760806" y="1456006"/>
                </a:cubicBezTo>
                <a:cubicBezTo>
                  <a:pt x="1760806" y="1908329"/>
                  <a:pt x="1967064" y="2312478"/>
                  <a:pt x="2290657" y="2579531"/>
                </a:cubicBezTo>
                <a:lnTo>
                  <a:pt x="2336409" y="2613744"/>
                </a:lnTo>
                <a:lnTo>
                  <a:pt x="2270073" y="2663349"/>
                </a:lnTo>
                <a:cubicBezTo>
                  <a:pt x="2037693" y="2820342"/>
                  <a:pt x="1757555" y="2912012"/>
                  <a:pt x="1456006" y="2912012"/>
                </a:cubicBezTo>
                <a:cubicBezTo>
                  <a:pt x="651876" y="2912012"/>
                  <a:pt x="0" y="2260136"/>
                  <a:pt x="0" y="1456006"/>
                </a:cubicBezTo>
                <a:cubicBezTo>
                  <a:pt x="0" y="651876"/>
                  <a:pt x="651876" y="0"/>
                  <a:pt x="1456006" y="0"/>
                </a:cubicBezTo>
                <a:close/>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3" name="任意多边形: 形状 32">
            <a:extLst>
              <a:ext uri="{FF2B5EF4-FFF2-40B4-BE49-F238E27FC236}">
                <a16:creationId xmlns:a16="http://schemas.microsoft.com/office/drawing/2014/main" id="{19421F98-8C04-43AC-8F26-D623343ABFEA}"/>
              </a:ext>
            </a:extLst>
          </p:cNvPr>
          <p:cNvSpPr/>
          <p:nvPr/>
        </p:nvSpPr>
        <p:spPr>
          <a:xfrm>
            <a:off x="6319072" y="1972994"/>
            <a:ext cx="2336409" cy="2912012"/>
          </a:xfrm>
          <a:custGeom>
            <a:avLst/>
            <a:gdLst>
              <a:gd name="connsiteX0" fmla="*/ 880403 w 2336409"/>
              <a:gd name="connsiteY0" fmla="*/ 0 h 2912012"/>
              <a:gd name="connsiteX1" fmla="*/ 2336409 w 2336409"/>
              <a:gd name="connsiteY1" fmla="*/ 1456006 h 2912012"/>
              <a:gd name="connsiteX2" fmla="*/ 880403 w 2336409"/>
              <a:gd name="connsiteY2" fmla="*/ 2912012 h 2912012"/>
              <a:gd name="connsiteX3" fmla="*/ 66336 w 2336409"/>
              <a:gd name="connsiteY3" fmla="*/ 2663349 h 2912012"/>
              <a:gd name="connsiteX4" fmla="*/ 0 w 2336409"/>
              <a:gd name="connsiteY4" fmla="*/ 2613744 h 2912012"/>
              <a:gd name="connsiteX5" fmla="*/ 45752 w 2336409"/>
              <a:gd name="connsiteY5" fmla="*/ 2579531 h 2912012"/>
              <a:gd name="connsiteX6" fmla="*/ 575603 w 2336409"/>
              <a:gd name="connsiteY6" fmla="*/ 1456006 h 2912012"/>
              <a:gd name="connsiteX7" fmla="*/ 45752 w 2336409"/>
              <a:gd name="connsiteY7" fmla="*/ 332481 h 2912012"/>
              <a:gd name="connsiteX8" fmla="*/ 0 w 2336409"/>
              <a:gd name="connsiteY8" fmla="*/ 298268 h 2912012"/>
              <a:gd name="connsiteX9" fmla="*/ 66336 w 2336409"/>
              <a:gd name="connsiteY9" fmla="*/ 248663 h 2912012"/>
              <a:gd name="connsiteX10" fmla="*/ 880403 w 2336409"/>
              <a:gd name="connsiteY10" fmla="*/ 0 h 291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6409" h="2912012">
                <a:moveTo>
                  <a:pt x="880403" y="0"/>
                </a:moveTo>
                <a:cubicBezTo>
                  <a:pt x="1684533" y="0"/>
                  <a:pt x="2336409" y="651876"/>
                  <a:pt x="2336409" y="1456006"/>
                </a:cubicBezTo>
                <a:cubicBezTo>
                  <a:pt x="2336409" y="2260136"/>
                  <a:pt x="1684533" y="2912012"/>
                  <a:pt x="880403" y="2912012"/>
                </a:cubicBezTo>
                <a:cubicBezTo>
                  <a:pt x="578854" y="2912012"/>
                  <a:pt x="298716" y="2820342"/>
                  <a:pt x="66336" y="2663349"/>
                </a:cubicBezTo>
                <a:lnTo>
                  <a:pt x="0" y="2613744"/>
                </a:lnTo>
                <a:lnTo>
                  <a:pt x="45752" y="2579531"/>
                </a:lnTo>
                <a:cubicBezTo>
                  <a:pt x="369346" y="2312478"/>
                  <a:pt x="575603" y="1908329"/>
                  <a:pt x="575603" y="1456006"/>
                </a:cubicBezTo>
                <a:cubicBezTo>
                  <a:pt x="575603" y="1003683"/>
                  <a:pt x="369346" y="599534"/>
                  <a:pt x="45752" y="332481"/>
                </a:cubicBezTo>
                <a:lnTo>
                  <a:pt x="0" y="298268"/>
                </a:lnTo>
                <a:lnTo>
                  <a:pt x="66336" y="248663"/>
                </a:lnTo>
                <a:cubicBezTo>
                  <a:pt x="298716" y="91670"/>
                  <a:pt x="578854" y="0"/>
                  <a:pt x="880403" y="0"/>
                </a:cubicBezTo>
                <a:close/>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6" name="矩形 35">
            <a:extLst>
              <a:ext uri="{FF2B5EF4-FFF2-40B4-BE49-F238E27FC236}">
                <a16:creationId xmlns:a16="http://schemas.microsoft.com/office/drawing/2014/main" id="{3B94548E-F557-49D3-877C-10B0811B9790}"/>
              </a:ext>
            </a:extLst>
          </p:cNvPr>
          <p:cNvSpPr/>
          <p:nvPr/>
        </p:nvSpPr>
        <p:spPr>
          <a:xfrm>
            <a:off x="5970700" y="3021709"/>
            <a:ext cx="692890" cy="814582"/>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en-US" altLang="zh-CN" sz="4000" b="1" dirty="0">
                <a:solidFill>
                  <a:schemeClr val="bg1"/>
                </a:solidFill>
                <a:latin typeface="+mj-ea"/>
                <a:ea typeface="+mj-ea"/>
              </a:rPr>
              <a:t>VS</a:t>
            </a:r>
            <a:endParaRPr kumimoji="0" lang="en-US" altLang="zh-CN" sz="4000" b="1" i="0" u="none" strike="noStrike" kern="1200" cap="none" spc="0" normalizeH="0" baseline="0" noProof="0" dirty="0">
              <a:ln>
                <a:noFill/>
              </a:ln>
              <a:solidFill>
                <a:schemeClr val="bg1"/>
              </a:solidFill>
              <a:effectLst/>
              <a:uLnTx/>
              <a:uFillTx/>
              <a:latin typeface="+mj-ea"/>
              <a:ea typeface="+mj-ea"/>
            </a:endParaRPr>
          </a:p>
        </p:txBody>
      </p:sp>
      <p:sp>
        <p:nvSpPr>
          <p:cNvPr id="37" name="矩形 36">
            <a:extLst>
              <a:ext uri="{FF2B5EF4-FFF2-40B4-BE49-F238E27FC236}">
                <a16:creationId xmlns:a16="http://schemas.microsoft.com/office/drawing/2014/main" id="{B2138A8C-3407-4D3C-BBD5-136DEE58A81E}"/>
              </a:ext>
            </a:extLst>
          </p:cNvPr>
          <p:cNvSpPr/>
          <p:nvPr/>
        </p:nvSpPr>
        <p:spPr>
          <a:xfrm>
            <a:off x="4333571" y="3021709"/>
            <a:ext cx="1146630" cy="814582"/>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4000" b="1" i="0" u="none" strike="noStrike" kern="1200" cap="none" spc="300" normalizeH="0" baseline="0" noProof="0" dirty="0">
                <a:ln>
                  <a:noFill/>
                </a:ln>
                <a:solidFill>
                  <a:schemeClr val="accent1"/>
                </a:solidFill>
                <a:effectLst/>
                <a:uLnTx/>
                <a:uFillTx/>
                <a:latin typeface="+mj-ea"/>
                <a:ea typeface="+mj-ea"/>
              </a:rPr>
              <a:t>优点</a:t>
            </a:r>
            <a:endParaRPr kumimoji="0" lang="en-US" altLang="zh-CN" sz="4000" b="1" i="0" u="none" strike="noStrike" kern="1200" cap="none" spc="300" normalizeH="0" baseline="0" noProof="0" dirty="0">
              <a:ln>
                <a:noFill/>
              </a:ln>
              <a:solidFill>
                <a:schemeClr val="accent1"/>
              </a:solidFill>
              <a:effectLst/>
              <a:uLnTx/>
              <a:uFillTx/>
              <a:latin typeface="+mj-ea"/>
              <a:ea typeface="+mj-ea"/>
            </a:endParaRPr>
          </a:p>
        </p:txBody>
      </p:sp>
      <p:sp>
        <p:nvSpPr>
          <p:cNvPr id="38" name="矩形 37">
            <a:extLst>
              <a:ext uri="{FF2B5EF4-FFF2-40B4-BE49-F238E27FC236}">
                <a16:creationId xmlns:a16="http://schemas.microsoft.com/office/drawing/2014/main" id="{C8F2EE5F-E70D-450F-8600-41364CA7809E}"/>
              </a:ext>
            </a:extLst>
          </p:cNvPr>
          <p:cNvSpPr/>
          <p:nvPr/>
        </p:nvSpPr>
        <p:spPr>
          <a:xfrm>
            <a:off x="7243295" y="3021709"/>
            <a:ext cx="1146630" cy="814582"/>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4000" b="1" i="0" u="none" strike="noStrike" kern="1200" cap="none" spc="300" normalizeH="0" baseline="0" noProof="0" dirty="0">
                <a:ln>
                  <a:noFill/>
                </a:ln>
                <a:solidFill>
                  <a:schemeClr val="accent1"/>
                </a:solidFill>
                <a:effectLst/>
                <a:uLnTx/>
                <a:uFillTx/>
                <a:latin typeface="+mj-ea"/>
                <a:ea typeface="+mj-ea"/>
              </a:rPr>
              <a:t>不足</a:t>
            </a:r>
            <a:endParaRPr kumimoji="0" lang="en-US" altLang="zh-CN" sz="4000" b="1" i="0" u="none" strike="noStrike" kern="1200" cap="none" spc="300" normalizeH="0" baseline="0" noProof="0" dirty="0">
              <a:ln>
                <a:noFill/>
              </a:ln>
              <a:solidFill>
                <a:schemeClr val="accent1"/>
              </a:solidFill>
              <a:effectLst/>
              <a:uLnTx/>
              <a:uFillTx/>
              <a:latin typeface="+mj-ea"/>
              <a:ea typeface="+mj-ea"/>
            </a:endParaRPr>
          </a:p>
        </p:txBody>
      </p:sp>
      <p:grpSp>
        <p:nvGrpSpPr>
          <p:cNvPr id="39" name="组合 38">
            <a:extLst>
              <a:ext uri="{FF2B5EF4-FFF2-40B4-BE49-F238E27FC236}">
                <a16:creationId xmlns:a16="http://schemas.microsoft.com/office/drawing/2014/main" id="{8399B28B-2109-4AFF-8D6D-9E7AA4648C79}"/>
              </a:ext>
            </a:extLst>
          </p:cNvPr>
          <p:cNvGrpSpPr/>
          <p:nvPr/>
        </p:nvGrpSpPr>
        <p:grpSpPr>
          <a:xfrm>
            <a:off x="652750" y="1229191"/>
            <a:ext cx="2700440" cy="1690527"/>
            <a:chOff x="430823" y="2425015"/>
            <a:chExt cx="2593731" cy="1690527"/>
          </a:xfrm>
        </p:grpSpPr>
        <p:sp>
          <p:nvSpPr>
            <p:cNvPr id="40" name="矩形 39">
              <a:extLst>
                <a:ext uri="{FF2B5EF4-FFF2-40B4-BE49-F238E27FC236}">
                  <a16:creationId xmlns:a16="http://schemas.microsoft.com/office/drawing/2014/main" id="{515BDC07-350F-4049-9068-8325FE160F4F}"/>
                </a:ext>
              </a:extLst>
            </p:cNvPr>
            <p:cNvSpPr/>
            <p:nvPr/>
          </p:nvSpPr>
          <p:spPr>
            <a:xfrm>
              <a:off x="430824" y="2425015"/>
              <a:ext cx="2437191"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en-US" altLang="zh-CN" sz="2000" b="1" dirty="0">
                  <a:solidFill>
                    <a:schemeClr val="accent1"/>
                  </a:solidFill>
                  <a:latin typeface="+mj-ea"/>
                  <a:ea typeface="+mj-ea"/>
                </a:rPr>
                <a:t>1</a:t>
              </a:r>
              <a:r>
                <a:rPr lang="zh-CN" altLang="en-US" sz="2000" b="1" dirty="0">
                  <a:solidFill>
                    <a:schemeClr val="accent1"/>
                  </a:solidFill>
                  <a:latin typeface="+mj-ea"/>
                  <a:ea typeface="+mj-ea"/>
                </a:rPr>
                <a:t>、优势一</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41" name="矩形 40">
              <a:extLst>
                <a:ext uri="{FF2B5EF4-FFF2-40B4-BE49-F238E27FC236}">
                  <a16:creationId xmlns:a16="http://schemas.microsoft.com/office/drawing/2014/main" id="{99DE7333-F9E2-45B6-8E24-C4430CB1A61F}"/>
                </a:ext>
              </a:extLst>
            </p:cNvPr>
            <p:cNvSpPr/>
            <p:nvPr/>
          </p:nvSpPr>
          <p:spPr>
            <a:xfrm>
              <a:off x="430823" y="2916175"/>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a:t>
              </a:r>
              <a:endParaRPr lang="en-US" altLang="zh-CN" dirty="0">
                <a:solidFill>
                  <a:prstClr val="black">
                    <a:lumMod val="75000"/>
                    <a:lumOff val="25000"/>
                  </a:prstClr>
                </a:solidFill>
                <a:latin typeface="+mn-ea"/>
              </a:endParaRPr>
            </a:p>
          </p:txBody>
        </p:sp>
      </p:grpSp>
      <p:grpSp>
        <p:nvGrpSpPr>
          <p:cNvPr id="42" name="组合 41">
            <a:extLst>
              <a:ext uri="{FF2B5EF4-FFF2-40B4-BE49-F238E27FC236}">
                <a16:creationId xmlns:a16="http://schemas.microsoft.com/office/drawing/2014/main" id="{240B6E7C-30CC-4CD9-9F2C-52D13449C21A}"/>
              </a:ext>
            </a:extLst>
          </p:cNvPr>
          <p:cNvGrpSpPr/>
          <p:nvPr/>
        </p:nvGrpSpPr>
        <p:grpSpPr>
          <a:xfrm>
            <a:off x="652750" y="4313506"/>
            <a:ext cx="2700440" cy="1690527"/>
            <a:chOff x="430823" y="2425015"/>
            <a:chExt cx="2593731" cy="1690527"/>
          </a:xfrm>
        </p:grpSpPr>
        <p:sp>
          <p:nvSpPr>
            <p:cNvPr id="43" name="矩形 42">
              <a:extLst>
                <a:ext uri="{FF2B5EF4-FFF2-40B4-BE49-F238E27FC236}">
                  <a16:creationId xmlns:a16="http://schemas.microsoft.com/office/drawing/2014/main" id="{E12F9138-3411-4306-BD43-C1EB48418DD1}"/>
                </a:ext>
              </a:extLst>
            </p:cNvPr>
            <p:cNvSpPr/>
            <p:nvPr/>
          </p:nvSpPr>
          <p:spPr>
            <a:xfrm>
              <a:off x="430824" y="2425015"/>
              <a:ext cx="2437191"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en-US" altLang="zh-CN" sz="2000" b="1" dirty="0">
                  <a:solidFill>
                    <a:schemeClr val="accent1"/>
                  </a:solidFill>
                  <a:latin typeface="+mj-ea"/>
                  <a:ea typeface="+mj-ea"/>
                </a:rPr>
                <a:t>2</a:t>
              </a:r>
              <a:r>
                <a:rPr lang="zh-CN" altLang="en-US" sz="2000" b="1" dirty="0">
                  <a:solidFill>
                    <a:schemeClr val="accent1"/>
                  </a:solidFill>
                  <a:latin typeface="+mj-ea"/>
                  <a:ea typeface="+mj-ea"/>
                </a:rPr>
                <a:t>、优势二</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44" name="矩形 43">
              <a:extLst>
                <a:ext uri="{FF2B5EF4-FFF2-40B4-BE49-F238E27FC236}">
                  <a16:creationId xmlns:a16="http://schemas.microsoft.com/office/drawing/2014/main" id="{CAEC9FBE-7C0E-449A-8E87-FF3443628F80}"/>
                </a:ext>
              </a:extLst>
            </p:cNvPr>
            <p:cNvSpPr/>
            <p:nvPr/>
          </p:nvSpPr>
          <p:spPr>
            <a:xfrm>
              <a:off x="430823" y="2916175"/>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a:t>
              </a:r>
              <a:endParaRPr lang="en-US" altLang="zh-CN" dirty="0">
                <a:solidFill>
                  <a:prstClr val="black">
                    <a:lumMod val="75000"/>
                    <a:lumOff val="25000"/>
                  </a:prstClr>
                </a:solidFill>
                <a:latin typeface="+mn-ea"/>
              </a:endParaRPr>
            </a:p>
          </p:txBody>
        </p:sp>
      </p:grpSp>
      <p:grpSp>
        <p:nvGrpSpPr>
          <p:cNvPr id="45" name="组合 44">
            <a:extLst>
              <a:ext uri="{FF2B5EF4-FFF2-40B4-BE49-F238E27FC236}">
                <a16:creationId xmlns:a16="http://schemas.microsoft.com/office/drawing/2014/main" id="{8FC7CCA8-A44C-4843-B7B4-3DA5D7D43C0E}"/>
              </a:ext>
            </a:extLst>
          </p:cNvPr>
          <p:cNvGrpSpPr/>
          <p:nvPr/>
        </p:nvGrpSpPr>
        <p:grpSpPr>
          <a:xfrm>
            <a:off x="8818460" y="1229191"/>
            <a:ext cx="2700440" cy="1690527"/>
            <a:chOff x="430823" y="2425015"/>
            <a:chExt cx="2593731" cy="1690527"/>
          </a:xfrm>
        </p:grpSpPr>
        <p:sp>
          <p:nvSpPr>
            <p:cNvPr id="46" name="矩形 45">
              <a:extLst>
                <a:ext uri="{FF2B5EF4-FFF2-40B4-BE49-F238E27FC236}">
                  <a16:creationId xmlns:a16="http://schemas.microsoft.com/office/drawing/2014/main" id="{BECF2C84-732A-4D2E-BA88-C885C5881C0E}"/>
                </a:ext>
              </a:extLst>
            </p:cNvPr>
            <p:cNvSpPr/>
            <p:nvPr/>
          </p:nvSpPr>
          <p:spPr>
            <a:xfrm>
              <a:off x="430824" y="2425015"/>
              <a:ext cx="2437191"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en-US" altLang="zh-CN" sz="2000" b="1" dirty="0">
                  <a:solidFill>
                    <a:schemeClr val="accent1"/>
                  </a:solidFill>
                  <a:latin typeface="+mj-ea"/>
                  <a:ea typeface="+mj-ea"/>
                </a:rPr>
                <a:t>1</a:t>
              </a:r>
              <a:r>
                <a:rPr lang="zh-CN" altLang="en-US" sz="2000" b="1" dirty="0">
                  <a:solidFill>
                    <a:schemeClr val="accent1"/>
                  </a:solidFill>
                  <a:latin typeface="+mj-ea"/>
                  <a:ea typeface="+mj-ea"/>
                </a:rPr>
                <a:t>、不足一</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47" name="矩形 46">
              <a:extLst>
                <a:ext uri="{FF2B5EF4-FFF2-40B4-BE49-F238E27FC236}">
                  <a16:creationId xmlns:a16="http://schemas.microsoft.com/office/drawing/2014/main" id="{70C835C7-AF16-4562-B183-160D72BD6BF7}"/>
                </a:ext>
              </a:extLst>
            </p:cNvPr>
            <p:cNvSpPr/>
            <p:nvPr/>
          </p:nvSpPr>
          <p:spPr>
            <a:xfrm>
              <a:off x="430823" y="2916175"/>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a:t>
              </a:r>
              <a:endParaRPr lang="en-US" altLang="zh-CN" dirty="0">
                <a:solidFill>
                  <a:prstClr val="black">
                    <a:lumMod val="75000"/>
                    <a:lumOff val="25000"/>
                  </a:prstClr>
                </a:solidFill>
                <a:latin typeface="+mn-ea"/>
              </a:endParaRPr>
            </a:p>
          </p:txBody>
        </p:sp>
      </p:grpSp>
      <p:grpSp>
        <p:nvGrpSpPr>
          <p:cNvPr id="48" name="组合 47">
            <a:extLst>
              <a:ext uri="{FF2B5EF4-FFF2-40B4-BE49-F238E27FC236}">
                <a16:creationId xmlns:a16="http://schemas.microsoft.com/office/drawing/2014/main" id="{20593334-D998-4B1F-A511-3F89FB169764}"/>
              </a:ext>
            </a:extLst>
          </p:cNvPr>
          <p:cNvGrpSpPr/>
          <p:nvPr/>
        </p:nvGrpSpPr>
        <p:grpSpPr>
          <a:xfrm>
            <a:off x="8818460" y="4313506"/>
            <a:ext cx="2700440" cy="1690527"/>
            <a:chOff x="430823" y="2425015"/>
            <a:chExt cx="2593731" cy="1690527"/>
          </a:xfrm>
        </p:grpSpPr>
        <p:sp>
          <p:nvSpPr>
            <p:cNvPr id="49" name="矩形 48">
              <a:extLst>
                <a:ext uri="{FF2B5EF4-FFF2-40B4-BE49-F238E27FC236}">
                  <a16:creationId xmlns:a16="http://schemas.microsoft.com/office/drawing/2014/main" id="{269DB206-05CD-479A-9EFE-E67797337D95}"/>
                </a:ext>
              </a:extLst>
            </p:cNvPr>
            <p:cNvSpPr/>
            <p:nvPr/>
          </p:nvSpPr>
          <p:spPr>
            <a:xfrm>
              <a:off x="430824" y="2425015"/>
              <a:ext cx="2437191" cy="407291"/>
            </a:xfrm>
            <a:prstGeom prst="rect">
              <a:avLst/>
            </a:prstGeom>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lang="en-US" altLang="zh-CN" sz="2000" b="1" dirty="0">
                  <a:solidFill>
                    <a:schemeClr val="accent1"/>
                  </a:solidFill>
                  <a:latin typeface="+mj-ea"/>
                  <a:ea typeface="+mj-ea"/>
                </a:rPr>
                <a:t>2</a:t>
              </a:r>
              <a:r>
                <a:rPr lang="zh-CN" altLang="en-US" sz="2000" b="1" dirty="0">
                  <a:solidFill>
                    <a:schemeClr val="accent1"/>
                  </a:solidFill>
                  <a:latin typeface="+mj-ea"/>
                  <a:ea typeface="+mj-ea"/>
                </a:rPr>
                <a:t>、不足二</a:t>
              </a:r>
              <a:endParaRPr kumimoji="0" lang="en-US" altLang="zh-CN" sz="2000" b="1" i="0" u="none" strike="noStrike" kern="1200" cap="none" spc="0" normalizeH="0" baseline="0" noProof="0" dirty="0">
                <a:ln>
                  <a:noFill/>
                </a:ln>
                <a:solidFill>
                  <a:schemeClr val="accent1"/>
                </a:solidFill>
                <a:effectLst/>
                <a:uLnTx/>
                <a:uFillTx/>
                <a:latin typeface="+mj-ea"/>
                <a:ea typeface="+mj-ea"/>
                <a:cs typeface="+mn-cs"/>
              </a:endParaRPr>
            </a:p>
          </p:txBody>
        </p:sp>
        <p:sp>
          <p:nvSpPr>
            <p:cNvPr id="50" name="矩形 49">
              <a:extLst>
                <a:ext uri="{FF2B5EF4-FFF2-40B4-BE49-F238E27FC236}">
                  <a16:creationId xmlns:a16="http://schemas.microsoft.com/office/drawing/2014/main" id="{679E5578-1A0A-451D-8CA2-013FE10A6AF9}"/>
                </a:ext>
              </a:extLst>
            </p:cNvPr>
            <p:cNvSpPr/>
            <p:nvPr/>
          </p:nvSpPr>
          <p:spPr>
            <a:xfrm>
              <a:off x="430823" y="2916175"/>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a:t>
              </a:r>
              <a:endParaRPr lang="en-US" altLang="zh-CN" dirty="0">
                <a:solidFill>
                  <a:prstClr val="black">
                    <a:lumMod val="75000"/>
                    <a:lumOff val="25000"/>
                  </a:prstClr>
                </a:solidFill>
                <a:latin typeface="+mn-ea"/>
              </a:endParaRPr>
            </a:p>
          </p:txBody>
        </p:sp>
      </p:grpSp>
    </p:spTree>
    <p:extLst>
      <p:ext uri="{BB962C8B-B14F-4D97-AF65-F5344CB8AC3E}">
        <p14:creationId xmlns:p14="http://schemas.microsoft.com/office/powerpoint/2010/main" val="1059373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7E24BD4-571C-43E6-A936-8E41C2A54A16}"/>
              </a:ext>
            </a:extLst>
          </p:cNvPr>
          <p:cNvSpPr>
            <a:spLocks noGrp="1"/>
          </p:cNvSpPr>
          <p:nvPr>
            <p:ph type="body" sz="quarter" idx="10"/>
          </p:nvPr>
        </p:nvSpPr>
        <p:spPr/>
        <p:txBody>
          <a:bodyPr>
            <a:normAutofit lnSpcReduction="10000"/>
          </a:bodyPr>
          <a:lstStyle/>
          <a:p>
            <a:r>
              <a:rPr lang="zh-CN" altLang="en-US" dirty="0"/>
              <a:t>框架</a:t>
            </a:r>
          </a:p>
        </p:txBody>
      </p:sp>
      <p:sp>
        <p:nvSpPr>
          <p:cNvPr id="3" name="灯片编号占位符 2">
            <a:extLst>
              <a:ext uri="{FF2B5EF4-FFF2-40B4-BE49-F238E27FC236}">
                <a16:creationId xmlns:a16="http://schemas.microsoft.com/office/drawing/2014/main" id="{803D5B82-4972-48DA-8716-6F12FCA8BC26}"/>
              </a:ext>
            </a:extLst>
          </p:cNvPr>
          <p:cNvSpPr>
            <a:spLocks noGrp="1"/>
          </p:cNvSpPr>
          <p:nvPr>
            <p:ph type="sldNum" sz="quarter" idx="13"/>
          </p:nvPr>
        </p:nvSpPr>
        <p:spPr/>
        <p:txBody>
          <a:bodyPr/>
          <a:lstStyle/>
          <a:p>
            <a:fld id="{E16B16C1-6D5E-46C9-B419-8AFAA0B89E27}" type="slidenum">
              <a:rPr lang="zh-CN" altLang="en-US" smtClean="0"/>
              <a:pPr/>
              <a:t>32</a:t>
            </a:fld>
            <a:endParaRPr lang="zh-CN" altLang="en-US" dirty="0"/>
          </a:p>
        </p:txBody>
      </p:sp>
      <p:sp>
        <p:nvSpPr>
          <p:cNvPr id="5" name="矩形 4">
            <a:extLst>
              <a:ext uri="{FF2B5EF4-FFF2-40B4-BE49-F238E27FC236}">
                <a16:creationId xmlns:a16="http://schemas.microsoft.com/office/drawing/2014/main" id="{A7729C2E-E2B1-48C7-BB9F-3DB07E6F9DF2}"/>
              </a:ext>
            </a:extLst>
          </p:cNvPr>
          <p:cNvSpPr/>
          <p:nvPr/>
        </p:nvSpPr>
        <p:spPr>
          <a:xfrm>
            <a:off x="4872109" y="956013"/>
            <a:ext cx="2447778" cy="4328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latin typeface="微软雅黑 Light" panose="020B0502040204020203" pitchFamily="34" charset="-122"/>
              </a:rPr>
              <a:t>一级标题</a:t>
            </a:r>
          </a:p>
        </p:txBody>
      </p:sp>
      <p:sp>
        <p:nvSpPr>
          <p:cNvPr id="11" name="左大括号 10">
            <a:extLst>
              <a:ext uri="{FF2B5EF4-FFF2-40B4-BE49-F238E27FC236}">
                <a16:creationId xmlns:a16="http://schemas.microsoft.com/office/drawing/2014/main" id="{8CB4EA6A-E363-4791-8893-EB41A7E6F7F1}"/>
              </a:ext>
            </a:extLst>
          </p:cNvPr>
          <p:cNvSpPr/>
          <p:nvPr/>
        </p:nvSpPr>
        <p:spPr>
          <a:xfrm rot="5400000">
            <a:off x="5975779" y="-2235788"/>
            <a:ext cx="240441" cy="762748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Light" panose="020B0502040204020203" pitchFamily="34" charset="-122"/>
            </a:endParaRPr>
          </a:p>
        </p:txBody>
      </p:sp>
      <p:sp>
        <p:nvSpPr>
          <p:cNvPr id="12" name="矩形 11">
            <a:extLst>
              <a:ext uri="{FF2B5EF4-FFF2-40B4-BE49-F238E27FC236}">
                <a16:creationId xmlns:a16="http://schemas.microsoft.com/office/drawing/2014/main" id="{9EB0036B-FFAF-404B-B5A6-50D2543272F5}"/>
              </a:ext>
            </a:extLst>
          </p:cNvPr>
          <p:cNvSpPr/>
          <p:nvPr/>
        </p:nvSpPr>
        <p:spPr>
          <a:xfrm>
            <a:off x="1058369" y="1929842"/>
            <a:ext cx="2447778" cy="4328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latin typeface="微软雅黑 Light" panose="020B0502040204020203" pitchFamily="34" charset="-122"/>
              </a:rPr>
              <a:t>二级标题</a:t>
            </a:r>
          </a:p>
        </p:txBody>
      </p:sp>
      <p:sp>
        <p:nvSpPr>
          <p:cNvPr id="13" name="矩形 12">
            <a:extLst>
              <a:ext uri="{FF2B5EF4-FFF2-40B4-BE49-F238E27FC236}">
                <a16:creationId xmlns:a16="http://schemas.microsoft.com/office/drawing/2014/main" id="{E0D251E3-EB63-433B-917F-794B520EF7CD}"/>
              </a:ext>
            </a:extLst>
          </p:cNvPr>
          <p:cNvSpPr/>
          <p:nvPr/>
        </p:nvSpPr>
        <p:spPr>
          <a:xfrm>
            <a:off x="8685852" y="1929842"/>
            <a:ext cx="2447778" cy="4328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latin typeface="微软雅黑 Light" panose="020B0502040204020203" pitchFamily="34" charset="-122"/>
              </a:rPr>
              <a:t>二级标题</a:t>
            </a:r>
          </a:p>
        </p:txBody>
      </p:sp>
      <p:sp>
        <p:nvSpPr>
          <p:cNvPr id="14" name="矩形 13">
            <a:extLst>
              <a:ext uri="{FF2B5EF4-FFF2-40B4-BE49-F238E27FC236}">
                <a16:creationId xmlns:a16="http://schemas.microsoft.com/office/drawing/2014/main" id="{8F187C00-2F20-4CA1-98FE-942484CAA52B}"/>
              </a:ext>
            </a:extLst>
          </p:cNvPr>
          <p:cNvSpPr/>
          <p:nvPr/>
        </p:nvSpPr>
        <p:spPr>
          <a:xfrm>
            <a:off x="4872110" y="1929842"/>
            <a:ext cx="2447778" cy="4328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latin typeface="微软雅黑 Light" panose="020B0502040204020203" pitchFamily="34" charset="-122"/>
              </a:rPr>
              <a:t>二级标题</a:t>
            </a:r>
          </a:p>
        </p:txBody>
      </p:sp>
      <p:sp>
        <p:nvSpPr>
          <p:cNvPr id="17" name="矩形 16">
            <a:extLst>
              <a:ext uri="{FF2B5EF4-FFF2-40B4-BE49-F238E27FC236}">
                <a16:creationId xmlns:a16="http://schemas.microsoft.com/office/drawing/2014/main" id="{C671CA33-A2AA-4453-A522-2CB21686D23F}"/>
              </a:ext>
            </a:extLst>
          </p:cNvPr>
          <p:cNvSpPr/>
          <p:nvPr/>
        </p:nvSpPr>
        <p:spPr>
          <a:xfrm>
            <a:off x="988911" y="4070709"/>
            <a:ext cx="2593731" cy="1614866"/>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请输入对内容的描述请输入对内容的描述请输入对内容的描述请输入对内容的描述请输入对内容的描</a:t>
            </a:r>
            <a:endParaRPr lang="en-US" altLang="zh-CN" dirty="0">
              <a:solidFill>
                <a:prstClr val="black">
                  <a:lumMod val="75000"/>
                  <a:lumOff val="25000"/>
                </a:prstClr>
              </a:solidFill>
              <a:latin typeface="+mn-ea"/>
            </a:endParaRPr>
          </a:p>
        </p:txBody>
      </p:sp>
      <p:sp>
        <p:nvSpPr>
          <p:cNvPr id="18" name="矩形 17">
            <a:extLst>
              <a:ext uri="{FF2B5EF4-FFF2-40B4-BE49-F238E27FC236}">
                <a16:creationId xmlns:a16="http://schemas.microsoft.com/office/drawing/2014/main" id="{D8B8A578-9DB6-4947-8944-B3208FBD1144}"/>
              </a:ext>
            </a:extLst>
          </p:cNvPr>
          <p:cNvSpPr/>
          <p:nvPr/>
        </p:nvSpPr>
        <p:spPr>
          <a:xfrm>
            <a:off x="4799133" y="4070709"/>
            <a:ext cx="2593731" cy="1614866"/>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请输入对内容的描述请输入对内容的描述请输入对内容的描述请输入对内容的描述请输入对内容的描</a:t>
            </a:r>
            <a:endParaRPr lang="en-US" altLang="zh-CN" dirty="0">
              <a:solidFill>
                <a:prstClr val="black">
                  <a:lumMod val="75000"/>
                  <a:lumOff val="25000"/>
                </a:prstClr>
              </a:solidFill>
              <a:latin typeface="+mn-ea"/>
            </a:endParaRPr>
          </a:p>
        </p:txBody>
      </p:sp>
      <p:cxnSp>
        <p:nvCxnSpPr>
          <p:cNvPr id="20" name="直接连接符 19">
            <a:extLst>
              <a:ext uri="{FF2B5EF4-FFF2-40B4-BE49-F238E27FC236}">
                <a16:creationId xmlns:a16="http://schemas.microsoft.com/office/drawing/2014/main" id="{73FE491F-BDD2-4FDA-9742-848FAB91A992}"/>
              </a:ext>
            </a:extLst>
          </p:cNvPr>
          <p:cNvCxnSpPr>
            <a:cxnSpLocks/>
          </p:cNvCxnSpPr>
          <p:nvPr/>
        </p:nvCxnSpPr>
        <p:spPr>
          <a:xfrm>
            <a:off x="2285773" y="2522322"/>
            <a:ext cx="0" cy="511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BB49DD8-CFF7-4031-AF6E-C311DB45F4BA}"/>
              </a:ext>
            </a:extLst>
          </p:cNvPr>
          <p:cNvCxnSpPr>
            <a:cxnSpLocks/>
          </p:cNvCxnSpPr>
          <p:nvPr/>
        </p:nvCxnSpPr>
        <p:spPr>
          <a:xfrm>
            <a:off x="6095999" y="2522322"/>
            <a:ext cx="0" cy="511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1DA85C45-2D49-4764-AB1A-81A7ABABA9A9}"/>
              </a:ext>
            </a:extLst>
          </p:cNvPr>
          <p:cNvCxnSpPr>
            <a:cxnSpLocks/>
          </p:cNvCxnSpPr>
          <p:nvPr/>
        </p:nvCxnSpPr>
        <p:spPr>
          <a:xfrm>
            <a:off x="9906225" y="2522322"/>
            <a:ext cx="0" cy="511164"/>
          </a:xfrm>
          <a:prstGeom prst="line">
            <a:avLst/>
          </a:prstGeom>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B3A7FB84-E622-4909-9120-BD5731824774}"/>
              </a:ext>
            </a:extLst>
          </p:cNvPr>
          <p:cNvSpPr/>
          <p:nvPr/>
        </p:nvSpPr>
        <p:spPr>
          <a:xfrm>
            <a:off x="8685852" y="3228032"/>
            <a:ext cx="2447778" cy="4328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latin typeface="微软雅黑 Light" panose="020B0502040204020203" pitchFamily="34" charset="-122"/>
              </a:rPr>
              <a:t>三级标题</a:t>
            </a:r>
          </a:p>
        </p:txBody>
      </p:sp>
      <p:sp>
        <p:nvSpPr>
          <p:cNvPr id="25" name="矩形 24">
            <a:extLst>
              <a:ext uri="{FF2B5EF4-FFF2-40B4-BE49-F238E27FC236}">
                <a16:creationId xmlns:a16="http://schemas.microsoft.com/office/drawing/2014/main" id="{B9249902-F73C-4B93-A178-D179782CCD4E}"/>
              </a:ext>
            </a:extLst>
          </p:cNvPr>
          <p:cNvSpPr/>
          <p:nvPr/>
        </p:nvSpPr>
        <p:spPr>
          <a:xfrm>
            <a:off x="4872110" y="3228031"/>
            <a:ext cx="2447778" cy="4328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latin typeface="微软雅黑 Light" panose="020B0502040204020203" pitchFamily="34" charset="-122"/>
              </a:rPr>
              <a:t>三级标题</a:t>
            </a:r>
          </a:p>
        </p:txBody>
      </p:sp>
      <p:sp>
        <p:nvSpPr>
          <p:cNvPr id="26" name="矩形 25">
            <a:extLst>
              <a:ext uri="{FF2B5EF4-FFF2-40B4-BE49-F238E27FC236}">
                <a16:creationId xmlns:a16="http://schemas.microsoft.com/office/drawing/2014/main" id="{647A827C-5A87-44E4-B031-75DCA2C81CD6}"/>
              </a:ext>
            </a:extLst>
          </p:cNvPr>
          <p:cNvSpPr/>
          <p:nvPr/>
        </p:nvSpPr>
        <p:spPr>
          <a:xfrm>
            <a:off x="1058368" y="3228031"/>
            <a:ext cx="2447778" cy="4328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latin typeface="微软雅黑 Light" panose="020B0502040204020203" pitchFamily="34" charset="-122"/>
              </a:rPr>
              <a:t>三级标题</a:t>
            </a:r>
          </a:p>
        </p:txBody>
      </p:sp>
      <p:sp>
        <p:nvSpPr>
          <p:cNvPr id="29" name="矩形 28">
            <a:extLst>
              <a:ext uri="{FF2B5EF4-FFF2-40B4-BE49-F238E27FC236}">
                <a16:creationId xmlns:a16="http://schemas.microsoft.com/office/drawing/2014/main" id="{C92A7F31-6BE0-4FF9-A1D0-00E527A4936D}"/>
              </a:ext>
            </a:extLst>
          </p:cNvPr>
          <p:cNvSpPr/>
          <p:nvPr/>
        </p:nvSpPr>
        <p:spPr>
          <a:xfrm>
            <a:off x="8609355" y="4070709"/>
            <a:ext cx="2593731" cy="1614866"/>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请输入对内容的描述请输入对内容的描述请输入对内容的描述请输入对内容的描述请输入对内容的描</a:t>
            </a:r>
            <a:endParaRPr lang="en-US" altLang="zh-CN" dirty="0">
              <a:solidFill>
                <a:prstClr val="black">
                  <a:lumMod val="75000"/>
                  <a:lumOff val="25000"/>
                </a:prstClr>
              </a:solidFill>
              <a:latin typeface="+mn-ea"/>
            </a:endParaRPr>
          </a:p>
        </p:txBody>
      </p:sp>
    </p:spTree>
    <p:extLst>
      <p:ext uri="{BB962C8B-B14F-4D97-AF65-F5344CB8AC3E}">
        <p14:creationId xmlns:p14="http://schemas.microsoft.com/office/powerpoint/2010/main" val="27614665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B1FBB7-4C31-4BF3-A6B3-667DFCED2B64}"/>
              </a:ext>
            </a:extLst>
          </p:cNvPr>
          <p:cNvSpPr>
            <a:spLocks noGrp="1"/>
          </p:cNvSpPr>
          <p:nvPr>
            <p:ph type="body" sz="quarter" idx="10"/>
          </p:nvPr>
        </p:nvSpPr>
        <p:spPr/>
        <p:txBody>
          <a:bodyPr>
            <a:normAutofit lnSpcReduction="10000"/>
          </a:bodyPr>
          <a:lstStyle/>
          <a:p>
            <a:r>
              <a:rPr lang="zh-CN" altLang="en-US" dirty="0"/>
              <a:t>循环</a:t>
            </a:r>
          </a:p>
        </p:txBody>
      </p:sp>
      <p:sp>
        <p:nvSpPr>
          <p:cNvPr id="9" name="灯片编号占位符 8">
            <a:extLst>
              <a:ext uri="{FF2B5EF4-FFF2-40B4-BE49-F238E27FC236}">
                <a16:creationId xmlns:a16="http://schemas.microsoft.com/office/drawing/2014/main" id="{25F18753-B0D0-43F2-91C7-6267CB2F001E}"/>
              </a:ext>
            </a:extLst>
          </p:cNvPr>
          <p:cNvSpPr>
            <a:spLocks noGrp="1"/>
          </p:cNvSpPr>
          <p:nvPr>
            <p:ph type="sldNum" sz="quarter" idx="13"/>
          </p:nvPr>
        </p:nvSpPr>
        <p:spPr/>
        <p:txBody>
          <a:bodyPr/>
          <a:lstStyle/>
          <a:p>
            <a:fld id="{E16B16C1-6D5E-46C9-B419-8AFAA0B89E27}" type="slidenum">
              <a:rPr lang="zh-CN" altLang="en-US" smtClean="0"/>
              <a:pPr/>
              <a:t>33</a:t>
            </a:fld>
            <a:endParaRPr lang="zh-CN" altLang="en-US" dirty="0"/>
          </a:p>
        </p:txBody>
      </p:sp>
      <p:sp>
        <p:nvSpPr>
          <p:cNvPr id="3" name="iṩľiḓe">
            <a:extLst>
              <a:ext uri="{FF2B5EF4-FFF2-40B4-BE49-F238E27FC236}">
                <a16:creationId xmlns:a16="http://schemas.microsoft.com/office/drawing/2014/main" id="{3B3AE4A5-7899-41E0-8FAF-789CBCE7963F}"/>
              </a:ext>
            </a:extLst>
          </p:cNvPr>
          <p:cNvSpPr/>
          <p:nvPr/>
        </p:nvSpPr>
        <p:spPr bwMode="auto">
          <a:xfrm>
            <a:off x="3921621" y="2580791"/>
            <a:ext cx="1381529" cy="2403112"/>
          </a:xfrm>
          <a:custGeom>
            <a:avLst/>
            <a:gdLst/>
            <a:ahLst/>
            <a:cxnLst>
              <a:cxn ang="0">
                <a:pos x="167" y="466"/>
              </a:cxn>
              <a:cxn ang="0">
                <a:pos x="21" y="289"/>
              </a:cxn>
              <a:cxn ang="0">
                <a:pos x="268" y="0"/>
              </a:cxn>
              <a:cxn ang="0">
                <a:pos x="143" y="251"/>
              </a:cxn>
              <a:cxn ang="0">
                <a:pos x="167" y="466"/>
              </a:cxn>
            </a:cxnLst>
            <a:rect l="0" t="0" r="r" b="b"/>
            <a:pathLst>
              <a:path w="268" h="466">
                <a:moveTo>
                  <a:pt x="167" y="466"/>
                </a:moveTo>
                <a:cubicBezTo>
                  <a:pt x="167" y="466"/>
                  <a:pt x="37" y="425"/>
                  <a:pt x="21" y="289"/>
                </a:cubicBezTo>
                <a:cubicBezTo>
                  <a:pt x="0" y="124"/>
                  <a:pt x="268" y="0"/>
                  <a:pt x="268" y="0"/>
                </a:cubicBezTo>
                <a:cubicBezTo>
                  <a:pt x="268" y="0"/>
                  <a:pt x="158" y="137"/>
                  <a:pt x="143" y="251"/>
                </a:cubicBezTo>
                <a:cubicBezTo>
                  <a:pt x="127" y="376"/>
                  <a:pt x="167" y="466"/>
                  <a:pt x="167" y="466"/>
                </a:cubicBezTo>
                <a:close/>
              </a:path>
            </a:pathLst>
          </a:custGeom>
          <a:solidFill>
            <a:schemeClr val="bg2">
              <a:lumMod val="90000"/>
            </a:schemeClr>
          </a:solidFill>
          <a:ln w="9525">
            <a:noFill/>
            <a:round/>
            <a:headEnd/>
            <a:tailEnd/>
          </a:ln>
        </p:spPr>
        <p:txBody>
          <a:bodyPr wrap="square" lIns="91440" tIns="45720" rIns="91440" bIns="45720" anchor="ctr">
            <a:normAutofit/>
          </a:bodyPr>
          <a:lstStyle/>
          <a:p>
            <a:pPr algn="ctr"/>
            <a:endParaRPr dirty="0">
              <a:latin typeface="微软雅黑 Light" panose="020B0502040204020203" pitchFamily="34" charset="-122"/>
            </a:endParaRPr>
          </a:p>
        </p:txBody>
      </p:sp>
      <p:sp>
        <p:nvSpPr>
          <p:cNvPr id="4" name="îṧļidé">
            <a:extLst>
              <a:ext uri="{FF2B5EF4-FFF2-40B4-BE49-F238E27FC236}">
                <a16:creationId xmlns:a16="http://schemas.microsoft.com/office/drawing/2014/main" id="{C7A9D54A-0961-424B-BA7E-9CF15CDDFE80}"/>
              </a:ext>
            </a:extLst>
          </p:cNvPr>
          <p:cNvSpPr/>
          <p:nvPr/>
        </p:nvSpPr>
        <p:spPr bwMode="auto">
          <a:xfrm>
            <a:off x="4125930" y="1542528"/>
            <a:ext cx="2490642" cy="1632947"/>
          </a:xfrm>
          <a:custGeom>
            <a:avLst/>
            <a:gdLst/>
            <a:ahLst/>
            <a:cxnLst>
              <a:cxn ang="0">
                <a:pos x="29" y="316"/>
              </a:cxn>
              <a:cxn ang="0">
                <a:pos x="109" y="101"/>
              </a:cxn>
              <a:cxn ang="0">
                <a:pos x="483" y="170"/>
              </a:cxn>
              <a:cxn ang="0">
                <a:pos x="204" y="188"/>
              </a:cxn>
              <a:cxn ang="0">
                <a:pos x="29" y="316"/>
              </a:cxn>
            </a:cxnLst>
            <a:rect l="0" t="0" r="r" b="b"/>
            <a:pathLst>
              <a:path w="483" h="316">
                <a:moveTo>
                  <a:pt x="29" y="316"/>
                </a:moveTo>
                <a:cubicBezTo>
                  <a:pt x="29" y="316"/>
                  <a:pt x="0" y="183"/>
                  <a:pt x="109" y="101"/>
                </a:cubicBezTo>
                <a:cubicBezTo>
                  <a:pt x="242" y="0"/>
                  <a:pt x="483" y="170"/>
                  <a:pt x="483" y="170"/>
                </a:cubicBezTo>
                <a:cubicBezTo>
                  <a:pt x="483" y="170"/>
                  <a:pt x="310" y="144"/>
                  <a:pt x="204" y="188"/>
                </a:cubicBezTo>
                <a:cubicBezTo>
                  <a:pt x="87" y="236"/>
                  <a:pt x="29" y="316"/>
                  <a:pt x="29" y="316"/>
                </a:cubicBezTo>
                <a:close/>
              </a:path>
            </a:pathLst>
          </a:custGeom>
          <a:solidFill>
            <a:schemeClr val="accent1"/>
          </a:solidFill>
          <a:ln w="9525">
            <a:noFill/>
            <a:round/>
            <a:headEnd/>
            <a:tailEnd/>
          </a:ln>
        </p:spPr>
        <p:txBody>
          <a:bodyPr wrap="square" lIns="91440" tIns="45720" rIns="91440" bIns="45720" anchor="ctr">
            <a:normAutofit/>
          </a:bodyPr>
          <a:lstStyle/>
          <a:p>
            <a:pPr algn="ctr"/>
            <a:endParaRPr dirty="0">
              <a:latin typeface="微软雅黑 Light" panose="020B0502040204020203" pitchFamily="34" charset="-122"/>
            </a:endParaRPr>
          </a:p>
        </p:txBody>
      </p:sp>
      <p:sp>
        <p:nvSpPr>
          <p:cNvPr id="5" name="ïŝḷîďè">
            <a:extLst>
              <a:ext uri="{FF2B5EF4-FFF2-40B4-BE49-F238E27FC236}">
                <a16:creationId xmlns:a16="http://schemas.microsoft.com/office/drawing/2014/main" id="{A8689927-FC50-4CD3-9033-089A21DC0B15}"/>
              </a:ext>
            </a:extLst>
          </p:cNvPr>
          <p:cNvSpPr/>
          <p:nvPr/>
        </p:nvSpPr>
        <p:spPr bwMode="auto">
          <a:xfrm>
            <a:off x="5590158" y="1352426"/>
            <a:ext cx="1955543" cy="2125268"/>
          </a:xfrm>
          <a:custGeom>
            <a:avLst/>
            <a:gdLst/>
            <a:ahLst/>
            <a:cxnLst>
              <a:cxn ang="0">
                <a:pos x="0" y="93"/>
              </a:cxn>
              <a:cxn ang="0">
                <a:pos x="226" y="54"/>
              </a:cxn>
              <a:cxn ang="0">
                <a:pos x="353" y="412"/>
              </a:cxn>
              <a:cxn ang="0">
                <a:pos x="198" y="179"/>
              </a:cxn>
              <a:cxn ang="0">
                <a:pos x="0" y="93"/>
              </a:cxn>
            </a:cxnLst>
            <a:rect l="0" t="0" r="r" b="b"/>
            <a:pathLst>
              <a:path w="380" h="412">
                <a:moveTo>
                  <a:pt x="0" y="93"/>
                </a:moveTo>
                <a:cubicBezTo>
                  <a:pt x="0" y="93"/>
                  <a:pt x="100" y="0"/>
                  <a:pt x="226" y="54"/>
                </a:cubicBezTo>
                <a:cubicBezTo>
                  <a:pt x="380" y="119"/>
                  <a:pt x="353" y="412"/>
                  <a:pt x="353" y="412"/>
                </a:cubicBezTo>
                <a:cubicBezTo>
                  <a:pt x="353" y="412"/>
                  <a:pt x="289" y="249"/>
                  <a:pt x="198" y="179"/>
                </a:cubicBezTo>
                <a:cubicBezTo>
                  <a:pt x="98" y="102"/>
                  <a:pt x="0" y="93"/>
                  <a:pt x="0" y="93"/>
                </a:cubicBezTo>
                <a:close/>
              </a:path>
            </a:pathLst>
          </a:custGeom>
          <a:solidFill>
            <a:schemeClr val="bg2">
              <a:lumMod val="90000"/>
            </a:schemeClr>
          </a:solidFill>
          <a:ln w="9525">
            <a:noFill/>
            <a:round/>
            <a:headEnd/>
            <a:tailEnd/>
          </a:ln>
        </p:spPr>
        <p:txBody>
          <a:bodyPr wrap="square" lIns="91440" tIns="45720" rIns="91440" bIns="45720" anchor="ctr">
            <a:normAutofit/>
          </a:bodyPr>
          <a:lstStyle/>
          <a:p>
            <a:pPr algn="ctr"/>
            <a:endParaRPr dirty="0">
              <a:latin typeface="微软雅黑 Light" panose="020B0502040204020203" pitchFamily="34" charset="-122"/>
            </a:endParaRPr>
          </a:p>
        </p:txBody>
      </p:sp>
      <p:sp>
        <p:nvSpPr>
          <p:cNvPr id="6" name="îŝliḑê">
            <a:extLst>
              <a:ext uri="{FF2B5EF4-FFF2-40B4-BE49-F238E27FC236}">
                <a16:creationId xmlns:a16="http://schemas.microsoft.com/office/drawing/2014/main" id="{27C830B7-6F1A-4AF1-B5FB-812CCB42B480}"/>
              </a:ext>
            </a:extLst>
          </p:cNvPr>
          <p:cNvSpPr/>
          <p:nvPr/>
        </p:nvSpPr>
        <p:spPr bwMode="auto">
          <a:xfrm>
            <a:off x="6888986" y="2298072"/>
            <a:ext cx="1381529" cy="2403112"/>
          </a:xfrm>
          <a:custGeom>
            <a:avLst/>
            <a:gdLst/>
            <a:ahLst/>
            <a:cxnLst>
              <a:cxn ang="0">
                <a:pos x="101" y="0"/>
              </a:cxn>
              <a:cxn ang="0">
                <a:pos x="247" y="177"/>
              </a:cxn>
              <a:cxn ang="0">
                <a:pos x="0" y="466"/>
              </a:cxn>
              <a:cxn ang="0">
                <a:pos x="125" y="215"/>
              </a:cxn>
              <a:cxn ang="0">
                <a:pos x="101" y="0"/>
              </a:cxn>
            </a:cxnLst>
            <a:rect l="0" t="0" r="r" b="b"/>
            <a:pathLst>
              <a:path w="268" h="466">
                <a:moveTo>
                  <a:pt x="101" y="0"/>
                </a:moveTo>
                <a:cubicBezTo>
                  <a:pt x="101" y="0"/>
                  <a:pt x="231" y="41"/>
                  <a:pt x="247" y="177"/>
                </a:cubicBezTo>
                <a:cubicBezTo>
                  <a:pt x="268" y="342"/>
                  <a:pt x="0" y="466"/>
                  <a:pt x="0" y="466"/>
                </a:cubicBezTo>
                <a:cubicBezTo>
                  <a:pt x="0" y="466"/>
                  <a:pt x="110" y="329"/>
                  <a:pt x="125" y="215"/>
                </a:cubicBezTo>
                <a:cubicBezTo>
                  <a:pt x="141" y="90"/>
                  <a:pt x="101" y="0"/>
                  <a:pt x="101" y="0"/>
                </a:cubicBezTo>
                <a:close/>
              </a:path>
            </a:pathLst>
          </a:custGeom>
          <a:solidFill>
            <a:schemeClr val="accent1"/>
          </a:solidFill>
          <a:ln w="9525">
            <a:noFill/>
            <a:round/>
            <a:headEnd/>
            <a:tailEnd/>
          </a:ln>
        </p:spPr>
        <p:txBody>
          <a:bodyPr wrap="square" lIns="91440" tIns="45720" rIns="91440" bIns="45720" anchor="ctr">
            <a:normAutofit/>
          </a:bodyPr>
          <a:lstStyle/>
          <a:p>
            <a:pPr algn="ctr"/>
            <a:endParaRPr dirty="0">
              <a:latin typeface="微软雅黑 Light" panose="020B0502040204020203" pitchFamily="34" charset="-122"/>
            </a:endParaRPr>
          </a:p>
        </p:txBody>
      </p:sp>
      <p:sp>
        <p:nvSpPr>
          <p:cNvPr id="7" name="iṩļíḍê">
            <a:extLst>
              <a:ext uri="{FF2B5EF4-FFF2-40B4-BE49-F238E27FC236}">
                <a16:creationId xmlns:a16="http://schemas.microsoft.com/office/drawing/2014/main" id="{7FC6DC48-2E7D-4060-BA96-599479B48617}"/>
              </a:ext>
            </a:extLst>
          </p:cNvPr>
          <p:cNvSpPr/>
          <p:nvPr/>
        </p:nvSpPr>
        <p:spPr bwMode="auto">
          <a:xfrm>
            <a:off x="5575563" y="4106498"/>
            <a:ext cx="2485779" cy="1632947"/>
          </a:xfrm>
          <a:custGeom>
            <a:avLst/>
            <a:gdLst/>
            <a:ahLst/>
            <a:cxnLst>
              <a:cxn ang="0">
                <a:pos x="454" y="0"/>
              </a:cxn>
              <a:cxn ang="0">
                <a:pos x="374" y="215"/>
              </a:cxn>
              <a:cxn ang="0">
                <a:pos x="0" y="146"/>
              </a:cxn>
              <a:cxn ang="0">
                <a:pos x="280" y="128"/>
              </a:cxn>
              <a:cxn ang="0">
                <a:pos x="454" y="0"/>
              </a:cxn>
            </a:cxnLst>
            <a:rect l="0" t="0" r="r" b="b"/>
            <a:pathLst>
              <a:path w="483" h="316">
                <a:moveTo>
                  <a:pt x="454" y="0"/>
                </a:moveTo>
                <a:cubicBezTo>
                  <a:pt x="454" y="0"/>
                  <a:pt x="483" y="133"/>
                  <a:pt x="374" y="215"/>
                </a:cubicBezTo>
                <a:cubicBezTo>
                  <a:pt x="241" y="316"/>
                  <a:pt x="0" y="146"/>
                  <a:pt x="0" y="146"/>
                </a:cubicBezTo>
                <a:cubicBezTo>
                  <a:pt x="0" y="146"/>
                  <a:pt x="173" y="172"/>
                  <a:pt x="280" y="128"/>
                </a:cubicBezTo>
                <a:cubicBezTo>
                  <a:pt x="396" y="80"/>
                  <a:pt x="454" y="0"/>
                  <a:pt x="454" y="0"/>
                </a:cubicBezTo>
                <a:close/>
              </a:path>
            </a:pathLst>
          </a:custGeom>
          <a:solidFill>
            <a:schemeClr val="bg2">
              <a:lumMod val="90000"/>
            </a:schemeClr>
          </a:solidFill>
          <a:ln w="9525">
            <a:noFill/>
            <a:round/>
            <a:headEnd/>
            <a:tailEnd/>
          </a:ln>
        </p:spPr>
        <p:txBody>
          <a:bodyPr wrap="square" lIns="91440" tIns="45720" rIns="91440" bIns="45720" anchor="ctr">
            <a:normAutofit/>
          </a:bodyPr>
          <a:lstStyle/>
          <a:p>
            <a:pPr algn="ctr"/>
            <a:endParaRPr dirty="0">
              <a:latin typeface="微软雅黑 Light" panose="020B0502040204020203" pitchFamily="34" charset="-122"/>
            </a:endParaRPr>
          </a:p>
        </p:txBody>
      </p:sp>
      <p:sp>
        <p:nvSpPr>
          <p:cNvPr id="8" name="i$ļiḑé">
            <a:extLst>
              <a:ext uri="{FF2B5EF4-FFF2-40B4-BE49-F238E27FC236}">
                <a16:creationId xmlns:a16="http://schemas.microsoft.com/office/drawing/2014/main" id="{1794BAB3-8895-4726-8A10-8F0CAF26A9B7}"/>
              </a:ext>
            </a:extLst>
          </p:cNvPr>
          <p:cNvSpPr/>
          <p:nvPr/>
        </p:nvSpPr>
        <p:spPr bwMode="auto">
          <a:xfrm>
            <a:off x="4641571" y="3799406"/>
            <a:ext cx="1955543" cy="2125268"/>
          </a:xfrm>
          <a:custGeom>
            <a:avLst/>
            <a:gdLst/>
            <a:ahLst/>
            <a:cxnLst>
              <a:cxn ang="0">
                <a:pos x="380" y="320"/>
              </a:cxn>
              <a:cxn ang="0">
                <a:pos x="154" y="359"/>
              </a:cxn>
              <a:cxn ang="0">
                <a:pos x="27" y="0"/>
              </a:cxn>
              <a:cxn ang="0">
                <a:pos x="182" y="233"/>
              </a:cxn>
              <a:cxn ang="0">
                <a:pos x="380" y="320"/>
              </a:cxn>
            </a:cxnLst>
            <a:rect l="0" t="0" r="r" b="b"/>
            <a:pathLst>
              <a:path w="380" h="412">
                <a:moveTo>
                  <a:pt x="380" y="320"/>
                </a:moveTo>
                <a:cubicBezTo>
                  <a:pt x="380" y="320"/>
                  <a:pt x="280" y="412"/>
                  <a:pt x="154" y="359"/>
                </a:cubicBezTo>
                <a:cubicBezTo>
                  <a:pt x="0" y="294"/>
                  <a:pt x="27" y="0"/>
                  <a:pt x="27" y="0"/>
                </a:cubicBezTo>
                <a:cubicBezTo>
                  <a:pt x="27" y="0"/>
                  <a:pt x="91" y="163"/>
                  <a:pt x="182" y="233"/>
                </a:cubicBezTo>
                <a:cubicBezTo>
                  <a:pt x="282" y="310"/>
                  <a:pt x="380" y="320"/>
                  <a:pt x="380" y="320"/>
                </a:cubicBezTo>
                <a:close/>
              </a:path>
            </a:pathLst>
          </a:custGeom>
          <a:solidFill>
            <a:schemeClr val="accent1"/>
          </a:solidFill>
          <a:ln w="9525">
            <a:noFill/>
            <a:round/>
            <a:headEnd/>
            <a:tailEnd/>
          </a:ln>
        </p:spPr>
        <p:txBody>
          <a:bodyPr wrap="square" lIns="91440" tIns="45720" rIns="91440" bIns="45720" anchor="ctr">
            <a:normAutofit/>
          </a:bodyPr>
          <a:lstStyle/>
          <a:p>
            <a:pPr algn="ctr"/>
            <a:endParaRPr dirty="0">
              <a:latin typeface="微软雅黑 Light" panose="020B0502040204020203" pitchFamily="34" charset="-122"/>
            </a:endParaRPr>
          </a:p>
        </p:txBody>
      </p:sp>
      <p:grpSp>
        <p:nvGrpSpPr>
          <p:cNvPr id="27" name="组合 26">
            <a:extLst>
              <a:ext uri="{FF2B5EF4-FFF2-40B4-BE49-F238E27FC236}">
                <a16:creationId xmlns:a16="http://schemas.microsoft.com/office/drawing/2014/main" id="{0B0A9165-0094-4678-914B-E9350F9674B7}"/>
              </a:ext>
            </a:extLst>
          </p:cNvPr>
          <p:cNvGrpSpPr/>
          <p:nvPr/>
        </p:nvGrpSpPr>
        <p:grpSpPr>
          <a:xfrm>
            <a:off x="936668" y="862424"/>
            <a:ext cx="3546124" cy="1297079"/>
            <a:chOff x="719737" y="1552685"/>
            <a:chExt cx="3546124" cy="1297079"/>
          </a:xfrm>
        </p:grpSpPr>
        <p:sp>
          <p:nvSpPr>
            <p:cNvPr id="15" name="îśļîḍê">
              <a:extLst>
                <a:ext uri="{FF2B5EF4-FFF2-40B4-BE49-F238E27FC236}">
                  <a16:creationId xmlns:a16="http://schemas.microsoft.com/office/drawing/2014/main" id="{F2A2E375-4809-456A-A9E3-04BBD13D2952}"/>
                </a:ext>
              </a:extLst>
            </p:cNvPr>
            <p:cNvSpPr txBox="1"/>
            <p:nvPr/>
          </p:nvSpPr>
          <p:spPr>
            <a:xfrm>
              <a:off x="719737" y="2030316"/>
              <a:ext cx="3546124" cy="819448"/>
            </a:xfrm>
            <a:prstGeom prst="rect">
              <a:avLst/>
            </a:prstGeom>
            <a:noFill/>
          </p:spPr>
          <p:txBody>
            <a:bodyPr wrap="square" lIns="0" tIns="0" rIns="0" bIns="0">
              <a:noAutofit/>
            </a:bodyPr>
            <a:lstStyle/>
            <a:p>
              <a:pPr algn="just">
                <a:lnSpc>
                  <a:spcPct val="130000"/>
                </a:lnSpc>
              </a:pPr>
              <a:r>
                <a:rPr lang="zh-CN" altLang="en-US" dirty="0">
                  <a:latin typeface="+mn-ea"/>
                </a:rPr>
                <a:t>请输入相应的描述请输入相应的描述请输入相应的描述</a:t>
              </a:r>
              <a:endParaRPr lang="en-US" altLang="zh-CN" dirty="0">
                <a:latin typeface="+mn-ea"/>
              </a:endParaRPr>
            </a:p>
            <a:p>
              <a:pPr algn="just">
                <a:lnSpc>
                  <a:spcPct val="130000"/>
                </a:lnSpc>
              </a:pPr>
              <a:endParaRPr lang="en-US" altLang="zh-CN" dirty="0">
                <a:latin typeface="+mn-ea"/>
              </a:endParaRPr>
            </a:p>
          </p:txBody>
        </p:sp>
        <p:sp>
          <p:nvSpPr>
            <p:cNvPr id="16" name="iṡ1îḍê">
              <a:extLst>
                <a:ext uri="{FF2B5EF4-FFF2-40B4-BE49-F238E27FC236}">
                  <a16:creationId xmlns:a16="http://schemas.microsoft.com/office/drawing/2014/main" id="{FB74AD37-10EA-4639-B9CF-4F2CD3C26D98}"/>
                </a:ext>
              </a:extLst>
            </p:cNvPr>
            <p:cNvSpPr/>
            <p:nvPr/>
          </p:nvSpPr>
          <p:spPr>
            <a:xfrm>
              <a:off x="1178569" y="1552685"/>
              <a:ext cx="3087292" cy="477631"/>
            </a:xfrm>
            <a:prstGeom prst="rect">
              <a:avLst/>
            </a:prstGeom>
          </p:spPr>
          <p:txBody>
            <a:bodyPr wrap="square" lIns="0" tIns="0" rIns="0" bIns="0" anchor="ctr">
              <a:normAutofit/>
            </a:bodyPr>
            <a:lstStyle/>
            <a:p>
              <a:pPr lvl="0" algn="r" defTabSz="914378">
                <a:spcBef>
                  <a:spcPct val="0"/>
                </a:spcBef>
                <a:defRPr/>
              </a:pPr>
              <a:r>
                <a:rPr lang="zh-CN" altLang="en-US" sz="2000" b="1" dirty="0">
                  <a:solidFill>
                    <a:schemeClr val="accent1"/>
                  </a:solidFill>
                  <a:latin typeface="+mj-ea"/>
                  <a:ea typeface="+mj-ea"/>
                </a:rPr>
                <a:t>请输入小标题</a:t>
              </a:r>
            </a:p>
          </p:txBody>
        </p:sp>
      </p:grpSp>
      <p:grpSp>
        <p:nvGrpSpPr>
          <p:cNvPr id="34" name="组合 33">
            <a:extLst>
              <a:ext uri="{FF2B5EF4-FFF2-40B4-BE49-F238E27FC236}">
                <a16:creationId xmlns:a16="http://schemas.microsoft.com/office/drawing/2014/main" id="{D64F91A0-57F3-439B-BEA3-34B38D00CF19}"/>
              </a:ext>
            </a:extLst>
          </p:cNvPr>
          <p:cNvGrpSpPr/>
          <p:nvPr/>
        </p:nvGrpSpPr>
        <p:grpSpPr>
          <a:xfrm>
            <a:off x="8005292" y="846263"/>
            <a:ext cx="3087292" cy="1088766"/>
            <a:chOff x="8062326" y="1552685"/>
            <a:chExt cx="3087292" cy="1088766"/>
          </a:xfrm>
        </p:grpSpPr>
        <p:sp>
          <p:nvSpPr>
            <p:cNvPr id="23" name="iṧḷîḋe">
              <a:extLst>
                <a:ext uri="{FF2B5EF4-FFF2-40B4-BE49-F238E27FC236}">
                  <a16:creationId xmlns:a16="http://schemas.microsoft.com/office/drawing/2014/main" id="{844B2149-AABF-4130-A67A-509BB643EC52}"/>
                </a:ext>
              </a:extLst>
            </p:cNvPr>
            <p:cNvSpPr txBox="1"/>
            <p:nvPr/>
          </p:nvSpPr>
          <p:spPr>
            <a:xfrm>
              <a:off x="8062326" y="2030316"/>
              <a:ext cx="3087292" cy="611135"/>
            </a:xfrm>
            <a:prstGeom prst="rect">
              <a:avLst/>
            </a:prstGeom>
            <a:noFill/>
          </p:spPr>
          <p:txBody>
            <a:bodyPr wrap="square" lIns="0" tIns="0" rIns="0" bIns="0">
              <a:noAutofit/>
            </a:bodyPr>
            <a:lstStyle/>
            <a:p>
              <a:pPr algn="just">
                <a:lnSpc>
                  <a:spcPct val="130000"/>
                </a:lnSpc>
              </a:pPr>
              <a:r>
                <a:rPr lang="zh-CN" altLang="en-US" dirty="0">
                  <a:latin typeface="+mn-ea"/>
                </a:rPr>
                <a:t>请输入相应的描述请输入相应的描述请输入相应的描述</a:t>
              </a:r>
            </a:p>
          </p:txBody>
        </p:sp>
        <p:sp>
          <p:nvSpPr>
            <p:cNvPr id="24" name="îSľïḋè">
              <a:extLst>
                <a:ext uri="{FF2B5EF4-FFF2-40B4-BE49-F238E27FC236}">
                  <a16:creationId xmlns:a16="http://schemas.microsoft.com/office/drawing/2014/main" id="{5684FFDC-7432-4315-B679-16303CCCA4B3}"/>
                </a:ext>
              </a:extLst>
            </p:cNvPr>
            <p:cNvSpPr/>
            <p:nvPr/>
          </p:nvSpPr>
          <p:spPr>
            <a:xfrm>
              <a:off x="8062326" y="1552685"/>
              <a:ext cx="3087292" cy="477631"/>
            </a:xfrm>
            <a:prstGeom prst="rect">
              <a:avLst/>
            </a:prstGeom>
          </p:spPr>
          <p:txBody>
            <a:bodyPr wrap="square" lIns="0" tIns="0" rIns="0" bIns="0" anchor="ctr">
              <a:normAutofit/>
            </a:bodyPr>
            <a:lstStyle/>
            <a:p>
              <a:pPr lvl="0" defTabSz="914378">
                <a:spcBef>
                  <a:spcPct val="0"/>
                </a:spcBef>
                <a:defRPr/>
              </a:pPr>
              <a:r>
                <a:rPr lang="zh-CN" altLang="en-US" sz="2000" b="1" dirty="0">
                  <a:solidFill>
                    <a:schemeClr val="accent1"/>
                  </a:solidFill>
                  <a:latin typeface="+mj-ea"/>
                  <a:ea typeface="+mj-ea"/>
                </a:rPr>
                <a:t>请输入小标题</a:t>
              </a:r>
            </a:p>
          </p:txBody>
        </p:sp>
      </p:grpSp>
      <p:grpSp>
        <p:nvGrpSpPr>
          <p:cNvPr id="30" name="组合 29">
            <a:extLst>
              <a:ext uri="{FF2B5EF4-FFF2-40B4-BE49-F238E27FC236}">
                <a16:creationId xmlns:a16="http://schemas.microsoft.com/office/drawing/2014/main" id="{FF90C4E5-4263-4D5D-ADDE-2FD11FBE365B}"/>
              </a:ext>
            </a:extLst>
          </p:cNvPr>
          <p:cNvGrpSpPr/>
          <p:nvPr/>
        </p:nvGrpSpPr>
        <p:grpSpPr>
          <a:xfrm>
            <a:off x="650520" y="3089388"/>
            <a:ext cx="3115286" cy="1297079"/>
            <a:chOff x="655322" y="3454202"/>
            <a:chExt cx="3115286" cy="1297079"/>
          </a:xfrm>
        </p:grpSpPr>
        <p:sp>
          <p:nvSpPr>
            <p:cNvPr id="28" name="îśļîḍê">
              <a:extLst>
                <a:ext uri="{FF2B5EF4-FFF2-40B4-BE49-F238E27FC236}">
                  <a16:creationId xmlns:a16="http://schemas.microsoft.com/office/drawing/2014/main" id="{A2470212-ECD2-42E2-ACC0-CFD23DC37907}"/>
                </a:ext>
              </a:extLst>
            </p:cNvPr>
            <p:cNvSpPr txBox="1"/>
            <p:nvPr/>
          </p:nvSpPr>
          <p:spPr>
            <a:xfrm>
              <a:off x="655322" y="3931833"/>
              <a:ext cx="3115285" cy="819448"/>
            </a:xfrm>
            <a:prstGeom prst="rect">
              <a:avLst/>
            </a:prstGeom>
            <a:noFill/>
          </p:spPr>
          <p:txBody>
            <a:bodyPr wrap="square" lIns="0" tIns="0" rIns="0" bIns="0">
              <a:noAutofit/>
            </a:bodyPr>
            <a:lstStyle/>
            <a:p>
              <a:pPr algn="just">
                <a:lnSpc>
                  <a:spcPct val="130000"/>
                </a:lnSpc>
              </a:pPr>
              <a:r>
                <a:rPr lang="zh-CN" altLang="en-US" dirty="0">
                  <a:latin typeface="+mn-ea"/>
                </a:rPr>
                <a:t>请输入相应的描述请输入相应的描述请输入相应的描述</a:t>
              </a:r>
              <a:endParaRPr lang="en-US" altLang="zh-CN" dirty="0">
                <a:latin typeface="+mn-ea"/>
              </a:endParaRPr>
            </a:p>
            <a:p>
              <a:pPr algn="just">
                <a:lnSpc>
                  <a:spcPct val="130000"/>
                </a:lnSpc>
              </a:pPr>
              <a:endParaRPr lang="en-US" altLang="zh-CN" dirty="0">
                <a:latin typeface="+mn-ea"/>
              </a:endParaRPr>
            </a:p>
          </p:txBody>
        </p:sp>
        <p:sp>
          <p:nvSpPr>
            <p:cNvPr id="29" name="iṡ1îḍê">
              <a:extLst>
                <a:ext uri="{FF2B5EF4-FFF2-40B4-BE49-F238E27FC236}">
                  <a16:creationId xmlns:a16="http://schemas.microsoft.com/office/drawing/2014/main" id="{BAF2B34A-D5F5-4CE6-9BDC-B67115339FBF}"/>
                </a:ext>
              </a:extLst>
            </p:cNvPr>
            <p:cNvSpPr/>
            <p:nvPr/>
          </p:nvSpPr>
          <p:spPr>
            <a:xfrm>
              <a:off x="683316" y="3454202"/>
              <a:ext cx="3087292" cy="477631"/>
            </a:xfrm>
            <a:prstGeom prst="rect">
              <a:avLst/>
            </a:prstGeom>
          </p:spPr>
          <p:txBody>
            <a:bodyPr wrap="square" lIns="0" tIns="0" rIns="0" bIns="0" anchor="ctr">
              <a:normAutofit/>
            </a:bodyPr>
            <a:lstStyle/>
            <a:p>
              <a:pPr lvl="0" algn="r" defTabSz="914378">
                <a:spcBef>
                  <a:spcPct val="0"/>
                </a:spcBef>
                <a:defRPr/>
              </a:pPr>
              <a:r>
                <a:rPr lang="zh-CN" altLang="en-US" sz="2000" b="1" dirty="0">
                  <a:solidFill>
                    <a:schemeClr val="accent1"/>
                  </a:solidFill>
                  <a:latin typeface="+mj-ea"/>
                  <a:ea typeface="+mj-ea"/>
                </a:rPr>
                <a:t>请输入小标题</a:t>
              </a:r>
            </a:p>
          </p:txBody>
        </p:sp>
      </p:grpSp>
      <p:grpSp>
        <p:nvGrpSpPr>
          <p:cNvPr id="31" name="组合 30">
            <a:extLst>
              <a:ext uri="{FF2B5EF4-FFF2-40B4-BE49-F238E27FC236}">
                <a16:creationId xmlns:a16="http://schemas.microsoft.com/office/drawing/2014/main" id="{42667666-119D-4B5C-96DA-E841A2E1DB4F}"/>
              </a:ext>
            </a:extLst>
          </p:cNvPr>
          <p:cNvGrpSpPr/>
          <p:nvPr/>
        </p:nvGrpSpPr>
        <p:grpSpPr>
          <a:xfrm>
            <a:off x="936668" y="5071170"/>
            <a:ext cx="3546124" cy="1297079"/>
            <a:chOff x="224484" y="3454202"/>
            <a:chExt cx="3546124" cy="1297079"/>
          </a:xfrm>
        </p:grpSpPr>
        <p:sp>
          <p:nvSpPr>
            <p:cNvPr id="32" name="îśļîḍê">
              <a:extLst>
                <a:ext uri="{FF2B5EF4-FFF2-40B4-BE49-F238E27FC236}">
                  <a16:creationId xmlns:a16="http://schemas.microsoft.com/office/drawing/2014/main" id="{A017BCB1-EA46-4EFE-9CCF-09A7CEA54DA7}"/>
                </a:ext>
              </a:extLst>
            </p:cNvPr>
            <p:cNvSpPr txBox="1"/>
            <p:nvPr/>
          </p:nvSpPr>
          <p:spPr>
            <a:xfrm>
              <a:off x="224484" y="3931833"/>
              <a:ext cx="3546124" cy="819448"/>
            </a:xfrm>
            <a:prstGeom prst="rect">
              <a:avLst/>
            </a:prstGeom>
            <a:noFill/>
          </p:spPr>
          <p:txBody>
            <a:bodyPr wrap="square" lIns="0" tIns="0" rIns="0" bIns="0">
              <a:noAutofit/>
            </a:bodyPr>
            <a:lstStyle/>
            <a:p>
              <a:pPr algn="just">
                <a:lnSpc>
                  <a:spcPct val="130000"/>
                </a:lnSpc>
              </a:pPr>
              <a:r>
                <a:rPr lang="zh-CN" altLang="en-US" dirty="0">
                  <a:latin typeface="+mn-ea"/>
                </a:rPr>
                <a:t>请输入相应的描述请输入相应的描述请输入相应的描述</a:t>
              </a:r>
              <a:endParaRPr lang="en-US" altLang="zh-CN" dirty="0">
                <a:latin typeface="+mn-ea"/>
              </a:endParaRPr>
            </a:p>
            <a:p>
              <a:pPr algn="just">
                <a:lnSpc>
                  <a:spcPct val="150000"/>
                </a:lnSpc>
              </a:pPr>
              <a:endParaRPr lang="en-US" altLang="zh-CN" dirty="0">
                <a:latin typeface="+mn-ea"/>
              </a:endParaRPr>
            </a:p>
          </p:txBody>
        </p:sp>
        <p:sp>
          <p:nvSpPr>
            <p:cNvPr id="33" name="iṡ1îḍê">
              <a:extLst>
                <a:ext uri="{FF2B5EF4-FFF2-40B4-BE49-F238E27FC236}">
                  <a16:creationId xmlns:a16="http://schemas.microsoft.com/office/drawing/2014/main" id="{2CD47303-ACD4-4AA7-8DD0-C4D6A2ACFDEC}"/>
                </a:ext>
              </a:extLst>
            </p:cNvPr>
            <p:cNvSpPr/>
            <p:nvPr/>
          </p:nvSpPr>
          <p:spPr>
            <a:xfrm>
              <a:off x="683316" y="3454202"/>
              <a:ext cx="3087292" cy="477631"/>
            </a:xfrm>
            <a:prstGeom prst="rect">
              <a:avLst/>
            </a:prstGeom>
          </p:spPr>
          <p:txBody>
            <a:bodyPr wrap="square" lIns="0" tIns="0" rIns="0" bIns="0" anchor="ctr">
              <a:normAutofit/>
            </a:bodyPr>
            <a:lstStyle/>
            <a:p>
              <a:pPr lvl="0" algn="r" defTabSz="914378">
                <a:spcBef>
                  <a:spcPct val="0"/>
                </a:spcBef>
                <a:defRPr/>
              </a:pPr>
              <a:r>
                <a:rPr lang="zh-CN" altLang="en-US" sz="2000" b="1" dirty="0">
                  <a:solidFill>
                    <a:schemeClr val="accent1"/>
                  </a:solidFill>
                  <a:latin typeface="+mj-ea"/>
                  <a:ea typeface="+mj-ea"/>
                </a:rPr>
                <a:t>请输入小标题</a:t>
              </a:r>
            </a:p>
          </p:txBody>
        </p:sp>
      </p:grpSp>
      <p:grpSp>
        <p:nvGrpSpPr>
          <p:cNvPr id="35" name="组合 34">
            <a:extLst>
              <a:ext uri="{FF2B5EF4-FFF2-40B4-BE49-F238E27FC236}">
                <a16:creationId xmlns:a16="http://schemas.microsoft.com/office/drawing/2014/main" id="{4D1B479B-2456-4734-9131-A0764B2C67D6}"/>
              </a:ext>
            </a:extLst>
          </p:cNvPr>
          <p:cNvGrpSpPr/>
          <p:nvPr/>
        </p:nvGrpSpPr>
        <p:grpSpPr>
          <a:xfrm>
            <a:off x="8413590" y="3087817"/>
            <a:ext cx="3127890" cy="1088766"/>
            <a:chOff x="8062326" y="1552685"/>
            <a:chExt cx="3127890" cy="1088766"/>
          </a:xfrm>
        </p:grpSpPr>
        <p:sp>
          <p:nvSpPr>
            <p:cNvPr id="36" name="iṧḷîḋe">
              <a:extLst>
                <a:ext uri="{FF2B5EF4-FFF2-40B4-BE49-F238E27FC236}">
                  <a16:creationId xmlns:a16="http://schemas.microsoft.com/office/drawing/2014/main" id="{50C9AF09-DD23-40FE-B9BD-D92434167D31}"/>
                </a:ext>
              </a:extLst>
            </p:cNvPr>
            <p:cNvSpPr txBox="1"/>
            <p:nvPr/>
          </p:nvSpPr>
          <p:spPr>
            <a:xfrm>
              <a:off x="8062326" y="2030316"/>
              <a:ext cx="3127890" cy="611135"/>
            </a:xfrm>
            <a:prstGeom prst="rect">
              <a:avLst/>
            </a:prstGeom>
            <a:noFill/>
          </p:spPr>
          <p:txBody>
            <a:bodyPr wrap="square" lIns="0" tIns="0" rIns="0" bIns="0">
              <a:noAutofit/>
            </a:bodyPr>
            <a:lstStyle/>
            <a:p>
              <a:pPr algn="just">
                <a:lnSpc>
                  <a:spcPct val="130000"/>
                </a:lnSpc>
              </a:pPr>
              <a:r>
                <a:rPr lang="zh-CN" altLang="en-US" dirty="0">
                  <a:latin typeface="+mn-ea"/>
                </a:rPr>
                <a:t>请输入相应的描述请输入相应的描述请输入相应的描述</a:t>
              </a:r>
            </a:p>
          </p:txBody>
        </p:sp>
        <p:sp>
          <p:nvSpPr>
            <p:cNvPr id="37" name="îSľïḋè">
              <a:extLst>
                <a:ext uri="{FF2B5EF4-FFF2-40B4-BE49-F238E27FC236}">
                  <a16:creationId xmlns:a16="http://schemas.microsoft.com/office/drawing/2014/main" id="{3CE02891-5CD0-4521-8CAA-19EBF5E55EE3}"/>
                </a:ext>
              </a:extLst>
            </p:cNvPr>
            <p:cNvSpPr/>
            <p:nvPr/>
          </p:nvSpPr>
          <p:spPr>
            <a:xfrm>
              <a:off x="8062326" y="1552685"/>
              <a:ext cx="3087292" cy="477631"/>
            </a:xfrm>
            <a:prstGeom prst="rect">
              <a:avLst/>
            </a:prstGeom>
          </p:spPr>
          <p:txBody>
            <a:bodyPr wrap="square" lIns="0" tIns="0" rIns="0" bIns="0" anchor="ctr">
              <a:normAutofit/>
            </a:bodyPr>
            <a:lstStyle/>
            <a:p>
              <a:pPr lvl="0" defTabSz="914378">
                <a:spcBef>
                  <a:spcPct val="0"/>
                </a:spcBef>
                <a:defRPr/>
              </a:pPr>
              <a:r>
                <a:rPr lang="zh-CN" altLang="en-US" sz="2000" b="1" dirty="0">
                  <a:solidFill>
                    <a:schemeClr val="accent1"/>
                  </a:solidFill>
                  <a:latin typeface="+mj-ea"/>
                  <a:ea typeface="+mj-ea"/>
                </a:rPr>
                <a:t>请输入小标题</a:t>
              </a:r>
            </a:p>
          </p:txBody>
        </p:sp>
      </p:grpSp>
      <p:grpSp>
        <p:nvGrpSpPr>
          <p:cNvPr id="38" name="组合 37">
            <a:extLst>
              <a:ext uri="{FF2B5EF4-FFF2-40B4-BE49-F238E27FC236}">
                <a16:creationId xmlns:a16="http://schemas.microsoft.com/office/drawing/2014/main" id="{22EBBD91-0941-48EE-AC0F-919E5CD56BBA}"/>
              </a:ext>
            </a:extLst>
          </p:cNvPr>
          <p:cNvGrpSpPr/>
          <p:nvPr/>
        </p:nvGrpSpPr>
        <p:grpSpPr>
          <a:xfrm>
            <a:off x="7946197" y="5071170"/>
            <a:ext cx="3087292" cy="1088766"/>
            <a:chOff x="8062326" y="1552685"/>
            <a:chExt cx="3087292" cy="1088766"/>
          </a:xfrm>
        </p:grpSpPr>
        <p:sp>
          <p:nvSpPr>
            <p:cNvPr id="39" name="iṧḷîḋe">
              <a:extLst>
                <a:ext uri="{FF2B5EF4-FFF2-40B4-BE49-F238E27FC236}">
                  <a16:creationId xmlns:a16="http://schemas.microsoft.com/office/drawing/2014/main" id="{9A555B8B-0FD1-411F-A25E-80B0477699FB}"/>
                </a:ext>
              </a:extLst>
            </p:cNvPr>
            <p:cNvSpPr txBox="1"/>
            <p:nvPr/>
          </p:nvSpPr>
          <p:spPr>
            <a:xfrm>
              <a:off x="8062326" y="2030316"/>
              <a:ext cx="3087292" cy="611135"/>
            </a:xfrm>
            <a:prstGeom prst="rect">
              <a:avLst/>
            </a:prstGeom>
            <a:noFill/>
          </p:spPr>
          <p:txBody>
            <a:bodyPr wrap="square" lIns="0" tIns="0" rIns="0" bIns="0">
              <a:noAutofit/>
            </a:bodyPr>
            <a:lstStyle/>
            <a:p>
              <a:pPr algn="just">
                <a:lnSpc>
                  <a:spcPct val="130000"/>
                </a:lnSpc>
              </a:pPr>
              <a:r>
                <a:rPr lang="zh-CN" altLang="en-US" dirty="0">
                  <a:latin typeface="+mn-ea"/>
                </a:rPr>
                <a:t>请输入相应的描述请输入相应的描述请输入相应的描述</a:t>
              </a:r>
            </a:p>
          </p:txBody>
        </p:sp>
        <p:sp>
          <p:nvSpPr>
            <p:cNvPr id="40" name="îSľïḋè">
              <a:extLst>
                <a:ext uri="{FF2B5EF4-FFF2-40B4-BE49-F238E27FC236}">
                  <a16:creationId xmlns:a16="http://schemas.microsoft.com/office/drawing/2014/main" id="{B185E3F3-AB09-4F42-B939-A45A794031E3}"/>
                </a:ext>
              </a:extLst>
            </p:cNvPr>
            <p:cNvSpPr/>
            <p:nvPr/>
          </p:nvSpPr>
          <p:spPr>
            <a:xfrm>
              <a:off x="8062326" y="1552685"/>
              <a:ext cx="3087292" cy="477631"/>
            </a:xfrm>
            <a:prstGeom prst="rect">
              <a:avLst/>
            </a:prstGeom>
          </p:spPr>
          <p:txBody>
            <a:bodyPr wrap="square" lIns="0" tIns="0" rIns="0" bIns="0" anchor="ctr">
              <a:normAutofit/>
            </a:bodyPr>
            <a:lstStyle/>
            <a:p>
              <a:pPr lvl="0" defTabSz="914378">
                <a:spcBef>
                  <a:spcPct val="0"/>
                </a:spcBef>
                <a:defRPr/>
              </a:pPr>
              <a:r>
                <a:rPr lang="zh-CN" altLang="en-US" sz="2000" b="1" dirty="0">
                  <a:solidFill>
                    <a:schemeClr val="accent1"/>
                  </a:solidFill>
                  <a:latin typeface="+mj-ea"/>
                  <a:ea typeface="+mj-ea"/>
                </a:rPr>
                <a:t>请输入小标题</a:t>
              </a:r>
            </a:p>
          </p:txBody>
        </p:sp>
      </p:grpSp>
    </p:spTree>
    <p:extLst>
      <p:ext uri="{BB962C8B-B14F-4D97-AF65-F5344CB8AC3E}">
        <p14:creationId xmlns:p14="http://schemas.microsoft.com/office/powerpoint/2010/main" val="16018720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F17ACE-243C-46B6-9B1A-33F565095810}"/>
              </a:ext>
            </a:extLst>
          </p:cNvPr>
          <p:cNvSpPr>
            <a:spLocks noGrp="1"/>
          </p:cNvSpPr>
          <p:nvPr>
            <p:ph type="body" sz="quarter" idx="10"/>
          </p:nvPr>
        </p:nvSpPr>
        <p:spPr/>
        <p:txBody>
          <a:bodyPr>
            <a:normAutofit lnSpcReduction="10000"/>
          </a:bodyPr>
          <a:lstStyle/>
          <a:p>
            <a:r>
              <a:rPr lang="zh-CN" altLang="en-US" dirty="0"/>
              <a:t>一些学校美图（摄影：徐思钰）</a:t>
            </a:r>
          </a:p>
        </p:txBody>
      </p:sp>
      <p:sp>
        <p:nvSpPr>
          <p:cNvPr id="3" name="灯片编号占位符 2">
            <a:extLst>
              <a:ext uri="{FF2B5EF4-FFF2-40B4-BE49-F238E27FC236}">
                <a16:creationId xmlns:a16="http://schemas.microsoft.com/office/drawing/2014/main" id="{FED9D75D-6AEF-4A9A-A7B3-5C8B2FE96C33}"/>
              </a:ext>
            </a:extLst>
          </p:cNvPr>
          <p:cNvSpPr>
            <a:spLocks noGrp="1"/>
          </p:cNvSpPr>
          <p:nvPr>
            <p:ph type="sldNum" sz="quarter" idx="13"/>
          </p:nvPr>
        </p:nvSpPr>
        <p:spPr/>
        <p:txBody>
          <a:bodyPr/>
          <a:lstStyle/>
          <a:p>
            <a:fld id="{E16B16C1-6D5E-46C9-B419-8AFAA0B89E27}" type="slidenum">
              <a:rPr lang="zh-CN" altLang="en-US" smtClean="0"/>
              <a:pPr/>
              <a:t>34</a:t>
            </a:fld>
            <a:endParaRPr lang="zh-CN" altLang="en-US" dirty="0"/>
          </a:p>
        </p:txBody>
      </p:sp>
      <p:pic>
        <p:nvPicPr>
          <p:cNvPr id="6" name="图片 5">
            <a:extLst>
              <a:ext uri="{FF2B5EF4-FFF2-40B4-BE49-F238E27FC236}">
                <a16:creationId xmlns:a16="http://schemas.microsoft.com/office/drawing/2014/main" id="{6BB5B7DD-C34F-4D8A-9146-DAC634191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2372" y="952500"/>
            <a:ext cx="9507256" cy="5346700"/>
          </a:xfrm>
          <a:prstGeom prst="rect">
            <a:avLst/>
          </a:prstGeom>
        </p:spPr>
      </p:pic>
    </p:spTree>
    <p:extLst>
      <p:ext uri="{BB962C8B-B14F-4D97-AF65-F5344CB8AC3E}">
        <p14:creationId xmlns:p14="http://schemas.microsoft.com/office/powerpoint/2010/main" val="1824950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F17ACE-243C-46B6-9B1A-33F565095810}"/>
              </a:ext>
            </a:extLst>
          </p:cNvPr>
          <p:cNvSpPr>
            <a:spLocks noGrp="1"/>
          </p:cNvSpPr>
          <p:nvPr>
            <p:ph type="body" sz="quarter" idx="10"/>
          </p:nvPr>
        </p:nvSpPr>
        <p:spPr/>
        <p:txBody>
          <a:bodyPr>
            <a:normAutofit lnSpcReduction="10000"/>
          </a:bodyPr>
          <a:lstStyle/>
          <a:p>
            <a:r>
              <a:rPr lang="zh-CN" altLang="en-US" dirty="0"/>
              <a:t>一些学校美图（摄影：徐思钰）</a:t>
            </a:r>
          </a:p>
        </p:txBody>
      </p:sp>
      <p:sp>
        <p:nvSpPr>
          <p:cNvPr id="3" name="灯片编号占位符 2">
            <a:extLst>
              <a:ext uri="{FF2B5EF4-FFF2-40B4-BE49-F238E27FC236}">
                <a16:creationId xmlns:a16="http://schemas.microsoft.com/office/drawing/2014/main" id="{6BC15076-3E80-454C-B2DA-C0F2FB3AD7F4}"/>
              </a:ext>
            </a:extLst>
          </p:cNvPr>
          <p:cNvSpPr>
            <a:spLocks noGrp="1"/>
          </p:cNvSpPr>
          <p:nvPr>
            <p:ph type="sldNum" sz="quarter" idx="13"/>
          </p:nvPr>
        </p:nvSpPr>
        <p:spPr/>
        <p:txBody>
          <a:bodyPr/>
          <a:lstStyle/>
          <a:p>
            <a:fld id="{E16B16C1-6D5E-46C9-B419-8AFAA0B89E27}" type="slidenum">
              <a:rPr lang="zh-CN" altLang="en-US" smtClean="0"/>
              <a:pPr/>
              <a:t>35</a:t>
            </a:fld>
            <a:endParaRPr lang="zh-CN" altLang="en-US" dirty="0"/>
          </a:p>
        </p:txBody>
      </p:sp>
      <p:pic>
        <p:nvPicPr>
          <p:cNvPr id="6" name="图片 5">
            <a:extLst>
              <a:ext uri="{FF2B5EF4-FFF2-40B4-BE49-F238E27FC236}">
                <a16:creationId xmlns:a16="http://schemas.microsoft.com/office/drawing/2014/main" id="{6BB5B7DD-C34F-4D8A-9146-DAC634191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2442" y="942018"/>
            <a:ext cx="9567116" cy="5380363"/>
          </a:xfrm>
          <a:prstGeom prst="rect">
            <a:avLst/>
          </a:prstGeom>
        </p:spPr>
      </p:pic>
    </p:spTree>
    <p:extLst>
      <p:ext uri="{BB962C8B-B14F-4D97-AF65-F5344CB8AC3E}">
        <p14:creationId xmlns:p14="http://schemas.microsoft.com/office/powerpoint/2010/main" val="8847615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F17ACE-243C-46B6-9B1A-33F565095810}"/>
              </a:ext>
            </a:extLst>
          </p:cNvPr>
          <p:cNvSpPr>
            <a:spLocks noGrp="1"/>
          </p:cNvSpPr>
          <p:nvPr>
            <p:ph type="body" sz="quarter" idx="10"/>
          </p:nvPr>
        </p:nvSpPr>
        <p:spPr/>
        <p:txBody>
          <a:bodyPr>
            <a:normAutofit lnSpcReduction="10000"/>
          </a:bodyPr>
          <a:lstStyle/>
          <a:p>
            <a:r>
              <a:rPr lang="zh-CN" altLang="en-US" dirty="0"/>
              <a:t>一些学校美图（摄影：徐思钰）</a:t>
            </a:r>
          </a:p>
        </p:txBody>
      </p:sp>
      <p:sp>
        <p:nvSpPr>
          <p:cNvPr id="3" name="灯片编号占位符 2">
            <a:extLst>
              <a:ext uri="{FF2B5EF4-FFF2-40B4-BE49-F238E27FC236}">
                <a16:creationId xmlns:a16="http://schemas.microsoft.com/office/drawing/2014/main" id="{FCD74613-C191-4EBC-BEBE-52BFB14ECDCB}"/>
              </a:ext>
            </a:extLst>
          </p:cNvPr>
          <p:cNvSpPr>
            <a:spLocks noGrp="1"/>
          </p:cNvSpPr>
          <p:nvPr>
            <p:ph type="sldNum" sz="quarter" idx="13"/>
          </p:nvPr>
        </p:nvSpPr>
        <p:spPr/>
        <p:txBody>
          <a:bodyPr/>
          <a:lstStyle/>
          <a:p>
            <a:fld id="{E16B16C1-6D5E-46C9-B419-8AFAA0B89E27}" type="slidenum">
              <a:rPr lang="zh-CN" altLang="en-US" smtClean="0"/>
              <a:pPr/>
              <a:t>36</a:t>
            </a:fld>
            <a:endParaRPr lang="zh-CN" altLang="en-US" dirty="0"/>
          </a:p>
        </p:txBody>
      </p:sp>
      <p:pic>
        <p:nvPicPr>
          <p:cNvPr id="6" name="图片 5">
            <a:extLst>
              <a:ext uri="{FF2B5EF4-FFF2-40B4-BE49-F238E27FC236}">
                <a16:creationId xmlns:a16="http://schemas.microsoft.com/office/drawing/2014/main" id="{6BB5B7DD-C34F-4D8A-9146-DAC634191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6395" y="952500"/>
            <a:ext cx="9499210" cy="5342174"/>
          </a:xfrm>
          <a:prstGeom prst="rect">
            <a:avLst/>
          </a:prstGeom>
        </p:spPr>
      </p:pic>
    </p:spTree>
    <p:extLst>
      <p:ext uri="{BB962C8B-B14F-4D97-AF65-F5344CB8AC3E}">
        <p14:creationId xmlns:p14="http://schemas.microsoft.com/office/powerpoint/2010/main" val="3469026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F17ACE-243C-46B6-9B1A-33F565095810}"/>
              </a:ext>
            </a:extLst>
          </p:cNvPr>
          <p:cNvSpPr>
            <a:spLocks noGrp="1"/>
          </p:cNvSpPr>
          <p:nvPr>
            <p:ph type="body" sz="quarter" idx="10"/>
          </p:nvPr>
        </p:nvSpPr>
        <p:spPr/>
        <p:txBody>
          <a:bodyPr>
            <a:normAutofit lnSpcReduction="10000"/>
          </a:bodyPr>
          <a:lstStyle/>
          <a:p>
            <a:r>
              <a:rPr lang="zh-CN" altLang="en-US" dirty="0"/>
              <a:t>一些学校美图（摄影：徐思钰）</a:t>
            </a:r>
          </a:p>
        </p:txBody>
      </p:sp>
      <p:sp>
        <p:nvSpPr>
          <p:cNvPr id="3" name="灯片编号占位符 2">
            <a:extLst>
              <a:ext uri="{FF2B5EF4-FFF2-40B4-BE49-F238E27FC236}">
                <a16:creationId xmlns:a16="http://schemas.microsoft.com/office/drawing/2014/main" id="{448D934C-9906-4B47-BD5F-7ACFE9E4BD99}"/>
              </a:ext>
            </a:extLst>
          </p:cNvPr>
          <p:cNvSpPr>
            <a:spLocks noGrp="1"/>
          </p:cNvSpPr>
          <p:nvPr>
            <p:ph type="sldNum" sz="quarter" idx="13"/>
          </p:nvPr>
        </p:nvSpPr>
        <p:spPr/>
        <p:txBody>
          <a:bodyPr/>
          <a:lstStyle/>
          <a:p>
            <a:fld id="{E16B16C1-6D5E-46C9-B419-8AFAA0B89E27}" type="slidenum">
              <a:rPr lang="zh-CN" altLang="en-US" smtClean="0"/>
              <a:pPr/>
              <a:t>37</a:t>
            </a:fld>
            <a:endParaRPr lang="zh-CN" altLang="en-US" dirty="0"/>
          </a:p>
        </p:txBody>
      </p:sp>
      <p:pic>
        <p:nvPicPr>
          <p:cNvPr id="6" name="图片 5">
            <a:extLst>
              <a:ext uri="{FF2B5EF4-FFF2-40B4-BE49-F238E27FC236}">
                <a16:creationId xmlns:a16="http://schemas.microsoft.com/office/drawing/2014/main" id="{6BB5B7DD-C34F-4D8A-9146-DAC634191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0463" y="972848"/>
            <a:ext cx="9471074" cy="5326352"/>
          </a:xfrm>
          <a:prstGeom prst="rect">
            <a:avLst/>
          </a:prstGeom>
        </p:spPr>
      </p:pic>
    </p:spTree>
    <p:extLst>
      <p:ext uri="{BB962C8B-B14F-4D97-AF65-F5344CB8AC3E}">
        <p14:creationId xmlns:p14="http://schemas.microsoft.com/office/powerpoint/2010/main" val="8813902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F17ACE-243C-46B6-9B1A-33F565095810}"/>
              </a:ext>
            </a:extLst>
          </p:cNvPr>
          <p:cNvSpPr>
            <a:spLocks noGrp="1"/>
          </p:cNvSpPr>
          <p:nvPr>
            <p:ph type="body" sz="quarter" idx="10"/>
          </p:nvPr>
        </p:nvSpPr>
        <p:spPr/>
        <p:txBody>
          <a:bodyPr>
            <a:normAutofit lnSpcReduction="10000"/>
          </a:bodyPr>
          <a:lstStyle/>
          <a:p>
            <a:r>
              <a:rPr lang="zh-CN" altLang="en-US" dirty="0"/>
              <a:t>一些学校美图（摄影：徐思钰）</a:t>
            </a:r>
          </a:p>
        </p:txBody>
      </p:sp>
      <p:sp>
        <p:nvSpPr>
          <p:cNvPr id="3" name="灯片编号占位符 2">
            <a:extLst>
              <a:ext uri="{FF2B5EF4-FFF2-40B4-BE49-F238E27FC236}">
                <a16:creationId xmlns:a16="http://schemas.microsoft.com/office/drawing/2014/main" id="{E6D76196-66F8-4FC3-ADCB-F4000ACF8F95}"/>
              </a:ext>
            </a:extLst>
          </p:cNvPr>
          <p:cNvSpPr>
            <a:spLocks noGrp="1"/>
          </p:cNvSpPr>
          <p:nvPr>
            <p:ph type="sldNum" sz="quarter" idx="13"/>
          </p:nvPr>
        </p:nvSpPr>
        <p:spPr/>
        <p:txBody>
          <a:bodyPr/>
          <a:lstStyle/>
          <a:p>
            <a:fld id="{E16B16C1-6D5E-46C9-B419-8AFAA0B89E27}" type="slidenum">
              <a:rPr lang="zh-CN" altLang="en-US" smtClean="0"/>
              <a:pPr/>
              <a:t>38</a:t>
            </a:fld>
            <a:endParaRPr lang="zh-CN" altLang="en-US" dirty="0"/>
          </a:p>
        </p:txBody>
      </p:sp>
      <p:pic>
        <p:nvPicPr>
          <p:cNvPr id="6" name="图片 5">
            <a:extLst>
              <a:ext uri="{FF2B5EF4-FFF2-40B4-BE49-F238E27FC236}">
                <a16:creationId xmlns:a16="http://schemas.microsoft.com/office/drawing/2014/main" id="{6BB5B7DD-C34F-4D8A-9146-DAC634191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3429" y="964937"/>
            <a:ext cx="9485141" cy="5334263"/>
          </a:xfrm>
          <a:prstGeom prst="rect">
            <a:avLst/>
          </a:prstGeom>
        </p:spPr>
      </p:pic>
    </p:spTree>
    <p:extLst>
      <p:ext uri="{BB962C8B-B14F-4D97-AF65-F5344CB8AC3E}">
        <p14:creationId xmlns:p14="http://schemas.microsoft.com/office/powerpoint/2010/main" val="12066150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F17ACE-243C-46B6-9B1A-33F565095810}"/>
              </a:ext>
            </a:extLst>
          </p:cNvPr>
          <p:cNvSpPr>
            <a:spLocks noGrp="1"/>
          </p:cNvSpPr>
          <p:nvPr>
            <p:ph type="body" sz="quarter" idx="10"/>
          </p:nvPr>
        </p:nvSpPr>
        <p:spPr/>
        <p:txBody>
          <a:bodyPr>
            <a:normAutofit lnSpcReduction="10000"/>
          </a:bodyPr>
          <a:lstStyle/>
          <a:p>
            <a:r>
              <a:rPr lang="zh-CN" altLang="en-US" dirty="0"/>
              <a:t>一些学校美图（摄影：徐思钰）</a:t>
            </a:r>
          </a:p>
        </p:txBody>
      </p:sp>
      <p:sp>
        <p:nvSpPr>
          <p:cNvPr id="3" name="灯片编号占位符 2">
            <a:extLst>
              <a:ext uri="{FF2B5EF4-FFF2-40B4-BE49-F238E27FC236}">
                <a16:creationId xmlns:a16="http://schemas.microsoft.com/office/drawing/2014/main" id="{7D5E34E5-A085-4193-8B2D-0FA8B57319D0}"/>
              </a:ext>
            </a:extLst>
          </p:cNvPr>
          <p:cNvSpPr>
            <a:spLocks noGrp="1"/>
          </p:cNvSpPr>
          <p:nvPr>
            <p:ph type="sldNum" sz="quarter" idx="13"/>
          </p:nvPr>
        </p:nvSpPr>
        <p:spPr/>
        <p:txBody>
          <a:bodyPr/>
          <a:lstStyle/>
          <a:p>
            <a:fld id="{E16B16C1-6D5E-46C9-B419-8AFAA0B89E27}" type="slidenum">
              <a:rPr lang="zh-CN" altLang="en-US" smtClean="0"/>
              <a:pPr/>
              <a:t>39</a:t>
            </a:fld>
            <a:endParaRPr lang="zh-CN" altLang="en-US" dirty="0"/>
          </a:p>
        </p:txBody>
      </p:sp>
      <p:pic>
        <p:nvPicPr>
          <p:cNvPr id="6" name="图片 5">
            <a:extLst>
              <a:ext uri="{FF2B5EF4-FFF2-40B4-BE49-F238E27FC236}">
                <a16:creationId xmlns:a16="http://schemas.microsoft.com/office/drawing/2014/main" id="{6BB5B7DD-C34F-4D8A-9146-DAC634191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328" y="941203"/>
            <a:ext cx="9527344" cy="5357997"/>
          </a:xfrm>
          <a:prstGeom prst="rect">
            <a:avLst/>
          </a:prstGeom>
        </p:spPr>
      </p:pic>
    </p:spTree>
    <p:extLst>
      <p:ext uri="{BB962C8B-B14F-4D97-AF65-F5344CB8AC3E}">
        <p14:creationId xmlns:p14="http://schemas.microsoft.com/office/powerpoint/2010/main" val="1905898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014B06A-C7B2-4879-AC53-C820108F871B}"/>
              </a:ext>
            </a:extLst>
          </p:cNvPr>
          <p:cNvSpPr>
            <a:spLocks noGrp="1"/>
          </p:cNvSpPr>
          <p:nvPr>
            <p:ph type="body" sz="quarter" idx="14"/>
          </p:nvPr>
        </p:nvSpPr>
        <p:spPr/>
        <p:txBody>
          <a:bodyPr>
            <a:normAutofit lnSpcReduction="10000"/>
          </a:bodyPr>
          <a:lstStyle/>
          <a:p>
            <a:r>
              <a:rPr lang="en-US" altLang="zh-CN" dirty="0"/>
              <a:t>THANKS</a:t>
            </a:r>
            <a:endParaRPr lang="zh-CN" altLang="en-US" dirty="0"/>
          </a:p>
          <a:p>
            <a:endParaRPr lang="zh-CN" altLang="en-US" dirty="0"/>
          </a:p>
        </p:txBody>
      </p:sp>
      <p:sp>
        <p:nvSpPr>
          <p:cNvPr id="7" name="文本占位符 6">
            <a:extLst>
              <a:ext uri="{FF2B5EF4-FFF2-40B4-BE49-F238E27FC236}">
                <a16:creationId xmlns:a16="http://schemas.microsoft.com/office/drawing/2014/main" id="{1C45A9E4-B3E8-4864-B6BB-AB54CE5F3A7A}"/>
              </a:ext>
            </a:extLst>
          </p:cNvPr>
          <p:cNvSpPr>
            <a:spLocks noGrp="1"/>
          </p:cNvSpPr>
          <p:nvPr>
            <p:ph type="body" sz="quarter" idx="15"/>
          </p:nvPr>
        </p:nvSpPr>
        <p:spPr/>
        <p:txBody>
          <a:bodyPr/>
          <a:lstStyle/>
          <a:p>
            <a:r>
              <a:rPr lang="zh-CN" altLang="en-US" dirty="0"/>
              <a:t>请老师批评指正</a:t>
            </a:r>
          </a:p>
          <a:p>
            <a:endParaRPr lang="zh-CN" altLang="en-US" dirty="0"/>
          </a:p>
        </p:txBody>
      </p:sp>
      <p:sp>
        <p:nvSpPr>
          <p:cNvPr id="13" name="文本占位符 12">
            <a:extLst>
              <a:ext uri="{FF2B5EF4-FFF2-40B4-BE49-F238E27FC236}">
                <a16:creationId xmlns:a16="http://schemas.microsoft.com/office/drawing/2014/main" id="{DF96F9A6-4D03-44D8-B518-BF20072C6998}"/>
              </a:ext>
            </a:extLst>
          </p:cNvPr>
          <p:cNvSpPr>
            <a:spLocks noGrp="1"/>
          </p:cNvSpPr>
          <p:nvPr>
            <p:ph type="body" sz="quarter" idx="16"/>
          </p:nvPr>
        </p:nvSpPr>
        <p:spPr/>
        <p:txBody>
          <a:bodyPr/>
          <a:lstStyle/>
          <a:p>
            <a:r>
              <a:rPr lang="zh-CN" altLang="en-US" dirty="0"/>
              <a:t>答辩人：琦迹</a:t>
            </a:r>
          </a:p>
        </p:txBody>
      </p:sp>
      <p:sp>
        <p:nvSpPr>
          <p:cNvPr id="14" name="文本占位符 13">
            <a:extLst>
              <a:ext uri="{FF2B5EF4-FFF2-40B4-BE49-F238E27FC236}">
                <a16:creationId xmlns:a16="http://schemas.microsoft.com/office/drawing/2014/main" id="{4DBD0DBA-FA9D-4361-A5B9-66D8EBD99BEE}"/>
              </a:ext>
            </a:extLst>
          </p:cNvPr>
          <p:cNvSpPr>
            <a:spLocks noGrp="1"/>
          </p:cNvSpPr>
          <p:nvPr>
            <p:ph type="body" sz="quarter" idx="17"/>
          </p:nvPr>
        </p:nvSpPr>
        <p:spPr/>
        <p:txBody>
          <a:bodyPr/>
          <a:lstStyle/>
          <a:p>
            <a:r>
              <a:rPr lang="zh-CN" altLang="en-US" dirty="0"/>
              <a:t>指导老师：侯子旭</a:t>
            </a:r>
          </a:p>
        </p:txBody>
      </p:sp>
    </p:spTree>
    <p:extLst>
      <p:ext uri="{BB962C8B-B14F-4D97-AF65-F5344CB8AC3E}">
        <p14:creationId xmlns:p14="http://schemas.microsoft.com/office/powerpoint/2010/main" val="41130065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F17ACE-243C-46B6-9B1A-33F565095810}"/>
              </a:ext>
            </a:extLst>
          </p:cNvPr>
          <p:cNvSpPr>
            <a:spLocks noGrp="1"/>
          </p:cNvSpPr>
          <p:nvPr>
            <p:ph type="body" sz="quarter" idx="10"/>
          </p:nvPr>
        </p:nvSpPr>
        <p:spPr/>
        <p:txBody>
          <a:bodyPr>
            <a:normAutofit lnSpcReduction="10000"/>
          </a:bodyPr>
          <a:lstStyle/>
          <a:p>
            <a:r>
              <a:rPr lang="zh-CN" altLang="en-US" dirty="0"/>
              <a:t>一些学校美图（摄影：徐思钰）</a:t>
            </a:r>
          </a:p>
        </p:txBody>
      </p:sp>
      <p:sp>
        <p:nvSpPr>
          <p:cNvPr id="3" name="灯片编号占位符 2">
            <a:extLst>
              <a:ext uri="{FF2B5EF4-FFF2-40B4-BE49-F238E27FC236}">
                <a16:creationId xmlns:a16="http://schemas.microsoft.com/office/drawing/2014/main" id="{EDB81E5D-5CEE-467A-B32F-C44E98929004}"/>
              </a:ext>
            </a:extLst>
          </p:cNvPr>
          <p:cNvSpPr>
            <a:spLocks noGrp="1"/>
          </p:cNvSpPr>
          <p:nvPr>
            <p:ph type="sldNum" sz="quarter" idx="13"/>
          </p:nvPr>
        </p:nvSpPr>
        <p:spPr/>
        <p:txBody>
          <a:bodyPr/>
          <a:lstStyle/>
          <a:p>
            <a:fld id="{E16B16C1-6D5E-46C9-B419-8AFAA0B89E27}" type="slidenum">
              <a:rPr lang="zh-CN" altLang="en-US" smtClean="0"/>
              <a:pPr/>
              <a:t>40</a:t>
            </a:fld>
            <a:endParaRPr lang="zh-CN" altLang="en-US" dirty="0"/>
          </a:p>
        </p:txBody>
      </p:sp>
      <p:pic>
        <p:nvPicPr>
          <p:cNvPr id="6" name="图片 5">
            <a:extLst>
              <a:ext uri="{FF2B5EF4-FFF2-40B4-BE49-F238E27FC236}">
                <a16:creationId xmlns:a16="http://schemas.microsoft.com/office/drawing/2014/main" id="{6BB5B7DD-C34F-4D8A-9146-DAC634191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6395" y="952500"/>
            <a:ext cx="9499209" cy="5340757"/>
          </a:xfrm>
          <a:prstGeom prst="rect">
            <a:avLst/>
          </a:prstGeom>
        </p:spPr>
      </p:pic>
    </p:spTree>
    <p:extLst>
      <p:ext uri="{BB962C8B-B14F-4D97-AF65-F5344CB8AC3E}">
        <p14:creationId xmlns:p14="http://schemas.microsoft.com/office/powerpoint/2010/main" val="29457240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F17ACE-243C-46B6-9B1A-33F565095810}"/>
              </a:ext>
            </a:extLst>
          </p:cNvPr>
          <p:cNvSpPr>
            <a:spLocks noGrp="1"/>
          </p:cNvSpPr>
          <p:nvPr>
            <p:ph type="body" sz="quarter" idx="10"/>
          </p:nvPr>
        </p:nvSpPr>
        <p:spPr/>
        <p:txBody>
          <a:bodyPr>
            <a:normAutofit lnSpcReduction="10000"/>
          </a:bodyPr>
          <a:lstStyle/>
          <a:p>
            <a:r>
              <a:rPr lang="zh-CN" altLang="en-US" dirty="0"/>
              <a:t>一些学校美图（摄影：徐思钰）</a:t>
            </a:r>
          </a:p>
        </p:txBody>
      </p:sp>
      <p:sp>
        <p:nvSpPr>
          <p:cNvPr id="3" name="灯片编号占位符 2">
            <a:extLst>
              <a:ext uri="{FF2B5EF4-FFF2-40B4-BE49-F238E27FC236}">
                <a16:creationId xmlns:a16="http://schemas.microsoft.com/office/drawing/2014/main" id="{17A78DD8-88F0-4BCA-8555-710699E36BB4}"/>
              </a:ext>
            </a:extLst>
          </p:cNvPr>
          <p:cNvSpPr>
            <a:spLocks noGrp="1"/>
          </p:cNvSpPr>
          <p:nvPr>
            <p:ph type="sldNum" sz="quarter" idx="13"/>
          </p:nvPr>
        </p:nvSpPr>
        <p:spPr/>
        <p:txBody>
          <a:bodyPr/>
          <a:lstStyle/>
          <a:p>
            <a:fld id="{E16B16C1-6D5E-46C9-B419-8AFAA0B89E27}" type="slidenum">
              <a:rPr lang="zh-CN" altLang="en-US" smtClean="0"/>
              <a:pPr/>
              <a:t>41</a:t>
            </a:fld>
            <a:endParaRPr lang="zh-CN" altLang="en-US" dirty="0"/>
          </a:p>
        </p:txBody>
      </p:sp>
      <p:pic>
        <p:nvPicPr>
          <p:cNvPr id="6" name="图片 5">
            <a:extLst>
              <a:ext uri="{FF2B5EF4-FFF2-40B4-BE49-F238E27FC236}">
                <a16:creationId xmlns:a16="http://schemas.microsoft.com/office/drawing/2014/main" id="{6BB5B7DD-C34F-4D8A-9146-DAC634191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0053" y="957546"/>
            <a:ext cx="9511893" cy="5349308"/>
          </a:xfrm>
          <a:prstGeom prst="rect">
            <a:avLst/>
          </a:prstGeom>
        </p:spPr>
      </p:pic>
    </p:spTree>
    <p:extLst>
      <p:ext uri="{BB962C8B-B14F-4D97-AF65-F5344CB8AC3E}">
        <p14:creationId xmlns:p14="http://schemas.microsoft.com/office/powerpoint/2010/main" val="11966971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F17ACE-243C-46B6-9B1A-33F565095810}"/>
              </a:ext>
            </a:extLst>
          </p:cNvPr>
          <p:cNvSpPr>
            <a:spLocks noGrp="1"/>
          </p:cNvSpPr>
          <p:nvPr>
            <p:ph type="body" sz="quarter" idx="10"/>
          </p:nvPr>
        </p:nvSpPr>
        <p:spPr/>
        <p:txBody>
          <a:bodyPr>
            <a:normAutofit lnSpcReduction="10000"/>
          </a:bodyPr>
          <a:lstStyle/>
          <a:p>
            <a:r>
              <a:rPr lang="zh-CN" altLang="en-US" dirty="0"/>
              <a:t>一些学校美图（摄影：徐思钰）</a:t>
            </a:r>
          </a:p>
        </p:txBody>
      </p:sp>
      <p:sp>
        <p:nvSpPr>
          <p:cNvPr id="3" name="灯片编号占位符 2">
            <a:extLst>
              <a:ext uri="{FF2B5EF4-FFF2-40B4-BE49-F238E27FC236}">
                <a16:creationId xmlns:a16="http://schemas.microsoft.com/office/drawing/2014/main" id="{4D728842-2DEB-4B54-86E8-D6C9851CD3B3}"/>
              </a:ext>
            </a:extLst>
          </p:cNvPr>
          <p:cNvSpPr>
            <a:spLocks noGrp="1"/>
          </p:cNvSpPr>
          <p:nvPr>
            <p:ph type="sldNum" sz="quarter" idx="13"/>
          </p:nvPr>
        </p:nvSpPr>
        <p:spPr/>
        <p:txBody>
          <a:bodyPr/>
          <a:lstStyle/>
          <a:p>
            <a:fld id="{E16B16C1-6D5E-46C9-B419-8AFAA0B89E27}" type="slidenum">
              <a:rPr lang="zh-CN" altLang="en-US" smtClean="0"/>
              <a:pPr/>
              <a:t>42</a:t>
            </a:fld>
            <a:endParaRPr lang="zh-CN" altLang="en-US" dirty="0"/>
          </a:p>
        </p:txBody>
      </p:sp>
      <p:pic>
        <p:nvPicPr>
          <p:cNvPr id="6" name="图片 5">
            <a:extLst>
              <a:ext uri="{FF2B5EF4-FFF2-40B4-BE49-F238E27FC236}">
                <a16:creationId xmlns:a16="http://schemas.microsoft.com/office/drawing/2014/main" id="{6BB5B7DD-C34F-4D8A-9146-DAC634191C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4121" y="952500"/>
            <a:ext cx="9483757" cy="5333485"/>
          </a:xfrm>
          <a:prstGeom prst="rect">
            <a:avLst/>
          </a:prstGeom>
        </p:spPr>
      </p:pic>
    </p:spTree>
    <p:extLst>
      <p:ext uri="{BB962C8B-B14F-4D97-AF65-F5344CB8AC3E}">
        <p14:creationId xmlns:p14="http://schemas.microsoft.com/office/powerpoint/2010/main" val="33796904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4961D1-D119-487F-81C2-67275B90E423}"/>
              </a:ext>
            </a:extLst>
          </p:cNvPr>
          <p:cNvSpPr>
            <a:spLocks noGrp="1"/>
          </p:cNvSpPr>
          <p:nvPr>
            <p:ph type="body" sz="quarter" idx="10"/>
          </p:nvPr>
        </p:nvSpPr>
        <p:spPr/>
        <p:txBody>
          <a:bodyPr>
            <a:normAutofit lnSpcReduction="10000"/>
          </a:bodyPr>
          <a:lstStyle/>
          <a:p>
            <a:r>
              <a:rPr lang="zh-CN" altLang="en-US" dirty="0"/>
              <a:t>字体使用规范</a:t>
            </a:r>
          </a:p>
        </p:txBody>
      </p:sp>
      <p:sp>
        <p:nvSpPr>
          <p:cNvPr id="3" name="灯片编号占位符 2">
            <a:extLst>
              <a:ext uri="{FF2B5EF4-FFF2-40B4-BE49-F238E27FC236}">
                <a16:creationId xmlns:a16="http://schemas.microsoft.com/office/drawing/2014/main" id="{04F3813F-5E78-4930-878F-A24734533182}"/>
              </a:ext>
            </a:extLst>
          </p:cNvPr>
          <p:cNvSpPr>
            <a:spLocks noGrp="1"/>
          </p:cNvSpPr>
          <p:nvPr>
            <p:ph type="sldNum" sz="quarter" idx="13"/>
          </p:nvPr>
        </p:nvSpPr>
        <p:spPr/>
        <p:txBody>
          <a:bodyPr/>
          <a:lstStyle/>
          <a:p>
            <a:fld id="{E16B16C1-6D5E-46C9-B419-8AFAA0B89E27}" type="slidenum">
              <a:rPr lang="zh-CN" altLang="en-US" smtClean="0"/>
              <a:pPr/>
              <a:t>43</a:t>
            </a:fld>
            <a:endParaRPr lang="zh-CN" altLang="en-US" dirty="0"/>
          </a:p>
        </p:txBody>
      </p:sp>
      <p:grpSp>
        <p:nvGrpSpPr>
          <p:cNvPr id="7" name="组合 6">
            <a:extLst>
              <a:ext uri="{FF2B5EF4-FFF2-40B4-BE49-F238E27FC236}">
                <a16:creationId xmlns:a16="http://schemas.microsoft.com/office/drawing/2014/main" id="{0A421F7D-59C2-4049-869A-47197979B9FE}"/>
              </a:ext>
            </a:extLst>
          </p:cNvPr>
          <p:cNvGrpSpPr/>
          <p:nvPr/>
        </p:nvGrpSpPr>
        <p:grpSpPr>
          <a:xfrm>
            <a:off x="645111" y="952500"/>
            <a:ext cx="4793218" cy="2774904"/>
            <a:chOff x="510302" y="909003"/>
            <a:chExt cx="4793218" cy="2774904"/>
          </a:xfrm>
        </p:grpSpPr>
        <p:cxnSp>
          <p:nvCxnSpPr>
            <p:cNvPr id="4" name="直接连接符 3">
              <a:extLst>
                <a:ext uri="{FF2B5EF4-FFF2-40B4-BE49-F238E27FC236}">
                  <a16:creationId xmlns:a16="http://schemas.microsoft.com/office/drawing/2014/main" id="{091D3BB6-9D11-42EB-9DA3-6393C2DE241C}"/>
                </a:ext>
              </a:extLst>
            </p:cNvPr>
            <p:cNvCxnSpPr/>
            <p:nvPr/>
          </p:nvCxnSpPr>
          <p:spPr>
            <a:xfrm>
              <a:off x="510302" y="1125415"/>
              <a:ext cx="522617"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0" name="文本占位符 1">
              <a:extLst>
                <a:ext uri="{FF2B5EF4-FFF2-40B4-BE49-F238E27FC236}">
                  <a16:creationId xmlns:a16="http://schemas.microsoft.com/office/drawing/2014/main" id="{FEA8FA92-6CDD-4B29-8195-DD327D49A2B5}"/>
                </a:ext>
              </a:extLst>
            </p:cNvPr>
            <p:cNvSpPr txBox="1">
              <a:spLocks/>
            </p:cNvSpPr>
            <p:nvPr/>
          </p:nvSpPr>
          <p:spPr>
            <a:xfrm>
              <a:off x="1191297" y="909003"/>
              <a:ext cx="1594106" cy="432823"/>
            </a:xfrm>
            <a:prstGeom prst="rect">
              <a:avLst/>
            </a:prstGeom>
          </p:spPr>
          <p:txBody>
            <a:bodyPr vert="horz" lIns="0" tIns="45720" rIns="0" bIns="45720" rtlCol="0">
              <a:normAutofit lnSpcReduction="10000"/>
            </a:bodyPr>
            <a:lstStyle>
              <a:lvl1pPr marL="0" indent="0" algn="l" defTabSz="914400" rtl="0" eaLnBrk="1" latinLnBrk="0" hangingPunct="1">
                <a:lnSpc>
                  <a:spcPct val="90000"/>
                </a:lnSpc>
                <a:spcBef>
                  <a:spcPts val="1000"/>
                </a:spcBef>
                <a:buFontTx/>
                <a:buNone/>
                <a:defRPr sz="2800" b="1" kern="1200">
                  <a:solidFill>
                    <a:schemeClr val="accent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i="1" dirty="0"/>
                <a:t>中文字体</a:t>
              </a:r>
            </a:p>
          </p:txBody>
        </p:sp>
        <p:grpSp>
          <p:nvGrpSpPr>
            <p:cNvPr id="10" name="组合 9">
              <a:extLst>
                <a:ext uri="{FF2B5EF4-FFF2-40B4-BE49-F238E27FC236}">
                  <a16:creationId xmlns:a16="http://schemas.microsoft.com/office/drawing/2014/main" id="{EBC10076-7D06-4E98-933C-A6DA8DD20FC0}"/>
                </a:ext>
              </a:extLst>
            </p:cNvPr>
            <p:cNvGrpSpPr/>
            <p:nvPr/>
          </p:nvGrpSpPr>
          <p:grpSpPr>
            <a:xfrm>
              <a:off x="510302" y="1601407"/>
              <a:ext cx="4793218" cy="2082500"/>
              <a:chOff x="510302" y="1601407"/>
              <a:chExt cx="4793218" cy="2082500"/>
            </a:xfrm>
          </p:grpSpPr>
          <p:grpSp>
            <p:nvGrpSpPr>
              <p:cNvPr id="8" name="组合 7">
                <a:extLst>
                  <a:ext uri="{FF2B5EF4-FFF2-40B4-BE49-F238E27FC236}">
                    <a16:creationId xmlns:a16="http://schemas.microsoft.com/office/drawing/2014/main" id="{A07CB45C-B134-4386-A9B3-05CC2BF563D8}"/>
                  </a:ext>
                </a:extLst>
              </p:cNvPr>
              <p:cNvGrpSpPr/>
              <p:nvPr/>
            </p:nvGrpSpPr>
            <p:grpSpPr>
              <a:xfrm>
                <a:off x="510302" y="2099145"/>
                <a:ext cx="4793218" cy="1584762"/>
                <a:chOff x="510302" y="1678980"/>
                <a:chExt cx="4793218" cy="1584762"/>
              </a:xfrm>
            </p:grpSpPr>
            <p:sp>
              <p:nvSpPr>
                <p:cNvPr id="24" name="iṧḷîḋe">
                  <a:extLst>
                    <a:ext uri="{FF2B5EF4-FFF2-40B4-BE49-F238E27FC236}">
                      <a16:creationId xmlns:a16="http://schemas.microsoft.com/office/drawing/2014/main" id="{D7DD279F-A5BE-4DEB-8E2C-B73DAE74F4A7}"/>
                    </a:ext>
                  </a:extLst>
                </p:cNvPr>
                <p:cNvSpPr txBox="1"/>
                <p:nvPr/>
              </p:nvSpPr>
              <p:spPr>
                <a:xfrm>
                  <a:off x="510302" y="2156611"/>
                  <a:ext cx="4793218" cy="1107131"/>
                </a:xfrm>
                <a:prstGeom prst="rect">
                  <a:avLst/>
                </a:prstGeom>
                <a:noFill/>
              </p:spPr>
              <p:txBody>
                <a:bodyPr wrap="square" lIns="0" tIns="0" rIns="0" bIns="0">
                  <a:noAutofit/>
                </a:bodyPr>
                <a:lstStyle/>
                <a:p>
                  <a:pPr algn="just">
                    <a:lnSpc>
                      <a:spcPct val="130000"/>
                    </a:lnSpc>
                  </a:pPr>
                  <a:r>
                    <a:rPr lang="zh-CN" altLang="en-US" dirty="0">
                      <a:latin typeface="+mj-ea"/>
                      <a:ea typeface="+mj-ea"/>
                    </a:rPr>
                    <a:t>北京航空航天大学简称北航，是中华人民共和国工业和信息化部直属、中央直管副部级建制的全国重点大学，世界一流大学建设高校。</a:t>
                  </a:r>
                </a:p>
              </p:txBody>
            </p:sp>
            <p:sp>
              <p:nvSpPr>
                <p:cNvPr id="25" name="îSľïḋè">
                  <a:extLst>
                    <a:ext uri="{FF2B5EF4-FFF2-40B4-BE49-F238E27FC236}">
                      <a16:creationId xmlns:a16="http://schemas.microsoft.com/office/drawing/2014/main" id="{1341508D-FEC1-448E-A36A-EEE090BC3648}"/>
                    </a:ext>
                  </a:extLst>
                </p:cNvPr>
                <p:cNvSpPr/>
                <p:nvPr/>
              </p:nvSpPr>
              <p:spPr>
                <a:xfrm>
                  <a:off x="510302" y="1678980"/>
                  <a:ext cx="3087292" cy="477631"/>
                </a:xfrm>
                <a:prstGeom prst="rect">
                  <a:avLst/>
                </a:prstGeom>
              </p:spPr>
              <p:txBody>
                <a:bodyPr wrap="square" lIns="0" tIns="0" rIns="0" bIns="0" anchor="ctr">
                  <a:normAutofit/>
                </a:bodyPr>
                <a:lstStyle/>
                <a:p>
                  <a:pPr lvl="0" defTabSz="914378">
                    <a:spcBef>
                      <a:spcPct val="0"/>
                    </a:spcBef>
                    <a:defRPr/>
                  </a:pPr>
                  <a:r>
                    <a:rPr lang="zh-CN" altLang="en-US" sz="2000" b="1" dirty="0">
                      <a:solidFill>
                        <a:schemeClr val="accent1"/>
                      </a:solidFill>
                      <a:latin typeface="+mj-ea"/>
                      <a:ea typeface="+mj-ea"/>
                    </a:rPr>
                    <a:t>微软雅黑</a:t>
                  </a:r>
                </a:p>
              </p:txBody>
            </p:sp>
          </p:grpSp>
          <p:sp>
            <p:nvSpPr>
              <p:cNvPr id="9" name="箭头: 五边形 8">
                <a:extLst>
                  <a:ext uri="{FF2B5EF4-FFF2-40B4-BE49-F238E27FC236}">
                    <a16:creationId xmlns:a16="http://schemas.microsoft.com/office/drawing/2014/main" id="{6382CD5B-365D-4749-BD63-59D746517B29}"/>
                  </a:ext>
                </a:extLst>
              </p:cNvPr>
              <p:cNvSpPr/>
              <p:nvPr/>
            </p:nvSpPr>
            <p:spPr>
              <a:xfrm>
                <a:off x="510302" y="1601407"/>
                <a:ext cx="1603717" cy="436099"/>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600" dirty="0">
                    <a:latin typeface="+mj-ea"/>
                    <a:ea typeface="+mj-ea"/>
                  </a:rPr>
                  <a:t>标题</a:t>
                </a:r>
              </a:p>
            </p:txBody>
          </p:sp>
        </p:grpSp>
      </p:grpSp>
      <p:grpSp>
        <p:nvGrpSpPr>
          <p:cNvPr id="29" name="组合 28">
            <a:extLst>
              <a:ext uri="{FF2B5EF4-FFF2-40B4-BE49-F238E27FC236}">
                <a16:creationId xmlns:a16="http://schemas.microsoft.com/office/drawing/2014/main" id="{0DAAB32D-47E9-43E1-BDC6-EA159B62F263}"/>
              </a:ext>
            </a:extLst>
          </p:cNvPr>
          <p:cNvGrpSpPr/>
          <p:nvPr/>
        </p:nvGrpSpPr>
        <p:grpSpPr>
          <a:xfrm>
            <a:off x="660400" y="4249449"/>
            <a:ext cx="4793218" cy="2082500"/>
            <a:chOff x="510302" y="1601407"/>
            <a:chExt cx="4793218" cy="2082500"/>
          </a:xfrm>
        </p:grpSpPr>
        <p:grpSp>
          <p:nvGrpSpPr>
            <p:cNvPr id="30" name="组合 29">
              <a:extLst>
                <a:ext uri="{FF2B5EF4-FFF2-40B4-BE49-F238E27FC236}">
                  <a16:creationId xmlns:a16="http://schemas.microsoft.com/office/drawing/2014/main" id="{9242F17A-405F-4031-BCCE-A5809D09C2D4}"/>
                </a:ext>
              </a:extLst>
            </p:cNvPr>
            <p:cNvGrpSpPr/>
            <p:nvPr/>
          </p:nvGrpSpPr>
          <p:grpSpPr>
            <a:xfrm>
              <a:off x="510302" y="2099145"/>
              <a:ext cx="4793218" cy="1584762"/>
              <a:chOff x="510302" y="1678980"/>
              <a:chExt cx="4793218" cy="1584762"/>
            </a:xfrm>
          </p:grpSpPr>
          <p:sp>
            <p:nvSpPr>
              <p:cNvPr id="41" name="iṧḷîḋe">
                <a:extLst>
                  <a:ext uri="{FF2B5EF4-FFF2-40B4-BE49-F238E27FC236}">
                    <a16:creationId xmlns:a16="http://schemas.microsoft.com/office/drawing/2014/main" id="{8C358A86-0884-48AB-8441-76FA8424CB66}"/>
                  </a:ext>
                </a:extLst>
              </p:cNvPr>
              <p:cNvSpPr txBox="1"/>
              <p:nvPr/>
            </p:nvSpPr>
            <p:spPr>
              <a:xfrm>
                <a:off x="510302" y="2156611"/>
                <a:ext cx="4793218" cy="1107131"/>
              </a:xfrm>
              <a:prstGeom prst="rect">
                <a:avLst/>
              </a:prstGeom>
              <a:noFill/>
            </p:spPr>
            <p:txBody>
              <a:bodyPr wrap="square" lIns="0" tIns="0" rIns="0" bIns="0">
                <a:noAutofit/>
              </a:bodyPr>
              <a:lstStyle/>
              <a:p>
                <a:pPr algn="just">
                  <a:lnSpc>
                    <a:spcPct val="130000"/>
                  </a:lnSpc>
                </a:pPr>
                <a:r>
                  <a:rPr lang="zh-CN" altLang="en-US" dirty="0">
                    <a:latin typeface="+mn-ea"/>
                  </a:rPr>
                  <a:t>北京航空航天大学简称北航，是中华人民共和国工业和信息化部直属、中央直管副部级建制的全国重点大学，世界一流大学建设高校。</a:t>
                </a:r>
              </a:p>
            </p:txBody>
          </p:sp>
          <p:sp>
            <p:nvSpPr>
              <p:cNvPr id="42" name="îSľïḋè">
                <a:extLst>
                  <a:ext uri="{FF2B5EF4-FFF2-40B4-BE49-F238E27FC236}">
                    <a16:creationId xmlns:a16="http://schemas.microsoft.com/office/drawing/2014/main" id="{5FF3639E-24B8-428A-A67B-725706E0099E}"/>
                  </a:ext>
                </a:extLst>
              </p:cNvPr>
              <p:cNvSpPr/>
              <p:nvPr/>
            </p:nvSpPr>
            <p:spPr>
              <a:xfrm>
                <a:off x="510302" y="1678980"/>
                <a:ext cx="3087292" cy="477631"/>
              </a:xfrm>
              <a:prstGeom prst="rect">
                <a:avLst/>
              </a:prstGeom>
            </p:spPr>
            <p:txBody>
              <a:bodyPr wrap="square" lIns="0" tIns="0" rIns="0" bIns="0" anchor="ctr">
                <a:normAutofit/>
              </a:bodyPr>
              <a:lstStyle/>
              <a:p>
                <a:pPr lvl="0" defTabSz="914378">
                  <a:spcBef>
                    <a:spcPct val="0"/>
                  </a:spcBef>
                  <a:defRPr/>
                </a:pPr>
                <a:r>
                  <a:rPr lang="zh-CN" altLang="en-US" sz="2000" b="1" dirty="0">
                    <a:solidFill>
                      <a:schemeClr val="accent1"/>
                    </a:solidFill>
                    <a:latin typeface="+mn-ea"/>
                  </a:rPr>
                  <a:t>微软雅黑</a:t>
                </a:r>
                <a:r>
                  <a:rPr lang="en-US" altLang="zh-CN" sz="2000" b="1" dirty="0">
                    <a:solidFill>
                      <a:schemeClr val="accent1"/>
                    </a:solidFill>
                    <a:latin typeface="+mn-ea"/>
                  </a:rPr>
                  <a:t>Light</a:t>
                </a:r>
                <a:endParaRPr lang="zh-CN" altLang="en-US" sz="2000" b="1" dirty="0">
                  <a:solidFill>
                    <a:schemeClr val="accent1"/>
                  </a:solidFill>
                  <a:latin typeface="+mn-ea"/>
                </a:endParaRPr>
              </a:p>
            </p:txBody>
          </p:sp>
        </p:grpSp>
        <p:sp>
          <p:nvSpPr>
            <p:cNvPr id="31" name="箭头: 五边形 30">
              <a:extLst>
                <a:ext uri="{FF2B5EF4-FFF2-40B4-BE49-F238E27FC236}">
                  <a16:creationId xmlns:a16="http://schemas.microsoft.com/office/drawing/2014/main" id="{BAB6779D-85C6-4108-AC6F-615FFBF7D2DA}"/>
                </a:ext>
              </a:extLst>
            </p:cNvPr>
            <p:cNvSpPr/>
            <p:nvPr/>
          </p:nvSpPr>
          <p:spPr>
            <a:xfrm>
              <a:off x="510302" y="1601407"/>
              <a:ext cx="1603717" cy="436099"/>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600" dirty="0">
                  <a:latin typeface="+mj-ea"/>
                  <a:ea typeface="+mj-ea"/>
                </a:rPr>
                <a:t>正文</a:t>
              </a:r>
            </a:p>
          </p:txBody>
        </p:sp>
      </p:grpSp>
      <p:grpSp>
        <p:nvGrpSpPr>
          <p:cNvPr id="11" name="组合 10">
            <a:extLst>
              <a:ext uri="{FF2B5EF4-FFF2-40B4-BE49-F238E27FC236}">
                <a16:creationId xmlns:a16="http://schemas.microsoft.com/office/drawing/2014/main" id="{018D495D-4B77-4BAD-9319-3CD38CF827C2}"/>
              </a:ext>
            </a:extLst>
          </p:cNvPr>
          <p:cNvGrpSpPr/>
          <p:nvPr/>
        </p:nvGrpSpPr>
        <p:grpSpPr>
          <a:xfrm>
            <a:off x="6720645" y="955218"/>
            <a:ext cx="4793218" cy="2852477"/>
            <a:chOff x="6177237" y="909003"/>
            <a:chExt cx="4793218" cy="2852477"/>
          </a:xfrm>
        </p:grpSpPr>
        <p:cxnSp>
          <p:nvCxnSpPr>
            <p:cNvPr id="21" name="直接连接符 20">
              <a:extLst>
                <a:ext uri="{FF2B5EF4-FFF2-40B4-BE49-F238E27FC236}">
                  <a16:creationId xmlns:a16="http://schemas.microsoft.com/office/drawing/2014/main" id="{AE0F0BD5-A330-4B45-8083-9DDEA68F1475}"/>
                </a:ext>
              </a:extLst>
            </p:cNvPr>
            <p:cNvCxnSpPr/>
            <p:nvPr/>
          </p:nvCxnSpPr>
          <p:spPr>
            <a:xfrm>
              <a:off x="6177237" y="1125415"/>
              <a:ext cx="522617"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2" name="文本占位符 1">
              <a:extLst>
                <a:ext uri="{FF2B5EF4-FFF2-40B4-BE49-F238E27FC236}">
                  <a16:creationId xmlns:a16="http://schemas.microsoft.com/office/drawing/2014/main" id="{EB892220-32DB-4406-99AE-D95870786ABC}"/>
                </a:ext>
              </a:extLst>
            </p:cNvPr>
            <p:cNvSpPr txBox="1">
              <a:spLocks/>
            </p:cNvSpPr>
            <p:nvPr/>
          </p:nvSpPr>
          <p:spPr>
            <a:xfrm>
              <a:off x="6858232" y="909003"/>
              <a:ext cx="1594106" cy="432823"/>
            </a:xfrm>
            <a:prstGeom prst="rect">
              <a:avLst/>
            </a:prstGeom>
          </p:spPr>
          <p:txBody>
            <a:bodyPr vert="horz" lIns="0" tIns="45720" rIns="0" bIns="45720" rtlCol="0">
              <a:normAutofit lnSpcReduction="10000"/>
            </a:bodyPr>
            <a:lstStyle>
              <a:lvl1pPr marL="0" indent="0" algn="l" defTabSz="914400" rtl="0" eaLnBrk="1" latinLnBrk="0" hangingPunct="1">
                <a:lnSpc>
                  <a:spcPct val="90000"/>
                </a:lnSpc>
                <a:spcBef>
                  <a:spcPts val="1000"/>
                </a:spcBef>
                <a:buFontTx/>
                <a:buNone/>
                <a:defRPr sz="2800" b="1" kern="1200">
                  <a:solidFill>
                    <a:schemeClr val="accent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i="1" dirty="0"/>
                <a:t>西文字体</a:t>
              </a:r>
            </a:p>
          </p:txBody>
        </p:sp>
        <p:grpSp>
          <p:nvGrpSpPr>
            <p:cNvPr id="43" name="组合 42">
              <a:extLst>
                <a:ext uri="{FF2B5EF4-FFF2-40B4-BE49-F238E27FC236}">
                  <a16:creationId xmlns:a16="http://schemas.microsoft.com/office/drawing/2014/main" id="{F264D536-5D29-4F9F-83C2-E0827CCCB939}"/>
                </a:ext>
              </a:extLst>
            </p:cNvPr>
            <p:cNvGrpSpPr/>
            <p:nvPr/>
          </p:nvGrpSpPr>
          <p:grpSpPr>
            <a:xfrm>
              <a:off x="6177237" y="1678980"/>
              <a:ext cx="4793218" cy="2082500"/>
              <a:chOff x="510302" y="1601407"/>
              <a:chExt cx="4793218" cy="2082500"/>
            </a:xfrm>
          </p:grpSpPr>
          <p:grpSp>
            <p:nvGrpSpPr>
              <p:cNvPr id="44" name="组合 43">
                <a:extLst>
                  <a:ext uri="{FF2B5EF4-FFF2-40B4-BE49-F238E27FC236}">
                    <a16:creationId xmlns:a16="http://schemas.microsoft.com/office/drawing/2014/main" id="{DFFE0807-710E-444E-950A-36421A8EBC8F}"/>
                  </a:ext>
                </a:extLst>
              </p:cNvPr>
              <p:cNvGrpSpPr/>
              <p:nvPr/>
            </p:nvGrpSpPr>
            <p:grpSpPr>
              <a:xfrm>
                <a:off x="510302" y="2099145"/>
                <a:ext cx="4793218" cy="1584762"/>
                <a:chOff x="510302" y="1678980"/>
                <a:chExt cx="4793218" cy="1584762"/>
              </a:xfrm>
            </p:grpSpPr>
            <p:sp>
              <p:nvSpPr>
                <p:cNvPr id="46" name="iṧḷîḋe">
                  <a:extLst>
                    <a:ext uri="{FF2B5EF4-FFF2-40B4-BE49-F238E27FC236}">
                      <a16:creationId xmlns:a16="http://schemas.microsoft.com/office/drawing/2014/main" id="{AB8DE1B3-5CDA-4329-A400-971333E31DE7}"/>
                    </a:ext>
                  </a:extLst>
                </p:cNvPr>
                <p:cNvSpPr txBox="1"/>
                <p:nvPr/>
              </p:nvSpPr>
              <p:spPr>
                <a:xfrm>
                  <a:off x="510302" y="2156611"/>
                  <a:ext cx="4793218" cy="1107131"/>
                </a:xfrm>
                <a:prstGeom prst="rect">
                  <a:avLst/>
                </a:prstGeom>
                <a:noFill/>
              </p:spPr>
              <p:txBody>
                <a:bodyPr wrap="square" lIns="0" tIns="0" rIns="0" bIns="0">
                  <a:noAutofit/>
                </a:bodyPr>
                <a:lstStyle/>
                <a:p>
                  <a:pPr algn="just">
                    <a:lnSpc>
                      <a:spcPct val="130000"/>
                    </a:lnSpc>
                  </a:pPr>
                  <a:r>
                    <a:rPr lang="en-US" altLang="zh-CN" dirty="0">
                      <a:latin typeface="+mj-lt"/>
                      <a:ea typeface="+mj-ea"/>
                    </a:rPr>
                    <a:t>Beijing University of Aeronautics and Astronautics, abbreviated as </a:t>
                  </a:r>
                  <a:r>
                    <a:rPr lang="en-US" altLang="zh-CN" dirty="0" err="1">
                      <a:latin typeface="+mj-lt"/>
                      <a:ea typeface="+mj-ea"/>
                    </a:rPr>
                    <a:t>Beihang</a:t>
                  </a:r>
                  <a:r>
                    <a:rPr lang="en-US" altLang="zh-CN" dirty="0">
                      <a:latin typeface="+mj-lt"/>
                      <a:ea typeface="+mj-ea"/>
                    </a:rPr>
                    <a:t>.</a:t>
                  </a:r>
                  <a:endParaRPr lang="zh-CN" altLang="en-US" dirty="0">
                    <a:latin typeface="+mj-lt"/>
                    <a:ea typeface="+mj-ea"/>
                  </a:endParaRPr>
                </a:p>
              </p:txBody>
            </p:sp>
            <p:sp>
              <p:nvSpPr>
                <p:cNvPr id="47" name="îSľïḋè">
                  <a:extLst>
                    <a:ext uri="{FF2B5EF4-FFF2-40B4-BE49-F238E27FC236}">
                      <a16:creationId xmlns:a16="http://schemas.microsoft.com/office/drawing/2014/main" id="{5DD5A4EE-0AE6-409D-97AA-51DE4F3361E0}"/>
                    </a:ext>
                  </a:extLst>
                </p:cNvPr>
                <p:cNvSpPr/>
                <p:nvPr/>
              </p:nvSpPr>
              <p:spPr>
                <a:xfrm>
                  <a:off x="510302" y="1678980"/>
                  <a:ext cx="3087292" cy="477631"/>
                </a:xfrm>
                <a:prstGeom prst="rect">
                  <a:avLst/>
                </a:prstGeom>
              </p:spPr>
              <p:txBody>
                <a:bodyPr wrap="square" lIns="0" tIns="0" rIns="0" bIns="0" anchor="ctr">
                  <a:normAutofit/>
                </a:bodyPr>
                <a:lstStyle/>
                <a:p>
                  <a:pPr lvl="0" defTabSz="914378">
                    <a:spcBef>
                      <a:spcPct val="0"/>
                    </a:spcBef>
                    <a:defRPr/>
                  </a:pPr>
                  <a:r>
                    <a:rPr lang="en-US" altLang="zh-CN" sz="2000" b="1" dirty="0">
                      <a:solidFill>
                        <a:schemeClr val="accent1"/>
                      </a:solidFill>
                      <a:latin typeface="+mj-lt"/>
                    </a:rPr>
                    <a:t>Arial Black</a:t>
                  </a:r>
                  <a:endParaRPr lang="zh-CN" altLang="en-US" sz="2000" b="1" dirty="0">
                    <a:solidFill>
                      <a:schemeClr val="accent1"/>
                    </a:solidFill>
                    <a:latin typeface="+mj-lt"/>
                  </a:endParaRPr>
                </a:p>
              </p:txBody>
            </p:sp>
          </p:grpSp>
          <p:sp>
            <p:nvSpPr>
              <p:cNvPr id="45" name="箭头: 五边形 44">
                <a:extLst>
                  <a:ext uri="{FF2B5EF4-FFF2-40B4-BE49-F238E27FC236}">
                    <a16:creationId xmlns:a16="http://schemas.microsoft.com/office/drawing/2014/main" id="{EBBA600A-950E-4E74-A1C0-2E11D0CF3151}"/>
                  </a:ext>
                </a:extLst>
              </p:cNvPr>
              <p:cNvSpPr/>
              <p:nvPr/>
            </p:nvSpPr>
            <p:spPr>
              <a:xfrm>
                <a:off x="510302" y="1601407"/>
                <a:ext cx="1603717" cy="436099"/>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600" dirty="0">
                    <a:latin typeface="+mj-ea"/>
                    <a:ea typeface="+mj-ea"/>
                  </a:rPr>
                  <a:t>标题</a:t>
                </a:r>
              </a:p>
            </p:txBody>
          </p:sp>
        </p:grpSp>
      </p:grpSp>
      <p:grpSp>
        <p:nvGrpSpPr>
          <p:cNvPr id="48" name="组合 47">
            <a:extLst>
              <a:ext uri="{FF2B5EF4-FFF2-40B4-BE49-F238E27FC236}">
                <a16:creationId xmlns:a16="http://schemas.microsoft.com/office/drawing/2014/main" id="{86C114E0-137B-41B0-BBBC-36A534977575}"/>
              </a:ext>
            </a:extLst>
          </p:cNvPr>
          <p:cNvGrpSpPr/>
          <p:nvPr/>
        </p:nvGrpSpPr>
        <p:grpSpPr>
          <a:xfrm>
            <a:off x="6720645" y="4254337"/>
            <a:ext cx="4793218" cy="2082500"/>
            <a:chOff x="510302" y="1601407"/>
            <a:chExt cx="4793218" cy="2082500"/>
          </a:xfrm>
        </p:grpSpPr>
        <p:grpSp>
          <p:nvGrpSpPr>
            <p:cNvPr id="49" name="组合 48">
              <a:extLst>
                <a:ext uri="{FF2B5EF4-FFF2-40B4-BE49-F238E27FC236}">
                  <a16:creationId xmlns:a16="http://schemas.microsoft.com/office/drawing/2014/main" id="{72738EF4-B071-4240-909D-68CC8755F564}"/>
                </a:ext>
              </a:extLst>
            </p:cNvPr>
            <p:cNvGrpSpPr/>
            <p:nvPr/>
          </p:nvGrpSpPr>
          <p:grpSpPr>
            <a:xfrm>
              <a:off x="510302" y="2099145"/>
              <a:ext cx="4793218" cy="1584762"/>
              <a:chOff x="510302" y="1678980"/>
              <a:chExt cx="4793218" cy="1584762"/>
            </a:xfrm>
          </p:grpSpPr>
          <p:sp>
            <p:nvSpPr>
              <p:cNvPr id="51" name="iṧḷîḋe">
                <a:extLst>
                  <a:ext uri="{FF2B5EF4-FFF2-40B4-BE49-F238E27FC236}">
                    <a16:creationId xmlns:a16="http://schemas.microsoft.com/office/drawing/2014/main" id="{87609EA4-8BC6-48D2-A9A7-2F9042A83D3E}"/>
                  </a:ext>
                </a:extLst>
              </p:cNvPr>
              <p:cNvSpPr txBox="1"/>
              <p:nvPr/>
            </p:nvSpPr>
            <p:spPr>
              <a:xfrm>
                <a:off x="510302" y="2156611"/>
                <a:ext cx="4793218" cy="1107131"/>
              </a:xfrm>
              <a:prstGeom prst="rect">
                <a:avLst/>
              </a:prstGeom>
              <a:noFill/>
            </p:spPr>
            <p:txBody>
              <a:bodyPr wrap="square" lIns="0" tIns="0" rIns="0" bIns="0">
                <a:noAutofit/>
              </a:bodyPr>
              <a:lstStyle/>
              <a:p>
                <a:pPr algn="just">
                  <a:lnSpc>
                    <a:spcPct val="130000"/>
                  </a:lnSpc>
                </a:pPr>
                <a:r>
                  <a:rPr lang="en-US" altLang="zh-CN" dirty="0"/>
                  <a:t>Beijing University of Aeronautics and Astronautics, abbreviated as </a:t>
                </a:r>
                <a:r>
                  <a:rPr lang="en-US" altLang="zh-CN" dirty="0" err="1"/>
                  <a:t>Beihang</a:t>
                </a:r>
                <a:r>
                  <a:rPr lang="en-US" altLang="zh-CN" dirty="0"/>
                  <a:t>.</a:t>
                </a:r>
                <a:endParaRPr lang="zh-CN" altLang="en-US" dirty="0"/>
              </a:p>
            </p:txBody>
          </p:sp>
          <p:sp>
            <p:nvSpPr>
              <p:cNvPr id="52" name="îSľïḋè">
                <a:extLst>
                  <a:ext uri="{FF2B5EF4-FFF2-40B4-BE49-F238E27FC236}">
                    <a16:creationId xmlns:a16="http://schemas.microsoft.com/office/drawing/2014/main" id="{CDA5E00E-B7FE-452B-B54B-8886C47C9BC8}"/>
                  </a:ext>
                </a:extLst>
              </p:cNvPr>
              <p:cNvSpPr/>
              <p:nvPr/>
            </p:nvSpPr>
            <p:spPr>
              <a:xfrm>
                <a:off x="510302" y="1678980"/>
                <a:ext cx="3087292" cy="477631"/>
              </a:xfrm>
              <a:prstGeom prst="rect">
                <a:avLst/>
              </a:prstGeom>
            </p:spPr>
            <p:txBody>
              <a:bodyPr wrap="square" lIns="0" tIns="0" rIns="0" bIns="0" anchor="ctr">
                <a:normAutofit/>
              </a:bodyPr>
              <a:lstStyle/>
              <a:p>
                <a:pPr lvl="0" defTabSz="914378">
                  <a:spcBef>
                    <a:spcPct val="0"/>
                  </a:spcBef>
                  <a:defRPr/>
                </a:pPr>
                <a:r>
                  <a:rPr lang="en-US" altLang="zh-CN" sz="2000" b="1" dirty="0">
                    <a:solidFill>
                      <a:schemeClr val="accent1"/>
                    </a:solidFill>
                  </a:rPr>
                  <a:t>Arial</a:t>
                </a:r>
                <a:endParaRPr lang="zh-CN" altLang="en-US" sz="2000" b="1" dirty="0">
                  <a:solidFill>
                    <a:schemeClr val="accent1"/>
                  </a:solidFill>
                  <a:latin typeface="+mn-ea"/>
                </a:endParaRPr>
              </a:p>
            </p:txBody>
          </p:sp>
        </p:grpSp>
        <p:sp>
          <p:nvSpPr>
            <p:cNvPr id="50" name="箭头: 五边形 49">
              <a:extLst>
                <a:ext uri="{FF2B5EF4-FFF2-40B4-BE49-F238E27FC236}">
                  <a16:creationId xmlns:a16="http://schemas.microsoft.com/office/drawing/2014/main" id="{74ED6801-6C26-41A9-B57A-7A2C6CAAA995}"/>
                </a:ext>
              </a:extLst>
            </p:cNvPr>
            <p:cNvSpPr/>
            <p:nvPr/>
          </p:nvSpPr>
          <p:spPr>
            <a:xfrm>
              <a:off x="510302" y="1601407"/>
              <a:ext cx="1603717" cy="436099"/>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600" dirty="0">
                  <a:latin typeface="+mj-ea"/>
                  <a:ea typeface="+mj-ea"/>
                </a:rPr>
                <a:t>正文</a:t>
              </a:r>
            </a:p>
          </p:txBody>
        </p:sp>
      </p:grpSp>
    </p:spTree>
    <p:extLst>
      <p:ext uri="{BB962C8B-B14F-4D97-AF65-F5344CB8AC3E}">
        <p14:creationId xmlns:p14="http://schemas.microsoft.com/office/powerpoint/2010/main" val="13853499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3914838-7D93-41B7-AA0F-EA3FCE9400A5}"/>
              </a:ext>
            </a:extLst>
          </p:cNvPr>
          <p:cNvSpPr>
            <a:spLocks noGrp="1"/>
          </p:cNvSpPr>
          <p:nvPr>
            <p:ph type="body" sz="quarter" idx="10"/>
          </p:nvPr>
        </p:nvSpPr>
        <p:spPr/>
        <p:txBody>
          <a:bodyPr>
            <a:normAutofit lnSpcReduction="10000"/>
          </a:bodyPr>
          <a:lstStyle/>
          <a:p>
            <a:r>
              <a:rPr lang="zh-CN" altLang="en-US" dirty="0"/>
              <a:t>版权声明</a:t>
            </a:r>
          </a:p>
        </p:txBody>
      </p:sp>
      <p:sp>
        <p:nvSpPr>
          <p:cNvPr id="11" name="灯片编号占位符 10">
            <a:extLst>
              <a:ext uri="{FF2B5EF4-FFF2-40B4-BE49-F238E27FC236}">
                <a16:creationId xmlns:a16="http://schemas.microsoft.com/office/drawing/2014/main" id="{57213A63-2141-4F5D-9542-33E6BF524ECE}"/>
              </a:ext>
            </a:extLst>
          </p:cNvPr>
          <p:cNvSpPr>
            <a:spLocks noGrp="1"/>
          </p:cNvSpPr>
          <p:nvPr>
            <p:ph type="sldNum" sz="quarter" idx="13"/>
          </p:nvPr>
        </p:nvSpPr>
        <p:spPr/>
        <p:txBody>
          <a:bodyPr/>
          <a:lstStyle/>
          <a:p>
            <a:fld id="{E16B16C1-6D5E-46C9-B419-8AFAA0B89E27}" type="slidenum">
              <a:rPr lang="zh-CN" altLang="en-US" smtClean="0"/>
              <a:pPr/>
              <a:t>44</a:t>
            </a:fld>
            <a:endParaRPr lang="zh-CN" altLang="en-US" dirty="0"/>
          </a:p>
        </p:txBody>
      </p:sp>
      <p:grpSp>
        <p:nvGrpSpPr>
          <p:cNvPr id="22" name="组合 21">
            <a:extLst>
              <a:ext uri="{FF2B5EF4-FFF2-40B4-BE49-F238E27FC236}">
                <a16:creationId xmlns:a16="http://schemas.microsoft.com/office/drawing/2014/main" id="{7C4529DE-E3D3-4722-B43F-2043514E1E5D}"/>
              </a:ext>
            </a:extLst>
          </p:cNvPr>
          <p:cNvGrpSpPr/>
          <p:nvPr/>
        </p:nvGrpSpPr>
        <p:grpSpPr>
          <a:xfrm>
            <a:off x="660400" y="1414800"/>
            <a:ext cx="2593731" cy="1767252"/>
            <a:chOff x="510302" y="1689866"/>
            <a:chExt cx="2593731" cy="1767252"/>
          </a:xfrm>
        </p:grpSpPr>
        <p:grpSp>
          <p:nvGrpSpPr>
            <p:cNvPr id="12" name="组合 11">
              <a:extLst>
                <a:ext uri="{FF2B5EF4-FFF2-40B4-BE49-F238E27FC236}">
                  <a16:creationId xmlns:a16="http://schemas.microsoft.com/office/drawing/2014/main" id="{6F05C73C-9BF3-43C8-A1DF-4AA3738D6678}"/>
                </a:ext>
              </a:extLst>
            </p:cNvPr>
            <p:cNvGrpSpPr/>
            <p:nvPr/>
          </p:nvGrpSpPr>
          <p:grpSpPr>
            <a:xfrm>
              <a:off x="510302" y="1689866"/>
              <a:ext cx="2275101" cy="432823"/>
              <a:chOff x="510302" y="909003"/>
              <a:chExt cx="2275101" cy="432823"/>
            </a:xfrm>
          </p:grpSpPr>
          <p:cxnSp>
            <p:nvCxnSpPr>
              <p:cNvPr id="3" name="直接连接符 2">
                <a:extLst>
                  <a:ext uri="{FF2B5EF4-FFF2-40B4-BE49-F238E27FC236}">
                    <a16:creationId xmlns:a16="http://schemas.microsoft.com/office/drawing/2014/main" id="{363BC93D-5897-40A2-85B0-DE8F91D92EEF}"/>
                  </a:ext>
                </a:extLst>
              </p:cNvPr>
              <p:cNvCxnSpPr/>
              <p:nvPr/>
            </p:nvCxnSpPr>
            <p:spPr>
              <a:xfrm>
                <a:off x="510302" y="1125415"/>
                <a:ext cx="522617"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4" name="文本占位符 1">
                <a:extLst>
                  <a:ext uri="{FF2B5EF4-FFF2-40B4-BE49-F238E27FC236}">
                    <a16:creationId xmlns:a16="http://schemas.microsoft.com/office/drawing/2014/main" id="{2220C916-0B47-4B5D-9A8E-427E6B0B87F6}"/>
                  </a:ext>
                </a:extLst>
              </p:cNvPr>
              <p:cNvSpPr txBox="1">
                <a:spLocks/>
              </p:cNvSpPr>
              <p:nvPr/>
            </p:nvSpPr>
            <p:spPr>
              <a:xfrm>
                <a:off x="1191297" y="909003"/>
                <a:ext cx="1594106" cy="432823"/>
              </a:xfrm>
              <a:prstGeom prst="rect">
                <a:avLst/>
              </a:prstGeom>
            </p:spPr>
            <p:txBody>
              <a:bodyPr vert="horz" lIns="0" tIns="45720" rIns="0" bIns="45720" rtlCol="0">
                <a:normAutofit lnSpcReduction="10000"/>
              </a:bodyPr>
              <a:lstStyle>
                <a:lvl1pPr marL="0" indent="0" algn="l" defTabSz="914400" rtl="0" eaLnBrk="1" latinLnBrk="0" hangingPunct="1">
                  <a:lnSpc>
                    <a:spcPct val="90000"/>
                  </a:lnSpc>
                  <a:spcBef>
                    <a:spcPts val="1000"/>
                  </a:spcBef>
                  <a:buFontTx/>
                  <a:buNone/>
                  <a:defRPr sz="2800" b="1" kern="1200">
                    <a:solidFill>
                      <a:schemeClr val="accent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i="1" dirty="0"/>
                  <a:t>关于字体</a:t>
                </a:r>
              </a:p>
            </p:txBody>
          </p:sp>
        </p:grpSp>
        <p:sp>
          <p:nvSpPr>
            <p:cNvPr id="13" name="矩形 12">
              <a:extLst>
                <a:ext uri="{FF2B5EF4-FFF2-40B4-BE49-F238E27FC236}">
                  <a16:creationId xmlns:a16="http://schemas.microsoft.com/office/drawing/2014/main" id="{0134D621-B485-4BC8-8DB4-1E65AF0EAF9E}"/>
                </a:ext>
              </a:extLst>
            </p:cNvPr>
            <p:cNvSpPr/>
            <p:nvPr/>
          </p:nvSpPr>
          <p:spPr>
            <a:xfrm>
              <a:off x="510302" y="2257751"/>
              <a:ext cx="2593731" cy="1199367"/>
            </a:xfrm>
            <a:prstGeom prst="rect">
              <a:avLst/>
            </a:prstGeom>
          </p:spPr>
          <p:txBody>
            <a:bodyPr wrap="square" lIns="0" tIns="0" rIns="0" bIns="0">
              <a:spAutoFit/>
            </a:bodyPr>
            <a:lstStyle/>
            <a:p>
              <a:pPr algn="just">
                <a:lnSpc>
                  <a:spcPct val="150000"/>
                </a:lnSpc>
                <a:defRPr/>
              </a:pPr>
              <a:r>
                <a:rPr lang="zh-CN" altLang="en-US">
                  <a:solidFill>
                    <a:prstClr val="black">
                      <a:lumMod val="75000"/>
                      <a:lumOff val="25000"/>
                    </a:prstClr>
                  </a:solidFill>
                  <a:latin typeface="+mn-ea"/>
                </a:rPr>
                <a:t>本模板</a:t>
              </a:r>
              <a:r>
                <a:rPr lang="zh-CN" altLang="en-US" dirty="0">
                  <a:solidFill>
                    <a:prstClr val="black">
                      <a:lumMod val="75000"/>
                      <a:lumOff val="25000"/>
                    </a:prstClr>
                  </a:solidFill>
                  <a:latin typeface="+mn-ea"/>
                </a:rPr>
                <a:t>所使用的所有字体仅为设计效果，如需商用请自行联系版权。</a:t>
              </a:r>
              <a:endParaRPr lang="en-US" altLang="zh-CN" dirty="0">
                <a:solidFill>
                  <a:prstClr val="black">
                    <a:lumMod val="75000"/>
                    <a:lumOff val="25000"/>
                  </a:prstClr>
                </a:solidFill>
                <a:latin typeface="+mn-ea"/>
              </a:endParaRPr>
            </a:p>
          </p:txBody>
        </p:sp>
      </p:grpSp>
      <p:grpSp>
        <p:nvGrpSpPr>
          <p:cNvPr id="16" name="组合 15">
            <a:extLst>
              <a:ext uri="{FF2B5EF4-FFF2-40B4-BE49-F238E27FC236}">
                <a16:creationId xmlns:a16="http://schemas.microsoft.com/office/drawing/2014/main" id="{DCADB40C-9D26-447F-BB49-6785255F9E5F}"/>
              </a:ext>
            </a:extLst>
          </p:cNvPr>
          <p:cNvGrpSpPr/>
          <p:nvPr/>
        </p:nvGrpSpPr>
        <p:grpSpPr>
          <a:xfrm>
            <a:off x="4958449" y="1414799"/>
            <a:ext cx="2593731" cy="1767253"/>
            <a:chOff x="4958449" y="1689865"/>
            <a:chExt cx="2593731" cy="1767253"/>
          </a:xfrm>
        </p:grpSpPr>
        <p:grpSp>
          <p:nvGrpSpPr>
            <p:cNvPr id="10" name="组合 9">
              <a:extLst>
                <a:ext uri="{FF2B5EF4-FFF2-40B4-BE49-F238E27FC236}">
                  <a16:creationId xmlns:a16="http://schemas.microsoft.com/office/drawing/2014/main" id="{068239AF-35ED-4775-B2F3-11B8E011F5F0}"/>
                </a:ext>
              </a:extLst>
            </p:cNvPr>
            <p:cNvGrpSpPr/>
            <p:nvPr/>
          </p:nvGrpSpPr>
          <p:grpSpPr>
            <a:xfrm>
              <a:off x="4958449" y="1689865"/>
              <a:ext cx="2275101" cy="432823"/>
              <a:chOff x="662702" y="1061403"/>
              <a:chExt cx="2275101" cy="432823"/>
            </a:xfrm>
          </p:grpSpPr>
          <p:cxnSp>
            <p:nvCxnSpPr>
              <p:cNvPr id="5" name="直接连接符 4">
                <a:extLst>
                  <a:ext uri="{FF2B5EF4-FFF2-40B4-BE49-F238E27FC236}">
                    <a16:creationId xmlns:a16="http://schemas.microsoft.com/office/drawing/2014/main" id="{548A6F49-9D2F-4604-9B23-26FF6477685A}"/>
                  </a:ext>
                </a:extLst>
              </p:cNvPr>
              <p:cNvCxnSpPr/>
              <p:nvPr/>
            </p:nvCxnSpPr>
            <p:spPr>
              <a:xfrm>
                <a:off x="662702" y="1277815"/>
                <a:ext cx="522617"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6" name="文本占位符 1">
                <a:extLst>
                  <a:ext uri="{FF2B5EF4-FFF2-40B4-BE49-F238E27FC236}">
                    <a16:creationId xmlns:a16="http://schemas.microsoft.com/office/drawing/2014/main" id="{00E20489-5134-41E4-B7D9-DEAF9085597F}"/>
                  </a:ext>
                </a:extLst>
              </p:cNvPr>
              <p:cNvSpPr txBox="1">
                <a:spLocks/>
              </p:cNvSpPr>
              <p:nvPr/>
            </p:nvSpPr>
            <p:spPr>
              <a:xfrm>
                <a:off x="1343697" y="1061403"/>
                <a:ext cx="1594106" cy="432823"/>
              </a:xfrm>
              <a:prstGeom prst="rect">
                <a:avLst/>
              </a:prstGeom>
            </p:spPr>
            <p:txBody>
              <a:bodyPr vert="horz" lIns="0" tIns="45720" rIns="0" bIns="45720" rtlCol="0">
                <a:noAutofit/>
              </a:bodyPr>
              <a:lstStyle>
                <a:lvl1pPr marL="0" indent="0" algn="l" defTabSz="914400" rtl="0" eaLnBrk="1" latinLnBrk="0" hangingPunct="1">
                  <a:lnSpc>
                    <a:spcPct val="90000"/>
                  </a:lnSpc>
                  <a:spcBef>
                    <a:spcPts val="1000"/>
                  </a:spcBef>
                  <a:buFontTx/>
                  <a:buNone/>
                  <a:defRPr sz="2800" b="1" kern="1200">
                    <a:solidFill>
                      <a:schemeClr val="accent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i="1" dirty="0"/>
                  <a:t>关于图片</a:t>
                </a:r>
              </a:p>
            </p:txBody>
          </p:sp>
        </p:grpSp>
        <p:sp>
          <p:nvSpPr>
            <p:cNvPr id="14" name="矩形 13">
              <a:extLst>
                <a:ext uri="{FF2B5EF4-FFF2-40B4-BE49-F238E27FC236}">
                  <a16:creationId xmlns:a16="http://schemas.microsoft.com/office/drawing/2014/main" id="{1ADC27D0-0C04-44F7-8408-0751F6A74A26}"/>
                </a:ext>
              </a:extLst>
            </p:cNvPr>
            <p:cNvSpPr/>
            <p:nvPr/>
          </p:nvSpPr>
          <p:spPr>
            <a:xfrm>
              <a:off x="4958449" y="2257751"/>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本模板所使用的图片与附赠图片版权均为徐思钰所有，禁止商用。</a:t>
              </a:r>
              <a:endParaRPr lang="en-US" altLang="zh-CN" dirty="0">
                <a:solidFill>
                  <a:prstClr val="black">
                    <a:lumMod val="75000"/>
                    <a:lumOff val="25000"/>
                  </a:prstClr>
                </a:solidFill>
                <a:latin typeface="+mn-ea"/>
              </a:endParaRPr>
            </a:p>
          </p:txBody>
        </p:sp>
      </p:grpSp>
      <p:grpSp>
        <p:nvGrpSpPr>
          <p:cNvPr id="23" name="组合 22">
            <a:extLst>
              <a:ext uri="{FF2B5EF4-FFF2-40B4-BE49-F238E27FC236}">
                <a16:creationId xmlns:a16="http://schemas.microsoft.com/office/drawing/2014/main" id="{5B30000B-BE07-46B9-B5A2-56D91A5DFDA6}"/>
              </a:ext>
            </a:extLst>
          </p:cNvPr>
          <p:cNvGrpSpPr/>
          <p:nvPr/>
        </p:nvGrpSpPr>
        <p:grpSpPr>
          <a:xfrm>
            <a:off x="8959257" y="1414800"/>
            <a:ext cx="2593731" cy="1767252"/>
            <a:chOff x="9406596" y="1689865"/>
            <a:chExt cx="2593731" cy="1767252"/>
          </a:xfrm>
        </p:grpSpPr>
        <p:grpSp>
          <p:nvGrpSpPr>
            <p:cNvPr id="9" name="组合 8">
              <a:extLst>
                <a:ext uri="{FF2B5EF4-FFF2-40B4-BE49-F238E27FC236}">
                  <a16:creationId xmlns:a16="http://schemas.microsoft.com/office/drawing/2014/main" id="{D3ACD642-17B3-4A8D-8C92-1D9EDA718DB3}"/>
                </a:ext>
              </a:extLst>
            </p:cNvPr>
            <p:cNvGrpSpPr/>
            <p:nvPr/>
          </p:nvGrpSpPr>
          <p:grpSpPr>
            <a:xfrm>
              <a:off x="9406597" y="1689865"/>
              <a:ext cx="2275101" cy="432823"/>
              <a:chOff x="510302" y="4322763"/>
              <a:chExt cx="2275101" cy="432823"/>
            </a:xfrm>
          </p:grpSpPr>
          <p:cxnSp>
            <p:nvCxnSpPr>
              <p:cNvPr id="7" name="直接连接符 6">
                <a:extLst>
                  <a:ext uri="{FF2B5EF4-FFF2-40B4-BE49-F238E27FC236}">
                    <a16:creationId xmlns:a16="http://schemas.microsoft.com/office/drawing/2014/main" id="{006708ED-AB4F-4877-B869-4C036282A6A0}"/>
                  </a:ext>
                </a:extLst>
              </p:cNvPr>
              <p:cNvCxnSpPr/>
              <p:nvPr/>
            </p:nvCxnSpPr>
            <p:spPr>
              <a:xfrm>
                <a:off x="510302" y="4539175"/>
                <a:ext cx="522617"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8" name="文本占位符 1">
                <a:extLst>
                  <a:ext uri="{FF2B5EF4-FFF2-40B4-BE49-F238E27FC236}">
                    <a16:creationId xmlns:a16="http://schemas.microsoft.com/office/drawing/2014/main" id="{825688D5-3BA9-4EA4-8F03-BDD7B02AA530}"/>
                  </a:ext>
                </a:extLst>
              </p:cNvPr>
              <p:cNvSpPr txBox="1">
                <a:spLocks/>
              </p:cNvSpPr>
              <p:nvPr/>
            </p:nvSpPr>
            <p:spPr>
              <a:xfrm>
                <a:off x="1191297" y="4322763"/>
                <a:ext cx="1594106" cy="432823"/>
              </a:xfrm>
              <a:prstGeom prst="rect">
                <a:avLst/>
              </a:prstGeom>
            </p:spPr>
            <p:txBody>
              <a:bodyPr vert="horz" lIns="0" tIns="45720" rIns="0" bIns="45720" rtlCol="0">
                <a:noAutofit/>
              </a:bodyPr>
              <a:lstStyle>
                <a:lvl1pPr marL="0" indent="0" algn="l" defTabSz="914400" rtl="0" eaLnBrk="1" latinLnBrk="0" hangingPunct="1">
                  <a:lnSpc>
                    <a:spcPct val="90000"/>
                  </a:lnSpc>
                  <a:spcBef>
                    <a:spcPts val="1000"/>
                  </a:spcBef>
                  <a:buFontTx/>
                  <a:buNone/>
                  <a:defRPr sz="2800" b="1" kern="1200">
                    <a:solidFill>
                      <a:schemeClr val="accent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i="1" dirty="0"/>
                  <a:t>关于模板</a:t>
                </a:r>
              </a:p>
            </p:txBody>
          </p:sp>
        </p:grpSp>
        <p:sp>
          <p:nvSpPr>
            <p:cNvPr id="15" name="矩形 14">
              <a:extLst>
                <a:ext uri="{FF2B5EF4-FFF2-40B4-BE49-F238E27FC236}">
                  <a16:creationId xmlns:a16="http://schemas.microsoft.com/office/drawing/2014/main" id="{E5886B50-3377-4CF6-B722-0249676E8D39}"/>
                </a:ext>
              </a:extLst>
            </p:cNvPr>
            <p:cNvSpPr/>
            <p:nvPr/>
          </p:nvSpPr>
          <p:spPr>
            <a:xfrm>
              <a:off x="9406596" y="2257750"/>
              <a:ext cx="2593731" cy="1199367"/>
            </a:xfrm>
            <a:prstGeom prst="rect">
              <a:avLst/>
            </a:prstGeom>
          </p:spPr>
          <p:txBody>
            <a:bodyPr wrap="square" lIns="0" tIns="0" rIns="0" bIns="0">
              <a:spAutoFit/>
            </a:bodyPr>
            <a:lstStyle/>
            <a:p>
              <a:pPr algn="just">
                <a:lnSpc>
                  <a:spcPct val="150000"/>
                </a:lnSpc>
                <a:defRPr/>
              </a:pPr>
              <a:r>
                <a:rPr lang="zh-CN" altLang="en-US" dirty="0">
                  <a:solidFill>
                    <a:prstClr val="black">
                      <a:lumMod val="75000"/>
                      <a:lumOff val="25000"/>
                    </a:prstClr>
                  </a:solidFill>
                  <a:latin typeface="+mn-ea"/>
                </a:rPr>
                <a:t>本模板为免费模板，仅用于本校师生日常活动所用，禁止商用。</a:t>
              </a:r>
              <a:endParaRPr lang="en-US" altLang="zh-CN" dirty="0">
                <a:solidFill>
                  <a:prstClr val="black">
                    <a:lumMod val="75000"/>
                    <a:lumOff val="25000"/>
                  </a:prstClr>
                </a:solidFill>
                <a:latin typeface="+mn-ea"/>
              </a:endParaRPr>
            </a:p>
          </p:txBody>
        </p:sp>
      </p:grpSp>
      <p:grpSp>
        <p:nvGrpSpPr>
          <p:cNvPr id="18" name="组合 17">
            <a:extLst>
              <a:ext uri="{FF2B5EF4-FFF2-40B4-BE49-F238E27FC236}">
                <a16:creationId xmlns:a16="http://schemas.microsoft.com/office/drawing/2014/main" id="{2B8C6A92-0664-44D6-B24F-4C0125ACCCB9}"/>
              </a:ext>
            </a:extLst>
          </p:cNvPr>
          <p:cNvGrpSpPr/>
          <p:nvPr/>
        </p:nvGrpSpPr>
        <p:grpSpPr>
          <a:xfrm>
            <a:off x="660400" y="3919799"/>
            <a:ext cx="2275101" cy="432823"/>
            <a:chOff x="662702" y="1061403"/>
            <a:chExt cx="2275101" cy="432823"/>
          </a:xfrm>
        </p:grpSpPr>
        <p:cxnSp>
          <p:nvCxnSpPr>
            <p:cNvPr id="20" name="直接连接符 19">
              <a:extLst>
                <a:ext uri="{FF2B5EF4-FFF2-40B4-BE49-F238E27FC236}">
                  <a16:creationId xmlns:a16="http://schemas.microsoft.com/office/drawing/2014/main" id="{DAF2F6B2-8CBC-4DE5-9EBC-36BAD4084FEF}"/>
                </a:ext>
              </a:extLst>
            </p:cNvPr>
            <p:cNvCxnSpPr/>
            <p:nvPr/>
          </p:nvCxnSpPr>
          <p:spPr>
            <a:xfrm>
              <a:off x="662702" y="1277815"/>
              <a:ext cx="522617"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1" name="文本占位符 1">
              <a:extLst>
                <a:ext uri="{FF2B5EF4-FFF2-40B4-BE49-F238E27FC236}">
                  <a16:creationId xmlns:a16="http://schemas.microsoft.com/office/drawing/2014/main" id="{D5805241-3A83-4D08-9DA6-A587A38CF9B9}"/>
                </a:ext>
              </a:extLst>
            </p:cNvPr>
            <p:cNvSpPr txBox="1">
              <a:spLocks/>
            </p:cNvSpPr>
            <p:nvPr/>
          </p:nvSpPr>
          <p:spPr>
            <a:xfrm>
              <a:off x="1343697" y="1061403"/>
              <a:ext cx="1594106" cy="432823"/>
            </a:xfrm>
            <a:prstGeom prst="rect">
              <a:avLst/>
            </a:prstGeom>
          </p:spPr>
          <p:txBody>
            <a:bodyPr vert="horz" lIns="0" tIns="45720" rIns="0" bIns="45720" rtlCol="0">
              <a:noAutofit/>
            </a:bodyPr>
            <a:lstStyle>
              <a:lvl1pPr marL="0" indent="0" algn="l" defTabSz="914400" rtl="0" eaLnBrk="1" latinLnBrk="0" hangingPunct="1">
                <a:lnSpc>
                  <a:spcPct val="90000"/>
                </a:lnSpc>
                <a:spcBef>
                  <a:spcPts val="1000"/>
                </a:spcBef>
                <a:buFontTx/>
                <a:buNone/>
                <a:defRPr sz="2800" b="1" kern="1200">
                  <a:solidFill>
                    <a:schemeClr val="accent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i="1" dirty="0"/>
                <a:t>特别鸣谢</a:t>
              </a:r>
            </a:p>
          </p:txBody>
        </p:sp>
      </p:grpSp>
      <p:sp>
        <p:nvSpPr>
          <p:cNvPr id="19" name="矩形 18">
            <a:extLst>
              <a:ext uri="{FF2B5EF4-FFF2-40B4-BE49-F238E27FC236}">
                <a16:creationId xmlns:a16="http://schemas.microsoft.com/office/drawing/2014/main" id="{E452DBA2-166B-417A-BDCE-CAA0B1A8DD81}"/>
              </a:ext>
            </a:extLst>
          </p:cNvPr>
          <p:cNvSpPr/>
          <p:nvPr/>
        </p:nvSpPr>
        <p:spPr>
          <a:xfrm>
            <a:off x="634371" y="4352622"/>
            <a:ext cx="10884529" cy="783035"/>
          </a:xfrm>
          <a:prstGeom prst="rect">
            <a:avLst/>
          </a:prstGeom>
        </p:spPr>
        <p:txBody>
          <a:bodyPr wrap="square" lIns="0" tIns="0" rIns="0" bIns="0">
            <a:spAutoFit/>
          </a:bodyPr>
          <a:lstStyle/>
          <a:p>
            <a:pPr marL="285750" indent="-285750" algn="just">
              <a:lnSpc>
                <a:spcPct val="150000"/>
              </a:lnSpc>
              <a:buClr>
                <a:schemeClr val="accent1"/>
              </a:buClr>
              <a:buFont typeface="Wingdings" panose="05000000000000000000" pitchFamily="2" charset="2"/>
              <a:buChar char="l"/>
              <a:defRPr/>
            </a:pPr>
            <a:r>
              <a:rPr lang="zh-CN" altLang="en-US" spc="100" dirty="0">
                <a:solidFill>
                  <a:schemeClr val="tx1">
                    <a:lumMod val="65000"/>
                    <a:lumOff val="35000"/>
                  </a:schemeClr>
                </a:solidFill>
              </a:rPr>
              <a:t>特别感谢为本模板提供学校图片的徐思钰同学；</a:t>
            </a:r>
            <a:endParaRPr lang="en-US" altLang="zh-CN" spc="100" dirty="0">
              <a:solidFill>
                <a:schemeClr val="tx1">
                  <a:lumMod val="65000"/>
                  <a:lumOff val="35000"/>
                </a:schemeClr>
              </a:solidFill>
            </a:endParaRPr>
          </a:p>
          <a:p>
            <a:pPr marL="285750" indent="-285750" algn="just">
              <a:lnSpc>
                <a:spcPct val="150000"/>
              </a:lnSpc>
              <a:buClr>
                <a:schemeClr val="accent1"/>
              </a:buClr>
              <a:buFont typeface="Wingdings" panose="05000000000000000000" pitchFamily="2" charset="2"/>
              <a:buChar char="l"/>
              <a:defRPr/>
            </a:pPr>
            <a:r>
              <a:rPr lang="zh-CN" altLang="en-US" spc="100" dirty="0">
                <a:solidFill>
                  <a:schemeClr val="tx1">
                    <a:lumMod val="65000"/>
                    <a:lumOff val="35000"/>
                  </a:schemeClr>
                </a:solidFill>
              </a:rPr>
              <a:t>特别感谢活动主办方以及为本模板提出宝贵建议的小伙伴。</a:t>
            </a:r>
            <a:endParaRPr lang="en-US" altLang="zh-CN" spc="100" dirty="0">
              <a:solidFill>
                <a:schemeClr val="tx1">
                  <a:lumMod val="65000"/>
                  <a:lumOff val="35000"/>
                </a:schemeClr>
              </a:solidFill>
            </a:endParaRPr>
          </a:p>
        </p:txBody>
      </p:sp>
    </p:spTree>
    <p:extLst>
      <p:ext uri="{BB962C8B-B14F-4D97-AF65-F5344CB8AC3E}">
        <p14:creationId xmlns:p14="http://schemas.microsoft.com/office/powerpoint/2010/main" val="28798563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琦迹</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北京航空航天大学</a:t>
            </a:r>
          </a:p>
        </p:txBody>
      </p:sp>
      <p:pic>
        <p:nvPicPr>
          <p:cNvPr id="6" name="图片 5" descr="图片包含 黑色, 文字&#10;&#10;描述已自动生成">
            <a:extLst>
              <a:ext uri="{FF2B5EF4-FFF2-40B4-BE49-F238E27FC236}">
                <a16:creationId xmlns:a16="http://schemas.microsoft.com/office/drawing/2014/main" id="{E5CE3D03-10E4-4A1C-B6CF-B887B43DDE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EAF24D7-1115-4496-A7D8-A6847E1A3C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4279" y="3690852"/>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9CAD46D1-BE91-46AF-A5A2-BC2B8DD5B705}"/>
              </a:ext>
            </a:extLst>
          </p:cNvPr>
          <p:cNvSpPr>
            <a:spLocks noGrp="1"/>
          </p:cNvSpPr>
          <p:nvPr>
            <p:ph type="body" sz="quarter" idx="10"/>
          </p:nvPr>
        </p:nvSpPr>
        <p:spPr/>
        <p:txBody>
          <a:bodyPr>
            <a:normAutofit lnSpcReduction="10000"/>
          </a:bodyPr>
          <a:lstStyle/>
          <a:p>
            <a:r>
              <a:rPr lang="zh-CN" altLang="en-US" dirty="0"/>
              <a:t>自我介绍</a:t>
            </a:r>
          </a:p>
        </p:txBody>
      </p:sp>
      <p:sp>
        <p:nvSpPr>
          <p:cNvPr id="2" name="灯片编号占位符 1">
            <a:extLst>
              <a:ext uri="{FF2B5EF4-FFF2-40B4-BE49-F238E27FC236}">
                <a16:creationId xmlns:a16="http://schemas.microsoft.com/office/drawing/2014/main" id="{1E5C76E0-E84E-4237-A3A8-B2F1AB279FDA}"/>
              </a:ext>
            </a:extLst>
          </p:cNvPr>
          <p:cNvSpPr>
            <a:spLocks noGrp="1"/>
          </p:cNvSpPr>
          <p:nvPr>
            <p:ph type="sldNum" sz="quarter" idx="13"/>
          </p:nvPr>
        </p:nvSpPr>
        <p:spPr/>
        <p:txBody>
          <a:bodyPr/>
          <a:lstStyle/>
          <a:p>
            <a:fld id="{E16B16C1-6D5E-46C9-B419-8AFAA0B89E27}" type="slidenum">
              <a:rPr lang="zh-CN" altLang="en-US" smtClean="0"/>
              <a:pPr/>
              <a:t>5</a:t>
            </a:fld>
            <a:endParaRPr lang="zh-CN" altLang="en-US" dirty="0"/>
          </a:p>
        </p:txBody>
      </p:sp>
      <p:sp>
        <p:nvSpPr>
          <p:cNvPr id="49" name="矩形 48">
            <a:extLst>
              <a:ext uri="{FF2B5EF4-FFF2-40B4-BE49-F238E27FC236}">
                <a16:creationId xmlns:a16="http://schemas.microsoft.com/office/drawing/2014/main" id="{219598A6-381A-4F1F-8163-D86254E687F7}"/>
              </a:ext>
            </a:extLst>
          </p:cNvPr>
          <p:cNvSpPr/>
          <p:nvPr/>
        </p:nvSpPr>
        <p:spPr>
          <a:xfrm>
            <a:off x="660400" y="1651914"/>
            <a:ext cx="10858500" cy="3947885"/>
          </a:xfrm>
          <a:prstGeom prst="rect">
            <a:avLst/>
          </a:prstGeom>
          <a:noFill/>
          <a:ln w="28575">
            <a:solidFill>
              <a:schemeClr val="accent1"/>
            </a:solidFill>
          </a:ln>
          <a:effectLst>
            <a:outerShdw blurRad="101600" dist="88900" dir="2700000" algn="tl" rotWithShape="0">
              <a:schemeClr val="tx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Light" panose="020B0502040204020203" pitchFamily="34" charset="-122"/>
            </a:endParaRPr>
          </a:p>
        </p:txBody>
      </p:sp>
      <p:cxnSp>
        <p:nvCxnSpPr>
          <p:cNvPr id="56" name="直接连接符 55">
            <a:extLst>
              <a:ext uri="{FF2B5EF4-FFF2-40B4-BE49-F238E27FC236}">
                <a16:creationId xmlns:a16="http://schemas.microsoft.com/office/drawing/2014/main" id="{52CB00CE-11BE-4D45-BFD5-8E3BF5EBA19E}"/>
              </a:ext>
            </a:extLst>
          </p:cNvPr>
          <p:cNvCxnSpPr>
            <a:cxnSpLocks/>
          </p:cNvCxnSpPr>
          <p:nvPr/>
        </p:nvCxnSpPr>
        <p:spPr>
          <a:xfrm>
            <a:off x="5500915" y="1919979"/>
            <a:ext cx="2090057"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id="{CC305BCB-408E-4601-BE5B-80CCF754DE79}"/>
              </a:ext>
            </a:extLst>
          </p:cNvPr>
          <p:cNvSpPr txBox="1"/>
          <p:nvPr/>
        </p:nvSpPr>
        <p:spPr>
          <a:xfrm>
            <a:off x="5500916" y="1924445"/>
            <a:ext cx="2873829" cy="369332"/>
          </a:xfrm>
          <a:prstGeom prst="rect">
            <a:avLst/>
          </a:prstGeom>
          <a:noFill/>
        </p:spPr>
        <p:txBody>
          <a:bodyPr wrap="square" lIns="0" rIns="0" rtlCol="0">
            <a:spAutoFit/>
          </a:bodyPr>
          <a:lstStyle/>
          <a:p>
            <a:r>
              <a:rPr lang="en-US" altLang="zh-CN" dirty="0">
                <a:solidFill>
                  <a:schemeClr val="tx2"/>
                </a:solidFill>
                <a:latin typeface="微软雅黑 Light" panose="020B0502040204020203" pitchFamily="34" charset="-122"/>
              </a:rPr>
              <a:t>XXXXXXXXXXX</a:t>
            </a:r>
            <a:r>
              <a:rPr lang="zh-CN" altLang="en-US" dirty="0">
                <a:solidFill>
                  <a:schemeClr val="tx2"/>
                </a:solidFill>
                <a:latin typeface="微软雅黑 Light" panose="020B0502040204020203" pitchFamily="34" charset="-122"/>
              </a:rPr>
              <a:t>学院</a:t>
            </a:r>
          </a:p>
        </p:txBody>
      </p:sp>
      <p:sp>
        <p:nvSpPr>
          <p:cNvPr id="59" name="文本框 58">
            <a:extLst>
              <a:ext uri="{FF2B5EF4-FFF2-40B4-BE49-F238E27FC236}">
                <a16:creationId xmlns:a16="http://schemas.microsoft.com/office/drawing/2014/main" id="{143C0431-36B6-429E-B47C-F7263376E2EE}"/>
              </a:ext>
            </a:extLst>
          </p:cNvPr>
          <p:cNvSpPr txBox="1"/>
          <p:nvPr/>
        </p:nvSpPr>
        <p:spPr>
          <a:xfrm>
            <a:off x="5500915" y="2186202"/>
            <a:ext cx="2873829" cy="584775"/>
          </a:xfrm>
          <a:prstGeom prst="rect">
            <a:avLst/>
          </a:prstGeom>
          <a:noFill/>
        </p:spPr>
        <p:txBody>
          <a:bodyPr wrap="square" lIns="0" rIns="0" rtlCol="0">
            <a:spAutoFit/>
          </a:bodyPr>
          <a:lstStyle/>
          <a:p>
            <a:r>
              <a:rPr lang="zh-CN" altLang="en-US" sz="3200" b="1" spc="300" dirty="0">
                <a:latin typeface="+mn-ea"/>
              </a:rPr>
              <a:t>请输入姓名</a:t>
            </a:r>
          </a:p>
        </p:txBody>
      </p:sp>
      <p:sp>
        <p:nvSpPr>
          <p:cNvPr id="61" name="文本框 60">
            <a:extLst>
              <a:ext uri="{FF2B5EF4-FFF2-40B4-BE49-F238E27FC236}">
                <a16:creationId xmlns:a16="http://schemas.microsoft.com/office/drawing/2014/main" id="{096FADB8-AB8E-41F1-BC84-01A45049613A}"/>
              </a:ext>
            </a:extLst>
          </p:cNvPr>
          <p:cNvSpPr txBox="1"/>
          <p:nvPr/>
        </p:nvSpPr>
        <p:spPr>
          <a:xfrm>
            <a:off x="5500915" y="3023313"/>
            <a:ext cx="5413828" cy="2169825"/>
          </a:xfrm>
          <a:prstGeom prst="rect">
            <a:avLst/>
          </a:prstGeom>
          <a:noFill/>
        </p:spPr>
        <p:txBody>
          <a:bodyPr wrap="square" rtlCol="0">
            <a:spAutoFit/>
          </a:bodyPr>
          <a:lstStyle/>
          <a:p>
            <a:pPr marL="285750" indent="-285750">
              <a:lnSpc>
                <a:spcPct val="130000"/>
              </a:lnSpc>
              <a:buClr>
                <a:schemeClr val="accent1"/>
              </a:buClr>
              <a:buFont typeface="Wingdings" panose="05000000000000000000" pitchFamily="2" charset="2"/>
              <a:buChar char="l"/>
            </a:pPr>
            <a:r>
              <a:rPr lang="zh-CN" altLang="en-US" dirty="0">
                <a:latin typeface="微软雅黑 Light" panose="020B0502040204020203" pitchFamily="34" charset="-122"/>
              </a:rPr>
              <a:t>本版式可用于自我介绍或导师介绍等，可根据需要取消</a:t>
            </a:r>
            <a:r>
              <a:rPr lang="en-US" altLang="zh-CN" dirty="0">
                <a:latin typeface="微软雅黑 Light" panose="020B0502040204020203" pitchFamily="34" charset="-122"/>
              </a:rPr>
              <a:t>/</a:t>
            </a:r>
            <a:r>
              <a:rPr lang="zh-CN" altLang="en-US" dirty="0">
                <a:latin typeface="微软雅黑 Light" panose="020B0502040204020203" pitchFamily="34" charset="-122"/>
              </a:rPr>
              <a:t>更换项目符号。</a:t>
            </a:r>
            <a:endParaRPr lang="en-US" altLang="zh-CN" dirty="0">
              <a:latin typeface="微软雅黑 Light" panose="020B0502040204020203" pitchFamily="34" charset="-122"/>
            </a:endParaRPr>
          </a:p>
          <a:p>
            <a:pPr marL="285750" indent="-285750" algn="just">
              <a:lnSpc>
                <a:spcPct val="130000"/>
              </a:lnSpc>
              <a:buClr>
                <a:schemeClr val="accent1"/>
              </a:buClr>
              <a:buFont typeface="Wingdings" panose="05000000000000000000" pitchFamily="2" charset="2"/>
              <a:buChar char="l"/>
            </a:pPr>
            <a:r>
              <a:rPr lang="zh-CN" altLang="en-US" dirty="0">
                <a:latin typeface="微软雅黑 Light" panose="020B0502040204020203" pitchFamily="34" charset="-122"/>
              </a:rPr>
              <a:t>替换图片：选中图片</a:t>
            </a:r>
            <a:r>
              <a:rPr lang="en-US" altLang="zh-CN" dirty="0">
                <a:latin typeface="微软雅黑 Light" panose="020B0502040204020203" pitchFamily="34" charset="-122"/>
              </a:rPr>
              <a:t>—</a:t>
            </a:r>
            <a:r>
              <a:rPr lang="zh-CN" altLang="en-US" dirty="0">
                <a:latin typeface="微软雅黑 Light" panose="020B0502040204020203" pitchFamily="34" charset="-122"/>
              </a:rPr>
              <a:t>右键</a:t>
            </a:r>
            <a:r>
              <a:rPr lang="en-US" altLang="zh-CN" dirty="0">
                <a:latin typeface="微软雅黑 Light" panose="020B0502040204020203" pitchFamily="34" charset="-122"/>
              </a:rPr>
              <a:t>—</a:t>
            </a:r>
            <a:r>
              <a:rPr lang="zh-CN" altLang="en-US" dirty="0">
                <a:latin typeface="微软雅黑 Light" panose="020B0502040204020203" pitchFamily="34" charset="-122"/>
              </a:rPr>
              <a:t>弹出菜单中点击“填充”</a:t>
            </a:r>
            <a:r>
              <a:rPr lang="en-US" altLang="zh-CN" dirty="0">
                <a:latin typeface="微软雅黑 Light" panose="020B0502040204020203" pitchFamily="34" charset="-122"/>
              </a:rPr>
              <a:t>—</a:t>
            </a:r>
            <a:r>
              <a:rPr lang="zh-CN" altLang="en-US" dirty="0">
                <a:latin typeface="微软雅黑 Light" panose="020B0502040204020203" pitchFamily="34" charset="-122"/>
              </a:rPr>
              <a:t>选择“图片填充”</a:t>
            </a:r>
            <a:r>
              <a:rPr lang="en-US" altLang="zh-CN" dirty="0">
                <a:latin typeface="微软雅黑 Light" panose="020B0502040204020203" pitchFamily="34" charset="-122"/>
              </a:rPr>
              <a:t>—</a:t>
            </a:r>
            <a:r>
              <a:rPr lang="zh-CN" altLang="en-US" dirty="0">
                <a:latin typeface="微软雅黑 Light" panose="020B0502040204020203" pitchFamily="34" charset="-122"/>
              </a:rPr>
              <a:t>上传你想要的图片。</a:t>
            </a:r>
            <a:endParaRPr lang="en-US" altLang="zh-CN" dirty="0">
              <a:latin typeface="微软雅黑 Light" panose="020B0502040204020203" pitchFamily="34" charset="-122"/>
            </a:endParaRPr>
          </a:p>
          <a:p>
            <a:pPr marL="285750" indent="-285750" algn="just">
              <a:lnSpc>
                <a:spcPct val="130000"/>
              </a:lnSpc>
              <a:buClr>
                <a:schemeClr val="accent1"/>
              </a:buClr>
              <a:buFont typeface="Wingdings" panose="05000000000000000000" pitchFamily="2" charset="2"/>
              <a:buChar char="l"/>
            </a:pPr>
            <a:r>
              <a:rPr lang="zh-CN" altLang="en-US" dirty="0">
                <a:latin typeface="微软雅黑 Light" panose="020B0502040204020203" pitchFamily="34" charset="-122"/>
              </a:rPr>
              <a:t>也可直接删掉示例图片，替换为你需要的图片。</a:t>
            </a:r>
            <a:endParaRPr lang="en-US" altLang="zh-CN" dirty="0">
              <a:latin typeface="微软雅黑 Light" panose="020B0502040204020203" pitchFamily="34" charset="-122"/>
            </a:endParaRPr>
          </a:p>
          <a:p>
            <a:pPr marL="285750" indent="-285750">
              <a:buFont typeface="Wingdings" panose="05000000000000000000" pitchFamily="2" charset="2"/>
              <a:buChar char="l"/>
            </a:pPr>
            <a:endParaRPr lang="en-US" altLang="zh-CN" dirty="0">
              <a:latin typeface="微软雅黑 Light" panose="020B0502040204020203" pitchFamily="34" charset="-122"/>
            </a:endParaRPr>
          </a:p>
        </p:txBody>
      </p:sp>
      <p:sp>
        <p:nvSpPr>
          <p:cNvPr id="62" name="矩形 61">
            <a:extLst>
              <a:ext uri="{FF2B5EF4-FFF2-40B4-BE49-F238E27FC236}">
                <a16:creationId xmlns:a16="http://schemas.microsoft.com/office/drawing/2014/main" id="{C7B8DE2A-10F3-40C7-956D-F693AB709CE9}"/>
              </a:ext>
            </a:extLst>
          </p:cNvPr>
          <p:cNvSpPr/>
          <p:nvPr/>
        </p:nvSpPr>
        <p:spPr>
          <a:xfrm>
            <a:off x="968829" y="952516"/>
            <a:ext cx="4362826" cy="5283184"/>
          </a:xfrm>
          <a:prstGeom prst="rect">
            <a:avLst/>
          </a:prstGeom>
          <a:blipFill dpi="0" rotWithShape="0">
            <a:blip r:embed="rId2">
              <a:extLst>
                <a:ext uri="{28A0092B-C50C-407E-A947-70E740481C1C}">
                  <a14:useLocalDpi xmlns:a14="http://schemas.microsoft.com/office/drawing/2010/main" val="0"/>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Tree>
    <p:extLst>
      <p:ext uri="{BB962C8B-B14F-4D97-AF65-F5344CB8AC3E}">
        <p14:creationId xmlns:p14="http://schemas.microsoft.com/office/powerpoint/2010/main" val="2097890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9DC6E71-71C6-4533-842E-CDEFA8FD2A1E}"/>
              </a:ext>
            </a:extLst>
          </p:cNvPr>
          <p:cNvSpPr>
            <a:spLocks noGrp="1"/>
          </p:cNvSpPr>
          <p:nvPr>
            <p:ph type="body" sz="quarter" idx="10"/>
          </p:nvPr>
        </p:nvSpPr>
        <p:spPr/>
        <p:txBody>
          <a:bodyPr>
            <a:normAutofit lnSpcReduction="10000"/>
          </a:bodyPr>
          <a:lstStyle/>
          <a:p>
            <a:r>
              <a:rPr lang="zh-CN" altLang="en-US" dirty="0"/>
              <a:t>导师介绍</a:t>
            </a:r>
          </a:p>
        </p:txBody>
      </p:sp>
      <p:sp>
        <p:nvSpPr>
          <p:cNvPr id="3" name="灯片编号占位符 2">
            <a:extLst>
              <a:ext uri="{FF2B5EF4-FFF2-40B4-BE49-F238E27FC236}">
                <a16:creationId xmlns:a16="http://schemas.microsoft.com/office/drawing/2014/main" id="{C47FA93E-338C-4798-AA98-84E1009C9C01}"/>
              </a:ext>
            </a:extLst>
          </p:cNvPr>
          <p:cNvSpPr>
            <a:spLocks noGrp="1"/>
          </p:cNvSpPr>
          <p:nvPr>
            <p:ph type="sldNum" sz="quarter" idx="13"/>
          </p:nvPr>
        </p:nvSpPr>
        <p:spPr/>
        <p:txBody>
          <a:bodyPr/>
          <a:lstStyle/>
          <a:p>
            <a:fld id="{E16B16C1-6D5E-46C9-B419-8AFAA0B89E27}" type="slidenum">
              <a:rPr lang="zh-CN" altLang="en-US" smtClean="0"/>
              <a:pPr/>
              <a:t>6</a:t>
            </a:fld>
            <a:endParaRPr lang="zh-CN" altLang="en-US" dirty="0"/>
          </a:p>
        </p:txBody>
      </p:sp>
      <p:sp>
        <p:nvSpPr>
          <p:cNvPr id="4" name="矩形 3">
            <a:extLst>
              <a:ext uri="{FF2B5EF4-FFF2-40B4-BE49-F238E27FC236}">
                <a16:creationId xmlns:a16="http://schemas.microsoft.com/office/drawing/2014/main" id="{75CE9005-A47D-4E52-8490-3CB08B82BF60}"/>
              </a:ext>
            </a:extLst>
          </p:cNvPr>
          <p:cNvSpPr/>
          <p:nvPr/>
        </p:nvSpPr>
        <p:spPr>
          <a:xfrm>
            <a:off x="2883352" y="2452915"/>
            <a:ext cx="3067374" cy="37827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5" name="文本框 4">
            <a:extLst>
              <a:ext uri="{FF2B5EF4-FFF2-40B4-BE49-F238E27FC236}">
                <a16:creationId xmlns:a16="http://schemas.microsoft.com/office/drawing/2014/main" id="{DE165270-5D1D-4D52-99D6-1199F4C7D358}"/>
              </a:ext>
            </a:extLst>
          </p:cNvPr>
          <p:cNvSpPr txBox="1"/>
          <p:nvPr/>
        </p:nvSpPr>
        <p:spPr>
          <a:xfrm>
            <a:off x="3561199" y="2841884"/>
            <a:ext cx="2409372" cy="492443"/>
          </a:xfrm>
          <a:prstGeom prst="rect">
            <a:avLst/>
          </a:prstGeom>
          <a:noFill/>
        </p:spPr>
        <p:txBody>
          <a:bodyPr wrap="square" lIns="0" tIns="0" rIns="0" bIns="0" rtlCol="0">
            <a:spAutoFit/>
          </a:bodyPr>
          <a:lstStyle/>
          <a:p>
            <a:r>
              <a:rPr lang="en-US" altLang="zh-CN" sz="3200" dirty="0">
                <a:solidFill>
                  <a:schemeClr val="bg1"/>
                </a:solidFill>
                <a:latin typeface="+mj-ea"/>
                <a:ea typeface="+mj-ea"/>
              </a:rPr>
              <a:t>XXX</a:t>
            </a:r>
            <a:endParaRPr lang="zh-CN" altLang="en-US" sz="3600" dirty="0">
              <a:solidFill>
                <a:schemeClr val="bg1"/>
              </a:solidFill>
              <a:latin typeface="+mj-ea"/>
              <a:ea typeface="+mj-ea"/>
            </a:endParaRPr>
          </a:p>
        </p:txBody>
      </p:sp>
      <p:sp>
        <p:nvSpPr>
          <p:cNvPr id="6" name="文本框 5">
            <a:extLst>
              <a:ext uri="{FF2B5EF4-FFF2-40B4-BE49-F238E27FC236}">
                <a16:creationId xmlns:a16="http://schemas.microsoft.com/office/drawing/2014/main" id="{42E03291-EBF1-43AA-9328-86E79A9DAA36}"/>
              </a:ext>
            </a:extLst>
          </p:cNvPr>
          <p:cNvSpPr txBox="1"/>
          <p:nvPr/>
        </p:nvSpPr>
        <p:spPr>
          <a:xfrm>
            <a:off x="3551513" y="3363485"/>
            <a:ext cx="2241926" cy="2486578"/>
          </a:xfrm>
          <a:prstGeom prst="rect">
            <a:avLst/>
          </a:prstGeom>
          <a:noFill/>
        </p:spPr>
        <p:txBody>
          <a:bodyPr wrap="square" lIns="0" tIns="0" rIns="0" bIns="0" rtlCol="0">
            <a:spAutoFit/>
          </a:bodyPr>
          <a:lstStyle/>
          <a:p>
            <a:pPr algn="just">
              <a:lnSpc>
                <a:spcPct val="130000"/>
              </a:lnSpc>
            </a:pPr>
            <a:r>
              <a:rPr lang="zh-CN" altLang="en-US" dirty="0">
                <a:solidFill>
                  <a:schemeClr val="bg1"/>
                </a:solidFill>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sp>
        <p:nvSpPr>
          <p:cNvPr id="16" name="矩形 15">
            <a:extLst>
              <a:ext uri="{FF2B5EF4-FFF2-40B4-BE49-F238E27FC236}">
                <a16:creationId xmlns:a16="http://schemas.microsoft.com/office/drawing/2014/main" id="{71EA5845-F7E9-42D0-AAD4-0494CDA94201}"/>
              </a:ext>
            </a:extLst>
          </p:cNvPr>
          <p:cNvSpPr/>
          <p:nvPr/>
        </p:nvSpPr>
        <p:spPr>
          <a:xfrm>
            <a:off x="680595" y="952500"/>
            <a:ext cx="2755174" cy="3846285"/>
          </a:xfrm>
          <a:prstGeom prst="rect">
            <a:avLst/>
          </a:prstGeom>
          <a:blipFill dpi="0" rotWithShape="0">
            <a:blip r:embed="rId2">
              <a:extLst>
                <a:ext uri="{28A0092B-C50C-407E-A947-70E740481C1C}">
                  <a14:useLocalDpi xmlns:a14="http://schemas.microsoft.com/office/drawing/2010/main" val="0"/>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3" name="矩形 12">
            <a:extLst>
              <a:ext uri="{FF2B5EF4-FFF2-40B4-BE49-F238E27FC236}">
                <a16:creationId xmlns:a16="http://schemas.microsoft.com/office/drawing/2014/main" id="{6B791001-3218-4CD8-9912-571B0BEA4A4F}"/>
              </a:ext>
            </a:extLst>
          </p:cNvPr>
          <p:cNvSpPr/>
          <p:nvPr/>
        </p:nvSpPr>
        <p:spPr>
          <a:xfrm>
            <a:off x="8450106" y="2452915"/>
            <a:ext cx="3067374" cy="37827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4" name="文本框 13">
            <a:extLst>
              <a:ext uri="{FF2B5EF4-FFF2-40B4-BE49-F238E27FC236}">
                <a16:creationId xmlns:a16="http://schemas.microsoft.com/office/drawing/2014/main" id="{54CBE563-4128-43D4-93EC-C104D8E2834D}"/>
              </a:ext>
            </a:extLst>
          </p:cNvPr>
          <p:cNvSpPr txBox="1"/>
          <p:nvPr/>
        </p:nvSpPr>
        <p:spPr>
          <a:xfrm>
            <a:off x="9122230" y="2841884"/>
            <a:ext cx="2409372" cy="492443"/>
          </a:xfrm>
          <a:prstGeom prst="rect">
            <a:avLst/>
          </a:prstGeom>
          <a:noFill/>
        </p:spPr>
        <p:txBody>
          <a:bodyPr wrap="square" lIns="0" tIns="0" rIns="0" bIns="0" rtlCol="0">
            <a:spAutoFit/>
          </a:bodyPr>
          <a:lstStyle/>
          <a:p>
            <a:r>
              <a:rPr lang="en-US" altLang="zh-CN" sz="3200" dirty="0">
                <a:solidFill>
                  <a:schemeClr val="bg1"/>
                </a:solidFill>
                <a:latin typeface="+mj-ea"/>
                <a:ea typeface="+mj-ea"/>
              </a:rPr>
              <a:t>XXX</a:t>
            </a:r>
            <a:endParaRPr lang="zh-CN" altLang="en-US" sz="3600" dirty="0">
              <a:solidFill>
                <a:schemeClr val="bg1"/>
              </a:solidFill>
              <a:latin typeface="+mj-ea"/>
              <a:ea typeface="+mj-ea"/>
            </a:endParaRPr>
          </a:p>
        </p:txBody>
      </p:sp>
      <p:sp>
        <p:nvSpPr>
          <p:cNvPr id="15" name="文本框 14">
            <a:extLst>
              <a:ext uri="{FF2B5EF4-FFF2-40B4-BE49-F238E27FC236}">
                <a16:creationId xmlns:a16="http://schemas.microsoft.com/office/drawing/2014/main" id="{50A4CB61-275D-41C8-8FFD-A5555C39E4E7}"/>
              </a:ext>
            </a:extLst>
          </p:cNvPr>
          <p:cNvSpPr txBox="1"/>
          <p:nvPr/>
        </p:nvSpPr>
        <p:spPr>
          <a:xfrm>
            <a:off x="9112544" y="3363485"/>
            <a:ext cx="2241926" cy="2486578"/>
          </a:xfrm>
          <a:prstGeom prst="rect">
            <a:avLst/>
          </a:prstGeom>
          <a:noFill/>
        </p:spPr>
        <p:txBody>
          <a:bodyPr wrap="square" lIns="0" tIns="0" rIns="0" bIns="0" rtlCol="0">
            <a:spAutoFit/>
          </a:bodyPr>
          <a:lstStyle/>
          <a:p>
            <a:pPr algn="just">
              <a:lnSpc>
                <a:spcPct val="130000"/>
              </a:lnSpc>
            </a:pPr>
            <a:r>
              <a:rPr lang="zh-CN" altLang="en-US" dirty="0">
                <a:solidFill>
                  <a:schemeClr val="bg1"/>
                </a:solidFill>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sp>
        <p:nvSpPr>
          <p:cNvPr id="18" name="矩形 17">
            <a:extLst>
              <a:ext uri="{FF2B5EF4-FFF2-40B4-BE49-F238E27FC236}">
                <a16:creationId xmlns:a16="http://schemas.microsoft.com/office/drawing/2014/main" id="{FC635ECA-942B-49F5-929D-FB53E52499AA}"/>
              </a:ext>
            </a:extLst>
          </p:cNvPr>
          <p:cNvSpPr/>
          <p:nvPr/>
        </p:nvSpPr>
        <p:spPr>
          <a:xfrm>
            <a:off x="6241276" y="952500"/>
            <a:ext cx="2755174" cy="3846285"/>
          </a:xfrm>
          <a:prstGeom prst="rect">
            <a:avLst/>
          </a:prstGeom>
          <a:blipFill dpi="0" rotWithShape="0">
            <a:blip r:embed="rId2">
              <a:extLst>
                <a:ext uri="{28A0092B-C50C-407E-A947-70E740481C1C}">
                  <a14:useLocalDpi xmlns:a14="http://schemas.microsoft.com/office/drawing/2010/main" val="0"/>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Tree>
    <p:extLst>
      <p:ext uri="{BB962C8B-B14F-4D97-AF65-F5344CB8AC3E}">
        <p14:creationId xmlns:p14="http://schemas.microsoft.com/office/powerpoint/2010/main" val="1932249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4F75A19-0F14-4FBE-BE0A-AEE807283E4D}"/>
              </a:ext>
            </a:extLst>
          </p:cNvPr>
          <p:cNvSpPr>
            <a:spLocks noGrp="1"/>
          </p:cNvSpPr>
          <p:nvPr>
            <p:ph type="body" sz="quarter" idx="10"/>
          </p:nvPr>
        </p:nvSpPr>
        <p:spPr/>
        <p:txBody>
          <a:bodyPr>
            <a:normAutofit lnSpcReduction="10000"/>
          </a:bodyPr>
          <a:lstStyle/>
          <a:p>
            <a:r>
              <a:rPr lang="zh-CN" altLang="en-US" dirty="0"/>
              <a:t>导师介绍</a:t>
            </a:r>
          </a:p>
        </p:txBody>
      </p:sp>
      <p:sp>
        <p:nvSpPr>
          <p:cNvPr id="3" name="灯片编号占位符 2">
            <a:extLst>
              <a:ext uri="{FF2B5EF4-FFF2-40B4-BE49-F238E27FC236}">
                <a16:creationId xmlns:a16="http://schemas.microsoft.com/office/drawing/2014/main" id="{5DE419B6-E17B-4F5C-9E09-159EC97CBC47}"/>
              </a:ext>
            </a:extLst>
          </p:cNvPr>
          <p:cNvSpPr>
            <a:spLocks noGrp="1"/>
          </p:cNvSpPr>
          <p:nvPr>
            <p:ph type="sldNum" sz="quarter" idx="13"/>
          </p:nvPr>
        </p:nvSpPr>
        <p:spPr/>
        <p:txBody>
          <a:bodyPr/>
          <a:lstStyle/>
          <a:p>
            <a:fld id="{E16B16C1-6D5E-46C9-B419-8AFAA0B89E27}" type="slidenum">
              <a:rPr lang="zh-CN" altLang="en-US" smtClean="0"/>
              <a:pPr/>
              <a:t>7</a:t>
            </a:fld>
            <a:endParaRPr lang="zh-CN" altLang="en-US" dirty="0"/>
          </a:p>
        </p:txBody>
      </p:sp>
      <p:cxnSp>
        <p:nvCxnSpPr>
          <p:cNvPr id="8" name="直接连接符 7">
            <a:extLst>
              <a:ext uri="{FF2B5EF4-FFF2-40B4-BE49-F238E27FC236}">
                <a16:creationId xmlns:a16="http://schemas.microsoft.com/office/drawing/2014/main" id="{281F0076-BC0C-4CC2-A030-BE30879ABE0E}"/>
              </a:ext>
            </a:extLst>
          </p:cNvPr>
          <p:cNvCxnSpPr>
            <a:cxnSpLocks/>
          </p:cNvCxnSpPr>
          <p:nvPr/>
        </p:nvCxnSpPr>
        <p:spPr>
          <a:xfrm>
            <a:off x="2873829" y="1299586"/>
            <a:ext cx="0" cy="479452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0C76327F-DB61-4911-8E2E-EF2C81FED4CD}"/>
              </a:ext>
            </a:extLst>
          </p:cNvPr>
          <p:cNvSpPr txBox="1"/>
          <p:nvPr/>
        </p:nvSpPr>
        <p:spPr>
          <a:xfrm>
            <a:off x="3118219" y="1299586"/>
            <a:ext cx="8400679" cy="1406282"/>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sp>
        <p:nvSpPr>
          <p:cNvPr id="12" name="文本框 11">
            <a:extLst>
              <a:ext uri="{FF2B5EF4-FFF2-40B4-BE49-F238E27FC236}">
                <a16:creationId xmlns:a16="http://schemas.microsoft.com/office/drawing/2014/main" id="{98F70A84-83F6-4842-B359-9FEFE1D1477B}"/>
              </a:ext>
            </a:extLst>
          </p:cNvPr>
          <p:cNvSpPr txBox="1"/>
          <p:nvPr/>
        </p:nvSpPr>
        <p:spPr>
          <a:xfrm>
            <a:off x="3118219" y="3803301"/>
            <a:ext cx="8413377" cy="1406282"/>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北京航空航天大学简称北航，是中华人民共和国工业和信息化部直属、中央直管副部级建制的全国重点大学，世界一流大学建设高校。</a:t>
            </a:r>
          </a:p>
        </p:txBody>
      </p:sp>
      <p:sp>
        <p:nvSpPr>
          <p:cNvPr id="13" name="椭圆 12">
            <a:extLst>
              <a:ext uri="{FF2B5EF4-FFF2-40B4-BE49-F238E27FC236}">
                <a16:creationId xmlns:a16="http://schemas.microsoft.com/office/drawing/2014/main" id="{6826A31F-8159-431E-981D-00CBF7C106FE}"/>
              </a:ext>
            </a:extLst>
          </p:cNvPr>
          <p:cNvSpPr/>
          <p:nvPr/>
        </p:nvSpPr>
        <p:spPr>
          <a:xfrm>
            <a:off x="660400" y="1299586"/>
            <a:ext cx="1703073" cy="1703073"/>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4" name="椭圆 13">
            <a:extLst>
              <a:ext uri="{FF2B5EF4-FFF2-40B4-BE49-F238E27FC236}">
                <a16:creationId xmlns:a16="http://schemas.microsoft.com/office/drawing/2014/main" id="{3C178985-9875-46E1-9423-CA5E48DD2F1B}"/>
              </a:ext>
            </a:extLst>
          </p:cNvPr>
          <p:cNvSpPr/>
          <p:nvPr/>
        </p:nvSpPr>
        <p:spPr>
          <a:xfrm>
            <a:off x="660400" y="3803301"/>
            <a:ext cx="1703073" cy="1703073"/>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Tree>
    <p:extLst>
      <p:ext uri="{BB962C8B-B14F-4D97-AF65-F5344CB8AC3E}">
        <p14:creationId xmlns:p14="http://schemas.microsoft.com/office/powerpoint/2010/main" val="1246796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DED1457-2784-4398-9932-606520DB83D0}"/>
              </a:ext>
            </a:extLst>
          </p:cNvPr>
          <p:cNvSpPr/>
          <p:nvPr/>
        </p:nvSpPr>
        <p:spPr>
          <a:xfrm>
            <a:off x="7266214" y="1289023"/>
            <a:ext cx="4252686" cy="47316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 name="文本占位符 1">
            <a:extLst>
              <a:ext uri="{FF2B5EF4-FFF2-40B4-BE49-F238E27FC236}">
                <a16:creationId xmlns:a16="http://schemas.microsoft.com/office/drawing/2014/main" id="{A603F922-EE36-4CFB-B981-9AA02B875066}"/>
              </a:ext>
            </a:extLst>
          </p:cNvPr>
          <p:cNvSpPr>
            <a:spLocks noGrp="1"/>
          </p:cNvSpPr>
          <p:nvPr>
            <p:ph type="body" sz="quarter" idx="10"/>
          </p:nvPr>
        </p:nvSpPr>
        <p:spPr/>
        <p:txBody>
          <a:bodyPr>
            <a:normAutofit lnSpcReduction="10000"/>
          </a:bodyPr>
          <a:lstStyle/>
          <a:p>
            <a:r>
              <a:rPr lang="zh-CN" altLang="en-US" dirty="0"/>
              <a:t>项目背景</a:t>
            </a:r>
          </a:p>
        </p:txBody>
      </p:sp>
      <p:sp>
        <p:nvSpPr>
          <p:cNvPr id="3" name="灯片编号占位符 2">
            <a:extLst>
              <a:ext uri="{FF2B5EF4-FFF2-40B4-BE49-F238E27FC236}">
                <a16:creationId xmlns:a16="http://schemas.microsoft.com/office/drawing/2014/main" id="{E274323A-A7C0-4C0A-A294-2FF955894415}"/>
              </a:ext>
            </a:extLst>
          </p:cNvPr>
          <p:cNvSpPr>
            <a:spLocks noGrp="1"/>
          </p:cNvSpPr>
          <p:nvPr>
            <p:ph type="sldNum" sz="quarter" idx="13"/>
          </p:nvPr>
        </p:nvSpPr>
        <p:spPr/>
        <p:txBody>
          <a:bodyPr/>
          <a:lstStyle/>
          <a:p>
            <a:fld id="{E16B16C1-6D5E-46C9-B419-8AFAA0B89E27}" type="slidenum">
              <a:rPr lang="zh-CN" altLang="en-US" smtClean="0"/>
              <a:pPr/>
              <a:t>8</a:t>
            </a:fld>
            <a:endParaRPr lang="zh-CN" altLang="en-US" dirty="0"/>
          </a:p>
        </p:txBody>
      </p:sp>
      <p:grpSp>
        <p:nvGrpSpPr>
          <p:cNvPr id="14" name="组合 13">
            <a:extLst>
              <a:ext uri="{FF2B5EF4-FFF2-40B4-BE49-F238E27FC236}">
                <a16:creationId xmlns:a16="http://schemas.microsoft.com/office/drawing/2014/main" id="{E4DFDF97-6EFE-40EB-AEE3-B15DAA774825}"/>
              </a:ext>
            </a:extLst>
          </p:cNvPr>
          <p:cNvGrpSpPr/>
          <p:nvPr/>
        </p:nvGrpSpPr>
        <p:grpSpPr>
          <a:xfrm>
            <a:off x="655314" y="1117898"/>
            <a:ext cx="6066972" cy="1046184"/>
            <a:chOff x="780140" y="1020687"/>
            <a:chExt cx="6066972" cy="1046184"/>
          </a:xfrm>
        </p:grpSpPr>
        <p:sp>
          <p:nvSpPr>
            <p:cNvPr id="7" name="矩形 6">
              <a:extLst>
                <a:ext uri="{FF2B5EF4-FFF2-40B4-BE49-F238E27FC236}">
                  <a16:creationId xmlns:a16="http://schemas.microsoft.com/office/drawing/2014/main" id="{C07D0C98-4C95-4B4D-9543-5F2BB2BD9638}"/>
                </a:ext>
              </a:extLst>
            </p:cNvPr>
            <p:cNvSpPr/>
            <p:nvPr/>
          </p:nvSpPr>
          <p:spPr>
            <a:xfrm>
              <a:off x="780140" y="1020687"/>
              <a:ext cx="812798" cy="624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n-ea"/>
                </a:rPr>
                <a:t>01</a:t>
              </a:r>
              <a:endParaRPr lang="zh-CN" altLang="en-US" sz="3200" dirty="0">
                <a:latin typeface="+mn-ea"/>
              </a:endParaRPr>
            </a:p>
          </p:txBody>
        </p:sp>
        <p:sp>
          <p:nvSpPr>
            <p:cNvPr id="8" name="文本框 7">
              <a:extLst>
                <a:ext uri="{FF2B5EF4-FFF2-40B4-BE49-F238E27FC236}">
                  <a16:creationId xmlns:a16="http://schemas.microsoft.com/office/drawing/2014/main" id="{5EF0BC3A-48C5-4D64-A293-9CE507517DED}"/>
                </a:ext>
              </a:extLst>
            </p:cNvPr>
            <p:cNvSpPr txBox="1"/>
            <p:nvPr/>
          </p:nvSpPr>
          <p:spPr>
            <a:xfrm>
              <a:off x="1738083" y="1020687"/>
              <a:ext cx="5109029"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grpSp>
        <p:nvGrpSpPr>
          <p:cNvPr id="16" name="组合 15">
            <a:extLst>
              <a:ext uri="{FF2B5EF4-FFF2-40B4-BE49-F238E27FC236}">
                <a16:creationId xmlns:a16="http://schemas.microsoft.com/office/drawing/2014/main" id="{BD36E3C3-9F51-4D0B-8118-BCFA2D235443}"/>
              </a:ext>
            </a:extLst>
          </p:cNvPr>
          <p:cNvGrpSpPr/>
          <p:nvPr/>
        </p:nvGrpSpPr>
        <p:grpSpPr>
          <a:xfrm>
            <a:off x="655314" y="3030739"/>
            <a:ext cx="6066972" cy="1046184"/>
            <a:chOff x="780140" y="1020687"/>
            <a:chExt cx="6066972" cy="1046184"/>
          </a:xfrm>
        </p:grpSpPr>
        <p:sp>
          <p:nvSpPr>
            <p:cNvPr id="17" name="矩形 16">
              <a:extLst>
                <a:ext uri="{FF2B5EF4-FFF2-40B4-BE49-F238E27FC236}">
                  <a16:creationId xmlns:a16="http://schemas.microsoft.com/office/drawing/2014/main" id="{B5241296-B3A3-4BC6-9AAF-8F376E900BEE}"/>
                </a:ext>
              </a:extLst>
            </p:cNvPr>
            <p:cNvSpPr/>
            <p:nvPr/>
          </p:nvSpPr>
          <p:spPr>
            <a:xfrm>
              <a:off x="780140" y="1020687"/>
              <a:ext cx="812798" cy="624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n-ea"/>
                </a:rPr>
                <a:t>02</a:t>
              </a:r>
              <a:endParaRPr lang="zh-CN" altLang="en-US" sz="3200" dirty="0">
                <a:latin typeface="+mn-ea"/>
              </a:endParaRPr>
            </a:p>
          </p:txBody>
        </p:sp>
        <p:sp>
          <p:nvSpPr>
            <p:cNvPr id="18" name="文本框 17">
              <a:extLst>
                <a:ext uri="{FF2B5EF4-FFF2-40B4-BE49-F238E27FC236}">
                  <a16:creationId xmlns:a16="http://schemas.microsoft.com/office/drawing/2014/main" id="{C42998BC-016B-4B70-80F0-FDA0DC112F34}"/>
                </a:ext>
              </a:extLst>
            </p:cNvPr>
            <p:cNvSpPr txBox="1"/>
            <p:nvPr/>
          </p:nvSpPr>
          <p:spPr>
            <a:xfrm>
              <a:off x="1738083" y="1020687"/>
              <a:ext cx="5109029"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grpSp>
        <p:nvGrpSpPr>
          <p:cNvPr id="19" name="组合 18">
            <a:extLst>
              <a:ext uri="{FF2B5EF4-FFF2-40B4-BE49-F238E27FC236}">
                <a16:creationId xmlns:a16="http://schemas.microsoft.com/office/drawing/2014/main" id="{21864A34-BAF4-42ED-8777-D5F043DC0602}"/>
              </a:ext>
            </a:extLst>
          </p:cNvPr>
          <p:cNvGrpSpPr/>
          <p:nvPr/>
        </p:nvGrpSpPr>
        <p:grpSpPr>
          <a:xfrm>
            <a:off x="655314" y="4943580"/>
            <a:ext cx="6066972" cy="1046184"/>
            <a:chOff x="780140" y="1020687"/>
            <a:chExt cx="6066972" cy="1046184"/>
          </a:xfrm>
        </p:grpSpPr>
        <p:sp>
          <p:nvSpPr>
            <p:cNvPr id="20" name="矩形 19">
              <a:extLst>
                <a:ext uri="{FF2B5EF4-FFF2-40B4-BE49-F238E27FC236}">
                  <a16:creationId xmlns:a16="http://schemas.microsoft.com/office/drawing/2014/main" id="{AB97BA59-899F-4157-A507-B67D3F0AB0BF}"/>
                </a:ext>
              </a:extLst>
            </p:cNvPr>
            <p:cNvSpPr/>
            <p:nvPr/>
          </p:nvSpPr>
          <p:spPr>
            <a:xfrm>
              <a:off x="780140" y="1020687"/>
              <a:ext cx="812798" cy="624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n-ea"/>
                </a:rPr>
                <a:t>03</a:t>
              </a:r>
              <a:endParaRPr lang="zh-CN" altLang="en-US" sz="3200" dirty="0">
                <a:latin typeface="+mn-ea"/>
              </a:endParaRPr>
            </a:p>
          </p:txBody>
        </p:sp>
        <p:sp>
          <p:nvSpPr>
            <p:cNvPr id="21" name="文本框 20">
              <a:extLst>
                <a:ext uri="{FF2B5EF4-FFF2-40B4-BE49-F238E27FC236}">
                  <a16:creationId xmlns:a16="http://schemas.microsoft.com/office/drawing/2014/main" id="{33224F7E-AA86-4754-B4DF-BBCC2A5BA0D3}"/>
                </a:ext>
              </a:extLst>
            </p:cNvPr>
            <p:cNvSpPr txBox="1"/>
            <p:nvPr/>
          </p:nvSpPr>
          <p:spPr>
            <a:xfrm>
              <a:off x="1738083" y="1020687"/>
              <a:ext cx="5109029" cy="1046184"/>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grpSp>
      <p:sp>
        <p:nvSpPr>
          <p:cNvPr id="22" name="矩形 21">
            <a:extLst>
              <a:ext uri="{FF2B5EF4-FFF2-40B4-BE49-F238E27FC236}">
                <a16:creationId xmlns:a16="http://schemas.microsoft.com/office/drawing/2014/main" id="{1E5527E3-C83B-4257-9C7F-0FFEB2E0720E}"/>
              </a:ext>
            </a:extLst>
          </p:cNvPr>
          <p:cNvSpPr/>
          <p:nvPr/>
        </p:nvSpPr>
        <p:spPr>
          <a:xfrm>
            <a:off x="7140618" y="1117898"/>
            <a:ext cx="4252686" cy="4731657"/>
          </a:xfrm>
          <a:prstGeom prst="rect">
            <a:avLst/>
          </a:prstGeom>
          <a:blipFill dpi="0" rotWithShape="1">
            <a:blip r:embed="rId2">
              <a:extLst>
                <a:ext uri="{28A0092B-C50C-407E-A947-70E740481C1C}">
                  <a14:useLocalDpi xmlns:a14="http://schemas.microsoft.com/office/drawing/2010/main" val="0"/>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Tree>
    <p:extLst>
      <p:ext uri="{BB962C8B-B14F-4D97-AF65-F5344CB8AC3E}">
        <p14:creationId xmlns:p14="http://schemas.microsoft.com/office/powerpoint/2010/main" val="2909517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149F7EA-1209-47EF-AE0F-A8FACEB385DD}"/>
              </a:ext>
            </a:extLst>
          </p:cNvPr>
          <p:cNvSpPr>
            <a:spLocks noGrp="1"/>
          </p:cNvSpPr>
          <p:nvPr>
            <p:ph type="body" sz="quarter" idx="10"/>
          </p:nvPr>
        </p:nvSpPr>
        <p:spPr/>
        <p:txBody>
          <a:bodyPr>
            <a:normAutofit lnSpcReduction="10000"/>
          </a:bodyPr>
          <a:lstStyle/>
          <a:p>
            <a:r>
              <a:rPr lang="zh-CN" altLang="en-US" dirty="0"/>
              <a:t>团队介绍</a:t>
            </a:r>
          </a:p>
        </p:txBody>
      </p:sp>
      <p:sp>
        <p:nvSpPr>
          <p:cNvPr id="15" name="灯片编号占位符 14">
            <a:extLst>
              <a:ext uri="{FF2B5EF4-FFF2-40B4-BE49-F238E27FC236}">
                <a16:creationId xmlns:a16="http://schemas.microsoft.com/office/drawing/2014/main" id="{5A2A343F-426F-4BE2-AF2C-3CC00073BE75}"/>
              </a:ext>
            </a:extLst>
          </p:cNvPr>
          <p:cNvSpPr>
            <a:spLocks noGrp="1"/>
          </p:cNvSpPr>
          <p:nvPr>
            <p:ph type="sldNum" sz="quarter" idx="13"/>
          </p:nvPr>
        </p:nvSpPr>
        <p:spPr/>
        <p:txBody>
          <a:bodyPr/>
          <a:lstStyle/>
          <a:p>
            <a:fld id="{E16B16C1-6D5E-46C9-B419-8AFAA0B89E27}" type="slidenum">
              <a:rPr lang="zh-CN" altLang="en-US" smtClean="0"/>
              <a:pPr/>
              <a:t>9</a:t>
            </a:fld>
            <a:endParaRPr lang="zh-CN" altLang="en-US" dirty="0"/>
          </a:p>
        </p:txBody>
      </p:sp>
      <p:sp>
        <p:nvSpPr>
          <p:cNvPr id="3" name="矩形 2">
            <a:extLst>
              <a:ext uri="{FF2B5EF4-FFF2-40B4-BE49-F238E27FC236}">
                <a16:creationId xmlns:a16="http://schemas.microsoft.com/office/drawing/2014/main" id="{909A6396-81ED-48BB-9112-A7147E10C80D}"/>
              </a:ext>
            </a:extLst>
          </p:cNvPr>
          <p:cNvSpPr/>
          <p:nvPr/>
        </p:nvSpPr>
        <p:spPr>
          <a:xfrm>
            <a:off x="659750" y="959445"/>
            <a:ext cx="3644963" cy="52762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4" name="矩形 3">
            <a:extLst>
              <a:ext uri="{FF2B5EF4-FFF2-40B4-BE49-F238E27FC236}">
                <a16:creationId xmlns:a16="http://schemas.microsoft.com/office/drawing/2014/main" id="{7F26F602-3C5F-40C4-9E52-DA5F767BC333}"/>
              </a:ext>
            </a:extLst>
          </p:cNvPr>
          <p:cNvSpPr/>
          <p:nvPr/>
        </p:nvSpPr>
        <p:spPr>
          <a:xfrm>
            <a:off x="4296358" y="952500"/>
            <a:ext cx="3644963" cy="533975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5" name="矩形 4">
            <a:extLst>
              <a:ext uri="{FF2B5EF4-FFF2-40B4-BE49-F238E27FC236}">
                <a16:creationId xmlns:a16="http://schemas.microsoft.com/office/drawing/2014/main" id="{05A9C52A-9443-46EA-8C89-5E908A14BCC9}"/>
              </a:ext>
            </a:extLst>
          </p:cNvPr>
          <p:cNvSpPr/>
          <p:nvPr/>
        </p:nvSpPr>
        <p:spPr>
          <a:xfrm>
            <a:off x="7916450" y="959445"/>
            <a:ext cx="3615800" cy="52762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6" name="椭圆 5">
            <a:extLst>
              <a:ext uri="{FF2B5EF4-FFF2-40B4-BE49-F238E27FC236}">
                <a16:creationId xmlns:a16="http://schemas.microsoft.com/office/drawing/2014/main" id="{F4D247FA-2495-427D-A4A8-451259B42C43}"/>
              </a:ext>
            </a:extLst>
          </p:cNvPr>
          <p:cNvSpPr/>
          <p:nvPr/>
        </p:nvSpPr>
        <p:spPr>
          <a:xfrm>
            <a:off x="1629314" y="1407886"/>
            <a:ext cx="1703073" cy="1703073"/>
          </a:xfrm>
          <a:prstGeom prst="ellipse">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7" name="文本框 6">
            <a:extLst>
              <a:ext uri="{FF2B5EF4-FFF2-40B4-BE49-F238E27FC236}">
                <a16:creationId xmlns:a16="http://schemas.microsoft.com/office/drawing/2014/main" id="{E613A83B-86B1-4744-8D89-A63F7A7CBF50}"/>
              </a:ext>
            </a:extLst>
          </p:cNvPr>
          <p:cNvSpPr txBox="1"/>
          <p:nvPr/>
        </p:nvSpPr>
        <p:spPr>
          <a:xfrm>
            <a:off x="1537421" y="3254599"/>
            <a:ext cx="1886858" cy="492443"/>
          </a:xfrm>
          <a:prstGeom prst="rect">
            <a:avLst/>
          </a:prstGeom>
          <a:noFill/>
        </p:spPr>
        <p:txBody>
          <a:bodyPr wrap="square" lIns="0" tIns="0" rIns="0" bIns="0" rtlCol="0">
            <a:spAutoFit/>
          </a:bodyPr>
          <a:lstStyle/>
          <a:p>
            <a:pPr algn="ctr"/>
            <a:r>
              <a:rPr lang="en-US" altLang="zh-CN" sz="3200" b="1" spc="300" dirty="0">
                <a:solidFill>
                  <a:schemeClr val="accent1"/>
                </a:solidFill>
                <a:latin typeface="+mj-ea"/>
                <a:ea typeface="+mj-ea"/>
              </a:rPr>
              <a:t>XXX</a:t>
            </a:r>
            <a:endParaRPr lang="zh-CN" altLang="en-US" sz="3200" b="1" spc="300" dirty="0">
              <a:solidFill>
                <a:schemeClr val="accent1"/>
              </a:solidFill>
              <a:latin typeface="+mj-ea"/>
              <a:ea typeface="+mj-ea"/>
            </a:endParaRPr>
          </a:p>
        </p:txBody>
      </p:sp>
      <p:sp>
        <p:nvSpPr>
          <p:cNvPr id="8" name="文本框 7">
            <a:extLst>
              <a:ext uri="{FF2B5EF4-FFF2-40B4-BE49-F238E27FC236}">
                <a16:creationId xmlns:a16="http://schemas.microsoft.com/office/drawing/2014/main" id="{6953E1CA-1D0E-4194-B1CB-DCCD2366D0A4}"/>
              </a:ext>
            </a:extLst>
          </p:cNvPr>
          <p:cNvSpPr txBox="1"/>
          <p:nvPr/>
        </p:nvSpPr>
        <p:spPr>
          <a:xfrm>
            <a:off x="1215009" y="3772075"/>
            <a:ext cx="2531681"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sp>
        <p:nvSpPr>
          <p:cNvPr id="9" name="椭圆 8">
            <a:extLst>
              <a:ext uri="{FF2B5EF4-FFF2-40B4-BE49-F238E27FC236}">
                <a16:creationId xmlns:a16="http://schemas.microsoft.com/office/drawing/2014/main" id="{17F86402-93BD-4596-B8BF-EED93F45A20D}"/>
              </a:ext>
            </a:extLst>
          </p:cNvPr>
          <p:cNvSpPr/>
          <p:nvPr/>
        </p:nvSpPr>
        <p:spPr>
          <a:xfrm>
            <a:off x="5241051" y="1405952"/>
            <a:ext cx="1703073" cy="1703073"/>
          </a:xfrm>
          <a:prstGeom prst="ellipse">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0" name="文本框 9">
            <a:extLst>
              <a:ext uri="{FF2B5EF4-FFF2-40B4-BE49-F238E27FC236}">
                <a16:creationId xmlns:a16="http://schemas.microsoft.com/office/drawing/2014/main" id="{33C43E19-6C98-4B83-A798-3B86E9BD40CA}"/>
              </a:ext>
            </a:extLst>
          </p:cNvPr>
          <p:cNvSpPr txBox="1"/>
          <p:nvPr/>
        </p:nvSpPr>
        <p:spPr>
          <a:xfrm>
            <a:off x="5268685" y="3254599"/>
            <a:ext cx="1886858" cy="492443"/>
          </a:xfrm>
          <a:prstGeom prst="rect">
            <a:avLst/>
          </a:prstGeom>
          <a:noFill/>
        </p:spPr>
        <p:txBody>
          <a:bodyPr wrap="square" lIns="0" tIns="0" rIns="0" bIns="0" rtlCol="0">
            <a:spAutoFit/>
          </a:bodyPr>
          <a:lstStyle/>
          <a:p>
            <a:pPr algn="ctr"/>
            <a:r>
              <a:rPr lang="en-US" altLang="zh-CN" sz="3200" b="1" spc="300" dirty="0">
                <a:solidFill>
                  <a:schemeClr val="accent1"/>
                </a:solidFill>
                <a:latin typeface="+mj-ea"/>
                <a:ea typeface="+mj-ea"/>
              </a:rPr>
              <a:t>XXX</a:t>
            </a:r>
            <a:endParaRPr lang="zh-CN" altLang="en-US" sz="3200" b="1" spc="300" dirty="0">
              <a:solidFill>
                <a:schemeClr val="accent1"/>
              </a:solidFill>
              <a:latin typeface="+mj-ea"/>
              <a:ea typeface="+mj-ea"/>
            </a:endParaRPr>
          </a:p>
        </p:txBody>
      </p:sp>
      <p:sp>
        <p:nvSpPr>
          <p:cNvPr id="11" name="文本框 10">
            <a:extLst>
              <a:ext uri="{FF2B5EF4-FFF2-40B4-BE49-F238E27FC236}">
                <a16:creationId xmlns:a16="http://schemas.microsoft.com/office/drawing/2014/main" id="{3472748E-C6AA-4D16-AC7A-6B50B98929BA}"/>
              </a:ext>
            </a:extLst>
          </p:cNvPr>
          <p:cNvSpPr txBox="1"/>
          <p:nvPr/>
        </p:nvSpPr>
        <p:spPr>
          <a:xfrm>
            <a:off x="4946273" y="3748975"/>
            <a:ext cx="2531681"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sp>
        <p:nvSpPr>
          <p:cNvPr id="12" name="椭圆 11">
            <a:extLst>
              <a:ext uri="{FF2B5EF4-FFF2-40B4-BE49-F238E27FC236}">
                <a16:creationId xmlns:a16="http://schemas.microsoft.com/office/drawing/2014/main" id="{C0B9DCEA-0E28-43FD-B444-B0C2F07E7A86}"/>
              </a:ext>
            </a:extLst>
          </p:cNvPr>
          <p:cNvSpPr/>
          <p:nvPr/>
        </p:nvSpPr>
        <p:spPr>
          <a:xfrm>
            <a:off x="8785948" y="1405952"/>
            <a:ext cx="1703073" cy="1703073"/>
          </a:xfrm>
          <a:prstGeom prst="ellipse">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3" name="文本框 12">
            <a:extLst>
              <a:ext uri="{FF2B5EF4-FFF2-40B4-BE49-F238E27FC236}">
                <a16:creationId xmlns:a16="http://schemas.microsoft.com/office/drawing/2014/main" id="{C06749CB-6D20-4394-9480-DC0382F06774}"/>
              </a:ext>
            </a:extLst>
          </p:cNvPr>
          <p:cNvSpPr txBox="1"/>
          <p:nvPr/>
        </p:nvSpPr>
        <p:spPr>
          <a:xfrm>
            <a:off x="8694057" y="3254599"/>
            <a:ext cx="1886858" cy="492443"/>
          </a:xfrm>
          <a:prstGeom prst="rect">
            <a:avLst/>
          </a:prstGeom>
          <a:noFill/>
        </p:spPr>
        <p:txBody>
          <a:bodyPr wrap="square" lIns="0" tIns="0" rIns="0" bIns="0" rtlCol="0">
            <a:spAutoFit/>
          </a:bodyPr>
          <a:lstStyle/>
          <a:p>
            <a:pPr algn="ctr"/>
            <a:r>
              <a:rPr lang="en-US" altLang="zh-CN" sz="3200" b="1" spc="300" dirty="0">
                <a:solidFill>
                  <a:schemeClr val="accent1"/>
                </a:solidFill>
                <a:latin typeface="+mj-ea"/>
                <a:ea typeface="+mj-ea"/>
              </a:rPr>
              <a:t>XXX</a:t>
            </a:r>
            <a:endParaRPr lang="zh-CN" altLang="en-US" sz="3200" b="1" spc="300" dirty="0">
              <a:solidFill>
                <a:schemeClr val="accent1"/>
              </a:solidFill>
              <a:latin typeface="+mj-ea"/>
              <a:ea typeface="+mj-ea"/>
            </a:endParaRPr>
          </a:p>
        </p:txBody>
      </p:sp>
      <p:sp>
        <p:nvSpPr>
          <p:cNvPr id="14" name="文本框 13">
            <a:extLst>
              <a:ext uri="{FF2B5EF4-FFF2-40B4-BE49-F238E27FC236}">
                <a16:creationId xmlns:a16="http://schemas.microsoft.com/office/drawing/2014/main" id="{3405E655-DDEA-49FD-90EE-657DC2E3BD71}"/>
              </a:ext>
            </a:extLst>
          </p:cNvPr>
          <p:cNvSpPr txBox="1"/>
          <p:nvPr/>
        </p:nvSpPr>
        <p:spPr>
          <a:xfrm>
            <a:off x="8371645" y="3772075"/>
            <a:ext cx="2531681" cy="2126480"/>
          </a:xfrm>
          <a:prstGeom prst="rect">
            <a:avLst/>
          </a:prstGeom>
          <a:noFill/>
        </p:spPr>
        <p:txBody>
          <a:bodyPr wrap="square" lIns="0" tIns="0" rIns="0" bIns="0" rtlCol="0">
            <a:spAutoFit/>
          </a:bodyPr>
          <a:lstStyle/>
          <a:p>
            <a:pPr algn="just">
              <a:lnSpc>
                <a:spcPct val="130000"/>
              </a:lnSpc>
            </a:pPr>
            <a:r>
              <a:rPr lang="zh-CN" altLang="en-US" dirty="0">
                <a:latin typeface="微软雅黑 Light" panose="020B0502040204020203" pitchFamily="34" charset="-122"/>
              </a:rPr>
              <a:t>北京航空航天大学简称北航，是中华人民共和国工业和信息化部直属、中央直管副部级建制的全国重点大学，世界一流大学建设高校。</a:t>
            </a:r>
          </a:p>
        </p:txBody>
      </p:sp>
    </p:spTree>
    <p:extLst>
      <p:ext uri="{BB962C8B-B14F-4D97-AF65-F5344CB8AC3E}">
        <p14:creationId xmlns:p14="http://schemas.microsoft.com/office/powerpoint/2010/main" val="35900624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9.0,&quot;FooterHeight&quot;:0.0,&quot;SideMargin&quot;:5.5,&quot;TopMargin&quot;:0.0,&quot;BottomMargin&quot;:4.0,&quot;IntervalMargin&quot;:5.0,&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VECTOR" val="81ebc1f8-0063-4175-a0e9-d76839507c2e"/>
</p:tagLst>
</file>

<file path=ppt/tags/tag3.xml><?xml version="1.0" encoding="utf-8"?>
<p:tagLst xmlns:a="http://schemas.openxmlformats.org/drawingml/2006/main" xmlns:r="http://schemas.openxmlformats.org/officeDocument/2006/relationships" xmlns:p="http://schemas.openxmlformats.org/presentationml/2006/main">
  <p:tag name="ISLIDE.VECTOR" val="81ebc1f8-0063-4175-a0e9-d76839507c2e"/>
</p:tagLst>
</file>

<file path=ppt/tags/tag4.xml><?xml version="1.0" encoding="utf-8"?>
<p:tagLst xmlns:a="http://schemas.openxmlformats.org/drawingml/2006/main" xmlns:r="http://schemas.openxmlformats.org/officeDocument/2006/relationships" xmlns:p="http://schemas.openxmlformats.org/presentationml/2006/main">
  <p:tag name="ISLIDE.VECTOR" val="81ebc1f8-0063-4175-a0e9-d76839507c2e"/>
</p:tagLst>
</file>

<file path=ppt/tags/tag5.xml><?xml version="1.0" encoding="utf-8"?>
<p:tagLst xmlns:a="http://schemas.openxmlformats.org/drawingml/2006/main" xmlns:r="http://schemas.openxmlformats.org/officeDocument/2006/relationships" xmlns:p="http://schemas.openxmlformats.org/presentationml/2006/main">
  <p:tag name="ISLIDE.VECTOR" val="81ebc1f8-0063-4175-a0e9-d76839507c2e"/>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0069B9"/>
      </a:accent1>
      <a:accent2>
        <a:srgbClr val="4999E9"/>
      </a:accent2>
      <a:accent3>
        <a:srgbClr val="59A9E4"/>
      </a:accent3>
      <a:accent4>
        <a:srgbClr val="1DC9A3"/>
      </a:accent4>
      <a:accent5>
        <a:srgbClr val="68ADF2"/>
      </a:accent5>
      <a:accent6>
        <a:srgbClr val="1A61D4"/>
      </a:accent6>
      <a:hlink>
        <a:srgbClr val="4472C4"/>
      </a:hlink>
      <a:folHlink>
        <a:srgbClr val="BFBFBF"/>
      </a:folHlink>
    </a:clrScheme>
    <a:fontScheme name="自定义 1">
      <a:majorFont>
        <a:latin typeface="Arial Black"/>
        <a:ea typeface="Microsoft YaHei"/>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0069B9"/>
    </a:accent1>
    <a:accent2>
      <a:srgbClr val="4999E9"/>
    </a:accent2>
    <a:accent3>
      <a:srgbClr val="59A9E4"/>
    </a:accent3>
    <a:accent4>
      <a:srgbClr val="1DC9A3"/>
    </a:accent4>
    <a:accent5>
      <a:srgbClr val="68ADF2"/>
    </a:accent5>
    <a:accent6>
      <a:srgbClr val="1A61D4"/>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0069B9"/>
    </a:accent1>
    <a:accent2>
      <a:srgbClr val="4999E9"/>
    </a:accent2>
    <a:accent3>
      <a:srgbClr val="59A9E4"/>
    </a:accent3>
    <a:accent4>
      <a:srgbClr val="1DC9A3"/>
    </a:accent4>
    <a:accent5>
      <a:srgbClr val="68ADF2"/>
    </a:accent5>
    <a:accent6>
      <a:srgbClr val="1A61D4"/>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0069B9"/>
    </a:accent1>
    <a:accent2>
      <a:srgbClr val="4999E9"/>
    </a:accent2>
    <a:accent3>
      <a:srgbClr val="59A9E4"/>
    </a:accent3>
    <a:accent4>
      <a:srgbClr val="1DC9A3"/>
    </a:accent4>
    <a:accent5>
      <a:srgbClr val="68ADF2"/>
    </a:accent5>
    <a:accent6>
      <a:srgbClr val="1A61D4"/>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5"/>
    </a:dk2>
    <a:lt2>
      <a:srgbClr val="F0F0F0"/>
    </a:lt2>
    <a:accent1>
      <a:srgbClr val="0069B9"/>
    </a:accent1>
    <a:accent2>
      <a:srgbClr val="4999E9"/>
    </a:accent2>
    <a:accent3>
      <a:srgbClr val="59A9E4"/>
    </a:accent3>
    <a:accent4>
      <a:srgbClr val="1DC9A3"/>
    </a:accent4>
    <a:accent5>
      <a:srgbClr val="68ADF2"/>
    </a:accent5>
    <a:accent6>
      <a:srgbClr val="1A61D4"/>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2352</TotalTime>
  <Words>3877</Words>
  <Application>Microsoft Office PowerPoint</Application>
  <PresentationFormat>宽屏</PresentationFormat>
  <Paragraphs>398</Paragraphs>
  <Slides>47</Slides>
  <Notes>4</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47</vt:i4>
      </vt:variant>
    </vt:vector>
  </HeadingPairs>
  <TitlesOfParts>
    <vt:vector size="60" baseType="lpstr">
      <vt:lpstr>Calibri</vt:lpstr>
      <vt:lpstr>Segoe UI</vt:lpstr>
      <vt:lpstr>等线</vt:lpstr>
      <vt:lpstr>Wingdings</vt:lpstr>
      <vt:lpstr>Century Gothic</vt:lpstr>
      <vt:lpstr>Arial</vt:lpstr>
      <vt:lpstr>微软雅黑</vt:lpstr>
      <vt:lpstr>微软雅黑 Light</vt:lpstr>
      <vt:lpstr>微软雅黑</vt:lpstr>
      <vt:lpstr>Arial Black</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lanzhiqi19981218@126.com</dc:creator>
  <cp:lastModifiedBy>Yunxuan Liu</cp:lastModifiedBy>
  <cp:revision>161</cp:revision>
  <dcterms:created xsi:type="dcterms:W3CDTF">2019-01-22T05:07:51Z</dcterms:created>
  <dcterms:modified xsi:type="dcterms:W3CDTF">2019-04-13T04:06:43Z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2019-04-13T04:06:38.2988467Z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8f1d0d85-f7ce-4e8a-88d4-37817bcfd9f9</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