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00" r:id="rId2"/>
  </p:sldMasterIdLst>
  <p:notesMasterIdLst>
    <p:notesMasterId r:id="rId55"/>
  </p:notesMasterIdLst>
  <p:sldIdLst>
    <p:sldId id="256" r:id="rId3"/>
    <p:sldId id="268" r:id="rId4"/>
    <p:sldId id="269" r:id="rId5"/>
    <p:sldId id="270" r:id="rId6"/>
    <p:sldId id="264" r:id="rId7"/>
    <p:sldId id="263" r:id="rId8"/>
    <p:sldId id="271" r:id="rId9"/>
    <p:sldId id="272" r:id="rId10"/>
    <p:sldId id="273" r:id="rId11"/>
    <p:sldId id="274" r:id="rId12"/>
    <p:sldId id="275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8" r:id="rId22"/>
    <p:sldId id="285" r:id="rId23"/>
    <p:sldId id="286" r:id="rId24"/>
    <p:sldId id="287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266" r:id="rId50"/>
    <p:sldId id="313" r:id="rId51"/>
    <p:sldId id="276" r:id="rId52"/>
    <p:sldId id="1723" r:id="rId53"/>
    <p:sldId id="1728" r:id="rId54"/>
  </p:sldIdLst>
  <p:sldSz cx="12192000" cy="6858000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4"/>
    <a:srgbClr val="F5B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72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04466344355849E-2"/>
          <c:y val="3.1094948737285043E-2"/>
          <c:w val="0.92133751656330642"/>
          <c:h val="0.78934472431526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7A-4786-AC0E-ECF0CE84B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axId val="1903882351"/>
        <c:axId val="1900827695"/>
      </c:barChart>
      <c:catAx>
        <c:axId val="1903882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0827695"/>
        <c:crosses val="autoZero"/>
        <c:auto val="1"/>
        <c:lblAlgn val="ctr"/>
        <c:lblOffset val="100"/>
        <c:noMultiLvlLbl val="0"/>
      </c:catAx>
      <c:valAx>
        <c:axId val="1900827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3882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71478793745305"/>
          <c:y val="1.2786133205148612E-2"/>
          <c:w val="0.64961866743011287"/>
          <c:h val="0.974427733589702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47-40F5-A99B-8F2B5F5CB58E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547-40F5-A99B-8F2B5F5CB58E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547-40F5-A99B-8F2B5F5CB58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547-40F5-A99B-8F2B5F5CB58E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547-40F5-A99B-8F2B5F5CB58E}"/>
              </c:ext>
            </c:extLst>
          </c:dPt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</c:v>
                </c:pt>
                <c:pt idx="1">
                  <c:v>7</c:v>
                </c:pt>
                <c:pt idx="2">
                  <c:v>3</c:v>
                </c:pt>
                <c:pt idx="3">
                  <c:v>8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547-40F5-A99B-8F2B5F5CB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5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04466344355849E-2"/>
          <c:y val="3.1094948737285043E-2"/>
          <c:w val="0.92133751656330642"/>
          <c:h val="0.78934472431526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D2-458C-B755-5D7638627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axId val="1903882351"/>
        <c:axId val="1900827695"/>
      </c:barChart>
      <c:catAx>
        <c:axId val="1903882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0827695"/>
        <c:crosses val="autoZero"/>
        <c:auto val="1"/>
        <c:lblAlgn val="ctr"/>
        <c:lblOffset val="100"/>
        <c:noMultiLvlLbl val="0"/>
      </c:catAx>
      <c:valAx>
        <c:axId val="1900827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3882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04466344355849E-2"/>
          <c:y val="3.1094948737285043E-2"/>
          <c:w val="0.92133751656330642"/>
          <c:h val="0.78934472431526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03-4255-9E95-E8C04F755F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axId val="1903882351"/>
        <c:axId val="1900827695"/>
      </c:barChart>
      <c:catAx>
        <c:axId val="1903882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0827695"/>
        <c:crosses val="autoZero"/>
        <c:auto val="1"/>
        <c:lblAlgn val="ctr"/>
        <c:lblOffset val="100"/>
        <c:noMultiLvlLbl val="0"/>
      </c:catAx>
      <c:valAx>
        <c:axId val="1900827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3882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8E-4337-82EB-0D5C3C32A0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8E-4337-82EB-0D5C3C32A0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48782703"/>
        <c:axId val="2051478831"/>
      </c:barChart>
      <c:catAx>
        <c:axId val="20487827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51478831"/>
        <c:crosses val="autoZero"/>
        <c:auto val="1"/>
        <c:lblAlgn val="ctr"/>
        <c:lblOffset val="100"/>
        <c:noMultiLvlLbl val="0"/>
      </c:catAx>
      <c:valAx>
        <c:axId val="20514788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487827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6-41E7-9058-4B683DAA00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36-41E7-9058-4B683DAA00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48782703"/>
        <c:axId val="2051478831"/>
      </c:barChart>
      <c:catAx>
        <c:axId val="20487827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51478831"/>
        <c:crosses val="autoZero"/>
        <c:auto val="1"/>
        <c:lblAlgn val="ctr"/>
        <c:lblOffset val="100"/>
        <c:noMultiLvlLbl val="0"/>
      </c:catAx>
      <c:valAx>
        <c:axId val="20514788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487827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148-4354-881E-1E6FC9140BD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148-4354-881E-1E6FC9140BD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148-4354-881E-1E6FC9140BD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148-4354-881E-1E6FC9140B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148-4354-881E-1E6FC9140BD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04466344355849E-2"/>
          <c:y val="3.1094948737285043E-2"/>
          <c:w val="0.92133751656330642"/>
          <c:h val="0.78934472431526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51-4B53-96D9-59E307C27C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axId val="1903882351"/>
        <c:axId val="1900827695"/>
      </c:barChart>
      <c:catAx>
        <c:axId val="1903882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900827695"/>
        <c:crosses val="autoZero"/>
        <c:auto val="1"/>
        <c:lblAlgn val="ctr"/>
        <c:lblOffset val="100"/>
        <c:noMultiLvlLbl val="0"/>
      </c:catAx>
      <c:valAx>
        <c:axId val="190082769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03882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2FED29-9C04-4A88-AC31-97DD6FA237D4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F996C13-5F44-48FA-A591-FE7E4C822627}">
      <dgm:prSet phldrT="[文本]" custT="1"/>
      <dgm:spPr/>
      <dgm:t>
        <a:bodyPr/>
        <a:lstStyle/>
        <a:p>
          <a:r>
            <a:rPr lang="zh-CN" altLang="en-US" sz="2000">
              <a:latin typeface="+mj-ea"/>
              <a:ea typeface="+mj-ea"/>
            </a:rPr>
            <a:t>多傅里叶变换法</a:t>
          </a:r>
        </a:p>
      </dgm:t>
    </dgm:pt>
    <dgm:pt modelId="{4B498ECD-70E3-4DF1-B0C8-84AE1456272A}" type="parTrans" cxnId="{90BE652A-52C5-4B0C-A558-23F2CD55A6C4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4D9C3EDF-FAD3-4866-9F8C-E951DDEDDCB0}" type="sibTrans" cxnId="{90BE652A-52C5-4B0C-A558-23F2CD55A6C4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F469B0FC-5E17-4AB0-B633-321E0F363E5F}">
      <dgm:prSet phldrT="[文本]" custT="1"/>
      <dgm:spPr/>
      <dgm:t>
        <a:bodyPr/>
        <a:lstStyle/>
        <a:p>
          <a:r>
            <a:rPr lang="zh-CN" altLang="en-US" sz="2000">
              <a:latin typeface="+mj-ea"/>
              <a:ea typeface="+mj-ea"/>
            </a:rPr>
            <a:t>差等求和</a:t>
          </a:r>
        </a:p>
      </dgm:t>
    </dgm:pt>
    <dgm:pt modelId="{F7AA9EC5-B7E6-4109-8E2D-95A5374B3DF1}" type="parTrans" cxnId="{8F41980F-6E2B-4CF1-ADBC-85E1776C862C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E1AA822B-B2D9-4DF2-B168-26789FCB48A2}" type="sibTrans" cxnId="{8F41980F-6E2B-4CF1-ADBC-85E1776C862C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036E0E15-E0C0-4935-848D-AAAD18A2DEF9}">
      <dgm:prSet phldrT="[文本]" custT="1"/>
      <dgm:spPr/>
      <dgm:t>
        <a:bodyPr/>
        <a:lstStyle/>
        <a:p>
          <a:r>
            <a:rPr lang="zh-CN" altLang="en-US" sz="2000">
              <a:latin typeface="+mj-ea"/>
              <a:ea typeface="+mj-ea"/>
            </a:rPr>
            <a:t>两阶段法</a:t>
          </a:r>
        </a:p>
      </dgm:t>
    </dgm:pt>
    <dgm:pt modelId="{7FC322E8-6A00-4611-940A-D9F5E9365492}" type="parTrans" cxnId="{943C6EEA-E9FA-4E11-A311-4F6B94592767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936FAEE4-8EC3-4C72-B64F-6E50E1D84173}" type="sibTrans" cxnId="{943C6EEA-E9FA-4E11-A311-4F6B94592767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6B506613-00C9-4997-B425-E2DE2159C0B4}">
      <dgm:prSet phldrT="[文本]" custT="1"/>
      <dgm:spPr/>
      <dgm:t>
        <a:bodyPr/>
        <a:lstStyle/>
        <a:p>
          <a:r>
            <a:rPr lang="zh-CN" altLang="en-US" sz="2000">
              <a:latin typeface="+mj-ea"/>
              <a:ea typeface="+mj-ea"/>
            </a:rPr>
            <a:t>多值迭代法</a:t>
          </a:r>
        </a:p>
      </dgm:t>
    </dgm:pt>
    <dgm:pt modelId="{52D7B9E0-DFB5-4459-8EBA-EBB0AE0B1096}" type="parTrans" cxnId="{63DF8AFE-7160-4E31-8E9C-A543FB981740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C7F6C23F-E54A-461E-85E0-D40E97835228}" type="sibTrans" cxnId="{63DF8AFE-7160-4E31-8E9C-A543FB981740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8B5F7ADA-A759-4E94-8D3B-FD289B2992C6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2000">
              <a:solidFill>
                <a:schemeClr val="accent3"/>
              </a:solidFill>
              <a:latin typeface="+mj-ea"/>
              <a:ea typeface="+mj-ea"/>
            </a:rPr>
            <a:t>循环演进法</a:t>
          </a:r>
        </a:p>
      </dgm:t>
    </dgm:pt>
    <dgm:pt modelId="{06BCB83B-FFC4-4931-800C-5220707E22FD}" type="parTrans" cxnId="{F1646260-4940-4A6E-AEE7-02545BA970C1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E982B1A0-C1DA-46AD-B410-9B25B8076D69}" type="sibTrans" cxnId="{F1646260-4940-4A6E-AEE7-02545BA970C1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A6FB2A8E-26CC-4DAB-9DD2-94DDCF817A0C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2000">
              <a:solidFill>
                <a:schemeClr val="accent3"/>
              </a:solidFill>
              <a:latin typeface="+mj-ea"/>
              <a:ea typeface="+mj-ea"/>
            </a:rPr>
            <a:t>算数平均法</a:t>
          </a:r>
        </a:p>
      </dgm:t>
    </dgm:pt>
    <dgm:pt modelId="{D885184D-486C-407C-8CED-AAD22D337851}" type="parTrans" cxnId="{FA9A0E01-DA35-4635-8B2D-F3FC27320AC2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52863A02-2332-47B4-A16B-F1ECDADA73FD}" type="sibTrans" cxnId="{FA9A0E01-DA35-4635-8B2D-F3FC27320AC2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A02510B8-5851-4C74-9786-7A38ED731181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2000">
              <a:solidFill>
                <a:schemeClr val="accent3"/>
              </a:solidFill>
              <a:latin typeface="+mj-ea"/>
              <a:ea typeface="+mj-ea"/>
            </a:rPr>
            <a:t>超极限极值法</a:t>
          </a:r>
        </a:p>
      </dgm:t>
    </dgm:pt>
    <dgm:pt modelId="{5003F3DE-99C0-4F51-9FF4-EB02A8AE6822}" type="parTrans" cxnId="{19250E04-85E3-4BAF-86EC-18FB01A1126C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F1BDFE7F-5F5C-441D-8DFE-AD69E5756FD7}" type="sibTrans" cxnId="{19250E04-85E3-4BAF-86EC-18FB01A1126C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4362C28F-F0E8-4EB2-96E1-D4D13DAA6976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2000">
              <a:solidFill>
                <a:schemeClr val="accent3"/>
              </a:solidFill>
              <a:latin typeface="+mj-ea"/>
              <a:ea typeface="+mj-ea"/>
            </a:rPr>
            <a:t>模数转化法</a:t>
          </a:r>
        </a:p>
      </dgm:t>
    </dgm:pt>
    <dgm:pt modelId="{EB325295-CE39-448E-8419-FC6F40F9971D}" type="parTrans" cxnId="{D327EBC5-77ED-4CAD-8560-CE2FF1A89A26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CBF7138F-2C14-493D-A9B4-FE4723588F2B}" type="sibTrans" cxnId="{D327EBC5-77ED-4CAD-8560-CE2FF1A89A26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455CFF77-0599-4237-9A8B-B06633E7EFB9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2000">
              <a:solidFill>
                <a:schemeClr val="accent3"/>
              </a:solidFill>
              <a:latin typeface="+mj-ea"/>
              <a:ea typeface="+mj-ea"/>
            </a:rPr>
            <a:t>查理芒总分法</a:t>
          </a:r>
        </a:p>
      </dgm:t>
    </dgm:pt>
    <dgm:pt modelId="{1EE57613-0B29-4703-B6A5-9ECB4073E8E3}" type="parTrans" cxnId="{E7EB9911-FF38-4786-A6C0-442CF8C88F13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33697797-A5FC-49FD-94C9-429CC9890B56}" type="sibTrans" cxnId="{E7EB9911-FF38-4786-A6C0-442CF8C88F13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6509422D-DBBE-4AA6-9A9B-CD0B4399EA13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2000">
              <a:solidFill>
                <a:schemeClr val="accent3"/>
              </a:solidFill>
              <a:latin typeface="+mj-ea"/>
              <a:ea typeface="+mj-ea"/>
            </a:rPr>
            <a:t>多因子观察法</a:t>
          </a:r>
        </a:p>
      </dgm:t>
    </dgm:pt>
    <dgm:pt modelId="{FFB6F1DE-693C-4766-9C93-6C99915CA33F}" type="parTrans" cxnId="{AF6839F8-D8E1-4746-838E-80EAE8DA6717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6D30AA7C-1908-41E6-BDFE-B539FE46F7FA}" type="sibTrans" cxnId="{AF6839F8-D8E1-4746-838E-80EAE8DA6717}">
      <dgm:prSet/>
      <dgm:spPr/>
      <dgm:t>
        <a:bodyPr/>
        <a:lstStyle/>
        <a:p>
          <a:endParaRPr lang="zh-CN" altLang="en-US" sz="1200">
            <a:latin typeface="+mj-ea"/>
            <a:ea typeface="+mj-ea"/>
          </a:endParaRPr>
        </a:p>
      </dgm:t>
    </dgm:pt>
    <dgm:pt modelId="{43CD8791-B8D7-4AB0-BA77-0D81AD106D06}" type="pres">
      <dgm:prSet presAssocID="{1B2FED29-9C04-4A88-AC31-97DD6FA237D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9D5EE1D-8976-4510-AD2E-D3D0C7CFB2BF}" type="pres">
      <dgm:prSet presAssocID="{5F996C13-5F44-48FA-A591-FE7E4C822627}" presName="hierRoot1" presStyleCnt="0">
        <dgm:presLayoutVars>
          <dgm:hierBranch val="init"/>
        </dgm:presLayoutVars>
      </dgm:prSet>
      <dgm:spPr/>
    </dgm:pt>
    <dgm:pt modelId="{E17101A2-AB9F-48E4-9C76-24BDD6646C20}" type="pres">
      <dgm:prSet presAssocID="{5F996C13-5F44-48FA-A591-FE7E4C822627}" presName="rootComposite1" presStyleCnt="0"/>
      <dgm:spPr/>
    </dgm:pt>
    <dgm:pt modelId="{18A01824-5744-4972-8AB7-666D05F2C681}" type="pres">
      <dgm:prSet presAssocID="{5F996C13-5F44-48FA-A591-FE7E4C822627}" presName="rootText1" presStyleLbl="node0" presStyleIdx="0" presStyleCnt="1" custScaleX="145110">
        <dgm:presLayoutVars>
          <dgm:chPref val="3"/>
        </dgm:presLayoutVars>
      </dgm:prSet>
      <dgm:spPr/>
    </dgm:pt>
    <dgm:pt modelId="{22ADE68F-B8B8-428A-ABD0-120E3A269158}" type="pres">
      <dgm:prSet presAssocID="{5F996C13-5F44-48FA-A591-FE7E4C822627}" presName="rootConnector1" presStyleLbl="node1" presStyleIdx="0" presStyleCnt="0"/>
      <dgm:spPr/>
    </dgm:pt>
    <dgm:pt modelId="{DCB5A89D-8653-4ADE-B46A-16DF36777CB2}" type="pres">
      <dgm:prSet presAssocID="{5F996C13-5F44-48FA-A591-FE7E4C822627}" presName="hierChild2" presStyleCnt="0"/>
      <dgm:spPr/>
    </dgm:pt>
    <dgm:pt modelId="{D99844AD-CDAE-4E62-952B-FB5749E70008}" type="pres">
      <dgm:prSet presAssocID="{F7AA9EC5-B7E6-4109-8E2D-95A5374B3DF1}" presName="Name64" presStyleLbl="parChTrans1D2" presStyleIdx="0" presStyleCnt="3"/>
      <dgm:spPr/>
    </dgm:pt>
    <dgm:pt modelId="{2F7B20E6-25C8-4932-A214-286FB6D23873}" type="pres">
      <dgm:prSet presAssocID="{F469B0FC-5E17-4AB0-B633-321E0F363E5F}" presName="hierRoot2" presStyleCnt="0">
        <dgm:presLayoutVars>
          <dgm:hierBranch val="init"/>
        </dgm:presLayoutVars>
      </dgm:prSet>
      <dgm:spPr/>
    </dgm:pt>
    <dgm:pt modelId="{1B61B686-C041-4BA8-904C-71FFB1E88CC2}" type="pres">
      <dgm:prSet presAssocID="{F469B0FC-5E17-4AB0-B633-321E0F363E5F}" presName="rootComposite" presStyleCnt="0"/>
      <dgm:spPr/>
    </dgm:pt>
    <dgm:pt modelId="{2E62D423-48DF-4E24-A864-90D2D1357F27}" type="pres">
      <dgm:prSet presAssocID="{F469B0FC-5E17-4AB0-B633-321E0F363E5F}" presName="rootText" presStyleLbl="node2" presStyleIdx="0" presStyleCnt="3" custScaleX="145110">
        <dgm:presLayoutVars>
          <dgm:chPref val="3"/>
        </dgm:presLayoutVars>
      </dgm:prSet>
      <dgm:spPr/>
    </dgm:pt>
    <dgm:pt modelId="{D271DF58-B251-44C6-9175-3A21D7796DBC}" type="pres">
      <dgm:prSet presAssocID="{F469B0FC-5E17-4AB0-B633-321E0F363E5F}" presName="rootConnector" presStyleLbl="node2" presStyleIdx="0" presStyleCnt="3"/>
      <dgm:spPr/>
    </dgm:pt>
    <dgm:pt modelId="{317976DA-ABF2-4607-BBD9-0FD87791216C}" type="pres">
      <dgm:prSet presAssocID="{F469B0FC-5E17-4AB0-B633-321E0F363E5F}" presName="hierChild4" presStyleCnt="0"/>
      <dgm:spPr/>
    </dgm:pt>
    <dgm:pt modelId="{41FDFE36-D542-49B3-964B-72AA9223E65D}" type="pres">
      <dgm:prSet presAssocID="{D885184D-486C-407C-8CED-AAD22D337851}" presName="Name64" presStyleLbl="parChTrans1D3" presStyleIdx="0" presStyleCnt="6"/>
      <dgm:spPr/>
    </dgm:pt>
    <dgm:pt modelId="{5055F936-E0C6-469F-BA28-C587F0923238}" type="pres">
      <dgm:prSet presAssocID="{A6FB2A8E-26CC-4DAB-9DD2-94DDCF817A0C}" presName="hierRoot2" presStyleCnt="0">
        <dgm:presLayoutVars>
          <dgm:hierBranch val="init"/>
        </dgm:presLayoutVars>
      </dgm:prSet>
      <dgm:spPr/>
    </dgm:pt>
    <dgm:pt modelId="{BF08F90B-2124-4C33-B471-FFDEEA16A0EE}" type="pres">
      <dgm:prSet presAssocID="{A6FB2A8E-26CC-4DAB-9DD2-94DDCF817A0C}" presName="rootComposite" presStyleCnt="0"/>
      <dgm:spPr/>
    </dgm:pt>
    <dgm:pt modelId="{A5B64A26-FD96-43FB-B638-48A371BE072A}" type="pres">
      <dgm:prSet presAssocID="{A6FB2A8E-26CC-4DAB-9DD2-94DDCF817A0C}" presName="rootText" presStyleLbl="node3" presStyleIdx="0" presStyleCnt="6" custScaleX="145110">
        <dgm:presLayoutVars>
          <dgm:chPref val="3"/>
        </dgm:presLayoutVars>
      </dgm:prSet>
      <dgm:spPr/>
    </dgm:pt>
    <dgm:pt modelId="{C7644287-7C84-4746-86B0-539C3A152CA2}" type="pres">
      <dgm:prSet presAssocID="{A6FB2A8E-26CC-4DAB-9DD2-94DDCF817A0C}" presName="rootConnector" presStyleLbl="node3" presStyleIdx="0" presStyleCnt="6"/>
      <dgm:spPr/>
    </dgm:pt>
    <dgm:pt modelId="{A50DD0F9-B5FF-43E3-B86C-C4413DA9A078}" type="pres">
      <dgm:prSet presAssocID="{A6FB2A8E-26CC-4DAB-9DD2-94DDCF817A0C}" presName="hierChild4" presStyleCnt="0"/>
      <dgm:spPr/>
    </dgm:pt>
    <dgm:pt modelId="{8CCAEA16-FA84-4BC3-B092-5C99D00453CA}" type="pres">
      <dgm:prSet presAssocID="{A6FB2A8E-26CC-4DAB-9DD2-94DDCF817A0C}" presName="hierChild5" presStyleCnt="0"/>
      <dgm:spPr/>
    </dgm:pt>
    <dgm:pt modelId="{DB218188-B54A-44FC-8B23-E8D3F3813A13}" type="pres">
      <dgm:prSet presAssocID="{06BCB83B-FFC4-4931-800C-5220707E22FD}" presName="Name64" presStyleLbl="parChTrans1D3" presStyleIdx="1" presStyleCnt="6"/>
      <dgm:spPr/>
    </dgm:pt>
    <dgm:pt modelId="{4D72539E-1C50-4D95-9B4A-825BC57F0926}" type="pres">
      <dgm:prSet presAssocID="{8B5F7ADA-A759-4E94-8D3B-FD289B2992C6}" presName="hierRoot2" presStyleCnt="0">
        <dgm:presLayoutVars>
          <dgm:hierBranch val="init"/>
        </dgm:presLayoutVars>
      </dgm:prSet>
      <dgm:spPr/>
    </dgm:pt>
    <dgm:pt modelId="{E8BEF6E3-5DFD-48F6-B2E6-4F5F3804CFA2}" type="pres">
      <dgm:prSet presAssocID="{8B5F7ADA-A759-4E94-8D3B-FD289B2992C6}" presName="rootComposite" presStyleCnt="0"/>
      <dgm:spPr/>
    </dgm:pt>
    <dgm:pt modelId="{14C7A804-04E9-490C-8727-C20518ED86CD}" type="pres">
      <dgm:prSet presAssocID="{8B5F7ADA-A759-4E94-8D3B-FD289B2992C6}" presName="rootText" presStyleLbl="node3" presStyleIdx="1" presStyleCnt="6" custScaleX="145110">
        <dgm:presLayoutVars>
          <dgm:chPref val="3"/>
        </dgm:presLayoutVars>
      </dgm:prSet>
      <dgm:spPr/>
    </dgm:pt>
    <dgm:pt modelId="{DAF4968B-7EF6-4C44-8DB8-4CB77667064A}" type="pres">
      <dgm:prSet presAssocID="{8B5F7ADA-A759-4E94-8D3B-FD289B2992C6}" presName="rootConnector" presStyleLbl="node3" presStyleIdx="1" presStyleCnt="6"/>
      <dgm:spPr/>
    </dgm:pt>
    <dgm:pt modelId="{CD5D7CE2-7D36-4B34-AF98-81BE897F3DC1}" type="pres">
      <dgm:prSet presAssocID="{8B5F7ADA-A759-4E94-8D3B-FD289B2992C6}" presName="hierChild4" presStyleCnt="0"/>
      <dgm:spPr/>
    </dgm:pt>
    <dgm:pt modelId="{9B2D8706-2CD9-42E7-BE49-DF6AAAF688A8}" type="pres">
      <dgm:prSet presAssocID="{8B5F7ADA-A759-4E94-8D3B-FD289B2992C6}" presName="hierChild5" presStyleCnt="0"/>
      <dgm:spPr/>
    </dgm:pt>
    <dgm:pt modelId="{8976C2A8-9B17-4E98-8D94-4B4C964F1D78}" type="pres">
      <dgm:prSet presAssocID="{F469B0FC-5E17-4AB0-B633-321E0F363E5F}" presName="hierChild5" presStyleCnt="0"/>
      <dgm:spPr/>
    </dgm:pt>
    <dgm:pt modelId="{CE9494B1-DB3A-46D4-9AE1-9AA64DD7EFD0}" type="pres">
      <dgm:prSet presAssocID="{7FC322E8-6A00-4611-940A-D9F5E9365492}" presName="Name64" presStyleLbl="parChTrans1D2" presStyleIdx="1" presStyleCnt="3"/>
      <dgm:spPr/>
    </dgm:pt>
    <dgm:pt modelId="{7DBBCD1F-1ACD-4B40-94FB-CC14FA0BE319}" type="pres">
      <dgm:prSet presAssocID="{036E0E15-E0C0-4935-848D-AAAD18A2DEF9}" presName="hierRoot2" presStyleCnt="0">
        <dgm:presLayoutVars>
          <dgm:hierBranch val="init"/>
        </dgm:presLayoutVars>
      </dgm:prSet>
      <dgm:spPr/>
    </dgm:pt>
    <dgm:pt modelId="{130D4DA1-46F5-4245-AE00-96836EDE649B}" type="pres">
      <dgm:prSet presAssocID="{036E0E15-E0C0-4935-848D-AAAD18A2DEF9}" presName="rootComposite" presStyleCnt="0"/>
      <dgm:spPr/>
    </dgm:pt>
    <dgm:pt modelId="{F311A3BC-5C29-4AB6-A527-57F1B536B9D5}" type="pres">
      <dgm:prSet presAssocID="{036E0E15-E0C0-4935-848D-AAAD18A2DEF9}" presName="rootText" presStyleLbl="node2" presStyleIdx="1" presStyleCnt="3" custScaleX="145110">
        <dgm:presLayoutVars>
          <dgm:chPref val="3"/>
        </dgm:presLayoutVars>
      </dgm:prSet>
      <dgm:spPr/>
    </dgm:pt>
    <dgm:pt modelId="{D3142E3F-2CDA-4C74-9E1C-741518575E87}" type="pres">
      <dgm:prSet presAssocID="{036E0E15-E0C0-4935-848D-AAAD18A2DEF9}" presName="rootConnector" presStyleLbl="node2" presStyleIdx="1" presStyleCnt="3"/>
      <dgm:spPr/>
    </dgm:pt>
    <dgm:pt modelId="{E2A0CF0F-AC74-4E98-B6FE-F3B45EB864F8}" type="pres">
      <dgm:prSet presAssocID="{036E0E15-E0C0-4935-848D-AAAD18A2DEF9}" presName="hierChild4" presStyleCnt="0"/>
      <dgm:spPr/>
    </dgm:pt>
    <dgm:pt modelId="{BFA05968-07D5-4850-ADB0-0DD0FA0C7B5F}" type="pres">
      <dgm:prSet presAssocID="{EB325295-CE39-448E-8419-FC6F40F9971D}" presName="Name64" presStyleLbl="parChTrans1D3" presStyleIdx="2" presStyleCnt="6"/>
      <dgm:spPr/>
    </dgm:pt>
    <dgm:pt modelId="{532D4B69-4F5A-43D3-B66D-9F1DCD35D627}" type="pres">
      <dgm:prSet presAssocID="{4362C28F-F0E8-4EB2-96E1-D4D13DAA6976}" presName="hierRoot2" presStyleCnt="0">
        <dgm:presLayoutVars>
          <dgm:hierBranch val="init"/>
        </dgm:presLayoutVars>
      </dgm:prSet>
      <dgm:spPr/>
    </dgm:pt>
    <dgm:pt modelId="{EC9BE0D8-4237-4F2C-9212-673C2A606789}" type="pres">
      <dgm:prSet presAssocID="{4362C28F-F0E8-4EB2-96E1-D4D13DAA6976}" presName="rootComposite" presStyleCnt="0"/>
      <dgm:spPr/>
    </dgm:pt>
    <dgm:pt modelId="{C3E3CD15-B827-40E3-9B6F-3E44119E1DEE}" type="pres">
      <dgm:prSet presAssocID="{4362C28F-F0E8-4EB2-96E1-D4D13DAA6976}" presName="rootText" presStyleLbl="node3" presStyleIdx="2" presStyleCnt="6" custScaleX="145110">
        <dgm:presLayoutVars>
          <dgm:chPref val="3"/>
        </dgm:presLayoutVars>
      </dgm:prSet>
      <dgm:spPr/>
    </dgm:pt>
    <dgm:pt modelId="{C78DD916-84AD-465D-9991-D43A09F568FE}" type="pres">
      <dgm:prSet presAssocID="{4362C28F-F0E8-4EB2-96E1-D4D13DAA6976}" presName="rootConnector" presStyleLbl="node3" presStyleIdx="2" presStyleCnt="6"/>
      <dgm:spPr/>
    </dgm:pt>
    <dgm:pt modelId="{27F0CFB1-685E-4725-8E18-4FBED244EEC3}" type="pres">
      <dgm:prSet presAssocID="{4362C28F-F0E8-4EB2-96E1-D4D13DAA6976}" presName="hierChild4" presStyleCnt="0"/>
      <dgm:spPr/>
    </dgm:pt>
    <dgm:pt modelId="{F4AA20D1-E26B-4E3E-AEF7-6200D31C3DEF}" type="pres">
      <dgm:prSet presAssocID="{4362C28F-F0E8-4EB2-96E1-D4D13DAA6976}" presName="hierChild5" presStyleCnt="0"/>
      <dgm:spPr/>
    </dgm:pt>
    <dgm:pt modelId="{2441CE0C-1A98-46AA-90C9-75B6340E7E3E}" type="pres">
      <dgm:prSet presAssocID="{5003F3DE-99C0-4F51-9FF4-EB02A8AE6822}" presName="Name64" presStyleLbl="parChTrans1D3" presStyleIdx="3" presStyleCnt="6"/>
      <dgm:spPr/>
    </dgm:pt>
    <dgm:pt modelId="{FDC863A6-D135-4BCB-B143-5D8BD0A16F63}" type="pres">
      <dgm:prSet presAssocID="{A02510B8-5851-4C74-9786-7A38ED731181}" presName="hierRoot2" presStyleCnt="0">
        <dgm:presLayoutVars>
          <dgm:hierBranch val="init"/>
        </dgm:presLayoutVars>
      </dgm:prSet>
      <dgm:spPr/>
    </dgm:pt>
    <dgm:pt modelId="{0D1D227D-E97C-436B-B873-4607EB58CBB0}" type="pres">
      <dgm:prSet presAssocID="{A02510B8-5851-4C74-9786-7A38ED731181}" presName="rootComposite" presStyleCnt="0"/>
      <dgm:spPr/>
    </dgm:pt>
    <dgm:pt modelId="{F9508EE0-0BF0-4887-90D5-AF749519289D}" type="pres">
      <dgm:prSet presAssocID="{A02510B8-5851-4C74-9786-7A38ED731181}" presName="rootText" presStyleLbl="node3" presStyleIdx="3" presStyleCnt="6" custScaleX="145110">
        <dgm:presLayoutVars>
          <dgm:chPref val="3"/>
        </dgm:presLayoutVars>
      </dgm:prSet>
      <dgm:spPr/>
    </dgm:pt>
    <dgm:pt modelId="{A0767379-FAA0-4031-BFEA-E74E0BBB1206}" type="pres">
      <dgm:prSet presAssocID="{A02510B8-5851-4C74-9786-7A38ED731181}" presName="rootConnector" presStyleLbl="node3" presStyleIdx="3" presStyleCnt="6"/>
      <dgm:spPr/>
    </dgm:pt>
    <dgm:pt modelId="{B3898FBA-F34D-478C-9490-87A45D8E9E64}" type="pres">
      <dgm:prSet presAssocID="{A02510B8-5851-4C74-9786-7A38ED731181}" presName="hierChild4" presStyleCnt="0"/>
      <dgm:spPr/>
    </dgm:pt>
    <dgm:pt modelId="{4650C8C4-BBF4-4259-B8BC-2E713CA58FD8}" type="pres">
      <dgm:prSet presAssocID="{A02510B8-5851-4C74-9786-7A38ED731181}" presName="hierChild5" presStyleCnt="0"/>
      <dgm:spPr/>
    </dgm:pt>
    <dgm:pt modelId="{B52A6171-D8D8-4D81-B884-34BBE6AF1B42}" type="pres">
      <dgm:prSet presAssocID="{036E0E15-E0C0-4935-848D-AAAD18A2DEF9}" presName="hierChild5" presStyleCnt="0"/>
      <dgm:spPr/>
    </dgm:pt>
    <dgm:pt modelId="{C4A8F2F9-00F8-48BC-993F-F3AD6DA4C28C}" type="pres">
      <dgm:prSet presAssocID="{52D7B9E0-DFB5-4459-8EBA-EBB0AE0B1096}" presName="Name64" presStyleLbl="parChTrans1D2" presStyleIdx="2" presStyleCnt="3"/>
      <dgm:spPr/>
    </dgm:pt>
    <dgm:pt modelId="{17EBD2E3-8818-49C0-82D1-8846895613E5}" type="pres">
      <dgm:prSet presAssocID="{6B506613-00C9-4997-B425-E2DE2159C0B4}" presName="hierRoot2" presStyleCnt="0">
        <dgm:presLayoutVars>
          <dgm:hierBranch val="init"/>
        </dgm:presLayoutVars>
      </dgm:prSet>
      <dgm:spPr/>
    </dgm:pt>
    <dgm:pt modelId="{41BA2AB1-D0F6-4635-B80E-869F00093259}" type="pres">
      <dgm:prSet presAssocID="{6B506613-00C9-4997-B425-E2DE2159C0B4}" presName="rootComposite" presStyleCnt="0"/>
      <dgm:spPr/>
    </dgm:pt>
    <dgm:pt modelId="{197BC74E-BA83-40BF-8656-0A51B0E96BB7}" type="pres">
      <dgm:prSet presAssocID="{6B506613-00C9-4997-B425-E2DE2159C0B4}" presName="rootText" presStyleLbl="node2" presStyleIdx="2" presStyleCnt="3" custScaleX="145110">
        <dgm:presLayoutVars>
          <dgm:chPref val="3"/>
        </dgm:presLayoutVars>
      </dgm:prSet>
      <dgm:spPr/>
    </dgm:pt>
    <dgm:pt modelId="{3B7B9942-A503-4DBE-B76C-F2EA8E0DBE7E}" type="pres">
      <dgm:prSet presAssocID="{6B506613-00C9-4997-B425-E2DE2159C0B4}" presName="rootConnector" presStyleLbl="node2" presStyleIdx="2" presStyleCnt="3"/>
      <dgm:spPr/>
    </dgm:pt>
    <dgm:pt modelId="{E0FC02EA-9293-4820-8C6F-754BE3BB0EB7}" type="pres">
      <dgm:prSet presAssocID="{6B506613-00C9-4997-B425-E2DE2159C0B4}" presName="hierChild4" presStyleCnt="0"/>
      <dgm:spPr/>
    </dgm:pt>
    <dgm:pt modelId="{D2A58538-764E-4A84-A942-89B4B9B6B6B3}" type="pres">
      <dgm:prSet presAssocID="{FFB6F1DE-693C-4766-9C93-6C99915CA33F}" presName="Name64" presStyleLbl="parChTrans1D3" presStyleIdx="4" presStyleCnt="6"/>
      <dgm:spPr/>
    </dgm:pt>
    <dgm:pt modelId="{21EAE918-70B3-4CA9-A564-B718151DCF6F}" type="pres">
      <dgm:prSet presAssocID="{6509422D-DBBE-4AA6-9A9B-CD0B4399EA13}" presName="hierRoot2" presStyleCnt="0">
        <dgm:presLayoutVars>
          <dgm:hierBranch val="init"/>
        </dgm:presLayoutVars>
      </dgm:prSet>
      <dgm:spPr/>
    </dgm:pt>
    <dgm:pt modelId="{0E33B6F8-EB56-4C24-9336-78E25B92A8E7}" type="pres">
      <dgm:prSet presAssocID="{6509422D-DBBE-4AA6-9A9B-CD0B4399EA13}" presName="rootComposite" presStyleCnt="0"/>
      <dgm:spPr/>
    </dgm:pt>
    <dgm:pt modelId="{D5A1A3D3-4FF9-47C9-A05C-CA4E1B12B6EE}" type="pres">
      <dgm:prSet presAssocID="{6509422D-DBBE-4AA6-9A9B-CD0B4399EA13}" presName="rootText" presStyleLbl="node3" presStyleIdx="4" presStyleCnt="6" custScaleX="145110">
        <dgm:presLayoutVars>
          <dgm:chPref val="3"/>
        </dgm:presLayoutVars>
      </dgm:prSet>
      <dgm:spPr/>
    </dgm:pt>
    <dgm:pt modelId="{62150E5C-96A6-48FB-B059-44F7BD2640F4}" type="pres">
      <dgm:prSet presAssocID="{6509422D-DBBE-4AA6-9A9B-CD0B4399EA13}" presName="rootConnector" presStyleLbl="node3" presStyleIdx="4" presStyleCnt="6"/>
      <dgm:spPr/>
    </dgm:pt>
    <dgm:pt modelId="{6D3B5DFB-B898-49E9-8488-47F140541A71}" type="pres">
      <dgm:prSet presAssocID="{6509422D-DBBE-4AA6-9A9B-CD0B4399EA13}" presName="hierChild4" presStyleCnt="0"/>
      <dgm:spPr/>
    </dgm:pt>
    <dgm:pt modelId="{B5B84FE5-CFDF-423F-BF82-B3E80F98FA1B}" type="pres">
      <dgm:prSet presAssocID="{6509422D-DBBE-4AA6-9A9B-CD0B4399EA13}" presName="hierChild5" presStyleCnt="0"/>
      <dgm:spPr/>
    </dgm:pt>
    <dgm:pt modelId="{1A5A29EC-4D2D-4318-A91E-02CE68EA48CD}" type="pres">
      <dgm:prSet presAssocID="{1EE57613-0B29-4703-B6A5-9ECB4073E8E3}" presName="Name64" presStyleLbl="parChTrans1D3" presStyleIdx="5" presStyleCnt="6"/>
      <dgm:spPr/>
    </dgm:pt>
    <dgm:pt modelId="{9D6AADB9-F555-4F0B-90AD-876692A34AF4}" type="pres">
      <dgm:prSet presAssocID="{455CFF77-0599-4237-9A8B-B06633E7EFB9}" presName="hierRoot2" presStyleCnt="0">
        <dgm:presLayoutVars>
          <dgm:hierBranch val="init"/>
        </dgm:presLayoutVars>
      </dgm:prSet>
      <dgm:spPr/>
    </dgm:pt>
    <dgm:pt modelId="{9A086FC8-F2B7-41FE-AE1B-1901D4AA50A5}" type="pres">
      <dgm:prSet presAssocID="{455CFF77-0599-4237-9A8B-B06633E7EFB9}" presName="rootComposite" presStyleCnt="0"/>
      <dgm:spPr/>
    </dgm:pt>
    <dgm:pt modelId="{4E53CE73-FEFE-4768-A469-F8E839FED9D3}" type="pres">
      <dgm:prSet presAssocID="{455CFF77-0599-4237-9A8B-B06633E7EFB9}" presName="rootText" presStyleLbl="node3" presStyleIdx="5" presStyleCnt="6" custScaleX="145110">
        <dgm:presLayoutVars>
          <dgm:chPref val="3"/>
        </dgm:presLayoutVars>
      </dgm:prSet>
      <dgm:spPr/>
    </dgm:pt>
    <dgm:pt modelId="{F073C499-D21E-44A9-AD4C-1538BA859DC3}" type="pres">
      <dgm:prSet presAssocID="{455CFF77-0599-4237-9A8B-B06633E7EFB9}" presName="rootConnector" presStyleLbl="node3" presStyleIdx="5" presStyleCnt="6"/>
      <dgm:spPr/>
    </dgm:pt>
    <dgm:pt modelId="{C5FE8D54-8BC6-473B-87B6-1B75F8E24C3A}" type="pres">
      <dgm:prSet presAssocID="{455CFF77-0599-4237-9A8B-B06633E7EFB9}" presName="hierChild4" presStyleCnt="0"/>
      <dgm:spPr/>
    </dgm:pt>
    <dgm:pt modelId="{1EF8CA3F-B291-4805-BF44-6207CBFD51D4}" type="pres">
      <dgm:prSet presAssocID="{455CFF77-0599-4237-9A8B-B06633E7EFB9}" presName="hierChild5" presStyleCnt="0"/>
      <dgm:spPr/>
    </dgm:pt>
    <dgm:pt modelId="{0713BA45-98BB-4B32-98F8-EA5C970EDC3E}" type="pres">
      <dgm:prSet presAssocID="{6B506613-00C9-4997-B425-E2DE2159C0B4}" presName="hierChild5" presStyleCnt="0"/>
      <dgm:spPr/>
    </dgm:pt>
    <dgm:pt modelId="{178690C5-DCDE-4DA3-993F-FE63722B4199}" type="pres">
      <dgm:prSet presAssocID="{5F996C13-5F44-48FA-A591-FE7E4C822627}" presName="hierChild3" presStyleCnt="0"/>
      <dgm:spPr/>
    </dgm:pt>
  </dgm:ptLst>
  <dgm:cxnLst>
    <dgm:cxn modelId="{88560001-178B-40B3-A482-5FC231346A7B}" type="presOf" srcId="{FFB6F1DE-693C-4766-9C93-6C99915CA33F}" destId="{D2A58538-764E-4A84-A942-89B4B9B6B6B3}" srcOrd="0" destOrd="0" presId="urn:microsoft.com/office/officeart/2009/3/layout/HorizontalOrganizationChart"/>
    <dgm:cxn modelId="{FA9A0E01-DA35-4635-8B2D-F3FC27320AC2}" srcId="{F469B0FC-5E17-4AB0-B633-321E0F363E5F}" destId="{A6FB2A8E-26CC-4DAB-9DD2-94DDCF817A0C}" srcOrd="0" destOrd="0" parTransId="{D885184D-486C-407C-8CED-AAD22D337851}" sibTransId="{52863A02-2332-47B4-A16B-F1ECDADA73FD}"/>
    <dgm:cxn modelId="{19250E04-85E3-4BAF-86EC-18FB01A1126C}" srcId="{036E0E15-E0C0-4935-848D-AAAD18A2DEF9}" destId="{A02510B8-5851-4C74-9786-7A38ED731181}" srcOrd="1" destOrd="0" parTransId="{5003F3DE-99C0-4F51-9FF4-EB02A8AE6822}" sibTransId="{F1BDFE7F-5F5C-441D-8DFE-AD69E5756FD7}"/>
    <dgm:cxn modelId="{3F1E960A-DAA0-488A-A812-19E0DB56E79E}" type="presOf" srcId="{A02510B8-5851-4C74-9786-7A38ED731181}" destId="{F9508EE0-0BF0-4887-90D5-AF749519289D}" srcOrd="0" destOrd="0" presId="urn:microsoft.com/office/officeart/2009/3/layout/HorizontalOrganizationChart"/>
    <dgm:cxn modelId="{8F41980F-6E2B-4CF1-ADBC-85E1776C862C}" srcId="{5F996C13-5F44-48FA-A591-FE7E4C822627}" destId="{F469B0FC-5E17-4AB0-B633-321E0F363E5F}" srcOrd="0" destOrd="0" parTransId="{F7AA9EC5-B7E6-4109-8E2D-95A5374B3DF1}" sibTransId="{E1AA822B-B2D9-4DF2-B168-26789FCB48A2}"/>
    <dgm:cxn modelId="{E7EB9911-FF38-4786-A6C0-442CF8C88F13}" srcId="{6B506613-00C9-4997-B425-E2DE2159C0B4}" destId="{455CFF77-0599-4237-9A8B-B06633E7EFB9}" srcOrd="1" destOrd="0" parTransId="{1EE57613-0B29-4703-B6A5-9ECB4073E8E3}" sibTransId="{33697797-A5FC-49FD-94C9-429CC9890B56}"/>
    <dgm:cxn modelId="{24913612-137C-448A-8EDC-2B04DEEB6F55}" type="presOf" srcId="{F469B0FC-5E17-4AB0-B633-321E0F363E5F}" destId="{D271DF58-B251-44C6-9175-3A21D7796DBC}" srcOrd="1" destOrd="0" presId="urn:microsoft.com/office/officeart/2009/3/layout/HorizontalOrganizationChart"/>
    <dgm:cxn modelId="{5253DA12-2093-4C55-BBAE-26593B52D343}" type="presOf" srcId="{5003F3DE-99C0-4F51-9FF4-EB02A8AE6822}" destId="{2441CE0C-1A98-46AA-90C9-75B6340E7E3E}" srcOrd="0" destOrd="0" presId="urn:microsoft.com/office/officeart/2009/3/layout/HorizontalOrganizationChart"/>
    <dgm:cxn modelId="{EB7A2D13-BEC1-42DB-9204-0A45F589A448}" type="presOf" srcId="{4362C28F-F0E8-4EB2-96E1-D4D13DAA6976}" destId="{C3E3CD15-B827-40E3-9B6F-3E44119E1DEE}" srcOrd="0" destOrd="0" presId="urn:microsoft.com/office/officeart/2009/3/layout/HorizontalOrganizationChart"/>
    <dgm:cxn modelId="{6588C613-8DEA-49CA-A250-CC7005025076}" type="presOf" srcId="{A02510B8-5851-4C74-9786-7A38ED731181}" destId="{A0767379-FAA0-4031-BFEA-E74E0BBB1206}" srcOrd="1" destOrd="0" presId="urn:microsoft.com/office/officeart/2009/3/layout/HorizontalOrganizationChart"/>
    <dgm:cxn modelId="{9394AA15-0706-48E4-A673-1280788F2436}" type="presOf" srcId="{5F996C13-5F44-48FA-A591-FE7E4C822627}" destId="{22ADE68F-B8B8-428A-ABD0-120E3A269158}" srcOrd="1" destOrd="0" presId="urn:microsoft.com/office/officeart/2009/3/layout/HorizontalOrganizationChart"/>
    <dgm:cxn modelId="{6BD1B11E-1315-42CE-B7C8-6ACEEED44A55}" type="presOf" srcId="{4362C28F-F0E8-4EB2-96E1-D4D13DAA6976}" destId="{C78DD916-84AD-465D-9991-D43A09F568FE}" srcOrd="1" destOrd="0" presId="urn:microsoft.com/office/officeart/2009/3/layout/HorizontalOrganizationChart"/>
    <dgm:cxn modelId="{A5C94F1F-45A2-404E-8AB5-4C4A2F83BFA1}" type="presOf" srcId="{06BCB83B-FFC4-4931-800C-5220707E22FD}" destId="{DB218188-B54A-44FC-8B23-E8D3F3813A13}" srcOrd="0" destOrd="0" presId="urn:microsoft.com/office/officeart/2009/3/layout/HorizontalOrganizationChart"/>
    <dgm:cxn modelId="{A5B0D622-8584-4AFF-A150-FCA866406E22}" type="presOf" srcId="{1B2FED29-9C04-4A88-AC31-97DD6FA237D4}" destId="{43CD8791-B8D7-4AB0-BA77-0D81AD106D06}" srcOrd="0" destOrd="0" presId="urn:microsoft.com/office/officeart/2009/3/layout/HorizontalOrganizationChart"/>
    <dgm:cxn modelId="{2336DE28-89D8-4155-BCB9-0C189C5C1E70}" type="presOf" srcId="{5F996C13-5F44-48FA-A591-FE7E4C822627}" destId="{18A01824-5744-4972-8AB7-666D05F2C681}" srcOrd="0" destOrd="0" presId="urn:microsoft.com/office/officeart/2009/3/layout/HorizontalOrganizationChart"/>
    <dgm:cxn modelId="{90BE652A-52C5-4B0C-A558-23F2CD55A6C4}" srcId="{1B2FED29-9C04-4A88-AC31-97DD6FA237D4}" destId="{5F996C13-5F44-48FA-A591-FE7E4C822627}" srcOrd="0" destOrd="0" parTransId="{4B498ECD-70E3-4DF1-B0C8-84AE1456272A}" sibTransId="{4D9C3EDF-FAD3-4866-9F8C-E951DDEDDCB0}"/>
    <dgm:cxn modelId="{84A3C23D-C3AE-4B3A-B090-CE33F042FC2A}" type="presOf" srcId="{EB325295-CE39-448E-8419-FC6F40F9971D}" destId="{BFA05968-07D5-4850-ADB0-0DD0FA0C7B5F}" srcOrd="0" destOrd="0" presId="urn:microsoft.com/office/officeart/2009/3/layout/HorizontalOrganizationChart"/>
    <dgm:cxn modelId="{EF7E953E-6638-45AA-B0CB-9A395BE91E82}" type="presOf" srcId="{6B506613-00C9-4997-B425-E2DE2159C0B4}" destId="{197BC74E-BA83-40BF-8656-0A51B0E96BB7}" srcOrd="0" destOrd="0" presId="urn:microsoft.com/office/officeart/2009/3/layout/HorizontalOrganizationChart"/>
    <dgm:cxn modelId="{852EEB5D-325D-410E-ABA7-6A5BB6BF43F8}" type="presOf" srcId="{F7AA9EC5-B7E6-4109-8E2D-95A5374B3DF1}" destId="{D99844AD-CDAE-4E62-952B-FB5749E70008}" srcOrd="0" destOrd="0" presId="urn:microsoft.com/office/officeart/2009/3/layout/HorizontalOrganizationChart"/>
    <dgm:cxn modelId="{F1646260-4940-4A6E-AEE7-02545BA970C1}" srcId="{F469B0FC-5E17-4AB0-B633-321E0F363E5F}" destId="{8B5F7ADA-A759-4E94-8D3B-FD289B2992C6}" srcOrd="1" destOrd="0" parTransId="{06BCB83B-FFC4-4931-800C-5220707E22FD}" sibTransId="{E982B1A0-C1DA-46AD-B410-9B25B8076D69}"/>
    <dgm:cxn modelId="{15840E70-3949-4E66-A159-032A54EB5E87}" type="presOf" srcId="{7FC322E8-6A00-4611-940A-D9F5E9365492}" destId="{CE9494B1-DB3A-46D4-9AE1-9AA64DD7EFD0}" srcOrd="0" destOrd="0" presId="urn:microsoft.com/office/officeart/2009/3/layout/HorizontalOrganizationChart"/>
    <dgm:cxn modelId="{B6C4DE72-2C08-4CDB-8525-804F86E0F4E4}" type="presOf" srcId="{455CFF77-0599-4237-9A8B-B06633E7EFB9}" destId="{4E53CE73-FEFE-4768-A469-F8E839FED9D3}" srcOrd="0" destOrd="0" presId="urn:microsoft.com/office/officeart/2009/3/layout/HorizontalOrganizationChart"/>
    <dgm:cxn modelId="{5920627B-7BBD-4924-8A75-4A8B81956ED3}" type="presOf" srcId="{1EE57613-0B29-4703-B6A5-9ECB4073E8E3}" destId="{1A5A29EC-4D2D-4318-A91E-02CE68EA48CD}" srcOrd="0" destOrd="0" presId="urn:microsoft.com/office/officeart/2009/3/layout/HorizontalOrganizationChart"/>
    <dgm:cxn modelId="{4F1E7B7F-9F55-46B0-AF4C-D80B9A263CDB}" type="presOf" srcId="{455CFF77-0599-4237-9A8B-B06633E7EFB9}" destId="{F073C499-D21E-44A9-AD4C-1538BA859DC3}" srcOrd="1" destOrd="0" presId="urn:microsoft.com/office/officeart/2009/3/layout/HorizontalOrganizationChart"/>
    <dgm:cxn modelId="{D977E396-8E4E-44FB-9355-FCC6A336BDA3}" type="presOf" srcId="{A6FB2A8E-26CC-4DAB-9DD2-94DDCF817A0C}" destId="{C7644287-7C84-4746-86B0-539C3A152CA2}" srcOrd="1" destOrd="0" presId="urn:microsoft.com/office/officeart/2009/3/layout/HorizontalOrganizationChart"/>
    <dgm:cxn modelId="{7AAE7D9F-9B59-4C36-A700-CB8C14A63C8A}" type="presOf" srcId="{6509422D-DBBE-4AA6-9A9B-CD0B4399EA13}" destId="{62150E5C-96A6-48FB-B059-44F7BD2640F4}" srcOrd="1" destOrd="0" presId="urn:microsoft.com/office/officeart/2009/3/layout/HorizontalOrganizationChart"/>
    <dgm:cxn modelId="{0F2444A6-AA2F-4D17-B865-CF9E25A94A2A}" type="presOf" srcId="{6B506613-00C9-4997-B425-E2DE2159C0B4}" destId="{3B7B9942-A503-4DBE-B76C-F2EA8E0DBE7E}" srcOrd="1" destOrd="0" presId="urn:microsoft.com/office/officeart/2009/3/layout/HorizontalOrganizationChart"/>
    <dgm:cxn modelId="{9CE753AB-1D67-40E3-BB0D-2F142D5AAAB7}" type="presOf" srcId="{6509422D-DBBE-4AA6-9A9B-CD0B4399EA13}" destId="{D5A1A3D3-4FF9-47C9-A05C-CA4E1B12B6EE}" srcOrd="0" destOrd="0" presId="urn:microsoft.com/office/officeart/2009/3/layout/HorizontalOrganizationChart"/>
    <dgm:cxn modelId="{406A8DAF-6445-4C59-82DC-8D6A28F3B0C0}" type="presOf" srcId="{8B5F7ADA-A759-4E94-8D3B-FD289B2992C6}" destId="{DAF4968B-7EF6-4C44-8DB8-4CB77667064A}" srcOrd="1" destOrd="0" presId="urn:microsoft.com/office/officeart/2009/3/layout/HorizontalOrganizationChart"/>
    <dgm:cxn modelId="{59D2FBB1-5802-4FC9-BDEC-1D34B9F8FFE9}" type="presOf" srcId="{D885184D-486C-407C-8CED-AAD22D337851}" destId="{41FDFE36-D542-49B3-964B-72AA9223E65D}" srcOrd="0" destOrd="0" presId="urn:microsoft.com/office/officeart/2009/3/layout/HorizontalOrganizationChart"/>
    <dgm:cxn modelId="{2BC7CAB2-1230-4EFD-B1EF-12DEF0DDDA84}" type="presOf" srcId="{036E0E15-E0C0-4935-848D-AAAD18A2DEF9}" destId="{D3142E3F-2CDA-4C74-9E1C-741518575E87}" srcOrd="1" destOrd="0" presId="urn:microsoft.com/office/officeart/2009/3/layout/HorizontalOrganizationChart"/>
    <dgm:cxn modelId="{D327EBC5-77ED-4CAD-8560-CE2FF1A89A26}" srcId="{036E0E15-E0C0-4935-848D-AAAD18A2DEF9}" destId="{4362C28F-F0E8-4EB2-96E1-D4D13DAA6976}" srcOrd="0" destOrd="0" parTransId="{EB325295-CE39-448E-8419-FC6F40F9971D}" sibTransId="{CBF7138F-2C14-493D-A9B4-FE4723588F2B}"/>
    <dgm:cxn modelId="{E5D8CED8-5671-4DD1-A6CD-4B5F5F133373}" type="presOf" srcId="{52D7B9E0-DFB5-4459-8EBA-EBB0AE0B1096}" destId="{C4A8F2F9-00F8-48BC-993F-F3AD6DA4C28C}" srcOrd="0" destOrd="0" presId="urn:microsoft.com/office/officeart/2009/3/layout/HorizontalOrganizationChart"/>
    <dgm:cxn modelId="{FC1D2BE0-6D25-4E32-A555-DD534528F045}" type="presOf" srcId="{F469B0FC-5E17-4AB0-B633-321E0F363E5F}" destId="{2E62D423-48DF-4E24-A864-90D2D1357F27}" srcOrd="0" destOrd="0" presId="urn:microsoft.com/office/officeart/2009/3/layout/HorizontalOrganizationChart"/>
    <dgm:cxn modelId="{8E1948E0-4EED-487F-BB5E-AC8B793C747B}" type="presOf" srcId="{8B5F7ADA-A759-4E94-8D3B-FD289B2992C6}" destId="{14C7A804-04E9-490C-8727-C20518ED86CD}" srcOrd="0" destOrd="0" presId="urn:microsoft.com/office/officeart/2009/3/layout/HorizontalOrganizationChart"/>
    <dgm:cxn modelId="{97B638EA-8D9E-49CF-9FB0-89709556678F}" type="presOf" srcId="{036E0E15-E0C0-4935-848D-AAAD18A2DEF9}" destId="{F311A3BC-5C29-4AB6-A527-57F1B536B9D5}" srcOrd="0" destOrd="0" presId="urn:microsoft.com/office/officeart/2009/3/layout/HorizontalOrganizationChart"/>
    <dgm:cxn modelId="{943C6EEA-E9FA-4E11-A311-4F6B94592767}" srcId="{5F996C13-5F44-48FA-A591-FE7E4C822627}" destId="{036E0E15-E0C0-4935-848D-AAAD18A2DEF9}" srcOrd="1" destOrd="0" parTransId="{7FC322E8-6A00-4611-940A-D9F5E9365492}" sibTransId="{936FAEE4-8EC3-4C72-B64F-6E50E1D84173}"/>
    <dgm:cxn modelId="{401989EE-E6DF-4D42-A878-D597AD4652D1}" type="presOf" srcId="{A6FB2A8E-26CC-4DAB-9DD2-94DDCF817A0C}" destId="{A5B64A26-FD96-43FB-B638-48A371BE072A}" srcOrd="0" destOrd="0" presId="urn:microsoft.com/office/officeart/2009/3/layout/HorizontalOrganizationChart"/>
    <dgm:cxn modelId="{AF6839F8-D8E1-4746-838E-80EAE8DA6717}" srcId="{6B506613-00C9-4997-B425-E2DE2159C0B4}" destId="{6509422D-DBBE-4AA6-9A9B-CD0B4399EA13}" srcOrd="0" destOrd="0" parTransId="{FFB6F1DE-693C-4766-9C93-6C99915CA33F}" sibTransId="{6D30AA7C-1908-41E6-BDFE-B539FE46F7FA}"/>
    <dgm:cxn modelId="{63DF8AFE-7160-4E31-8E9C-A543FB981740}" srcId="{5F996C13-5F44-48FA-A591-FE7E4C822627}" destId="{6B506613-00C9-4997-B425-E2DE2159C0B4}" srcOrd="2" destOrd="0" parTransId="{52D7B9E0-DFB5-4459-8EBA-EBB0AE0B1096}" sibTransId="{C7F6C23F-E54A-461E-85E0-D40E97835228}"/>
    <dgm:cxn modelId="{3956DD06-9ECE-4FAF-B2AD-AA442D284C9C}" type="presParOf" srcId="{43CD8791-B8D7-4AB0-BA77-0D81AD106D06}" destId="{29D5EE1D-8976-4510-AD2E-D3D0C7CFB2BF}" srcOrd="0" destOrd="0" presId="urn:microsoft.com/office/officeart/2009/3/layout/HorizontalOrganizationChart"/>
    <dgm:cxn modelId="{4D6C0778-9FC3-46EA-A97B-534B4D0AF486}" type="presParOf" srcId="{29D5EE1D-8976-4510-AD2E-D3D0C7CFB2BF}" destId="{E17101A2-AB9F-48E4-9C76-24BDD6646C20}" srcOrd="0" destOrd="0" presId="urn:microsoft.com/office/officeart/2009/3/layout/HorizontalOrganizationChart"/>
    <dgm:cxn modelId="{ED86C590-657A-4905-B6E0-D4F59D9CFAF9}" type="presParOf" srcId="{E17101A2-AB9F-48E4-9C76-24BDD6646C20}" destId="{18A01824-5744-4972-8AB7-666D05F2C681}" srcOrd="0" destOrd="0" presId="urn:microsoft.com/office/officeart/2009/3/layout/HorizontalOrganizationChart"/>
    <dgm:cxn modelId="{105A8AC8-703C-4FF0-838E-D75788F73176}" type="presParOf" srcId="{E17101A2-AB9F-48E4-9C76-24BDD6646C20}" destId="{22ADE68F-B8B8-428A-ABD0-120E3A269158}" srcOrd="1" destOrd="0" presId="urn:microsoft.com/office/officeart/2009/3/layout/HorizontalOrganizationChart"/>
    <dgm:cxn modelId="{A5EACE35-FDD4-447A-9297-A47D08445404}" type="presParOf" srcId="{29D5EE1D-8976-4510-AD2E-D3D0C7CFB2BF}" destId="{DCB5A89D-8653-4ADE-B46A-16DF36777CB2}" srcOrd="1" destOrd="0" presId="urn:microsoft.com/office/officeart/2009/3/layout/HorizontalOrganizationChart"/>
    <dgm:cxn modelId="{B3EC856F-E31A-4B4D-91B0-F9278BE47FB0}" type="presParOf" srcId="{DCB5A89D-8653-4ADE-B46A-16DF36777CB2}" destId="{D99844AD-CDAE-4E62-952B-FB5749E70008}" srcOrd="0" destOrd="0" presId="urn:microsoft.com/office/officeart/2009/3/layout/HorizontalOrganizationChart"/>
    <dgm:cxn modelId="{5595A432-5A12-4208-B79C-B315FD5A8B66}" type="presParOf" srcId="{DCB5A89D-8653-4ADE-B46A-16DF36777CB2}" destId="{2F7B20E6-25C8-4932-A214-286FB6D23873}" srcOrd="1" destOrd="0" presId="urn:microsoft.com/office/officeart/2009/3/layout/HorizontalOrganizationChart"/>
    <dgm:cxn modelId="{5C621789-E1A4-49B4-903A-D5AD6A314C6F}" type="presParOf" srcId="{2F7B20E6-25C8-4932-A214-286FB6D23873}" destId="{1B61B686-C041-4BA8-904C-71FFB1E88CC2}" srcOrd="0" destOrd="0" presId="urn:microsoft.com/office/officeart/2009/3/layout/HorizontalOrganizationChart"/>
    <dgm:cxn modelId="{D000C3FD-C7EC-4584-AFE6-0EBCC91D39FA}" type="presParOf" srcId="{1B61B686-C041-4BA8-904C-71FFB1E88CC2}" destId="{2E62D423-48DF-4E24-A864-90D2D1357F27}" srcOrd="0" destOrd="0" presId="urn:microsoft.com/office/officeart/2009/3/layout/HorizontalOrganizationChart"/>
    <dgm:cxn modelId="{C63B04AD-32A5-42F1-980D-3807A79C073B}" type="presParOf" srcId="{1B61B686-C041-4BA8-904C-71FFB1E88CC2}" destId="{D271DF58-B251-44C6-9175-3A21D7796DBC}" srcOrd="1" destOrd="0" presId="urn:microsoft.com/office/officeart/2009/3/layout/HorizontalOrganizationChart"/>
    <dgm:cxn modelId="{AAD61824-CABC-4AE3-9E6C-9991E2A58F29}" type="presParOf" srcId="{2F7B20E6-25C8-4932-A214-286FB6D23873}" destId="{317976DA-ABF2-4607-BBD9-0FD87791216C}" srcOrd="1" destOrd="0" presId="urn:microsoft.com/office/officeart/2009/3/layout/HorizontalOrganizationChart"/>
    <dgm:cxn modelId="{E558F8B9-8A1E-4895-8858-709763AD4460}" type="presParOf" srcId="{317976DA-ABF2-4607-BBD9-0FD87791216C}" destId="{41FDFE36-D542-49B3-964B-72AA9223E65D}" srcOrd="0" destOrd="0" presId="urn:microsoft.com/office/officeart/2009/3/layout/HorizontalOrganizationChart"/>
    <dgm:cxn modelId="{0135F776-C4F5-4470-84E1-3D4E1A9EAAE8}" type="presParOf" srcId="{317976DA-ABF2-4607-BBD9-0FD87791216C}" destId="{5055F936-E0C6-469F-BA28-C587F0923238}" srcOrd="1" destOrd="0" presId="urn:microsoft.com/office/officeart/2009/3/layout/HorizontalOrganizationChart"/>
    <dgm:cxn modelId="{69CCC6EA-2572-4307-83DB-EDF541A2E072}" type="presParOf" srcId="{5055F936-E0C6-469F-BA28-C587F0923238}" destId="{BF08F90B-2124-4C33-B471-FFDEEA16A0EE}" srcOrd="0" destOrd="0" presId="urn:microsoft.com/office/officeart/2009/3/layout/HorizontalOrganizationChart"/>
    <dgm:cxn modelId="{EEE478DF-2913-4158-9C2B-1D97321737CF}" type="presParOf" srcId="{BF08F90B-2124-4C33-B471-FFDEEA16A0EE}" destId="{A5B64A26-FD96-43FB-B638-48A371BE072A}" srcOrd="0" destOrd="0" presId="urn:microsoft.com/office/officeart/2009/3/layout/HorizontalOrganizationChart"/>
    <dgm:cxn modelId="{25B6F3EA-EA3C-46AC-B01B-26ECC229A2E9}" type="presParOf" srcId="{BF08F90B-2124-4C33-B471-FFDEEA16A0EE}" destId="{C7644287-7C84-4746-86B0-539C3A152CA2}" srcOrd="1" destOrd="0" presId="urn:microsoft.com/office/officeart/2009/3/layout/HorizontalOrganizationChart"/>
    <dgm:cxn modelId="{65E2FB5C-0DC9-4E1D-9A54-4FE2A539C757}" type="presParOf" srcId="{5055F936-E0C6-469F-BA28-C587F0923238}" destId="{A50DD0F9-B5FF-43E3-B86C-C4413DA9A078}" srcOrd="1" destOrd="0" presId="urn:microsoft.com/office/officeart/2009/3/layout/HorizontalOrganizationChart"/>
    <dgm:cxn modelId="{A7AFA2D7-FD9B-439D-8A77-10F2CBE5DE4E}" type="presParOf" srcId="{5055F936-E0C6-469F-BA28-C587F0923238}" destId="{8CCAEA16-FA84-4BC3-B092-5C99D00453CA}" srcOrd="2" destOrd="0" presId="urn:microsoft.com/office/officeart/2009/3/layout/HorizontalOrganizationChart"/>
    <dgm:cxn modelId="{EC45DE99-01A4-4D8B-B073-3A3F0078BDA8}" type="presParOf" srcId="{317976DA-ABF2-4607-BBD9-0FD87791216C}" destId="{DB218188-B54A-44FC-8B23-E8D3F3813A13}" srcOrd="2" destOrd="0" presId="urn:microsoft.com/office/officeart/2009/3/layout/HorizontalOrganizationChart"/>
    <dgm:cxn modelId="{979CC654-D098-4C46-89F6-5EEB1CBA0582}" type="presParOf" srcId="{317976DA-ABF2-4607-BBD9-0FD87791216C}" destId="{4D72539E-1C50-4D95-9B4A-825BC57F0926}" srcOrd="3" destOrd="0" presId="urn:microsoft.com/office/officeart/2009/3/layout/HorizontalOrganizationChart"/>
    <dgm:cxn modelId="{F946714B-B57A-49E2-BACB-1857D6A14C82}" type="presParOf" srcId="{4D72539E-1C50-4D95-9B4A-825BC57F0926}" destId="{E8BEF6E3-5DFD-48F6-B2E6-4F5F3804CFA2}" srcOrd="0" destOrd="0" presId="urn:microsoft.com/office/officeart/2009/3/layout/HorizontalOrganizationChart"/>
    <dgm:cxn modelId="{71258DFC-DF70-466B-8EEA-48A5A1C88699}" type="presParOf" srcId="{E8BEF6E3-5DFD-48F6-B2E6-4F5F3804CFA2}" destId="{14C7A804-04E9-490C-8727-C20518ED86CD}" srcOrd="0" destOrd="0" presId="urn:microsoft.com/office/officeart/2009/3/layout/HorizontalOrganizationChart"/>
    <dgm:cxn modelId="{E35622B2-C76C-4096-90C4-C28A1F6A7825}" type="presParOf" srcId="{E8BEF6E3-5DFD-48F6-B2E6-4F5F3804CFA2}" destId="{DAF4968B-7EF6-4C44-8DB8-4CB77667064A}" srcOrd="1" destOrd="0" presId="urn:microsoft.com/office/officeart/2009/3/layout/HorizontalOrganizationChart"/>
    <dgm:cxn modelId="{395106BD-ACE6-4D7B-9B04-746E9E9323EC}" type="presParOf" srcId="{4D72539E-1C50-4D95-9B4A-825BC57F0926}" destId="{CD5D7CE2-7D36-4B34-AF98-81BE897F3DC1}" srcOrd="1" destOrd="0" presId="urn:microsoft.com/office/officeart/2009/3/layout/HorizontalOrganizationChart"/>
    <dgm:cxn modelId="{92B6F5E9-EA9F-4E63-A1FB-204B2CB59667}" type="presParOf" srcId="{4D72539E-1C50-4D95-9B4A-825BC57F0926}" destId="{9B2D8706-2CD9-42E7-BE49-DF6AAAF688A8}" srcOrd="2" destOrd="0" presId="urn:microsoft.com/office/officeart/2009/3/layout/HorizontalOrganizationChart"/>
    <dgm:cxn modelId="{660A320A-B0F0-42B5-8014-0970CDB8BAEB}" type="presParOf" srcId="{2F7B20E6-25C8-4932-A214-286FB6D23873}" destId="{8976C2A8-9B17-4E98-8D94-4B4C964F1D78}" srcOrd="2" destOrd="0" presId="urn:microsoft.com/office/officeart/2009/3/layout/HorizontalOrganizationChart"/>
    <dgm:cxn modelId="{946D2C82-9218-48B3-A166-F1AA416E4302}" type="presParOf" srcId="{DCB5A89D-8653-4ADE-B46A-16DF36777CB2}" destId="{CE9494B1-DB3A-46D4-9AE1-9AA64DD7EFD0}" srcOrd="2" destOrd="0" presId="urn:microsoft.com/office/officeart/2009/3/layout/HorizontalOrganizationChart"/>
    <dgm:cxn modelId="{4E68D7A6-FA2D-4695-B9D1-27453717AAE8}" type="presParOf" srcId="{DCB5A89D-8653-4ADE-B46A-16DF36777CB2}" destId="{7DBBCD1F-1ACD-4B40-94FB-CC14FA0BE319}" srcOrd="3" destOrd="0" presId="urn:microsoft.com/office/officeart/2009/3/layout/HorizontalOrganizationChart"/>
    <dgm:cxn modelId="{7BF865EA-88CA-461B-BF88-FD975EB11420}" type="presParOf" srcId="{7DBBCD1F-1ACD-4B40-94FB-CC14FA0BE319}" destId="{130D4DA1-46F5-4245-AE00-96836EDE649B}" srcOrd="0" destOrd="0" presId="urn:microsoft.com/office/officeart/2009/3/layout/HorizontalOrganizationChart"/>
    <dgm:cxn modelId="{1D02AB80-7798-4CF3-9FD8-FDCC2F6835EB}" type="presParOf" srcId="{130D4DA1-46F5-4245-AE00-96836EDE649B}" destId="{F311A3BC-5C29-4AB6-A527-57F1B536B9D5}" srcOrd="0" destOrd="0" presId="urn:microsoft.com/office/officeart/2009/3/layout/HorizontalOrganizationChart"/>
    <dgm:cxn modelId="{6B35AC22-1D3F-4DD7-85B8-A9F1DE4FEA0D}" type="presParOf" srcId="{130D4DA1-46F5-4245-AE00-96836EDE649B}" destId="{D3142E3F-2CDA-4C74-9E1C-741518575E87}" srcOrd="1" destOrd="0" presId="urn:microsoft.com/office/officeart/2009/3/layout/HorizontalOrganizationChart"/>
    <dgm:cxn modelId="{3E4F59D6-F97F-4635-B0F9-BE5E606086B1}" type="presParOf" srcId="{7DBBCD1F-1ACD-4B40-94FB-CC14FA0BE319}" destId="{E2A0CF0F-AC74-4E98-B6FE-F3B45EB864F8}" srcOrd="1" destOrd="0" presId="urn:microsoft.com/office/officeart/2009/3/layout/HorizontalOrganizationChart"/>
    <dgm:cxn modelId="{608A1C73-F10D-45B1-AA77-BFDAAB201158}" type="presParOf" srcId="{E2A0CF0F-AC74-4E98-B6FE-F3B45EB864F8}" destId="{BFA05968-07D5-4850-ADB0-0DD0FA0C7B5F}" srcOrd="0" destOrd="0" presId="urn:microsoft.com/office/officeart/2009/3/layout/HorizontalOrganizationChart"/>
    <dgm:cxn modelId="{3D97F0AA-FDE3-4F98-B443-1BD4EEB0666E}" type="presParOf" srcId="{E2A0CF0F-AC74-4E98-B6FE-F3B45EB864F8}" destId="{532D4B69-4F5A-43D3-B66D-9F1DCD35D627}" srcOrd="1" destOrd="0" presId="urn:microsoft.com/office/officeart/2009/3/layout/HorizontalOrganizationChart"/>
    <dgm:cxn modelId="{7A7F9792-0E44-4A3E-99D4-68FE5DE04F2A}" type="presParOf" srcId="{532D4B69-4F5A-43D3-B66D-9F1DCD35D627}" destId="{EC9BE0D8-4237-4F2C-9212-673C2A606789}" srcOrd="0" destOrd="0" presId="urn:microsoft.com/office/officeart/2009/3/layout/HorizontalOrganizationChart"/>
    <dgm:cxn modelId="{465D196D-1CDB-47DE-B495-482245B5BF12}" type="presParOf" srcId="{EC9BE0D8-4237-4F2C-9212-673C2A606789}" destId="{C3E3CD15-B827-40E3-9B6F-3E44119E1DEE}" srcOrd="0" destOrd="0" presId="urn:microsoft.com/office/officeart/2009/3/layout/HorizontalOrganizationChart"/>
    <dgm:cxn modelId="{D795D28A-653A-469B-912B-A68311CFE16A}" type="presParOf" srcId="{EC9BE0D8-4237-4F2C-9212-673C2A606789}" destId="{C78DD916-84AD-465D-9991-D43A09F568FE}" srcOrd="1" destOrd="0" presId="urn:microsoft.com/office/officeart/2009/3/layout/HorizontalOrganizationChart"/>
    <dgm:cxn modelId="{47498D48-633A-4760-A806-2665DEA5F93E}" type="presParOf" srcId="{532D4B69-4F5A-43D3-B66D-9F1DCD35D627}" destId="{27F0CFB1-685E-4725-8E18-4FBED244EEC3}" srcOrd="1" destOrd="0" presId="urn:microsoft.com/office/officeart/2009/3/layout/HorizontalOrganizationChart"/>
    <dgm:cxn modelId="{0DFDDAF4-2B63-4A0D-9E2E-F92199EE61B0}" type="presParOf" srcId="{532D4B69-4F5A-43D3-B66D-9F1DCD35D627}" destId="{F4AA20D1-E26B-4E3E-AEF7-6200D31C3DEF}" srcOrd="2" destOrd="0" presId="urn:microsoft.com/office/officeart/2009/3/layout/HorizontalOrganizationChart"/>
    <dgm:cxn modelId="{7C5C25DC-52A7-40EB-932A-D059F515AF74}" type="presParOf" srcId="{E2A0CF0F-AC74-4E98-B6FE-F3B45EB864F8}" destId="{2441CE0C-1A98-46AA-90C9-75B6340E7E3E}" srcOrd="2" destOrd="0" presId="urn:microsoft.com/office/officeart/2009/3/layout/HorizontalOrganizationChart"/>
    <dgm:cxn modelId="{9E79CF45-4A1C-4AEB-9EE2-506BBCFE6C1D}" type="presParOf" srcId="{E2A0CF0F-AC74-4E98-B6FE-F3B45EB864F8}" destId="{FDC863A6-D135-4BCB-B143-5D8BD0A16F63}" srcOrd="3" destOrd="0" presId="urn:microsoft.com/office/officeart/2009/3/layout/HorizontalOrganizationChart"/>
    <dgm:cxn modelId="{4D4FF363-68B8-4BD8-8C4C-72F0AF017929}" type="presParOf" srcId="{FDC863A6-D135-4BCB-B143-5D8BD0A16F63}" destId="{0D1D227D-E97C-436B-B873-4607EB58CBB0}" srcOrd="0" destOrd="0" presId="urn:microsoft.com/office/officeart/2009/3/layout/HorizontalOrganizationChart"/>
    <dgm:cxn modelId="{7257C055-818C-45B6-A5B0-52398CB6BE05}" type="presParOf" srcId="{0D1D227D-E97C-436B-B873-4607EB58CBB0}" destId="{F9508EE0-0BF0-4887-90D5-AF749519289D}" srcOrd="0" destOrd="0" presId="urn:microsoft.com/office/officeart/2009/3/layout/HorizontalOrganizationChart"/>
    <dgm:cxn modelId="{AA284122-834C-49FE-A636-7FA078CAE09F}" type="presParOf" srcId="{0D1D227D-E97C-436B-B873-4607EB58CBB0}" destId="{A0767379-FAA0-4031-BFEA-E74E0BBB1206}" srcOrd="1" destOrd="0" presId="urn:microsoft.com/office/officeart/2009/3/layout/HorizontalOrganizationChart"/>
    <dgm:cxn modelId="{736EAAD0-873E-4516-8BC7-8F60A584B591}" type="presParOf" srcId="{FDC863A6-D135-4BCB-B143-5D8BD0A16F63}" destId="{B3898FBA-F34D-478C-9490-87A45D8E9E64}" srcOrd="1" destOrd="0" presId="urn:microsoft.com/office/officeart/2009/3/layout/HorizontalOrganizationChart"/>
    <dgm:cxn modelId="{06E51CF7-708F-45C8-AF89-406CE0AAAD43}" type="presParOf" srcId="{FDC863A6-D135-4BCB-B143-5D8BD0A16F63}" destId="{4650C8C4-BBF4-4259-B8BC-2E713CA58FD8}" srcOrd="2" destOrd="0" presId="urn:microsoft.com/office/officeart/2009/3/layout/HorizontalOrganizationChart"/>
    <dgm:cxn modelId="{DF982A5E-6AE0-4B4F-A950-3FFE9DCD5021}" type="presParOf" srcId="{7DBBCD1F-1ACD-4B40-94FB-CC14FA0BE319}" destId="{B52A6171-D8D8-4D81-B884-34BBE6AF1B42}" srcOrd="2" destOrd="0" presId="urn:microsoft.com/office/officeart/2009/3/layout/HorizontalOrganizationChart"/>
    <dgm:cxn modelId="{03B5461C-FC1F-47F8-8E22-0DCDFF1D3F94}" type="presParOf" srcId="{DCB5A89D-8653-4ADE-B46A-16DF36777CB2}" destId="{C4A8F2F9-00F8-48BC-993F-F3AD6DA4C28C}" srcOrd="4" destOrd="0" presId="urn:microsoft.com/office/officeart/2009/3/layout/HorizontalOrganizationChart"/>
    <dgm:cxn modelId="{AB12A1C1-A13F-4863-B1E9-421A12AE6034}" type="presParOf" srcId="{DCB5A89D-8653-4ADE-B46A-16DF36777CB2}" destId="{17EBD2E3-8818-49C0-82D1-8846895613E5}" srcOrd="5" destOrd="0" presId="urn:microsoft.com/office/officeart/2009/3/layout/HorizontalOrganizationChart"/>
    <dgm:cxn modelId="{438910FC-6BE0-4937-B371-FB41639B0E66}" type="presParOf" srcId="{17EBD2E3-8818-49C0-82D1-8846895613E5}" destId="{41BA2AB1-D0F6-4635-B80E-869F00093259}" srcOrd="0" destOrd="0" presId="urn:microsoft.com/office/officeart/2009/3/layout/HorizontalOrganizationChart"/>
    <dgm:cxn modelId="{C965A657-4137-48E1-ADD5-13E3B4DB76D8}" type="presParOf" srcId="{41BA2AB1-D0F6-4635-B80E-869F00093259}" destId="{197BC74E-BA83-40BF-8656-0A51B0E96BB7}" srcOrd="0" destOrd="0" presId="urn:microsoft.com/office/officeart/2009/3/layout/HorizontalOrganizationChart"/>
    <dgm:cxn modelId="{6EEC0FCA-9241-4CE0-9578-A96EE3E5A3CA}" type="presParOf" srcId="{41BA2AB1-D0F6-4635-B80E-869F00093259}" destId="{3B7B9942-A503-4DBE-B76C-F2EA8E0DBE7E}" srcOrd="1" destOrd="0" presId="urn:microsoft.com/office/officeart/2009/3/layout/HorizontalOrganizationChart"/>
    <dgm:cxn modelId="{D03FBD1E-C1D8-4A2F-B4FD-D89B043F84E5}" type="presParOf" srcId="{17EBD2E3-8818-49C0-82D1-8846895613E5}" destId="{E0FC02EA-9293-4820-8C6F-754BE3BB0EB7}" srcOrd="1" destOrd="0" presId="urn:microsoft.com/office/officeart/2009/3/layout/HorizontalOrganizationChart"/>
    <dgm:cxn modelId="{E3C309E0-5D90-4A95-A856-9E0A2F1CE1B0}" type="presParOf" srcId="{E0FC02EA-9293-4820-8C6F-754BE3BB0EB7}" destId="{D2A58538-764E-4A84-A942-89B4B9B6B6B3}" srcOrd="0" destOrd="0" presId="urn:microsoft.com/office/officeart/2009/3/layout/HorizontalOrganizationChart"/>
    <dgm:cxn modelId="{C7C6B756-494C-4073-9E91-6B81016846A4}" type="presParOf" srcId="{E0FC02EA-9293-4820-8C6F-754BE3BB0EB7}" destId="{21EAE918-70B3-4CA9-A564-B718151DCF6F}" srcOrd="1" destOrd="0" presId="urn:microsoft.com/office/officeart/2009/3/layout/HorizontalOrganizationChart"/>
    <dgm:cxn modelId="{5F4FEAB3-C46B-475C-8B25-F0C26457AAD3}" type="presParOf" srcId="{21EAE918-70B3-4CA9-A564-B718151DCF6F}" destId="{0E33B6F8-EB56-4C24-9336-78E25B92A8E7}" srcOrd="0" destOrd="0" presId="urn:microsoft.com/office/officeart/2009/3/layout/HorizontalOrganizationChart"/>
    <dgm:cxn modelId="{43A64924-F735-47CB-AA08-BF42E1489B76}" type="presParOf" srcId="{0E33B6F8-EB56-4C24-9336-78E25B92A8E7}" destId="{D5A1A3D3-4FF9-47C9-A05C-CA4E1B12B6EE}" srcOrd="0" destOrd="0" presId="urn:microsoft.com/office/officeart/2009/3/layout/HorizontalOrganizationChart"/>
    <dgm:cxn modelId="{2691DC94-44B7-4C2F-A44B-6F2815408E26}" type="presParOf" srcId="{0E33B6F8-EB56-4C24-9336-78E25B92A8E7}" destId="{62150E5C-96A6-48FB-B059-44F7BD2640F4}" srcOrd="1" destOrd="0" presId="urn:microsoft.com/office/officeart/2009/3/layout/HorizontalOrganizationChart"/>
    <dgm:cxn modelId="{0389E8BD-6552-4919-B703-144C21C6C941}" type="presParOf" srcId="{21EAE918-70B3-4CA9-A564-B718151DCF6F}" destId="{6D3B5DFB-B898-49E9-8488-47F140541A71}" srcOrd="1" destOrd="0" presId="urn:microsoft.com/office/officeart/2009/3/layout/HorizontalOrganizationChart"/>
    <dgm:cxn modelId="{30789E92-BE68-4938-9714-32A745B63A3B}" type="presParOf" srcId="{21EAE918-70B3-4CA9-A564-B718151DCF6F}" destId="{B5B84FE5-CFDF-423F-BF82-B3E80F98FA1B}" srcOrd="2" destOrd="0" presId="urn:microsoft.com/office/officeart/2009/3/layout/HorizontalOrganizationChart"/>
    <dgm:cxn modelId="{4D62B35F-23BE-40B0-81C2-4EB329115963}" type="presParOf" srcId="{E0FC02EA-9293-4820-8C6F-754BE3BB0EB7}" destId="{1A5A29EC-4D2D-4318-A91E-02CE68EA48CD}" srcOrd="2" destOrd="0" presId="urn:microsoft.com/office/officeart/2009/3/layout/HorizontalOrganizationChart"/>
    <dgm:cxn modelId="{C8952DA2-5909-4EF8-93A2-20760E0644B2}" type="presParOf" srcId="{E0FC02EA-9293-4820-8C6F-754BE3BB0EB7}" destId="{9D6AADB9-F555-4F0B-90AD-876692A34AF4}" srcOrd="3" destOrd="0" presId="urn:microsoft.com/office/officeart/2009/3/layout/HorizontalOrganizationChart"/>
    <dgm:cxn modelId="{9DA3C118-FD16-410C-A198-754ACDBE5B51}" type="presParOf" srcId="{9D6AADB9-F555-4F0B-90AD-876692A34AF4}" destId="{9A086FC8-F2B7-41FE-AE1B-1901D4AA50A5}" srcOrd="0" destOrd="0" presId="urn:microsoft.com/office/officeart/2009/3/layout/HorizontalOrganizationChart"/>
    <dgm:cxn modelId="{4CFCA851-C977-4AD1-8648-476A6019F92B}" type="presParOf" srcId="{9A086FC8-F2B7-41FE-AE1B-1901D4AA50A5}" destId="{4E53CE73-FEFE-4768-A469-F8E839FED9D3}" srcOrd="0" destOrd="0" presId="urn:microsoft.com/office/officeart/2009/3/layout/HorizontalOrganizationChart"/>
    <dgm:cxn modelId="{0FDE3A27-9DB3-414F-A838-E2633D03B1DC}" type="presParOf" srcId="{9A086FC8-F2B7-41FE-AE1B-1901D4AA50A5}" destId="{F073C499-D21E-44A9-AD4C-1538BA859DC3}" srcOrd="1" destOrd="0" presId="urn:microsoft.com/office/officeart/2009/3/layout/HorizontalOrganizationChart"/>
    <dgm:cxn modelId="{4D53BB42-37F2-481A-96A2-C5E78C457F80}" type="presParOf" srcId="{9D6AADB9-F555-4F0B-90AD-876692A34AF4}" destId="{C5FE8D54-8BC6-473B-87B6-1B75F8E24C3A}" srcOrd="1" destOrd="0" presId="urn:microsoft.com/office/officeart/2009/3/layout/HorizontalOrganizationChart"/>
    <dgm:cxn modelId="{73AD1DB8-691D-40F8-A87C-D15D9453A292}" type="presParOf" srcId="{9D6AADB9-F555-4F0B-90AD-876692A34AF4}" destId="{1EF8CA3F-B291-4805-BF44-6207CBFD51D4}" srcOrd="2" destOrd="0" presId="urn:microsoft.com/office/officeart/2009/3/layout/HorizontalOrganizationChart"/>
    <dgm:cxn modelId="{180B15EF-EDCD-4DF4-B0CA-B7F08CB2ED07}" type="presParOf" srcId="{17EBD2E3-8818-49C0-82D1-8846895613E5}" destId="{0713BA45-98BB-4B32-98F8-EA5C970EDC3E}" srcOrd="2" destOrd="0" presId="urn:microsoft.com/office/officeart/2009/3/layout/HorizontalOrganizationChart"/>
    <dgm:cxn modelId="{EE66E08D-9FFF-4DC1-B1BD-938C04643D81}" type="presParOf" srcId="{29D5EE1D-8976-4510-AD2E-D3D0C7CFB2BF}" destId="{178690C5-DCDE-4DA3-993F-FE63722B4199}" srcOrd="2" destOrd="0" presId="urn:microsoft.com/office/officeart/2009/3/layout/HorizontalOrganizationChart"/>
  </dgm:cxnLst>
  <dgm:bg>
    <a:effectLst>
      <a:outerShdw blurRad="635000" sx="102000" sy="102000" algn="ctr" rotWithShape="0">
        <a:prstClr val="black">
          <a:alpha val="2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A29EC-4D2D-4318-A91E-02CE68EA48CD}">
      <dsp:nvSpPr>
        <dsp:cNvPr id="0" name=""/>
        <dsp:cNvSpPr/>
      </dsp:nvSpPr>
      <dsp:spPr>
        <a:xfrm>
          <a:off x="6627122" y="4326331"/>
          <a:ext cx="414133" cy="445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7066" y="0"/>
              </a:lnTo>
              <a:lnTo>
                <a:pt x="207066" y="445193"/>
              </a:lnTo>
              <a:lnTo>
                <a:pt x="414133" y="4451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A58538-764E-4A84-A942-89B4B9B6B6B3}">
      <dsp:nvSpPr>
        <dsp:cNvPr id="0" name=""/>
        <dsp:cNvSpPr/>
      </dsp:nvSpPr>
      <dsp:spPr>
        <a:xfrm>
          <a:off x="6627122" y="3881137"/>
          <a:ext cx="414133" cy="445193"/>
        </a:xfrm>
        <a:custGeom>
          <a:avLst/>
          <a:gdLst/>
          <a:ahLst/>
          <a:cxnLst/>
          <a:rect l="0" t="0" r="0" b="0"/>
          <a:pathLst>
            <a:path>
              <a:moveTo>
                <a:pt x="0" y="445193"/>
              </a:moveTo>
              <a:lnTo>
                <a:pt x="207066" y="445193"/>
              </a:lnTo>
              <a:lnTo>
                <a:pt x="207066" y="0"/>
              </a:lnTo>
              <a:lnTo>
                <a:pt x="414133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8F2F9-00F8-48BC-993F-F3AD6DA4C28C}">
      <dsp:nvSpPr>
        <dsp:cNvPr id="0" name=""/>
        <dsp:cNvSpPr/>
      </dsp:nvSpPr>
      <dsp:spPr>
        <a:xfrm>
          <a:off x="3208241" y="2545555"/>
          <a:ext cx="414133" cy="1780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7066" y="0"/>
              </a:lnTo>
              <a:lnTo>
                <a:pt x="207066" y="1780775"/>
              </a:lnTo>
              <a:lnTo>
                <a:pt x="414133" y="17807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1CE0C-1A98-46AA-90C9-75B6340E7E3E}">
      <dsp:nvSpPr>
        <dsp:cNvPr id="0" name=""/>
        <dsp:cNvSpPr/>
      </dsp:nvSpPr>
      <dsp:spPr>
        <a:xfrm>
          <a:off x="6627122" y="2545555"/>
          <a:ext cx="414133" cy="445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7066" y="0"/>
              </a:lnTo>
              <a:lnTo>
                <a:pt x="207066" y="445193"/>
              </a:lnTo>
              <a:lnTo>
                <a:pt x="414133" y="4451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A05968-07D5-4850-ADB0-0DD0FA0C7B5F}">
      <dsp:nvSpPr>
        <dsp:cNvPr id="0" name=""/>
        <dsp:cNvSpPr/>
      </dsp:nvSpPr>
      <dsp:spPr>
        <a:xfrm>
          <a:off x="6627122" y="2100362"/>
          <a:ext cx="414133" cy="445193"/>
        </a:xfrm>
        <a:custGeom>
          <a:avLst/>
          <a:gdLst/>
          <a:ahLst/>
          <a:cxnLst/>
          <a:rect l="0" t="0" r="0" b="0"/>
          <a:pathLst>
            <a:path>
              <a:moveTo>
                <a:pt x="0" y="445193"/>
              </a:moveTo>
              <a:lnTo>
                <a:pt x="207066" y="445193"/>
              </a:lnTo>
              <a:lnTo>
                <a:pt x="207066" y="0"/>
              </a:lnTo>
              <a:lnTo>
                <a:pt x="414133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494B1-DB3A-46D4-9AE1-9AA64DD7EFD0}">
      <dsp:nvSpPr>
        <dsp:cNvPr id="0" name=""/>
        <dsp:cNvSpPr/>
      </dsp:nvSpPr>
      <dsp:spPr>
        <a:xfrm>
          <a:off x="3208241" y="2499836"/>
          <a:ext cx="41413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4133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218188-B54A-44FC-8B23-E8D3F3813A13}">
      <dsp:nvSpPr>
        <dsp:cNvPr id="0" name=""/>
        <dsp:cNvSpPr/>
      </dsp:nvSpPr>
      <dsp:spPr>
        <a:xfrm>
          <a:off x="6627122" y="764780"/>
          <a:ext cx="414133" cy="445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7066" y="0"/>
              </a:lnTo>
              <a:lnTo>
                <a:pt x="207066" y="445193"/>
              </a:lnTo>
              <a:lnTo>
                <a:pt x="414133" y="4451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FDFE36-D542-49B3-964B-72AA9223E65D}">
      <dsp:nvSpPr>
        <dsp:cNvPr id="0" name=""/>
        <dsp:cNvSpPr/>
      </dsp:nvSpPr>
      <dsp:spPr>
        <a:xfrm>
          <a:off x="6627122" y="319587"/>
          <a:ext cx="414133" cy="445193"/>
        </a:xfrm>
        <a:custGeom>
          <a:avLst/>
          <a:gdLst/>
          <a:ahLst/>
          <a:cxnLst/>
          <a:rect l="0" t="0" r="0" b="0"/>
          <a:pathLst>
            <a:path>
              <a:moveTo>
                <a:pt x="0" y="445193"/>
              </a:moveTo>
              <a:lnTo>
                <a:pt x="207066" y="445193"/>
              </a:lnTo>
              <a:lnTo>
                <a:pt x="207066" y="0"/>
              </a:lnTo>
              <a:lnTo>
                <a:pt x="414133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9844AD-CDAE-4E62-952B-FB5749E70008}">
      <dsp:nvSpPr>
        <dsp:cNvPr id="0" name=""/>
        <dsp:cNvSpPr/>
      </dsp:nvSpPr>
      <dsp:spPr>
        <a:xfrm>
          <a:off x="3208241" y="764780"/>
          <a:ext cx="414133" cy="1780775"/>
        </a:xfrm>
        <a:custGeom>
          <a:avLst/>
          <a:gdLst/>
          <a:ahLst/>
          <a:cxnLst/>
          <a:rect l="0" t="0" r="0" b="0"/>
          <a:pathLst>
            <a:path>
              <a:moveTo>
                <a:pt x="0" y="1780775"/>
              </a:moveTo>
              <a:lnTo>
                <a:pt x="207066" y="1780775"/>
              </a:lnTo>
              <a:lnTo>
                <a:pt x="207066" y="0"/>
              </a:lnTo>
              <a:lnTo>
                <a:pt x="414133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A01824-5744-4972-8AB7-666D05F2C681}">
      <dsp:nvSpPr>
        <dsp:cNvPr id="0" name=""/>
        <dsp:cNvSpPr/>
      </dsp:nvSpPr>
      <dsp:spPr>
        <a:xfrm>
          <a:off x="203493" y="2229779"/>
          <a:ext cx="3004747" cy="6315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+mj-ea"/>
              <a:ea typeface="+mj-ea"/>
            </a:rPr>
            <a:t>多傅里叶变换法</a:t>
          </a:r>
        </a:p>
      </dsp:txBody>
      <dsp:txXfrm>
        <a:off x="203493" y="2229779"/>
        <a:ext cx="3004747" cy="631553"/>
      </dsp:txXfrm>
    </dsp:sp>
    <dsp:sp modelId="{2E62D423-48DF-4E24-A864-90D2D1357F27}">
      <dsp:nvSpPr>
        <dsp:cNvPr id="0" name=""/>
        <dsp:cNvSpPr/>
      </dsp:nvSpPr>
      <dsp:spPr>
        <a:xfrm>
          <a:off x="3622374" y="449003"/>
          <a:ext cx="3004747" cy="6315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+mj-ea"/>
              <a:ea typeface="+mj-ea"/>
            </a:rPr>
            <a:t>差等求和</a:t>
          </a:r>
        </a:p>
      </dsp:txBody>
      <dsp:txXfrm>
        <a:off x="3622374" y="449003"/>
        <a:ext cx="3004747" cy="631553"/>
      </dsp:txXfrm>
    </dsp:sp>
    <dsp:sp modelId="{A5B64A26-FD96-43FB-B638-48A371BE072A}">
      <dsp:nvSpPr>
        <dsp:cNvPr id="0" name=""/>
        <dsp:cNvSpPr/>
      </dsp:nvSpPr>
      <dsp:spPr>
        <a:xfrm>
          <a:off x="7041255" y="3810"/>
          <a:ext cx="3004747" cy="63155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accent3"/>
              </a:solidFill>
              <a:latin typeface="+mj-ea"/>
              <a:ea typeface="+mj-ea"/>
            </a:rPr>
            <a:t>算数平均法</a:t>
          </a:r>
        </a:p>
      </dsp:txBody>
      <dsp:txXfrm>
        <a:off x="7041255" y="3810"/>
        <a:ext cx="3004747" cy="631553"/>
      </dsp:txXfrm>
    </dsp:sp>
    <dsp:sp modelId="{14C7A804-04E9-490C-8727-C20518ED86CD}">
      <dsp:nvSpPr>
        <dsp:cNvPr id="0" name=""/>
        <dsp:cNvSpPr/>
      </dsp:nvSpPr>
      <dsp:spPr>
        <a:xfrm>
          <a:off x="7041255" y="894197"/>
          <a:ext cx="3004747" cy="63155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accent3"/>
              </a:solidFill>
              <a:latin typeface="+mj-ea"/>
              <a:ea typeface="+mj-ea"/>
            </a:rPr>
            <a:t>循环演进法</a:t>
          </a:r>
        </a:p>
      </dsp:txBody>
      <dsp:txXfrm>
        <a:off x="7041255" y="894197"/>
        <a:ext cx="3004747" cy="631553"/>
      </dsp:txXfrm>
    </dsp:sp>
    <dsp:sp modelId="{F311A3BC-5C29-4AB6-A527-57F1B536B9D5}">
      <dsp:nvSpPr>
        <dsp:cNvPr id="0" name=""/>
        <dsp:cNvSpPr/>
      </dsp:nvSpPr>
      <dsp:spPr>
        <a:xfrm>
          <a:off x="3622374" y="2229779"/>
          <a:ext cx="3004747" cy="6315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+mj-ea"/>
              <a:ea typeface="+mj-ea"/>
            </a:rPr>
            <a:t>两阶段法</a:t>
          </a:r>
        </a:p>
      </dsp:txBody>
      <dsp:txXfrm>
        <a:off x="3622374" y="2229779"/>
        <a:ext cx="3004747" cy="631553"/>
      </dsp:txXfrm>
    </dsp:sp>
    <dsp:sp modelId="{C3E3CD15-B827-40E3-9B6F-3E44119E1DEE}">
      <dsp:nvSpPr>
        <dsp:cNvPr id="0" name=""/>
        <dsp:cNvSpPr/>
      </dsp:nvSpPr>
      <dsp:spPr>
        <a:xfrm>
          <a:off x="7041255" y="1784585"/>
          <a:ext cx="3004747" cy="63155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accent3"/>
              </a:solidFill>
              <a:latin typeface="+mj-ea"/>
              <a:ea typeface="+mj-ea"/>
            </a:rPr>
            <a:t>模数转化法</a:t>
          </a:r>
        </a:p>
      </dsp:txBody>
      <dsp:txXfrm>
        <a:off x="7041255" y="1784585"/>
        <a:ext cx="3004747" cy="631553"/>
      </dsp:txXfrm>
    </dsp:sp>
    <dsp:sp modelId="{F9508EE0-0BF0-4887-90D5-AF749519289D}">
      <dsp:nvSpPr>
        <dsp:cNvPr id="0" name=""/>
        <dsp:cNvSpPr/>
      </dsp:nvSpPr>
      <dsp:spPr>
        <a:xfrm>
          <a:off x="7041255" y="2674972"/>
          <a:ext cx="3004747" cy="63155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accent3"/>
              </a:solidFill>
              <a:latin typeface="+mj-ea"/>
              <a:ea typeface="+mj-ea"/>
            </a:rPr>
            <a:t>超极限极值法</a:t>
          </a:r>
        </a:p>
      </dsp:txBody>
      <dsp:txXfrm>
        <a:off x="7041255" y="2674972"/>
        <a:ext cx="3004747" cy="631553"/>
      </dsp:txXfrm>
    </dsp:sp>
    <dsp:sp modelId="{197BC74E-BA83-40BF-8656-0A51B0E96BB7}">
      <dsp:nvSpPr>
        <dsp:cNvPr id="0" name=""/>
        <dsp:cNvSpPr/>
      </dsp:nvSpPr>
      <dsp:spPr>
        <a:xfrm>
          <a:off x="3622374" y="4010554"/>
          <a:ext cx="3004747" cy="6315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+mj-ea"/>
              <a:ea typeface="+mj-ea"/>
            </a:rPr>
            <a:t>多值迭代法</a:t>
          </a:r>
        </a:p>
      </dsp:txBody>
      <dsp:txXfrm>
        <a:off x="3622374" y="4010554"/>
        <a:ext cx="3004747" cy="631553"/>
      </dsp:txXfrm>
    </dsp:sp>
    <dsp:sp modelId="{D5A1A3D3-4FF9-47C9-A05C-CA4E1B12B6EE}">
      <dsp:nvSpPr>
        <dsp:cNvPr id="0" name=""/>
        <dsp:cNvSpPr/>
      </dsp:nvSpPr>
      <dsp:spPr>
        <a:xfrm>
          <a:off x="7041255" y="3565360"/>
          <a:ext cx="3004747" cy="63155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accent3"/>
              </a:solidFill>
              <a:latin typeface="+mj-ea"/>
              <a:ea typeface="+mj-ea"/>
            </a:rPr>
            <a:t>多因子观察法</a:t>
          </a:r>
        </a:p>
      </dsp:txBody>
      <dsp:txXfrm>
        <a:off x="7041255" y="3565360"/>
        <a:ext cx="3004747" cy="631553"/>
      </dsp:txXfrm>
    </dsp:sp>
    <dsp:sp modelId="{4E53CE73-FEFE-4768-A469-F8E839FED9D3}">
      <dsp:nvSpPr>
        <dsp:cNvPr id="0" name=""/>
        <dsp:cNvSpPr/>
      </dsp:nvSpPr>
      <dsp:spPr>
        <a:xfrm>
          <a:off x="7041255" y="4455747"/>
          <a:ext cx="3004747" cy="63155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accent3"/>
              </a:solidFill>
              <a:latin typeface="+mj-ea"/>
              <a:ea typeface="+mj-ea"/>
            </a:rPr>
            <a:t>查理芒总分法</a:t>
          </a:r>
        </a:p>
      </dsp:txBody>
      <dsp:txXfrm>
        <a:off x="7041255" y="4455747"/>
        <a:ext cx="3004747" cy="631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8F2AF-B165-49ED-8D49-F91D3C9FFCC7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F3238-B197-4DD0-8393-B222E6E85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47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首页封面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2">
            <a:extLst>
              <a:ext uri="{FF2B5EF4-FFF2-40B4-BE49-F238E27FC236}">
                <a16:creationId xmlns:a16="http://schemas.microsoft.com/office/drawing/2014/main" id="{D9C7B864-8CAC-4734-AE3D-E494428B43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81000"/>
            <a:ext cx="12192000" cy="3140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>
            <p:ph type="ctrTitle"/>
          </p:nvPr>
        </p:nvSpPr>
        <p:spPr>
          <a:xfrm>
            <a:off x="2299264" y="3938186"/>
            <a:ext cx="7593473" cy="84023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D0F227-66E7-4EFD-844A-F9446C0C6937}"/>
              </a:ext>
            </a:extLst>
          </p:cNvPr>
          <p:cNvSpPr/>
          <p:nvPr userDrawn="1"/>
        </p:nvSpPr>
        <p:spPr>
          <a:xfrm>
            <a:off x="9918700" y="2489808"/>
            <a:ext cx="2273300" cy="2171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E3FA38B-7232-4D93-A2A1-35012E74698A}"/>
              </a:ext>
            </a:extLst>
          </p:cNvPr>
          <p:cNvSpPr/>
          <p:nvPr userDrawn="1"/>
        </p:nvSpPr>
        <p:spPr>
          <a:xfrm>
            <a:off x="0" y="2489808"/>
            <a:ext cx="2273300" cy="2171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3D3E1E3-654F-4624-8F1D-260A2AAF35EC}"/>
              </a:ext>
            </a:extLst>
          </p:cNvPr>
          <p:cNvSpPr/>
          <p:nvPr userDrawn="1"/>
        </p:nvSpPr>
        <p:spPr>
          <a:xfrm>
            <a:off x="-1" y="-1"/>
            <a:ext cx="12208017" cy="38670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61CE1B-9DFA-4608-8F13-9FFC782BF8DB}"/>
              </a:ext>
            </a:extLst>
          </p:cNvPr>
          <p:cNvSpPr/>
          <p:nvPr userDrawn="1"/>
        </p:nvSpPr>
        <p:spPr>
          <a:xfrm>
            <a:off x="-1" y="6654800"/>
            <a:ext cx="12208017" cy="203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162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098ABD9-EB36-4F6B-AFC6-AFDA1302981D}"/>
              </a:ext>
            </a:extLst>
          </p:cNvPr>
          <p:cNvGrpSpPr/>
          <p:nvPr userDrawn="1"/>
        </p:nvGrpSpPr>
        <p:grpSpPr>
          <a:xfrm>
            <a:off x="6035902" y="5093568"/>
            <a:ext cx="133352" cy="148470"/>
            <a:chOff x="5962650" y="4649860"/>
            <a:chExt cx="266700" cy="409576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96DA4F9-17CF-4945-88E1-34B8EA4DFC7D}"/>
                </a:ext>
              </a:extLst>
            </p:cNvPr>
            <p:cNvCxnSpPr/>
            <p:nvPr/>
          </p:nvCxnSpPr>
          <p:spPr>
            <a:xfrm flipH="1">
              <a:off x="5962650" y="4649861"/>
              <a:ext cx="266700" cy="4095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9F08931-2AB1-46D5-8FF3-BE080148C405}"/>
                </a:ext>
              </a:extLst>
            </p:cNvPr>
            <p:cNvCxnSpPr/>
            <p:nvPr/>
          </p:nvCxnSpPr>
          <p:spPr>
            <a:xfrm>
              <a:off x="5962650" y="4649860"/>
              <a:ext cx="266700" cy="4095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占位符 62">
            <a:extLst>
              <a:ext uri="{FF2B5EF4-FFF2-40B4-BE49-F238E27FC236}">
                <a16:creationId xmlns:a16="http://schemas.microsoft.com/office/drawing/2014/main" id="{F93920DB-23AD-4C14-BE72-B7282B627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60219" y="5561881"/>
            <a:ext cx="1028169" cy="36933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</a:t>
            </a:r>
          </a:p>
        </p:txBody>
      </p:sp>
      <p:sp>
        <p:nvSpPr>
          <p:cNvPr id="22" name="文本占位符 62">
            <a:extLst>
              <a:ext uri="{FF2B5EF4-FFF2-40B4-BE49-F238E27FC236}">
                <a16:creationId xmlns:a16="http://schemas.microsoft.com/office/drawing/2014/main" id="{3C036073-EA2A-4994-B62B-E152D3CC14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9831" y="5561881"/>
            <a:ext cx="1106169" cy="41541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89C4A05-DA61-4A45-98BE-54EF5016C602}"/>
              </a:ext>
            </a:extLst>
          </p:cNvPr>
          <p:cNvSpPr txBox="1"/>
          <p:nvPr userDrawn="1"/>
        </p:nvSpPr>
        <p:spPr>
          <a:xfrm>
            <a:off x="5237156" y="5476668"/>
            <a:ext cx="1654188" cy="45544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800" cap="none" spc="1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 丨</a:t>
            </a:r>
            <a:endParaRPr kumimoji="0" lang="en-US" altLang="zh-CN" sz="2000" b="0" i="0" u="none" strike="noStrike" kern="800" cap="none" spc="100" normalizeH="0" baseline="0" noProof="0" dirty="0">
              <a:ln>
                <a:noFill/>
              </a:ln>
              <a:solidFill>
                <a:schemeClr val="accent3">
                  <a:alpha val="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4" name="文本占位符 62">
            <a:extLst>
              <a:ext uri="{FF2B5EF4-FFF2-40B4-BE49-F238E27FC236}">
                <a16:creationId xmlns:a16="http://schemas.microsoft.com/office/drawing/2014/main" id="{9314EED9-B190-4E8D-BB96-01EDC3AE37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81317" y="5561881"/>
            <a:ext cx="1476000" cy="36933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</a:t>
            </a:r>
          </a:p>
        </p:txBody>
      </p:sp>
      <p:sp>
        <p:nvSpPr>
          <p:cNvPr id="25" name="文本占位符 62">
            <a:extLst>
              <a:ext uri="{FF2B5EF4-FFF2-40B4-BE49-F238E27FC236}">
                <a16:creationId xmlns:a16="http://schemas.microsoft.com/office/drawing/2014/main" id="{0051A3D9-B1B5-4996-951E-13F535B2710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3183" y="5561881"/>
            <a:ext cx="1476000" cy="36933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7AB7899-9A1A-4D7E-9C86-A13B10D346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5292223" y="6315551"/>
            <a:ext cx="1607555" cy="23273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直角三角形 14">
            <a:extLst>
              <a:ext uri="{FF2B5EF4-FFF2-40B4-BE49-F238E27FC236}">
                <a16:creationId xmlns:a16="http://schemas.microsoft.com/office/drawing/2014/main" id="{C3478E6F-6DDE-4947-A227-42F53BA9AE18}"/>
              </a:ext>
            </a:extLst>
          </p:cNvPr>
          <p:cNvSpPr/>
          <p:nvPr userDrawn="1"/>
        </p:nvSpPr>
        <p:spPr>
          <a:xfrm flipH="1">
            <a:off x="7264399" y="-296926"/>
            <a:ext cx="4940301" cy="7451851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1EAE484E-033F-4875-8C61-AB7BD53A8C21}"/>
              </a:ext>
            </a:extLst>
          </p:cNvPr>
          <p:cNvSpPr/>
          <p:nvPr userDrawn="1"/>
        </p:nvSpPr>
        <p:spPr>
          <a:xfrm rot="10800000" flipH="1">
            <a:off x="1" y="-296926"/>
            <a:ext cx="4940301" cy="7451851"/>
          </a:xfrm>
          <a:prstGeom prst="rtTriangle">
            <a:avLst/>
          </a:prstGeom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0AAAC85B-6C94-48DB-A9FD-ACE5063391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4521200" cy="6858000"/>
          </a:xfrm>
          <a:custGeom>
            <a:avLst/>
            <a:gdLst>
              <a:gd name="connsiteX0" fmla="*/ 0 w 4521200"/>
              <a:gd name="connsiteY0" fmla="*/ 0 h 6858000"/>
              <a:gd name="connsiteX1" fmla="*/ 4521200 w 4521200"/>
              <a:gd name="connsiteY1" fmla="*/ 0 h 6858000"/>
              <a:gd name="connsiteX2" fmla="*/ 0 w 45212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21200" h="6858000">
                <a:moveTo>
                  <a:pt x="0" y="0"/>
                </a:moveTo>
                <a:lnTo>
                  <a:pt x="4521200" y="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635000" dist="38100" dir="2700000" algn="tl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43EBFCB3-8A8C-47C9-B34A-C7C4D4B807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70800" y="0"/>
            <a:ext cx="4521200" cy="6858000"/>
          </a:xfrm>
          <a:custGeom>
            <a:avLst/>
            <a:gdLst>
              <a:gd name="connsiteX0" fmla="*/ 4521200 w 4521200"/>
              <a:gd name="connsiteY0" fmla="*/ 0 h 6858000"/>
              <a:gd name="connsiteX1" fmla="*/ 4521200 w 4521200"/>
              <a:gd name="connsiteY1" fmla="*/ 6858000 h 6858000"/>
              <a:gd name="connsiteX2" fmla="*/ 0 w 45212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21200" h="6858000">
                <a:moveTo>
                  <a:pt x="4521200" y="0"/>
                </a:moveTo>
                <a:lnTo>
                  <a:pt x="452120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635000" dist="38100" dir="10800000" algn="r" rotWithShape="0">
              <a:schemeClr val="accent2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68F1463E-C6E2-493F-B6C5-8A2D5D4726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4BFB538-066C-4326-9A33-9D05713AC51F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2A69FB-F31E-4AD9-BEEF-59809B8C76A3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117605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CC4EF5C-3739-4DAB-A0F9-235A6115E95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íṩľïḓe">
            <a:extLst>
              <a:ext uri="{FF2B5EF4-FFF2-40B4-BE49-F238E27FC236}">
                <a16:creationId xmlns:a16="http://schemas.microsoft.com/office/drawing/2014/main" id="{8211BD3F-17C6-4591-9D14-CD70831136A6}"/>
              </a:ext>
            </a:extLst>
          </p:cNvPr>
          <p:cNvSpPr txBox="1"/>
          <p:nvPr userDrawn="1"/>
        </p:nvSpPr>
        <p:spPr bwMode="auto">
          <a:xfrm>
            <a:off x="673001" y="1215988"/>
            <a:ext cx="2707608" cy="48508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endParaRPr lang="en-US" altLang="zh-CN" b="1" i="1" dirty="0">
              <a:solidFill>
                <a:schemeClr val="bg1"/>
              </a:solidFill>
            </a:endParaRPr>
          </a:p>
        </p:txBody>
      </p:sp>
      <p:sp>
        <p:nvSpPr>
          <p:cNvPr id="48" name="îŝ1ïḓé">
            <a:extLst>
              <a:ext uri="{FF2B5EF4-FFF2-40B4-BE49-F238E27FC236}">
                <a16:creationId xmlns:a16="http://schemas.microsoft.com/office/drawing/2014/main" id="{ACEF8B1A-0D46-4427-98D0-C7AAE8882CEE}"/>
              </a:ext>
            </a:extLst>
          </p:cNvPr>
          <p:cNvSpPr txBox="1"/>
          <p:nvPr userDrawn="1"/>
        </p:nvSpPr>
        <p:spPr bwMode="auto">
          <a:xfrm>
            <a:off x="8811292" y="4010360"/>
            <a:ext cx="2707608" cy="48508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endParaRPr lang="en-US" altLang="zh-CN" b="1" i="1" dirty="0">
              <a:solidFill>
                <a:schemeClr val="bg1"/>
              </a:solidFill>
            </a:endParaRPr>
          </a:p>
        </p:txBody>
      </p:sp>
      <p:sp>
        <p:nvSpPr>
          <p:cNvPr id="49" name="文本占位符 9">
            <a:extLst>
              <a:ext uri="{FF2B5EF4-FFF2-40B4-BE49-F238E27FC236}">
                <a16:creationId xmlns:a16="http://schemas.microsoft.com/office/drawing/2014/main" id="{0719C4CE-F3E1-4E03-A995-6447E8C643C0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77058" y="1297368"/>
            <a:ext cx="2599569" cy="345863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0" name="文本占位符 9">
            <a:extLst>
              <a:ext uri="{FF2B5EF4-FFF2-40B4-BE49-F238E27FC236}">
                <a16:creationId xmlns:a16="http://schemas.microsoft.com/office/drawing/2014/main" id="{982DC912-3797-4251-85A3-5B97DD42EAA1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899701" y="4105477"/>
            <a:ext cx="2619199" cy="345863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1" name="文本占位符 9">
            <a:extLst>
              <a:ext uri="{FF2B5EF4-FFF2-40B4-BE49-F238E27FC236}">
                <a16:creationId xmlns:a16="http://schemas.microsoft.com/office/drawing/2014/main" id="{B9AE12D0-5391-410A-AF08-9410E29DE2B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69018" y="1834741"/>
            <a:ext cx="2707609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2" name="文本占位符 9">
            <a:extLst>
              <a:ext uri="{FF2B5EF4-FFF2-40B4-BE49-F238E27FC236}">
                <a16:creationId xmlns:a16="http://schemas.microsoft.com/office/drawing/2014/main" id="{914848BD-58A3-47C6-BF32-8C4CF1174350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822325" y="4641940"/>
            <a:ext cx="2707609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A7940375-F93B-448D-B546-C1737DC400A6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íṩľïḓe">
            <a:extLst>
              <a:ext uri="{FF2B5EF4-FFF2-40B4-BE49-F238E27FC236}">
                <a16:creationId xmlns:a16="http://schemas.microsoft.com/office/drawing/2014/main" id="{404474AD-1B39-4701-B146-71E62C782999}"/>
              </a:ext>
            </a:extLst>
          </p:cNvPr>
          <p:cNvSpPr txBox="1"/>
          <p:nvPr userDrawn="1"/>
        </p:nvSpPr>
        <p:spPr bwMode="auto">
          <a:xfrm>
            <a:off x="673001" y="4010360"/>
            <a:ext cx="2707608" cy="48508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endParaRPr lang="en-US" altLang="zh-CN" b="1" i="1" dirty="0">
              <a:solidFill>
                <a:schemeClr val="bg1"/>
              </a:solidFill>
            </a:endParaRPr>
          </a:p>
        </p:txBody>
      </p:sp>
      <p:sp>
        <p:nvSpPr>
          <p:cNvPr id="65" name="文本占位符 9">
            <a:extLst>
              <a:ext uri="{FF2B5EF4-FFF2-40B4-BE49-F238E27FC236}">
                <a16:creationId xmlns:a16="http://schemas.microsoft.com/office/drawing/2014/main" id="{CDF8BF60-FD3B-4C07-BFB3-7B3A8C42CF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7058" y="4091740"/>
            <a:ext cx="2599569" cy="359600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6" name="文本占位符 9">
            <a:extLst>
              <a:ext uri="{FF2B5EF4-FFF2-40B4-BE49-F238E27FC236}">
                <a16:creationId xmlns:a16="http://schemas.microsoft.com/office/drawing/2014/main" id="{F43FD51B-E612-4416-AB5A-5EF6C07CD46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9018" y="4629113"/>
            <a:ext cx="2707609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7" name="îŝ1ïḓé">
            <a:extLst>
              <a:ext uri="{FF2B5EF4-FFF2-40B4-BE49-F238E27FC236}">
                <a16:creationId xmlns:a16="http://schemas.microsoft.com/office/drawing/2014/main" id="{374AED23-BDBD-4AD8-8CA0-24D119C60CA8}"/>
              </a:ext>
            </a:extLst>
          </p:cNvPr>
          <p:cNvSpPr txBox="1"/>
          <p:nvPr userDrawn="1"/>
        </p:nvSpPr>
        <p:spPr bwMode="auto">
          <a:xfrm>
            <a:off x="8811292" y="1216121"/>
            <a:ext cx="2707608" cy="48508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endParaRPr lang="en-US" altLang="zh-CN" b="1" i="1" dirty="0">
              <a:solidFill>
                <a:schemeClr val="bg1"/>
              </a:solidFill>
            </a:endParaRPr>
          </a:p>
        </p:txBody>
      </p:sp>
      <p:sp>
        <p:nvSpPr>
          <p:cNvPr id="68" name="文本占位符 9">
            <a:extLst>
              <a:ext uri="{FF2B5EF4-FFF2-40B4-BE49-F238E27FC236}">
                <a16:creationId xmlns:a16="http://schemas.microsoft.com/office/drawing/2014/main" id="{66565A99-B661-4269-8775-026EB8E568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99701" y="1311238"/>
            <a:ext cx="2619199" cy="345863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9" name="文本占位符 9">
            <a:extLst>
              <a:ext uri="{FF2B5EF4-FFF2-40B4-BE49-F238E27FC236}">
                <a16:creationId xmlns:a16="http://schemas.microsoft.com/office/drawing/2014/main" id="{369063F7-638B-4BAD-8F14-A0D81086192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22325" y="1847701"/>
            <a:ext cx="2707609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4AF268E-3A05-45DC-BC55-C8DCB3C1EF9C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5F20C86-308B-44AC-B1C9-97FC414FA3C7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30891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CC4EF5C-3739-4DAB-A0F9-235A6115E95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9">
            <a:extLst>
              <a:ext uri="{FF2B5EF4-FFF2-40B4-BE49-F238E27FC236}">
                <a16:creationId xmlns:a16="http://schemas.microsoft.com/office/drawing/2014/main" id="{4B0354BC-F808-4785-86E3-42A2054429F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4353" y="1082675"/>
            <a:ext cx="4880147" cy="345863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5" name="文本占位符 9">
            <a:extLst>
              <a:ext uri="{FF2B5EF4-FFF2-40B4-BE49-F238E27FC236}">
                <a16:creationId xmlns:a16="http://schemas.microsoft.com/office/drawing/2014/main" id="{488F26D3-9664-403F-837B-693A8AB59E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4352" y="1544101"/>
            <a:ext cx="5819947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B0A8618-3A9D-4102-A473-E71D8E5EA2FD}"/>
              </a:ext>
            </a:extLst>
          </p:cNvPr>
          <p:cNvCxnSpPr>
            <a:cxnSpLocks/>
          </p:cNvCxnSpPr>
          <p:nvPr userDrawn="1"/>
        </p:nvCxnSpPr>
        <p:spPr>
          <a:xfrm>
            <a:off x="5731651" y="1487886"/>
            <a:ext cx="5685649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9">
            <a:extLst>
              <a:ext uri="{FF2B5EF4-FFF2-40B4-BE49-F238E27FC236}">
                <a16:creationId xmlns:a16="http://schemas.microsoft.com/office/drawing/2014/main" id="{A40E6E72-E6D8-49D2-9002-EC5594D1452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24353" y="2899665"/>
            <a:ext cx="4880147" cy="345863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8" name="文本占位符 9">
            <a:extLst>
              <a:ext uri="{FF2B5EF4-FFF2-40B4-BE49-F238E27FC236}">
                <a16:creationId xmlns:a16="http://schemas.microsoft.com/office/drawing/2014/main" id="{402D2ECB-F2FA-45C9-8EC7-F12D83491E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24352" y="3361091"/>
            <a:ext cx="5819947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A9CF5EE-58F4-4A6A-B050-0498C5D3F588}"/>
              </a:ext>
            </a:extLst>
          </p:cNvPr>
          <p:cNvCxnSpPr>
            <a:cxnSpLocks/>
          </p:cNvCxnSpPr>
          <p:nvPr userDrawn="1"/>
        </p:nvCxnSpPr>
        <p:spPr>
          <a:xfrm>
            <a:off x="5731651" y="3304876"/>
            <a:ext cx="5685649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9">
            <a:extLst>
              <a:ext uri="{FF2B5EF4-FFF2-40B4-BE49-F238E27FC236}">
                <a16:creationId xmlns:a16="http://schemas.microsoft.com/office/drawing/2014/main" id="{E3666F15-62F3-430D-9696-F1CD02B31D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24353" y="4644700"/>
            <a:ext cx="4880147" cy="345863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1" name="文本占位符 9">
            <a:extLst>
              <a:ext uri="{FF2B5EF4-FFF2-40B4-BE49-F238E27FC236}">
                <a16:creationId xmlns:a16="http://schemas.microsoft.com/office/drawing/2014/main" id="{29CD87F8-0B08-4BAE-B453-E73303F61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24352" y="5106126"/>
            <a:ext cx="5819947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C2DA6E7-65D6-408A-9D7D-58E7342B2C8C}"/>
              </a:ext>
            </a:extLst>
          </p:cNvPr>
          <p:cNvCxnSpPr>
            <a:cxnSpLocks/>
          </p:cNvCxnSpPr>
          <p:nvPr userDrawn="1"/>
        </p:nvCxnSpPr>
        <p:spPr>
          <a:xfrm>
            <a:off x="5731651" y="5049911"/>
            <a:ext cx="5685649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ïṥ1ïḑe">
            <a:extLst>
              <a:ext uri="{FF2B5EF4-FFF2-40B4-BE49-F238E27FC236}">
                <a16:creationId xmlns:a16="http://schemas.microsoft.com/office/drawing/2014/main" id="{0A087202-25D8-4212-B367-FA849306F530}"/>
              </a:ext>
            </a:extLst>
          </p:cNvPr>
          <p:cNvSpPr/>
          <p:nvPr userDrawn="1"/>
        </p:nvSpPr>
        <p:spPr bwMode="auto">
          <a:xfrm>
            <a:off x="1609658" y="3745217"/>
            <a:ext cx="2999606" cy="457323"/>
          </a:xfrm>
          <a:custGeom>
            <a:avLst/>
            <a:gdLst>
              <a:gd name="T0" fmla="*/ 108 w 833"/>
              <a:gd name="T1" fmla="*/ 127 h 127"/>
              <a:gd name="T2" fmla="*/ 833 w 833"/>
              <a:gd name="T3" fmla="*/ 82 h 127"/>
              <a:gd name="T4" fmla="*/ 595 w 833"/>
              <a:gd name="T5" fmla="*/ 0 h 127"/>
              <a:gd name="T6" fmla="*/ 0 w 833"/>
              <a:gd name="T7" fmla="*/ 40 h 127"/>
              <a:gd name="T8" fmla="*/ 108 w 833"/>
              <a:gd name="T9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3" h="127">
                <a:moveTo>
                  <a:pt x="108" y="127"/>
                </a:moveTo>
                <a:lnTo>
                  <a:pt x="833" y="82"/>
                </a:lnTo>
                <a:lnTo>
                  <a:pt x="595" y="0"/>
                </a:lnTo>
                <a:lnTo>
                  <a:pt x="0" y="40"/>
                </a:lnTo>
                <a:lnTo>
                  <a:pt x="108" y="1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24" name="ïṩľïďè">
            <a:extLst>
              <a:ext uri="{FF2B5EF4-FFF2-40B4-BE49-F238E27FC236}">
                <a16:creationId xmlns:a16="http://schemas.microsoft.com/office/drawing/2014/main" id="{BFE136DE-4F6D-4E36-B526-3C039A9DE753}"/>
              </a:ext>
            </a:extLst>
          </p:cNvPr>
          <p:cNvSpPr/>
          <p:nvPr userDrawn="1"/>
        </p:nvSpPr>
        <p:spPr bwMode="auto">
          <a:xfrm>
            <a:off x="1183467" y="3889255"/>
            <a:ext cx="824622" cy="1544813"/>
          </a:xfrm>
          <a:custGeom>
            <a:avLst/>
            <a:gdLst>
              <a:gd name="T0" fmla="*/ 121 w 229"/>
              <a:gd name="T1" fmla="*/ 0 h 429"/>
              <a:gd name="T2" fmla="*/ 229 w 229"/>
              <a:gd name="T3" fmla="*/ 87 h 429"/>
              <a:gd name="T4" fmla="*/ 104 w 229"/>
              <a:gd name="T5" fmla="*/ 429 h 429"/>
              <a:gd name="T6" fmla="*/ 0 w 229"/>
              <a:gd name="T7" fmla="*/ 214 h 429"/>
              <a:gd name="T8" fmla="*/ 121 w 229"/>
              <a:gd name="T9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" h="429">
                <a:moveTo>
                  <a:pt x="121" y="0"/>
                </a:moveTo>
                <a:lnTo>
                  <a:pt x="229" y="87"/>
                </a:lnTo>
                <a:lnTo>
                  <a:pt x="104" y="429"/>
                </a:lnTo>
                <a:lnTo>
                  <a:pt x="0" y="214"/>
                </a:lnTo>
                <a:lnTo>
                  <a:pt x="12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25" name="ïSḷïḍê">
            <a:extLst>
              <a:ext uri="{FF2B5EF4-FFF2-40B4-BE49-F238E27FC236}">
                <a16:creationId xmlns:a16="http://schemas.microsoft.com/office/drawing/2014/main" id="{1F483D31-4A61-457C-96BF-17BD3119FD3B}"/>
              </a:ext>
            </a:extLst>
          </p:cNvPr>
          <p:cNvSpPr/>
          <p:nvPr userDrawn="1"/>
        </p:nvSpPr>
        <p:spPr bwMode="auto">
          <a:xfrm>
            <a:off x="1548443" y="4040496"/>
            <a:ext cx="3734203" cy="1393572"/>
          </a:xfrm>
          <a:custGeom>
            <a:avLst/>
            <a:gdLst>
              <a:gd name="T0" fmla="*/ 125 w 1037"/>
              <a:gd name="T1" fmla="*/ 45 h 387"/>
              <a:gd name="T2" fmla="*/ 850 w 1037"/>
              <a:gd name="T3" fmla="*/ 0 h 387"/>
              <a:gd name="T4" fmla="*/ 1037 w 1037"/>
              <a:gd name="T5" fmla="*/ 276 h 387"/>
              <a:gd name="T6" fmla="*/ 0 w 1037"/>
              <a:gd name="T7" fmla="*/ 387 h 387"/>
              <a:gd name="T8" fmla="*/ 125 w 1037"/>
              <a:gd name="T9" fmla="*/ 45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387">
                <a:moveTo>
                  <a:pt x="125" y="45"/>
                </a:moveTo>
                <a:lnTo>
                  <a:pt x="850" y="0"/>
                </a:lnTo>
                <a:lnTo>
                  <a:pt x="1037" y="276"/>
                </a:lnTo>
                <a:lnTo>
                  <a:pt x="0" y="387"/>
                </a:lnTo>
                <a:lnTo>
                  <a:pt x="125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26" name="isľíďê">
            <a:extLst>
              <a:ext uri="{FF2B5EF4-FFF2-40B4-BE49-F238E27FC236}">
                <a16:creationId xmlns:a16="http://schemas.microsoft.com/office/drawing/2014/main" id="{3F2D0633-5C28-4511-A7EE-1731926A6B88}"/>
              </a:ext>
            </a:extLst>
          </p:cNvPr>
          <p:cNvSpPr/>
          <p:nvPr userDrawn="1"/>
        </p:nvSpPr>
        <p:spPr bwMode="auto">
          <a:xfrm>
            <a:off x="2239820" y="1523432"/>
            <a:ext cx="738199" cy="1281945"/>
          </a:xfrm>
          <a:custGeom>
            <a:avLst/>
            <a:gdLst>
              <a:gd name="T0" fmla="*/ 205 w 205"/>
              <a:gd name="T1" fmla="*/ 0 h 356"/>
              <a:gd name="T2" fmla="*/ 77 w 205"/>
              <a:gd name="T3" fmla="*/ 348 h 356"/>
              <a:gd name="T4" fmla="*/ 0 w 205"/>
              <a:gd name="T5" fmla="*/ 356 h 356"/>
              <a:gd name="T6" fmla="*/ 205 w 205"/>
              <a:gd name="T7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" h="356">
                <a:moveTo>
                  <a:pt x="205" y="0"/>
                </a:moveTo>
                <a:lnTo>
                  <a:pt x="77" y="348"/>
                </a:lnTo>
                <a:lnTo>
                  <a:pt x="0" y="356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27" name="ïşḷíḑê">
            <a:extLst>
              <a:ext uri="{FF2B5EF4-FFF2-40B4-BE49-F238E27FC236}">
                <a16:creationId xmlns:a16="http://schemas.microsoft.com/office/drawing/2014/main" id="{91761C2F-AC9B-466E-8E27-C8E683FF24D8}"/>
              </a:ext>
            </a:extLst>
          </p:cNvPr>
          <p:cNvSpPr/>
          <p:nvPr userDrawn="1"/>
        </p:nvSpPr>
        <p:spPr bwMode="auto">
          <a:xfrm>
            <a:off x="2517093" y="1523432"/>
            <a:ext cx="1281944" cy="1253137"/>
          </a:xfrm>
          <a:custGeom>
            <a:avLst/>
            <a:gdLst>
              <a:gd name="T0" fmla="*/ 356 w 356"/>
              <a:gd name="T1" fmla="*/ 346 h 348"/>
              <a:gd name="T2" fmla="*/ 128 w 356"/>
              <a:gd name="T3" fmla="*/ 0 h 348"/>
              <a:gd name="T4" fmla="*/ 0 w 356"/>
              <a:gd name="T5" fmla="*/ 348 h 348"/>
              <a:gd name="T6" fmla="*/ 356 w 356"/>
              <a:gd name="T7" fmla="*/ 34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6" h="348">
                <a:moveTo>
                  <a:pt x="356" y="346"/>
                </a:moveTo>
                <a:lnTo>
                  <a:pt x="128" y="0"/>
                </a:lnTo>
                <a:lnTo>
                  <a:pt x="0" y="348"/>
                </a:lnTo>
                <a:lnTo>
                  <a:pt x="356" y="34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28" name="îṡļíḋe">
            <a:extLst>
              <a:ext uri="{FF2B5EF4-FFF2-40B4-BE49-F238E27FC236}">
                <a16:creationId xmlns:a16="http://schemas.microsoft.com/office/drawing/2014/main" id="{A6EA8618-AF82-44B2-9FDF-A8AB81FA5790}"/>
              </a:ext>
            </a:extLst>
          </p:cNvPr>
          <p:cNvSpPr/>
          <p:nvPr userDrawn="1"/>
        </p:nvSpPr>
        <p:spPr bwMode="auto">
          <a:xfrm>
            <a:off x="2239820" y="2769367"/>
            <a:ext cx="1559219" cy="36010"/>
          </a:xfrm>
          <a:custGeom>
            <a:avLst/>
            <a:gdLst>
              <a:gd name="T0" fmla="*/ 0 w 433"/>
              <a:gd name="T1" fmla="*/ 10 h 10"/>
              <a:gd name="T2" fmla="*/ 77 w 433"/>
              <a:gd name="T3" fmla="*/ 2 h 10"/>
              <a:gd name="T4" fmla="*/ 433 w 433"/>
              <a:gd name="T5" fmla="*/ 0 h 10"/>
              <a:gd name="T6" fmla="*/ 0 w 433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10">
                <a:moveTo>
                  <a:pt x="0" y="10"/>
                </a:moveTo>
                <a:lnTo>
                  <a:pt x="77" y="2"/>
                </a:lnTo>
                <a:lnTo>
                  <a:pt x="433" y="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29" name="ísľïďé">
            <a:extLst>
              <a:ext uri="{FF2B5EF4-FFF2-40B4-BE49-F238E27FC236}">
                <a16:creationId xmlns:a16="http://schemas.microsoft.com/office/drawing/2014/main" id="{394CABF9-2250-4562-A374-5671A75C5FEE}"/>
              </a:ext>
            </a:extLst>
          </p:cNvPr>
          <p:cNvSpPr/>
          <p:nvPr userDrawn="1"/>
        </p:nvSpPr>
        <p:spPr bwMode="auto">
          <a:xfrm>
            <a:off x="1647986" y="2891803"/>
            <a:ext cx="831824" cy="1195521"/>
          </a:xfrm>
          <a:custGeom>
            <a:avLst/>
            <a:gdLst>
              <a:gd name="T0" fmla="*/ 148 w 231"/>
              <a:gd name="T1" fmla="*/ 0 h 332"/>
              <a:gd name="T2" fmla="*/ 231 w 231"/>
              <a:gd name="T3" fmla="*/ 0 h 332"/>
              <a:gd name="T4" fmla="*/ 113 w 231"/>
              <a:gd name="T5" fmla="*/ 332 h 332"/>
              <a:gd name="T6" fmla="*/ 0 w 231"/>
              <a:gd name="T7" fmla="*/ 256 h 332"/>
              <a:gd name="T8" fmla="*/ 148 w 231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32">
                <a:moveTo>
                  <a:pt x="148" y="0"/>
                </a:moveTo>
                <a:lnTo>
                  <a:pt x="231" y="0"/>
                </a:lnTo>
                <a:lnTo>
                  <a:pt x="113" y="332"/>
                </a:lnTo>
                <a:lnTo>
                  <a:pt x="0" y="256"/>
                </a:lnTo>
                <a:lnTo>
                  <a:pt x="14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30" name="iṡlîḓé">
            <a:extLst>
              <a:ext uri="{FF2B5EF4-FFF2-40B4-BE49-F238E27FC236}">
                <a16:creationId xmlns:a16="http://schemas.microsoft.com/office/drawing/2014/main" id="{27351618-1C95-41CA-8086-94C88F59099B}"/>
              </a:ext>
            </a:extLst>
          </p:cNvPr>
          <p:cNvSpPr/>
          <p:nvPr userDrawn="1"/>
        </p:nvSpPr>
        <p:spPr bwMode="auto">
          <a:xfrm>
            <a:off x="2045371" y="2891803"/>
            <a:ext cx="2517076" cy="1195521"/>
          </a:xfrm>
          <a:custGeom>
            <a:avLst/>
            <a:gdLst>
              <a:gd name="T0" fmla="*/ 118 w 699"/>
              <a:gd name="T1" fmla="*/ 0 h 332"/>
              <a:gd name="T2" fmla="*/ 505 w 699"/>
              <a:gd name="T3" fmla="*/ 0 h 332"/>
              <a:gd name="T4" fmla="*/ 699 w 699"/>
              <a:gd name="T5" fmla="*/ 295 h 332"/>
              <a:gd name="T6" fmla="*/ 0 w 699"/>
              <a:gd name="T7" fmla="*/ 332 h 332"/>
              <a:gd name="T8" fmla="*/ 118 w 699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32">
                <a:moveTo>
                  <a:pt x="118" y="0"/>
                </a:moveTo>
                <a:lnTo>
                  <a:pt x="505" y="0"/>
                </a:lnTo>
                <a:lnTo>
                  <a:pt x="699" y="295"/>
                </a:lnTo>
                <a:lnTo>
                  <a:pt x="0" y="332"/>
                </a:lnTo>
                <a:lnTo>
                  <a:pt x="1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/>
          <a:p>
            <a:pPr algn="ctr"/>
            <a:endParaRPr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4EFE48-BB33-496F-AF07-DBD1A117E3A6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7DD0411-E242-46E7-985E-47A0887CD775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B976E58-4AFD-4C61-BCF6-2BAE43881937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527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CC4EF5C-3739-4DAB-A0F9-235A6115E95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šľîḓê">
            <a:extLst>
              <a:ext uri="{FF2B5EF4-FFF2-40B4-BE49-F238E27FC236}">
                <a16:creationId xmlns:a16="http://schemas.microsoft.com/office/drawing/2014/main" id="{06D6A166-95C9-4607-825C-3474CD82EF22}"/>
              </a:ext>
            </a:extLst>
          </p:cNvPr>
          <p:cNvSpPr/>
          <p:nvPr userDrawn="1"/>
        </p:nvSpPr>
        <p:spPr bwMode="auto">
          <a:xfrm>
            <a:off x="4726532" y="1782560"/>
            <a:ext cx="1634766" cy="1244372"/>
          </a:xfrm>
          <a:custGeom>
            <a:avLst/>
            <a:gdLst/>
            <a:ahLst/>
            <a:cxnLst>
              <a:cxn ang="0">
                <a:pos x="71" y="211"/>
              </a:cxn>
              <a:cxn ang="0">
                <a:pos x="0" y="176"/>
              </a:cxn>
              <a:cxn ang="0">
                <a:pos x="17" y="147"/>
              </a:cxn>
              <a:cxn ang="0">
                <a:pos x="85" y="79"/>
              </a:cxn>
              <a:cxn ang="0">
                <a:pos x="174" y="41"/>
              </a:cxn>
              <a:cxn ang="0">
                <a:pos x="202" y="36"/>
              </a:cxn>
              <a:cxn ang="0">
                <a:pos x="202" y="0"/>
              </a:cxn>
              <a:cxn ang="0">
                <a:pos x="240" y="38"/>
              </a:cxn>
              <a:cxn ang="0">
                <a:pos x="277" y="76"/>
              </a:cxn>
              <a:cxn ang="0">
                <a:pos x="240" y="114"/>
              </a:cxn>
              <a:cxn ang="0">
                <a:pos x="203" y="152"/>
              </a:cxn>
              <a:cxn ang="0">
                <a:pos x="203" y="116"/>
              </a:cxn>
              <a:cxn ang="0">
                <a:pos x="71" y="211"/>
              </a:cxn>
            </a:cxnLst>
            <a:rect l="0" t="0" r="r" b="b"/>
            <a:pathLst>
              <a:path w="277" h="211">
                <a:moveTo>
                  <a:pt x="71" y="211"/>
                </a:moveTo>
                <a:cubicBezTo>
                  <a:pt x="0" y="176"/>
                  <a:pt x="0" y="176"/>
                  <a:pt x="0" y="176"/>
                </a:cubicBezTo>
                <a:cubicBezTo>
                  <a:pt x="5" y="166"/>
                  <a:pt x="11" y="157"/>
                  <a:pt x="17" y="147"/>
                </a:cubicBezTo>
                <a:cubicBezTo>
                  <a:pt x="35" y="120"/>
                  <a:pt x="58" y="97"/>
                  <a:pt x="85" y="79"/>
                </a:cubicBezTo>
                <a:cubicBezTo>
                  <a:pt x="112" y="60"/>
                  <a:pt x="142" y="47"/>
                  <a:pt x="174" y="41"/>
                </a:cubicBezTo>
                <a:cubicBezTo>
                  <a:pt x="184" y="39"/>
                  <a:pt x="193" y="37"/>
                  <a:pt x="202" y="36"/>
                </a:cubicBezTo>
                <a:cubicBezTo>
                  <a:pt x="202" y="0"/>
                  <a:pt x="202" y="0"/>
                  <a:pt x="202" y="0"/>
                </a:cubicBezTo>
                <a:cubicBezTo>
                  <a:pt x="240" y="38"/>
                  <a:pt x="240" y="38"/>
                  <a:pt x="240" y="38"/>
                </a:cubicBezTo>
                <a:cubicBezTo>
                  <a:pt x="277" y="76"/>
                  <a:pt x="277" y="76"/>
                  <a:pt x="277" y="76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03" y="152"/>
                  <a:pt x="203" y="152"/>
                  <a:pt x="203" y="152"/>
                </a:cubicBezTo>
                <a:cubicBezTo>
                  <a:pt x="203" y="116"/>
                  <a:pt x="203" y="116"/>
                  <a:pt x="203" y="116"/>
                </a:cubicBezTo>
                <a:cubicBezTo>
                  <a:pt x="147" y="124"/>
                  <a:pt x="97" y="160"/>
                  <a:pt x="71" y="21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>
            <a:noAutofit/>
          </a:bodyPr>
          <a:lstStyle/>
          <a:p>
            <a:pPr algn="ctr"/>
            <a:endParaRPr b="1"/>
          </a:p>
        </p:txBody>
      </p:sp>
      <p:sp>
        <p:nvSpPr>
          <p:cNvPr id="9" name="íSlîde">
            <a:extLst>
              <a:ext uri="{FF2B5EF4-FFF2-40B4-BE49-F238E27FC236}">
                <a16:creationId xmlns:a16="http://schemas.microsoft.com/office/drawing/2014/main" id="{667E7BE3-CFBC-4B3C-AAD6-2ECCB9D10B19}"/>
              </a:ext>
            </a:extLst>
          </p:cNvPr>
          <p:cNvSpPr/>
          <p:nvPr userDrawn="1"/>
        </p:nvSpPr>
        <p:spPr bwMode="auto">
          <a:xfrm>
            <a:off x="6568694" y="2148552"/>
            <a:ext cx="1250476" cy="1634764"/>
          </a:xfrm>
          <a:custGeom>
            <a:avLst/>
            <a:gdLst/>
            <a:ahLst/>
            <a:cxnLst>
              <a:cxn ang="0">
                <a:pos x="0" y="71"/>
              </a:cxn>
              <a:cxn ang="0">
                <a:pos x="35" y="0"/>
              </a:cxn>
              <a:cxn ang="0">
                <a:pos x="64" y="16"/>
              </a:cxn>
              <a:cxn ang="0">
                <a:pos x="133" y="85"/>
              </a:cxn>
              <a:cxn ang="0">
                <a:pos x="170" y="174"/>
              </a:cxn>
              <a:cxn ang="0">
                <a:pos x="175" y="202"/>
              </a:cxn>
              <a:cxn ang="0">
                <a:pos x="211" y="202"/>
              </a:cxn>
              <a:cxn ang="0">
                <a:pos x="173" y="239"/>
              </a:cxn>
              <a:cxn ang="0">
                <a:pos x="136" y="277"/>
              </a:cxn>
              <a:cxn ang="0">
                <a:pos x="97" y="240"/>
              </a:cxn>
              <a:cxn ang="0">
                <a:pos x="59" y="203"/>
              </a:cxn>
              <a:cxn ang="0">
                <a:pos x="95" y="203"/>
              </a:cxn>
              <a:cxn ang="0">
                <a:pos x="0" y="71"/>
              </a:cxn>
            </a:cxnLst>
            <a:rect l="0" t="0" r="r" b="b"/>
            <a:pathLst>
              <a:path w="211" h="277">
                <a:moveTo>
                  <a:pt x="0" y="71"/>
                </a:moveTo>
                <a:cubicBezTo>
                  <a:pt x="35" y="0"/>
                  <a:pt x="35" y="0"/>
                  <a:pt x="35" y="0"/>
                </a:cubicBezTo>
                <a:cubicBezTo>
                  <a:pt x="45" y="5"/>
                  <a:pt x="55" y="10"/>
                  <a:pt x="64" y="16"/>
                </a:cubicBezTo>
                <a:cubicBezTo>
                  <a:pt x="91" y="35"/>
                  <a:pt x="114" y="58"/>
                  <a:pt x="133" y="85"/>
                </a:cubicBezTo>
                <a:cubicBezTo>
                  <a:pt x="151" y="112"/>
                  <a:pt x="164" y="142"/>
                  <a:pt x="170" y="174"/>
                </a:cubicBezTo>
                <a:cubicBezTo>
                  <a:pt x="172" y="183"/>
                  <a:pt x="174" y="193"/>
                  <a:pt x="175" y="202"/>
                </a:cubicBezTo>
                <a:cubicBezTo>
                  <a:pt x="211" y="202"/>
                  <a:pt x="211" y="202"/>
                  <a:pt x="211" y="202"/>
                </a:cubicBezTo>
                <a:cubicBezTo>
                  <a:pt x="173" y="239"/>
                  <a:pt x="173" y="239"/>
                  <a:pt x="173" y="239"/>
                </a:cubicBezTo>
                <a:cubicBezTo>
                  <a:pt x="136" y="277"/>
                  <a:pt x="136" y="277"/>
                  <a:pt x="136" y="277"/>
                </a:cubicBezTo>
                <a:cubicBezTo>
                  <a:pt x="97" y="240"/>
                  <a:pt x="97" y="240"/>
                  <a:pt x="97" y="240"/>
                </a:cubicBezTo>
                <a:cubicBezTo>
                  <a:pt x="59" y="203"/>
                  <a:pt x="59" y="203"/>
                  <a:pt x="59" y="203"/>
                </a:cubicBezTo>
                <a:cubicBezTo>
                  <a:pt x="95" y="203"/>
                  <a:pt x="95" y="203"/>
                  <a:pt x="95" y="203"/>
                </a:cubicBezTo>
                <a:cubicBezTo>
                  <a:pt x="87" y="146"/>
                  <a:pt x="51" y="96"/>
                  <a:pt x="0" y="7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>
            <a:noAutofit/>
          </a:bodyPr>
          <a:lstStyle/>
          <a:p>
            <a:pPr algn="ctr"/>
            <a:endParaRPr b="1"/>
          </a:p>
        </p:txBody>
      </p:sp>
      <p:sp>
        <p:nvSpPr>
          <p:cNvPr id="10" name="îşļíḋé">
            <a:extLst>
              <a:ext uri="{FF2B5EF4-FFF2-40B4-BE49-F238E27FC236}">
                <a16:creationId xmlns:a16="http://schemas.microsoft.com/office/drawing/2014/main" id="{243EA6C8-7958-4911-AA09-46AB394D661A}"/>
              </a:ext>
            </a:extLst>
          </p:cNvPr>
          <p:cNvSpPr/>
          <p:nvPr userDrawn="1"/>
        </p:nvSpPr>
        <p:spPr bwMode="auto">
          <a:xfrm>
            <a:off x="5812309" y="3984610"/>
            <a:ext cx="1640868" cy="1250470"/>
          </a:xfrm>
          <a:custGeom>
            <a:avLst/>
            <a:gdLst/>
            <a:ahLst/>
            <a:cxnLst>
              <a:cxn ang="0">
                <a:pos x="206" y="0"/>
              </a:cxn>
              <a:cxn ang="0">
                <a:pos x="277" y="35"/>
              </a:cxn>
              <a:cxn ang="0">
                <a:pos x="261" y="64"/>
              </a:cxn>
              <a:cxn ang="0">
                <a:pos x="192" y="133"/>
              </a:cxn>
              <a:cxn ang="0">
                <a:pos x="103" y="171"/>
              </a:cxn>
              <a:cxn ang="0">
                <a:pos x="75" y="175"/>
              </a:cxn>
              <a:cxn ang="0">
                <a:pos x="75" y="211"/>
              </a:cxn>
              <a:cxn ang="0">
                <a:pos x="38" y="174"/>
              </a:cxn>
              <a:cxn ang="0">
                <a:pos x="0" y="136"/>
              </a:cxn>
              <a:cxn ang="0">
                <a:pos x="37" y="98"/>
              </a:cxn>
              <a:cxn ang="0">
                <a:pos x="74" y="60"/>
              </a:cxn>
              <a:cxn ang="0">
                <a:pos x="74" y="95"/>
              </a:cxn>
              <a:cxn ang="0">
                <a:pos x="206" y="0"/>
              </a:cxn>
            </a:cxnLst>
            <a:rect l="0" t="0" r="r" b="b"/>
            <a:pathLst>
              <a:path w="277" h="211">
                <a:moveTo>
                  <a:pt x="206" y="0"/>
                </a:moveTo>
                <a:cubicBezTo>
                  <a:pt x="277" y="35"/>
                  <a:pt x="277" y="35"/>
                  <a:pt x="277" y="35"/>
                </a:cubicBezTo>
                <a:cubicBezTo>
                  <a:pt x="273" y="45"/>
                  <a:pt x="267" y="55"/>
                  <a:pt x="261" y="64"/>
                </a:cubicBezTo>
                <a:cubicBezTo>
                  <a:pt x="242" y="92"/>
                  <a:pt x="219" y="115"/>
                  <a:pt x="192" y="133"/>
                </a:cubicBezTo>
                <a:cubicBezTo>
                  <a:pt x="165" y="151"/>
                  <a:pt x="135" y="164"/>
                  <a:pt x="103" y="171"/>
                </a:cubicBezTo>
                <a:cubicBezTo>
                  <a:pt x="94" y="173"/>
                  <a:pt x="84" y="174"/>
                  <a:pt x="75" y="175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0" y="136"/>
                  <a:pt x="0" y="136"/>
                  <a:pt x="0" y="136"/>
                </a:cubicBezTo>
                <a:cubicBezTo>
                  <a:pt x="37" y="98"/>
                  <a:pt x="37" y="98"/>
                  <a:pt x="37" y="98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95"/>
                  <a:pt x="74" y="95"/>
                  <a:pt x="74" y="95"/>
                </a:cubicBezTo>
                <a:cubicBezTo>
                  <a:pt x="131" y="87"/>
                  <a:pt x="181" y="52"/>
                  <a:pt x="206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>
            <a:noAutofit/>
          </a:bodyPr>
          <a:lstStyle/>
          <a:p>
            <a:pPr algn="ctr"/>
            <a:endParaRPr b="1"/>
          </a:p>
        </p:txBody>
      </p:sp>
      <p:sp>
        <p:nvSpPr>
          <p:cNvPr id="14" name="íşḻiďé">
            <a:extLst>
              <a:ext uri="{FF2B5EF4-FFF2-40B4-BE49-F238E27FC236}">
                <a16:creationId xmlns:a16="http://schemas.microsoft.com/office/drawing/2014/main" id="{A74D11AC-B4F3-4698-94D2-2948A00A6AE5}"/>
              </a:ext>
            </a:extLst>
          </p:cNvPr>
          <p:cNvSpPr/>
          <p:nvPr userDrawn="1"/>
        </p:nvSpPr>
        <p:spPr bwMode="auto">
          <a:xfrm>
            <a:off x="4366642" y="3234328"/>
            <a:ext cx="1244375" cy="1640862"/>
          </a:xfrm>
          <a:custGeom>
            <a:avLst/>
            <a:gdLst/>
            <a:ahLst/>
            <a:cxnLst>
              <a:cxn ang="0">
                <a:pos x="211" y="206"/>
              </a:cxn>
              <a:cxn ang="0">
                <a:pos x="176" y="277"/>
              </a:cxn>
              <a:cxn ang="0">
                <a:pos x="147" y="260"/>
              </a:cxn>
              <a:cxn ang="0">
                <a:pos x="78" y="192"/>
              </a:cxn>
              <a:cxn ang="0">
                <a:pos x="40" y="103"/>
              </a:cxn>
              <a:cxn ang="0">
                <a:pos x="36" y="75"/>
              </a:cxn>
              <a:cxn ang="0">
                <a:pos x="0" y="75"/>
              </a:cxn>
              <a:cxn ang="0">
                <a:pos x="37" y="37"/>
              </a:cxn>
              <a:cxn ang="0">
                <a:pos x="75" y="0"/>
              </a:cxn>
              <a:cxn ang="0">
                <a:pos x="113" y="37"/>
              </a:cxn>
              <a:cxn ang="0">
                <a:pos x="151" y="74"/>
              </a:cxn>
              <a:cxn ang="0">
                <a:pos x="116" y="74"/>
              </a:cxn>
              <a:cxn ang="0">
                <a:pos x="211" y="206"/>
              </a:cxn>
            </a:cxnLst>
            <a:rect l="0" t="0" r="r" b="b"/>
            <a:pathLst>
              <a:path w="211" h="277">
                <a:moveTo>
                  <a:pt x="211" y="206"/>
                </a:moveTo>
                <a:cubicBezTo>
                  <a:pt x="176" y="277"/>
                  <a:pt x="176" y="277"/>
                  <a:pt x="176" y="277"/>
                </a:cubicBezTo>
                <a:cubicBezTo>
                  <a:pt x="166" y="272"/>
                  <a:pt x="156" y="266"/>
                  <a:pt x="147" y="260"/>
                </a:cubicBezTo>
                <a:cubicBezTo>
                  <a:pt x="119" y="242"/>
                  <a:pt x="96" y="219"/>
                  <a:pt x="78" y="192"/>
                </a:cubicBezTo>
                <a:cubicBezTo>
                  <a:pt x="60" y="165"/>
                  <a:pt x="47" y="135"/>
                  <a:pt x="40" y="103"/>
                </a:cubicBezTo>
                <a:cubicBezTo>
                  <a:pt x="38" y="93"/>
                  <a:pt x="37" y="84"/>
                  <a:pt x="36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37"/>
                  <a:pt x="37" y="37"/>
                  <a:pt x="37" y="37"/>
                </a:cubicBezTo>
                <a:cubicBezTo>
                  <a:pt x="75" y="0"/>
                  <a:pt x="75" y="0"/>
                  <a:pt x="75" y="0"/>
                </a:cubicBezTo>
                <a:cubicBezTo>
                  <a:pt x="113" y="37"/>
                  <a:pt x="113" y="37"/>
                  <a:pt x="113" y="37"/>
                </a:cubicBezTo>
                <a:cubicBezTo>
                  <a:pt x="151" y="74"/>
                  <a:pt x="151" y="74"/>
                  <a:pt x="151" y="74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24" y="131"/>
                  <a:pt x="159" y="180"/>
                  <a:pt x="211" y="20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>
            <a:noAutofit/>
          </a:bodyPr>
          <a:lstStyle/>
          <a:p>
            <a:pPr algn="ctr"/>
            <a:endParaRPr b="1"/>
          </a:p>
        </p:txBody>
      </p:sp>
      <p:sp>
        <p:nvSpPr>
          <p:cNvPr id="15" name="î$1ïḋé">
            <a:extLst>
              <a:ext uri="{FF2B5EF4-FFF2-40B4-BE49-F238E27FC236}">
                <a16:creationId xmlns:a16="http://schemas.microsoft.com/office/drawing/2014/main" id="{40586193-31D4-4DCF-BA14-569366677B7C}"/>
              </a:ext>
            </a:extLst>
          </p:cNvPr>
          <p:cNvSpPr/>
          <p:nvPr userDrawn="1"/>
        </p:nvSpPr>
        <p:spPr bwMode="auto">
          <a:xfrm>
            <a:off x="5084908" y="2096593"/>
            <a:ext cx="637344" cy="63734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iṡḷiḋè">
            <a:extLst>
              <a:ext uri="{FF2B5EF4-FFF2-40B4-BE49-F238E27FC236}">
                <a16:creationId xmlns:a16="http://schemas.microsoft.com/office/drawing/2014/main" id="{C81BEB0F-13BF-4EE9-A78F-9FAF87447381}"/>
              </a:ext>
            </a:extLst>
          </p:cNvPr>
          <p:cNvSpPr/>
          <p:nvPr userDrawn="1"/>
        </p:nvSpPr>
        <p:spPr bwMode="auto">
          <a:xfrm>
            <a:off x="6860159" y="2512077"/>
            <a:ext cx="637344" cy="63734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>
              <a:latin typeface="+mj-ea"/>
              <a:ea typeface="+mj-ea"/>
            </a:endParaRPr>
          </a:p>
        </p:txBody>
      </p:sp>
      <p:sp>
        <p:nvSpPr>
          <p:cNvPr id="17" name="îsļïdè">
            <a:extLst>
              <a:ext uri="{FF2B5EF4-FFF2-40B4-BE49-F238E27FC236}">
                <a16:creationId xmlns:a16="http://schemas.microsoft.com/office/drawing/2014/main" id="{E9407FB1-E16C-4AEB-AF54-DAF8B8588102}"/>
              </a:ext>
            </a:extLst>
          </p:cNvPr>
          <p:cNvSpPr/>
          <p:nvPr userDrawn="1"/>
        </p:nvSpPr>
        <p:spPr bwMode="auto">
          <a:xfrm>
            <a:off x="6416346" y="4296772"/>
            <a:ext cx="637344" cy="63734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íSľîdè">
            <a:extLst>
              <a:ext uri="{FF2B5EF4-FFF2-40B4-BE49-F238E27FC236}">
                <a16:creationId xmlns:a16="http://schemas.microsoft.com/office/drawing/2014/main" id="{777FF5ED-39C2-45F2-86D7-6B1F290661B2}"/>
              </a:ext>
            </a:extLst>
          </p:cNvPr>
          <p:cNvSpPr/>
          <p:nvPr userDrawn="1"/>
        </p:nvSpPr>
        <p:spPr bwMode="auto">
          <a:xfrm>
            <a:off x="4669424" y="3852959"/>
            <a:ext cx="637344" cy="6373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>
              <a:latin typeface="+mj-ea"/>
              <a:ea typeface="+mj-ea"/>
            </a:endParaRPr>
          </a:p>
        </p:txBody>
      </p:sp>
      <p:sp>
        <p:nvSpPr>
          <p:cNvPr id="20" name="文本占位符 9">
            <a:extLst>
              <a:ext uri="{FF2B5EF4-FFF2-40B4-BE49-F238E27FC236}">
                <a16:creationId xmlns:a16="http://schemas.microsoft.com/office/drawing/2014/main" id="{9728BE4E-B1F0-4C91-8C6F-B6A2034514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8231" y="1105582"/>
            <a:ext cx="3506312" cy="345877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1" name="文本占位符 9">
            <a:extLst>
              <a:ext uri="{FF2B5EF4-FFF2-40B4-BE49-F238E27FC236}">
                <a16:creationId xmlns:a16="http://schemas.microsoft.com/office/drawing/2014/main" id="{F12719E7-2105-482D-91D0-EB93346A5E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8230" y="1694008"/>
            <a:ext cx="3499015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DA94E9A-7159-49F0-B42D-A3B5D45DE56C}"/>
              </a:ext>
            </a:extLst>
          </p:cNvPr>
          <p:cNvCxnSpPr>
            <a:cxnSpLocks/>
          </p:cNvCxnSpPr>
          <p:nvPr userDrawn="1"/>
        </p:nvCxnSpPr>
        <p:spPr>
          <a:xfrm>
            <a:off x="735529" y="1510793"/>
            <a:ext cx="3499014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占位符 9">
            <a:extLst>
              <a:ext uri="{FF2B5EF4-FFF2-40B4-BE49-F238E27FC236}">
                <a16:creationId xmlns:a16="http://schemas.microsoft.com/office/drawing/2014/main" id="{C308226D-2FB8-4A6E-A25D-3543382542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64758" y="1105582"/>
            <a:ext cx="3506312" cy="345877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4" name="文本占位符 9">
            <a:extLst>
              <a:ext uri="{FF2B5EF4-FFF2-40B4-BE49-F238E27FC236}">
                <a16:creationId xmlns:a16="http://schemas.microsoft.com/office/drawing/2014/main" id="{C56AD2D1-D14E-4462-B24A-2A95DE710A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64757" y="1694008"/>
            <a:ext cx="3499015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CF1F0E6-632F-4D0D-91A5-CBA7220C8C51}"/>
              </a:ext>
            </a:extLst>
          </p:cNvPr>
          <p:cNvCxnSpPr>
            <a:cxnSpLocks/>
          </p:cNvCxnSpPr>
          <p:nvPr userDrawn="1"/>
        </p:nvCxnSpPr>
        <p:spPr>
          <a:xfrm>
            <a:off x="7972056" y="1510793"/>
            <a:ext cx="3499014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占位符 9">
            <a:extLst>
              <a:ext uri="{FF2B5EF4-FFF2-40B4-BE49-F238E27FC236}">
                <a16:creationId xmlns:a16="http://schemas.microsoft.com/office/drawing/2014/main" id="{B1BE9259-7BAF-4545-AC01-20D2482BF5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8231" y="3703204"/>
            <a:ext cx="3506312" cy="345877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7" name="文本占位符 9">
            <a:extLst>
              <a:ext uri="{FF2B5EF4-FFF2-40B4-BE49-F238E27FC236}">
                <a16:creationId xmlns:a16="http://schemas.microsoft.com/office/drawing/2014/main" id="{E0843EFC-BDA3-4B4D-AC1F-769797B8C47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8230" y="4291630"/>
            <a:ext cx="3499015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38B1EA3-54F0-4349-8B9D-5E5C17FB87F3}"/>
              </a:ext>
            </a:extLst>
          </p:cNvPr>
          <p:cNvCxnSpPr>
            <a:cxnSpLocks/>
          </p:cNvCxnSpPr>
          <p:nvPr userDrawn="1"/>
        </p:nvCxnSpPr>
        <p:spPr>
          <a:xfrm>
            <a:off x="735529" y="4108415"/>
            <a:ext cx="3499014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9">
            <a:extLst>
              <a:ext uri="{FF2B5EF4-FFF2-40B4-BE49-F238E27FC236}">
                <a16:creationId xmlns:a16="http://schemas.microsoft.com/office/drawing/2014/main" id="{E5209E54-4E94-4E64-9AD1-3F7E44A06C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64758" y="3703204"/>
            <a:ext cx="3506312" cy="345877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4437C764-D8F7-4773-A0C5-46D78BD7802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64757" y="4291630"/>
            <a:ext cx="3499015" cy="3828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EFD624F-948C-430C-891F-C927DA0C4A92}"/>
              </a:ext>
            </a:extLst>
          </p:cNvPr>
          <p:cNvCxnSpPr>
            <a:cxnSpLocks/>
          </p:cNvCxnSpPr>
          <p:nvPr userDrawn="1"/>
        </p:nvCxnSpPr>
        <p:spPr>
          <a:xfrm>
            <a:off x="7972056" y="4108415"/>
            <a:ext cx="3499014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F46E271-D260-472A-9CA1-188A24641A68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6093A1D2-E827-4896-98D7-3210E61E0E84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4C96A23-B842-4CB2-A29D-D3E89B710B64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880013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CC4EF5C-3739-4DAB-A0F9-235A6115E95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DBC70C64-54C3-4482-9BEC-5D0143E7A5AA}"/>
              </a:ext>
            </a:extLst>
          </p:cNvPr>
          <p:cNvCxnSpPr>
            <a:cxnSpLocks/>
          </p:cNvCxnSpPr>
          <p:nvPr userDrawn="1"/>
        </p:nvCxnSpPr>
        <p:spPr>
          <a:xfrm>
            <a:off x="2241197" y="3467100"/>
            <a:ext cx="7728856" cy="0"/>
          </a:xfrm>
          <a:prstGeom prst="straightConnector1">
            <a:avLst/>
          </a:prstGeom>
          <a:ln w="19050">
            <a:solidFill>
              <a:schemeClr val="tx1">
                <a:alpha val="44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F3B571A2-95A7-4EF4-8942-A4F54A42CB81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6000" y="1366163"/>
            <a:ext cx="0" cy="4201875"/>
          </a:xfrm>
          <a:prstGeom prst="straightConnector1">
            <a:avLst/>
          </a:prstGeom>
          <a:ln w="19050">
            <a:solidFill>
              <a:schemeClr val="tx1">
                <a:alpha val="44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CF574F3C-DD10-4982-BB03-64D0D0DB061B}"/>
              </a:ext>
            </a:extLst>
          </p:cNvPr>
          <p:cNvSpPr/>
          <p:nvPr userDrawn="1"/>
        </p:nvSpPr>
        <p:spPr>
          <a:xfrm>
            <a:off x="6270171" y="1366162"/>
            <a:ext cx="3690257" cy="19594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2FD8A75-ACD5-4A56-9C52-423EB5B94713}"/>
              </a:ext>
            </a:extLst>
          </p:cNvPr>
          <p:cNvSpPr/>
          <p:nvPr userDrawn="1"/>
        </p:nvSpPr>
        <p:spPr>
          <a:xfrm>
            <a:off x="2231572" y="1366162"/>
            <a:ext cx="3690257" cy="1959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A3CDC1D-980F-417C-83D2-0A9C3825CCF9}"/>
              </a:ext>
            </a:extLst>
          </p:cNvPr>
          <p:cNvSpPr/>
          <p:nvPr userDrawn="1"/>
        </p:nvSpPr>
        <p:spPr>
          <a:xfrm>
            <a:off x="6270171" y="3608626"/>
            <a:ext cx="3690257" cy="1959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9C1D231-D952-471B-93FA-FA40711A87B6}"/>
              </a:ext>
            </a:extLst>
          </p:cNvPr>
          <p:cNvSpPr/>
          <p:nvPr userDrawn="1"/>
        </p:nvSpPr>
        <p:spPr>
          <a:xfrm>
            <a:off x="2231572" y="3608626"/>
            <a:ext cx="3690257" cy="19594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id="{3E7DBA67-8554-4DF7-A47E-DEF6D5F623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07163" y="926067"/>
            <a:ext cx="237767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id="{EF9706D6-399B-4DE5-81EF-C8F536D76B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7163" y="5638802"/>
            <a:ext cx="237767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文本占位符 5">
            <a:extLst>
              <a:ext uri="{FF2B5EF4-FFF2-40B4-BE49-F238E27FC236}">
                <a16:creationId xmlns:a16="http://schemas.microsoft.com/office/drawing/2014/main" id="{DB62FDC6-E489-4E16-9935-A32D068009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12820" y="3307834"/>
            <a:ext cx="237767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id="{798749AF-3479-4BA4-86F9-052DB810EF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79245" y="3307834"/>
            <a:ext cx="237767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文本占位符 40">
            <a:extLst>
              <a:ext uri="{FF2B5EF4-FFF2-40B4-BE49-F238E27FC236}">
                <a16:creationId xmlns:a16="http://schemas.microsoft.com/office/drawing/2014/main" id="{2A5C7CC2-B4EC-43C5-9502-FCFBC3E553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88217" y="1578451"/>
            <a:ext cx="3176966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文本占位符 40">
            <a:extLst>
              <a:ext uri="{FF2B5EF4-FFF2-40B4-BE49-F238E27FC236}">
                <a16:creationId xmlns:a16="http://schemas.microsoft.com/office/drawing/2014/main" id="{70C9586B-0358-4098-87A3-49B3E62737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26816" y="1578451"/>
            <a:ext cx="3176966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7" name="文本占位符 40">
            <a:extLst>
              <a:ext uri="{FF2B5EF4-FFF2-40B4-BE49-F238E27FC236}">
                <a16:creationId xmlns:a16="http://schemas.microsoft.com/office/drawing/2014/main" id="{CD63C657-EA36-4256-B68C-1F2BDD175D9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88217" y="3821691"/>
            <a:ext cx="3176966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8" name="文本占位符 40">
            <a:extLst>
              <a:ext uri="{FF2B5EF4-FFF2-40B4-BE49-F238E27FC236}">
                <a16:creationId xmlns:a16="http://schemas.microsoft.com/office/drawing/2014/main" id="{BE4E6A22-EFE0-418D-9DF2-6F904CCD37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26816" y="3821691"/>
            <a:ext cx="3176966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55C54DF-7A20-4880-9D42-4621D84146E1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EA69F384-EAB5-499F-99FC-DB088B7F145A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D8BE7DB-ACAA-480C-A71B-F2B9BA6DBBD4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485445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A49CF2D-6F68-4D67-AD3F-524FBA0A24E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0413" cy="3429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45" name="图片占位符 44">
            <a:extLst>
              <a:ext uri="{FF2B5EF4-FFF2-40B4-BE49-F238E27FC236}">
                <a16:creationId xmlns:a16="http://schemas.microsoft.com/office/drawing/2014/main" id="{930E4571-4D94-41A6-B78E-ACDBF3F1A8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0413" cy="3429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6B3894A-07AE-4D3C-B3F5-9AA7F3B2451A}"/>
              </a:ext>
            </a:extLst>
          </p:cNvPr>
          <p:cNvCxnSpPr/>
          <p:nvPr userDrawn="1"/>
        </p:nvCxnSpPr>
        <p:spPr>
          <a:xfrm>
            <a:off x="4378324" y="4737100"/>
            <a:ext cx="0" cy="1571625"/>
          </a:xfrm>
          <a:prstGeom prst="line">
            <a:avLst/>
          </a:prstGeom>
          <a:ln w="19050">
            <a:solidFill>
              <a:schemeClr val="accent3">
                <a:alpha val="1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E144188-3E15-4A23-8C37-9B0F6A4F80D0}"/>
              </a:ext>
            </a:extLst>
          </p:cNvPr>
          <p:cNvCxnSpPr/>
          <p:nvPr userDrawn="1"/>
        </p:nvCxnSpPr>
        <p:spPr>
          <a:xfrm>
            <a:off x="7813673" y="4737100"/>
            <a:ext cx="0" cy="1571625"/>
          </a:xfrm>
          <a:prstGeom prst="line">
            <a:avLst/>
          </a:prstGeom>
          <a:ln w="19050">
            <a:solidFill>
              <a:schemeClr val="accent3">
                <a:alpha val="1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37" name="文本占位符 2">
            <a:extLst>
              <a:ext uri="{FF2B5EF4-FFF2-40B4-BE49-F238E27FC236}">
                <a16:creationId xmlns:a16="http://schemas.microsoft.com/office/drawing/2014/main" id="{5FE6856F-07E9-46B2-A154-E9276EF0BA2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2C21FD0-53EC-4C1F-AC90-4133043CAE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3618" y="3499951"/>
            <a:ext cx="1434064" cy="398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8" name="文本占位符 5">
            <a:extLst>
              <a:ext uri="{FF2B5EF4-FFF2-40B4-BE49-F238E27FC236}">
                <a16:creationId xmlns:a16="http://schemas.microsoft.com/office/drawing/2014/main" id="{27CA6B7D-0E01-4BEC-8B22-75A0E2BD3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78967" y="3499951"/>
            <a:ext cx="1434064" cy="398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9" name="文本占位符 5">
            <a:extLst>
              <a:ext uri="{FF2B5EF4-FFF2-40B4-BE49-F238E27FC236}">
                <a16:creationId xmlns:a16="http://schemas.microsoft.com/office/drawing/2014/main" id="{096D9998-74D5-4118-A395-41A64E30E6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14316" y="3499951"/>
            <a:ext cx="1434064" cy="398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A387F102-E571-441D-B6F8-6597D75ED0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44234" y="4828992"/>
            <a:ext cx="26352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2" name="文本占位符 40">
            <a:extLst>
              <a:ext uri="{FF2B5EF4-FFF2-40B4-BE49-F238E27FC236}">
                <a16:creationId xmlns:a16="http://schemas.microsoft.com/office/drawing/2014/main" id="{4755BF08-3F51-43CD-9CEA-3B0BE9C7B0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5045" y="4828992"/>
            <a:ext cx="26352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3" name="文本占位符 40">
            <a:extLst>
              <a:ext uri="{FF2B5EF4-FFF2-40B4-BE49-F238E27FC236}">
                <a16:creationId xmlns:a16="http://schemas.microsoft.com/office/drawing/2014/main" id="{29C6A934-E31F-454D-9B02-8A93D3F5C37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25856" y="4828992"/>
            <a:ext cx="26352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F0B488-996E-42CE-8A86-FED9DD6B2FAB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82B8BD9-B87F-43D5-9308-099523775CE1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1683718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:a16="http://schemas.microsoft.com/office/drawing/2014/main" id="{DFA8AE82-746F-49DA-8BCC-E94F808801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225425"/>
            <a:ext cx="6096000" cy="6264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CE36ACB-C3FF-4F9A-A2F1-765CD7C68B7C}"/>
              </a:ext>
            </a:extLst>
          </p:cNvPr>
          <p:cNvCxnSpPr>
            <a:cxnSpLocks/>
          </p:cNvCxnSpPr>
          <p:nvPr userDrawn="1"/>
        </p:nvCxnSpPr>
        <p:spPr>
          <a:xfrm flipH="1">
            <a:off x="873361" y="1265241"/>
            <a:ext cx="2583794" cy="4126359"/>
          </a:xfrm>
          <a:prstGeom prst="line">
            <a:avLst/>
          </a:prstGeom>
          <a:ln w="12700">
            <a:solidFill>
              <a:schemeClr val="accent3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BDFD883-B01C-4DAE-B240-64EA219EA572}"/>
              </a:ext>
            </a:extLst>
          </p:cNvPr>
          <p:cNvCxnSpPr>
            <a:cxnSpLocks/>
          </p:cNvCxnSpPr>
          <p:nvPr userDrawn="1"/>
        </p:nvCxnSpPr>
        <p:spPr>
          <a:xfrm flipH="1">
            <a:off x="1121229" y="584200"/>
            <a:ext cx="2376770" cy="3785232"/>
          </a:xfrm>
          <a:prstGeom prst="line">
            <a:avLst/>
          </a:prstGeom>
          <a:ln w="12700">
            <a:solidFill>
              <a:schemeClr val="accent3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AD928C84-FA44-4E69-A182-70736C290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576488" y="6308725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4795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7290636A-C65F-4BA7-8BAD-D84645ED63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4111" y="2516694"/>
            <a:ext cx="2455200" cy="3603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 sz="1600">
                <a:latin typeface="+mj-ea"/>
                <a:ea typeface="+mj-ea"/>
              </a:defRPr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9ACBBBA-BBEC-4D1C-BD71-FD2779B9DA4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parallelogram">
            <a:avLst>
              <a:gd name="adj" fmla="val 105080"/>
            </a:avLst>
          </a:prstGeom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F0641193-B3B4-4C79-B00A-0DD4BB1CB14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4111" y="2881257"/>
            <a:ext cx="24552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CC4EF5C-3739-4DAB-A0F9-235A6115E95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26557185-BA38-41EB-B905-59C7FC8D3B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7525" y="1011238"/>
            <a:ext cx="2682875" cy="2682875"/>
          </a:xfrm>
          <a:custGeom>
            <a:avLst/>
            <a:gdLst>
              <a:gd name="connsiteX0" fmla="*/ 1341438 w 2682875"/>
              <a:gd name="connsiteY0" fmla="*/ 0 h 2682875"/>
              <a:gd name="connsiteX1" fmla="*/ 2682875 w 2682875"/>
              <a:gd name="connsiteY1" fmla="*/ 1341438 h 2682875"/>
              <a:gd name="connsiteX2" fmla="*/ 1341438 w 2682875"/>
              <a:gd name="connsiteY2" fmla="*/ 2682875 h 2682875"/>
              <a:gd name="connsiteX3" fmla="*/ 0 w 2682875"/>
              <a:gd name="connsiteY3" fmla="*/ 1341438 h 268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2875" h="2682875">
                <a:moveTo>
                  <a:pt x="1341438" y="0"/>
                </a:moveTo>
                <a:lnTo>
                  <a:pt x="2682875" y="1341438"/>
                </a:lnTo>
                <a:lnTo>
                  <a:pt x="1341438" y="2682875"/>
                </a:lnTo>
                <a:lnTo>
                  <a:pt x="0" y="1341438"/>
                </a:lnTo>
                <a:close/>
              </a:path>
            </a:pathLst>
          </a:custGeom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5B07B6CB-CB51-411A-9C91-BFD69B9E6D1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03563" y="3312396"/>
            <a:ext cx="2682875" cy="2682875"/>
          </a:xfrm>
          <a:custGeom>
            <a:avLst/>
            <a:gdLst>
              <a:gd name="connsiteX0" fmla="*/ 1341438 w 2682875"/>
              <a:gd name="connsiteY0" fmla="*/ 0 h 2682875"/>
              <a:gd name="connsiteX1" fmla="*/ 2682875 w 2682875"/>
              <a:gd name="connsiteY1" fmla="*/ 1341438 h 2682875"/>
              <a:gd name="connsiteX2" fmla="*/ 1341438 w 2682875"/>
              <a:gd name="connsiteY2" fmla="*/ 2682875 h 2682875"/>
              <a:gd name="connsiteX3" fmla="*/ 0 w 2682875"/>
              <a:gd name="connsiteY3" fmla="*/ 1341438 h 268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2875" h="2682875">
                <a:moveTo>
                  <a:pt x="1341438" y="0"/>
                </a:moveTo>
                <a:lnTo>
                  <a:pt x="2682875" y="1341438"/>
                </a:lnTo>
                <a:lnTo>
                  <a:pt x="1341438" y="2682875"/>
                </a:lnTo>
                <a:lnTo>
                  <a:pt x="0" y="1341438"/>
                </a:lnTo>
                <a:close/>
              </a:path>
            </a:pathLst>
          </a:custGeom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42" name="文本占位符 40">
            <a:extLst>
              <a:ext uri="{FF2B5EF4-FFF2-40B4-BE49-F238E27FC236}">
                <a16:creationId xmlns:a16="http://schemas.microsoft.com/office/drawing/2014/main" id="{47E40C7F-E1DA-4E47-A6EC-11262C652AB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58680" y="4716343"/>
            <a:ext cx="2455200" cy="3603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F2F2F2"/>
                </a:solidFill>
                <a:latin typeface="+mj-ea"/>
                <a:ea typeface="+mj-ea"/>
              </a:defRPr>
            </a:lvl1pPr>
            <a:lvl2pPr marL="457200" indent="0">
              <a:buNone/>
              <a:defRPr sz="1600">
                <a:solidFill>
                  <a:srgbClr val="F2F2F2"/>
                </a:solidFill>
                <a:latin typeface="+mj-ea"/>
                <a:ea typeface="+mj-ea"/>
              </a:defRPr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endParaRPr lang="zh-CN" altLang="en-US"/>
          </a:p>
        </p:txBody>
      </p:sp>
      <p:sp>
        <p:nvSpPr>
          <p:cNvPr id="43" name="文本占位符 32">
            <a:extLst>
              <a:ext uri="{FF2B5EF4-FFF2-40B4-BE49-F238E27FC236}">
                <a16:creationId xmlns:a16="http://schemas.microsoft.com/office/drawing/2014/main" id="{AF59447D-D100-45E8-BBB3-18BAA95AC8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58680" y="5080906"/>
            <a:ext cx="29016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>
                <a:solidFill>
                  <a:srgbClr val="F2F2F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4" name="文本占位符 40">
            <a:extLst>
              <a:ext uri="{FF2B5EF4-FFF2-40B4-BE49-F238E27FC236}">
                <a16:creationId xmlns:a16="http://schemas.microsoft.com/office/drawing/2014/main" id="{8CD913AE-2A90-432F-9832-02747AB58D8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92889" y="3312396"/>
            <a:ext cx="2455200" cy="3603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 sz="1600">
                <a:latin typeface="+mj-ea"/>
                <a:ea typeface="+mj-ea"/>
              </a:defRPr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endParaRPr lang="zh-CN" altLang="en-US"/>
          </a:p>
        </p:txBody>
      </p:sp>
      <p:sp>
        <p:nvSpPr>
          <p:cNvPr id="45" name="文本占位符 32">
            <a:extLst>
              <a:ext uri="{FF2B5EF4-FFF2-40B4-BE49-F238E27FC236}">
                <a16:creationId xmlns:a16="http://schemas.microsoft.com/office/drawing/2014/main" id="{233C9FFD-D2E1-49D7-996B-B84C4B3260D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92889" y="3676959"/>
            <a:ext cx="24552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6" name="文本占位符 40">
            <a:extLst>
              <a:ext uri="{FF2B5EF4-FFF2-40B4-BE49-F238E27FC236}">
                <a16:creationId xmlns:a16="http://schemas.microsoft.com/office/drawing/2014/main" id="{80C9429F-72D3-454C-9173-104E9F4BC91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19103" y="985000"/>
            <a:ext cx="2455200" cy="3603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  <a:latin typeface="+mj-ea"/>
                <a:ea typeface="+mj-ea"/>
              </a:defRPr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endParaRPr lang="zh-CN" altLang="en-US"/>
          </a:p>
        </p:txBody>
      </p:sp>
      <p:sp>
        <p:nvSpPr>
          <p:cNvPr id="47" name="文本占位符 32">
            <a:extLst>
              <a:ext uri="{FF2B5EF4-FFF2-40B4-BE49-F238E27FC236}">
                <a16:creationId xmlns:a16="http://schemas.microsoft.com/office/drawing/2014/main" id="{1196CF2D-182F-4A6F-A3CA-4FC91BF2263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9103" y="1349563"/>
            <a:ext cx="29016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A3EF22-9279-437B-BFFA-AD5B15DBC9A8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D7A713-B6A2-4D92-929B-E2367836E328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988046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8CD7836-E6C4-4DE1-B53F-481F818F4226}"/>
              </a:ext>
            </a:extLst>
          </p:cNvPr>
          <p:cNvSpPr/>
          <p:nvPr userDrawn="1"/>
        </p:nvSpPr>
        <p:spPr>
          <a:xfrm>
            <a:off x="587375" y="981074"/>
            <a:ext cx="11017250" cy="55086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D1427FE-C1A2-4C65-A174-A86F85990F84}"/>
              </a:ext>
            </a:extLst>
          </p:cNvPr>
          <p:cNvSpPr/>
          <p:nvPr userDrawn="1"/>
        </p:nvSpPr>
        <p:spPr>
          <a:xfrm>
            <a:off x="3197736" y="2063078"/>
            <a:ext cx="111571" cy="1115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48E4348-C772-4957-BAE6-FBC31BA3453D}"/>
              </a:ext>
            </a:extLst>
          </p:cNvPr>
          <p:cNvSpPr/>
          <p:nvPr userDrawn="1"/>
        </p:nvSpPr>
        <p:spPr>
          <a:xfrm>
            <a:off x="2393510" y="2277497"/>
            <a:ext cx="1720022" cy="1720022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634FFAE-25F4-4C51-AE54-DCEDCBF1F8AE}"/>
              </a:ext>
            </a:extLst>
          </p:cNvPr>
          <p:cNvSpPr/>
          <p:nvPr userDrawn="1"/>
        </p:nvSpPr>
        <p:spPr>
          <a:xfrm>
            <a:off x="1639457" y="3540374"/>
            <a:ext cx="1720022" cy="1720022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CE8ADC1-DC50-4CC0-B894-48857DD3F2BE}"/>
              </a:ext>
            </a:extLst>
          </p:cNvPr>
          <p:cNvSpPr/>
          <p:nvPr userDrawn="1"/>
        </p:nvSpPr>
        <p:spPr>
          <a:xfrm>
            <a:off x="3147564" y="3540374"/>
            <a:ext cx="1720022" cy="1720022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250C6DF-21E9-4424-BF1E-68007108E3D2}"/>
              </a:ext>
            </a:extLst>
          </p:cNvPr>
          <p:cNvSpPr/>
          <p:nvPr userDrawn="1"/>
        </p:nvSpPr>
        <p:spPr>
          <a:xfrm>
            <a:off x="1374114" y="2118111"/>
            <a:ext cx="3758815" cy="3758815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1303FFD-8188-47EF-AD2A-8B7DCB30B9FE}"/>
              </a:ext>
            </a:extLst>
          </p:cNvPr>
          <p:cNvSpPr/>
          <p:nvPr userDrawn="1"/>
        </p:nvSpPr>
        <p:spPr>
          <a:xfrm>
            <a:off x="2605521" y="1441804"/>
            <a:ext cx="1296000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DDED5B-392C-4481-8C95-5B68B0E00242}"/>
              </a:ext>
            </a:extLst>
          </p:cNvPr>
          <p:cNvSpPr/>
          <p:nvPr userDrawn="1"/>
        </p:nvSpPr>
        <p:spPr>
          <a:xfrm>
            <a:off x="5886982" y="3713066"/>
            <a:ext cx="414904" cy="41490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+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2" name="文本占位符 20">
            <a:extLst>
              <a:ext uri="{FF2B5EF4-FFF2-40B4-BE49-F238E27FC236}">
                <a16:creationId xmlns:a16="http://schemas.microsoft.com/office/drawing/2014/main" id="{42FE3B10-AD87-4D97-8DC0-D2F3E7A75A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65695" y="2744907"/>
            <a:ext cx="1175652" cy="70237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lnSpc>
                <a:spcPct val="130000"/>
              </a:lnSpc>
              <a:buNone/>
              <a:defRPr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3" name="文本占位符 20">
            <a:extLst>
              <a:ext uri="{FF2B5EF4-FFF2-40B4-BE49-F238E27FC236}">
                <a16:creationId xmlns:a16="http://schemas.microsoft.com/office/drawing/2014/main" id="{1475EE1B-989B-4A84-8426-69D3F8B53E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749" y="4007784"/>
            <a:ext cx="1175652" cy="70237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lnSpc>
                <a:spcPct val="130000"/>
              </a:lnSpc>
              <a:buNone/>
              <a:defRPr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4" name="文本占位符 20">
            <a:extLst>
              <a:ext uri="{FF2B5EF4-FFF2-40B4-BE49-F238E27FC236}">
                <a16:creationId xmlns:a16="http://schemas.microsoft.com/office/drawing/2014/main" id="{E9CF7D7A-AC45-462F-B131-0725F2CDB88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11642" y="4007784"/>
            <a:ext cx="1175652" cy="70237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lnSpc>
                <a:spcPct val="130000"/>
              </a:lnSpc>
              <a:buNone/>
              <a:defRPr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5F05F7F-90C2-4060-B5F8-A8407D391AF3}"/>
              </a:ext>
            </a:extLst>
          </p:cNvPr>
          <p:cNvSpPr/>
          <p:nvPr userDrawn="1"/>
        </p:nvSpPr>
        <p:spPr>
          <a:xfrm>
            <a:off x="8774041" y="2063078"/>
            <a:ext cx="111571" cy="1115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F960C26-508F-4201-9EDE-D8D42613A26D}"/>
              </a:ext>
            </a:extLst>
          </p:cNvPr>
          <p:cNvSpPr/>
          <p:nvPr userDrawn="1"/>
        </p:nvSpPr>
        <p:spPr>
          <a:xfrm>
            <a:off x="7969815" y="2277497"/>
            <a:ext cx="1720022" cy="1720022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3230D2F-A580-4271-92B2-53BCA85811E1}"/>
              </a:ext>
            </a:extLst>
          </p:cNvPr>
          <p:cNvSpPr/>
          <p:nvPr userDrawn="1"/>
        </p:nvSpPr>
        <p:spPr>
          <a:xfrm>
            <a:off x="7215762" y="3540374"/>
            <a:ext cx="1720022" cy="1720022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E477C48-D4E0-46EF-BB84-F0DA764899E1}"/>
              </a:ext>
            </a:extLst>
          </p:cNvPr>
          <p:cNvSpPr/>
          <p:nvPr userDrawn="1"/>
        </p:nvSpPr>
        <p:spPr>
          <a:xfrm>
            <a:off x="8723869" y="3540374"/>
            <a:ext cx="1720022" cy="1720022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521977F-CB4F-488F-ADE6-ED8128E16D06}"/>
              </a:ext>
            </a:extLst>
          </p:cNvPr>
          <p:cNvSpPr/>
          <p:nvPr userDrawn="1"/>
        </p:nvSpPr>
        <p:spPr>
          <a:xfrm>
            <a:off x="6950419" y="2118111"/>
            <a:ext cx="3758815" cy="3758815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AED68E5-AC9E-4DA0-AE8B-B6D378290760}"/>
              </a:ext>
            </a:extLst>
          </p:cNvPr>
          <p:cNvSpPr/>
          <p:nvPr userDrawn="1"/>
        </p:nvSpPr>
        <p:spPr>
          <a:xfrm>
            <a:off x="8181826" y="1441804"/>
            <a:ext cx="1296000" cy="50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文本占位符 20">
            <a:extLst>
              <a:ext uri="{FF2B5EF4-FFF2-40B4-BE49-F238E27FC236}">
                <a16:creationId xmlns:a16="http://schemas.microsoft.com/office/drawing/2014/main" id="{10668B5F-6C64-4F8D-AA54-7DD12A4558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2000" y="2744907"/>
            <a:ext cx="1175652" cy="70237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lnSpc>
                <a:spcPct val="130000"/>
              </a:lnSpc>
              <a:buNone/>
              <a:defRPr sz="1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3" name="文本占位符 20">
            <a:extLst>
              <a:ext uri="{FF2B5EF4-FFF2-40B4-BE49-F238E27FC236}">
                <a16:creationId xmlns:a16="http://schemas.microsoft.com/office/drawing/2014/main" id="{E1245CDE-736B-4AF7-BA5F-9243FC06936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96054" y="4007784"/>
            <a:ext cx="1175652" cy="70237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lnSpc>
                <a:spcPct val="130000"/>
              </a:lnSpc>
              <a:buNone/>
              <a:defRPr sz="1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4" name="文本占位符 20">
            <a:extLst>
              <a:ext uri="{FF2B5EF4-FFF2-40B4-BE49-F238E27FC236}">
                <a16:creationId xmlns:a16="http://schemas.microsoft.com/office/drawing/2014/main" id="{1E6842A4-B4C5-4CE7-BA04-79A1719B477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87947" y="4007784"/>
            <a:ext cx="1175652" cy="70237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lnSpc>
                <a:spcPct val="130000"/>
              </a:lnSpc>
              <a:buNone/>
              <a:defRPr sz="1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id="{38DB2217-A3F7-4960-BFB2-728E436B021B}"/>
              </a:ext>
            </a:extLst>
          </p:cNvPr>
          <p:cNvSpPr/>
          <p:nvPr userDrawn="1"/>
        </p:nvSpPr>
        <p:spPr>
          <a:xfrm>
            <a:off x="780955" y="5828594"/>
            <a:ext cx="480131" cy="48013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047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8F6703-8E43-46CD-924D-4CF0386578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43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BA8821-F633-4D0D-A481-223FF9ACD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8CD7836-E6C4-4DE1-B53F-481F818F4226}"/>
              </a:ext>
            </a:extLst>
          </p:cNvPr>
          <p:cNvSpPr/>
          <p:nvPr userDrawn="1"/>
        </p:nvSpPr>
        <p:spPr>
          <a:xfrm>
            <a:off x="587375" y="981074"/>
            <a:ext cx="11017250" cy="55086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id="{38DB2217-A3F7-4960-BFB2-728E436B021B}"/>
              </a:ext>
            </a:extLst>
          </p:cNvPr>
          <p:cNvSpPr/>
          <p:nvPr userDrawn="1"/>
        </p:nvSpPr>
        <p:spPr>
          <a:xfrm>
            <a:off x="780955" y="5828594"/>
            <a:ext cx="480131" cy="48013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1AA6D6E-7FBA-45F5-9BE7-73D3B9B2FE32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072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4">
            <a:extLst>
              <a:ext uri="{FF2B5EF4-FFF2-40B4-BE49-F238E27FC236}">
                <a16:creationId xmlns:a16="http://schemas.microsoft.com/office/drawing/2014/main" id="{260CD262-DFB4-469E-A609-D655567941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7375" y="657225"/>
            <a:ext cx="3738563" cy="55419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D042E816-2755-4B47-8F4C-FA39156DCA56}"/>
              </a:ext>
            </a:extLst>
          </p:cNvPr>
          <p:cNvSpPr/>
          <p:nvPr userDrawn="1"/>
        </p:nvSpPr>
        <p:spPr>
          <a:xfrm rot="10800000" flipV="1">
            <a:off x="10460477" y="5126477"/>
            <a:ext cx="1731523" cy="1731523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C38B3985-65F9-43C2-935A-E212C165EF77}"/>
              </a:ext>
            </a:extLst>
          </p:cNvPr>
          <p:cNvSpPr/>
          <p:nvPr userDrawn="1"/>
        </p:nvSpPr>
        <p:spPr>
          <a:xfrm rot="5400000">
            <a:off x="0" y="0"/>
            <a:ext cx="1731523" cy="1731523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AEA8891-7FFA-4375-A20F-52DDC084C2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1884908-5885-4A71-94BB-01CC7E742632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48EE86-31EA-4BED-9426-902D95E723AC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C3BF163-4451-4A72-839C-C1C1C7138F0B}"/>
              </a:ext>
            </a:extLst>
          </p:cNvPr>
          <p:cNvSpPr/>
          <p:nvPr userDrawn="1"/>
        </p:nvSpPr>
        <p:spPr>
          <a:xfrm>
            <a:off x="2718181" y="-1"/>
            <a:ext cx="634439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8DB87AC1-AF46-48D9-A2CB-0C012298AB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6790" y="700999"/>
            <a:ext cx="4288353" cy="646331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>
            <a:lvl1pPr marL="0" indent="0">
              <a:buNone/>
              <a:defRPr lang="zh-CN" altLang="en-US" sz="4000" b="1" smtClean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0A503E97-2E26-497E-8745-03AE758F50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49613" cy="6858000"/>
          </a:xfrm>
          <a:prstGeom prst="rect">
            <a:avLst/>
          </a:prstGeom>
          <a:effectLst>
            <a:outerShdw blurRad="635000" sx="102000" sy="102000" algn="ctr" rotWithShape="0">
              <a:schemeClr val="accent3">
                <a:alpha val="20000"/>
              </a:scheme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2" name="文本占位符 10">
            <a:extLst>
              <a:ext uri="{FF2B5EF4-FFF2-40B4-BE49-F238E27FC236}">
                <a16:creationId xmlns:a16="http://schemas.microsoft.com/office/drawing/2014/main" id="{FE1D1743-9EF4-4823-AA78-0B056F3B3A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59489" y="2146035"/>
            <a:ext cx="7745135" cy="4191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lang="zh-CN" altLang="en-US" sz="1800" b="0" smtClean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23" name="文本占位符 10">
            <a:extLst>
              <a:ext uri="{FF2B5EF4-FFF2-40B4-BE49-F238E27FC236}">
                <a16:creationId xmlns:a16="http://schemas.microsoft.com/office/drawing/2014/main" id="{665CDFF2-9214-4388-AE37-E3ECD2ED59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9489" y="3543606"/>
            <a:ext cx="7745135" cy="4191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lang="zh-CN" altLang="en-US" sz="1800" b="0" smtClean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24" name="文本占位符 10">
            <a:extLst>
              <a:ext uri="{FF2B5EF4-FFF2-40B4-BE49-F238E27FC236}">
                <a16:creationId xmlns:a16="http://schemas.microsoft.com/office/drawing/2014/main" id="{38387750-1EF4-40BD-A883-051C0B9C07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59489" y="4941177"/>
            <a:ext cx="7745135" cy="4191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lang="zh-CN" altLang="en-US" sz="1800" b="0" smtClean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26B8779C-9A30-4E59-A1C2-1393356299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E12E5BFE-1BF2-4C5F-BB09-EEE1043DF026}"/>
              </a:ext>
            </a:extLst>
          </p:cNvPr>
          <p:cNvSpPr/>
          <p:nvPr userDrawn="1"/>
        </p:nvSpPr>
        <p:spPr>
          <a:xfrm>
            <a:off x="11988800" y="-1"/>
            <a:ext cx="2032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8CA232-D259-4F56-82CF-89263F67D676}"/>
              </a:ext>
            </a:extLst>
          </p:cNvPr>
          <p:cNvSpPr txBox="1"/>
          <p:nvPr userDrawn="1"/>
        </p:nvSpPr>
        <p:spPr>
          <a:xfrm>
            <a:off x="9453400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3392596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2A466FA-7AA1-4828-8C2D-6660DC568E78}"/>
              </a:ext>
            </a:extLst>
          </p:cNvPr>
          <p:cNvSpPr/>
          <p:nvPr userDrawn="1"/>
        </p:nvSpPr>
        <p:spPr>
          <a:xfrm>
            <a:off x="604576" y="1594624"/>
            <a:ext cx="11017250" cy="450073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占位符 10">
            <a:extLst>
              <a:ext uri="{FF2B5EF4-FFF2-40B4-BE49-F238E27FC236}">
                <a16:creationId xmlns:a16="http://schemas.microsoft.com/office/drawing/2014/main" id="{A0CF73DC-2C6B-4B97-9761-49A3244980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4675" y="314325"/>
            <a:ext cx="4196020" cy="646331"/>
          </a:xfrm>
          <a:prstGeom prst="rect">
            <a:avLst/>
          </a:prstGeom>
          <a:noFill/>
          <a:effectLst/>
        </p:spPr>
        <p:txBody>
          <a:bodyPr wrap="none" lIns="0" rtlCol="0">
            <a:noAutofit/>
          </a:bodyPr>
          <a:lstStyle>
            <a:lvl1pPr marL="0" indent="0">
              <a:buNone/>
              <a:defRPr lang="zh-CN" altLang="en-US" sz="4000" b="1" smtClean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02E1677-B354-4637-8F5C-447219355366}"/>
              </a:ext>
            </a:extLst>
          </p:cNvPr>
          <p:cNvCxnSpPr>
            <a:cxnSpLocks/>
          </p:cNvCxnSpPr>
          <p:nvPr userDrawn="1"/>
        </p:nvCxnSpPr>
        <p:spPr>
          <a:xfrm>
            <a:off x="587375" y="1140733"/>
            <a:ext cx="1076325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id="{BF68C819-358A-45E5-B5E5-A5E73E5890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368300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181715A-A928-43A6-A0E7-7DE3F59A7980}"/>
              </a:ext>
            </a:extLst>
          </p:cNvPr>
          <p:cNvSpPr/>
          <p:nvPr userDrawn="1"/>
        </p:nvSpPr>
        <p:spPr>
          <a:xfrm>
            <a:off x="604576" y="1594625"/>
            <a:ext cx="11017250" cy="18007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32A8AC-AF67-4DCA-81ED-A871A40EA5BD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FB1D5-F2A6-439A-9240-9A728553C2CE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11608259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8608DD82-0DF5-4983-9D4E-BD523723BD57}"/>
              </a:ext>
            </a:extLst>
          </p:cNvPr>
          <p:cNvSpPr/>
          <p:nvPr userDrawn="1"/>
        </p:nvSpPr>
        <p:spPr>
          <a:xfrm flipV="1">
            <a:off x="5894963" y="0"/>
            <a:ext cx="6297037" cy="6332219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>
            <a:outerShdw blurRad="6350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3B08FA17-B861-469F-B361-35F255C12B4F}"/>
              </a:ext>
            </a:extLst>
          </p:cNvPr>
          <p:cNvSpPr/>
          <p:nvPr userDrawn="1"/>
        </p:nvSpPr>
        <p:spPr>
          <a:xfrm flipH="1">
            <a:off x="0" y="4818798"/>
            <a:ext cx="2027873" cy="2039202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  <a:effectLst>
            <a:outerShdw blurRad="635000" dist="38100" dir="18900000" algn="b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3FA628-3280-405C-8615-109F4C9D023F}"/>
              </a:ext>
            </a:extLst>
          </p:cNvPr>
          <p:cNvSpPr/>
          <p:nvPr userDrawn="1"/>
        </p:nvSpPr>
        <p:spPr>
          <a:xfrm>
            <a:off x="587375" y="368300"/>
            <a:ext cx="11017250" cy="6121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5ED3F81-1764-4D32-8421-F3C2DC09FEA4}"/>
              </a:ext>
            </a:extLst>
          </p:cNvPr>
          <p:cNvCxnSpPr/>
          <p:nvPr userDrawn="1"/>
        </p:nvCxnSpPr>
        <p:spPr>
          <a:xfrm>
            <a:off x="2190750" y="1252538"/>
            <a:ext cx="8013700" cy="0"/>
          </a:xfrm>
          <a:prstGeom prst="line">
            <a:avLst/>
          </a:prstGeom>
          <a:ln w="34925">
            <a:gradFill flip="none" rotWithShape="1">
              <a:gsLst>
                <a:gs pos="60000">
                  <a:schemeClr val="accent3"/>
                </a:gs>
                <a:gs pos="40000">
                  <a:schemeClr val="accent3"/>
                </a:gs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3C6ABFA-A8A8-49BA-A360-BAC8990013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17571" y="2018773"/>
            <a:ext cx="2266339" cy="150706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7" name="图片占位符 2">
            <a:extLst>
              <a:ext uri="{FF2B5EF4-FFF2-40B4-BE49-F238E27FC236}">
                <a16:creationId xmlns:a16="http://schemas.microsoft.com/office/drawing/2014/main" id="{8FA93444-3FAA-4400-9A1A-DDE221F21E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87391" y="4001713"/>
            <a:ext cx="2266339" cy="150706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9" name="图片占位符 2">
            <a:extLst>
              <a:ext uri="{FF2B5EF4-FFF2-40B4-BE49-F238E27FC236}">
                <a16:creationId xmlns:a16="http://schemas.microsoft.com/office/drawing/2014/main" id="{7DB42359-E202-4274-8162-BBB8AA386D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40952" y="4001713"/>
            <a:ext cx="2266339" cy="150706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BC59DEE7-D3E4-46C3-8952-92083E81E990}"/>
              </a:ext>
            </a:extLst>
          </p:cNvPr>
          <p:cNvCxnSpPr/>
          <p:nvPr userDrawn="1"/>
        </p:nvCxnSpPr>
        <p:spPr>
          <a:xfrm>
            <a:off x="1080653" y="3820319"/>
            <a:ext cx="9948325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0">
            <a:extLst>
              <a:ext uri="{FF2B5EF4-FFF2-40B4-BE49-F238E27FC236}">
                <a16:creationId xmlns:a16="http://schemas.microsoft.com/office/drawing/2014/main" id="{C5A367DF-B79A-406C-ADD0-08797A5D4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08607" y="929373"/>
            <a:ext cx="2374786" cy="1200329"/>
          </a:xfrm>
          <a:prstGeom prst="rect">
            <a:avLst/>
          </a:prstGeom>
          <a:solidFill>
            <a:srgbClr val="FFFFFF"/>
          </a:solidFill>
          <a:effectLst/>
        </p:spPr>
        <p:txBody>
          <a:bodyPr wrap="square" lIns="72000" rIns="72000" rtlCol="0">
            <a:noAutofit/>
          </a:bodyPr>
          <a:lstStyle>
            <a:lvl1pPr marL="0" indent="0" algn="ctr">
              <a:buNone/>
              <a:defRPr lang="zh-CN" altLang="en-US" sz="4000" b="1" smtClean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FCD0EA8-EA2F-4012-889E-FB58E60196DC}"/>
              </a:ext>
            </a:extLst>
          </p:cNvPr>
          <p:cNvSpPr/>
          <p:nvPr userDrawn="1"/>
        </p:nvSpPr>
        <p:spPr>
          <a:xfrm>
            <a:off x="1517571" y="3041584"/>
            <a:ext cx="2266339" cy="4842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0A232C1-3E86-4AC0-9C91-2DD1461CF170}"/>
              </a:ext>
            </a:extLst>
          </p:cNvPr>
          <p:cNvSpPr/>
          <p:nvPr userDrawn="1"/>
        </p:nvSpPr>
        <p:spPr>
          <a:xfrm>
            <a:off x="6076750" y="3041584"/>
            <a:ext cx="2266339" cy="4842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BAE8C7D-F0C9-4C0D-9366-B78DB92D060D}"/>
              </a:ext>
            </a:extLst>
          </p:cNvPr>
          <p:cNvSpPr/>
          <p:nvPr userDrawn="1"/>
        </p:nvSpPr>
        <p:spPr>
          <a:xfrm>
            <a:off x="2599940" y="3771900"/>
            <a:ext cx="101600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2D5DDF0-B033-482E-BCA9-A08246178B90}"/>
              </a:ext>
            </a:extLst>
          </p:cNvPr>
          <p:cNvSpPr/>
          <p:nvPr userDrawn="1"/>
        </p:nvSpPr>
        <p:spPr>
          <a:xfrm flipV="1">
            <a:off x="4873240" y="3771900"/>
            <a:ext cx="101600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7D6302F-4452-4DED-A5E8-1DA35DDCE60E}"/>
              </a:ext>
            </a:extLst>
          </p:cNvPr>
          <p:cNvSpPr/>
          <p:nvPr userDrawn="1"/>
        </p:nvSpPr>
        <p:spPr>
          <a:xfrm>
            <a:off x="7153501" y="3771900"/>
            <a:ext cx="101600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07D1182-1874-4CF0-B10D-E8007B30D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17570" y="3119559"/>
            <a:ext cx="2266339" cy="530120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8" name="图片占位符 2">
            <a:extLst>
              <a:ext uri="{FF2B5EF4-FFF2-40B4-BE49-F238E27FC236}">
                <a16:creationId xmlns:a16="http://schemas.microsoft.com/office/drawing/2014/main" id="{1BB0B663-8FAF-4B27-8FA7-5C909D3DE81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6750" y="2018773"/>
            <a:ext cx="2266339" cy="150706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31" name="文本占位符 6">
            <a:extLst>
              <a:ext uri="{FF2B5EF4-FFF2-40B4-BE49-F238E27FC236}">
                <a16:creationId xmlns:a16="http://schemas.microsoft.com/office/drawing/2014/main" id="{3A549C11-7DA7-4D86-AB6B-9B42F3A154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76750" y="3119559"/>
            <a:ext cx="2266339" cy="530120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2" name="文本占位符 6">
            <a:extLst>
              <a:ext uri="{FF2B5EF4-FFF2-40B4-BE49-F238E27FC236}">
                <a16:creationId xmlns:a16="http://schemas.microsoft.com/office/drawing/2014/main" id="{726FE509-E9CE-43A2-AB18-8B9AD4587F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391" y="5102500"/>
            <a:ext cx="2266339" cy="530120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3" name="文本占位符 6">
            <a:extLst>
              <a:ext uri="{FF2B5EF4-FFF2-40B4-BE49-F238E27FC236}">
                <a16:creationId xmlns:a16="http://schemas.microsoft.com/office/drawing/2014/main" id="{61641EAC-1FA3-41C2-861A-89886F7ED0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40952" y="5102500"/>
            <a:ext cx="2266339" cy="530120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2711B926-69A7-4275-BA01-D2C527013F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37458" y="3119559"/>
            <a:ext cx="1609977" cy="4863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8" name="文本占位符 36">
            <a:extLst>
              <a:ext uri="{FF2B5EF4-FFF2-40B4-BE49-F238E27FC236}">
                <a16:creationId xmlns:a16="http://schemas.microsoft.com/office/drawing/2014/main" id="{9BB9D084-496D-4978-B866-F6670E36DB5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68036" y="4026535"/>
            <a:ext cx="1609977" cy="4863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3" name="文本占位符 36">
            <a:extLst>
              <a:ext uri="{FF2B5EF4-FFF2-40B4-BE49-F238E27FC236}">
                <a16:creationId xmlns:a16="http://schemas.microsoft.com/office/drawing/2014/main" id="{418EC8DD-B4A8-40AC-8438-2EE2CEE6FC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52048" y="4026535"/>
            <a:ext cx="1609977" cy="4863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4" name="文本占位符 36">
            <a:extLst>
              <a:ext uri="{FF2B5EF4-FFF2-40B4-BE49-F238E27FC236}">
                <a16:creationId xmlns:a16="http://schemas.microsoft.com/office/drawing/2014/main" id="{F17CC9B3-76F7-4ABF-AC58-B91374D388A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38735" y="3119559"/>
            <a:ext cx="1609977" cy="4863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AE9A3C9-54D6-4322-B6DF-0492269C6CFD}"/>
              </a:ext>
            </a:extLst>
          </p:cNvPr>
          <p:cNvSpPr/>
          <p:nvPr userDrawn="1"/>
        </p:nvSpPr>
        <p:spPr>
          <a:xfrm flipV="1">
            <a:off x="9419840" y="3771900"/>
            <a:ext cx="101600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522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1EEEA36-5A47-4700-B128-EB32A4B63A90}"/>
              </a:ext>
            </a:extLst>
          </p:cNvPr>
          <p:cNvSpPr/>
          <p:nvPr userDrawn="1"/>
        </p:nvSpPr>
        <p:spPr>
          <a:xfrm>
            <a:off x="0" y="0"/>
            <a:ext cx="2140085" cy="6858000"/>
          </a:xfrm>
          <a:prstGeom prst="rect">
            <a:avLst/>
          </a:prstGeom>
          <a:ln>
            <a:noFill/>
          </a:ln>
          <a:effectLst>
            <a:outerShdw blurRad="635000" dist="38100" algn="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F0CEBD-C22F-4BFB-9B08-DBF5EB6C5E2E}"/>
              </a:ext>
            </a:extLst>
          </p:cNvPr>
          <p:cNvSpPr/>
          <p:nvPr userDrawn="1"/>
        </p:nvSpPr>
        <p:spPr>
          <a:xfrm>
            <a:off x="587375" y="368300"/>
            <a:ext cx="11017250" cy="6121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占位符 10">
            <a:extLst>
              <a:ext uri="{FF2B5EF4-FFF2-40B4-BE49-F238E27FC236}">
                <a16:creationId xmlns:a16="http://schemas.microsoft.com/office/drawing/2014/main" id="{8E689A43-CB9A-4D89-BC0E-017CAE09BA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43874" y="815299"/>
            <a:ext cx="4196020" cy="646331"/>
          </a:xfrm>
          <a:prstGeom prst="rect">
            <a:avLst/>
          </a:prstGeom>
          <a:noFill/>
          <a:effectLst/>
        </p:spPr>
        <p:txBody>
          <a:bodyPr wrap="none" lIns="0" rtlCol="0">
            <a:noAutofit/>
          </a:bodyPr>
          <a:lstStyle>
            <a:lvl1pPr marL="0" indent="0">
              <a:buNone/>
              <a:defRPr lang="zh-CN" altLang="en-US" sz="4000" b="1" smtClean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14609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8F49D7D-853D-45FC-9B7C-77F393A86BDD}"/>
              </a:ext>
            </a:extLst>
          </p:cNvPr>
          <p:cNvSpPr/>
          <p:nvPr userDrawn="1"/>
        </p:nvSpPr>
        <p:spPr>
          <a:xfrm>
            <a:off x="0" y="0"/>
            <a:ext cx="12192000" cy="1498060"/>
          </a:xfrm>
          <a:prstGeom prst="rect">
            <a:avLst/>
          </a:prstGeom>
          <a:ln>
            <a:noFill/>
          </a:ln>
          <a:effectLst>
            <a:outerShdw blurRad="6350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074CCB2-C07F-490B-B42B-DC1E4C4A7451}"/>
              </a:ext>
            </a:extLst>
          </p:cNvPr>
          <p:cNvSpPr/>
          <p:nvPr userDrawn="1"/>
        </p:nvSpPr>
        <p:spPr>
          <a:xfrm>
            <a:off x="587375" y="368300"/>
            <a:ext cx="11017250" cy="6121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占位符 10">
            <a:extLst>
              <a:ext uri="{FF2B5EF4-FFF2-40B4-BE49-F238E27FC236}">
                <a16:creationId xmlns:a16="http://schemas.microsoft.com/office/drawing/2014/main" id="{8085FB96-6DF7-44EF-A7D0-8F72CCB93D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1499" y="851729"/>
            <a:ext cx="4196020" cy="646331"/>
          </a:xfrm>
          <a:prstGeom prst="rect">
            <a:avLst/>
          </a:prstGeom>
          <a:noFill/>
          <a:effectLst/>
        </p:spPr>
        <p:txBody>
          <a:bodyPr wrap="none" lIns="0" rtlCol="0">
            <a:noAutofit/>
          </a:bodyPr>
          <a:lstStyle>
            <a:lvl1pPr marL="0" indent="0">
              <a:buNone/>
              <a:defRPr lang="zh-CN" altLang="en-US" sz="4000" b="1" smtClean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6" name="文本占位符 10">
            <a:extLst>
              <a:ext uri="{FF2B5EF4-FFF2-40B4-BE49-F238E27FC236}">
                <a16:creationId xmlns:a16="http://schemas.microsoft.com/office/drawing/2014/main" id="{C2AD78B6-4EAF-4049-B53E-C4187B2F3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1499" y="2284668"/>
            <a:ext cx="1916201" cy="535531"/>
          </a:xfrm>
          <a:prstGeom prst="rect">
            <a:avLst/>
          </a:prstGeom>
          <a:noFill/>
          <a:effectLst/>
        </p:spPr>
        <p:txBody>
          <a:bodyPr wrap="square" lIns="0" rtlCol="0">
            <a:noAutofit/>
          </a:bodyPr>
          <a:lstStyle>
            <a:lvl1pPr marL="0" indent="0">
              <a:buNone/>
              <a:defRPr lang="zh-CN" altLang="en-US" sz="3200" b="1" smtClean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7" name="文本占位符 10">
            <a:extLst>
              <a:ext uri="{FF2B5EF4-FFF2-40B4-BE49-F238E27FC236}">
                <a16:creationId xmlns:a16="http://schemas.microsoft.com/office/drawing/2014/main" id="{1C020C2B-5E33-4F83-86F1-43AF18672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1498" y="3101883"/>
            <a:ext cx="9720000" cy="419154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lang="zh-CN" altLang="en-US" sz="1800" b="0" smtClean="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E258BB-A93A-44A4-A1C7-5CAD4F45A427}"/>
              </a:ext>
            </a:extLst>
          </p:cNvPr>
          <p:cNvSpPr/>
          <p:nvPr userDrawn="1"/>
        </p:nvSpPr>
        <p:spPr>
          <a:xfrm>
            <a:off x="587375" y="6308725"/>
            <a:ext cx="11017250" cy="1809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6200000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4541545-A85C-484E-9888-CDDACB8DB8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85894" y="901701"/>
            <a:ext cx="1816746" cy="1816100"/>
          </a:xfrm>
          <a:custGeom>
            <a:avLst/>
            <a:gdLst>
              <a:gd name="connsiteX0" fmla="*/ 977669 w 1969200"/>
              <a:gd name="connsiteY0" fmla="*/ 0 h 1968500"/>
              <a:gd name="connsiteX1" fmla="*/ 991531 w 1969200"/>
              <a:gd name="connsiteY1" fmla="*/ 0 h 1968500"/>
              <a:gd name="connsiteX2" fmla="*/ 1085270 w 1969200"/>
              <a:gd name="connsiteY2" fmla="*/ 4733 h 1968500"/>
              <a:gd name="connsiteX3" fmla="*/ 1969200 w 1969200"/>
              <a:gd name="connsiteY3" fmla="*/ 984250 h 1968500"/>
              <a:gd name="connsiteX4" fmla="*/ 1085270 w 1969200"/>
              <a:gd name="connsiteY4" fmla="*/ 1963767 h 1968500"/>
              <a:gd name="connsiteX5" fmla="*/ 991531 w 1969200"/>
              <a:gd name="connsiteY5" fmla="*/ 1968500 h 1968500"/>
              <a:gd name="connsiteX6" fmla="*/ 977669 w 1969200"/>
              <a:gd name="connsiteY6" fmla="*/ 1968500 h 1968500"/>
              <a:gd name="connsiteX7" fmla="*/ 883930 w 1969200"/>
              <a:gd name="connsiteY7" fmla="*/ 1963767 h 1968500"/>
              <a:gd name="connsiteX8" fmla="*/ 0 w 1969200"/>
              <a:gd name="connsiteY8" fmla="*/ 984250 h 1968500"/>
              <a:gd name="connsiteX9" fmla="*/ 883930 w 1969200"/>
              <a:gd name="connsiteY9" fmla="*/ 4733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9200" h="1968500">
                <a:moveTo>
                  <a:pt x="977669" y="0"/>
                </a:moveTo>
                <a:lnTo>
                  <a:pt x="991531" y="0"/>
                </a:lnTo>
                <a:lnTo>
                  <a:pt x="1085270" y="4733"/>
                </a:lnTo>
                <a:cubicBezTo>
                  <a:pt x="1581761" y="55155"/>
                  <a:pt x="1969200" y="474456"/>
                  <a:pt x="1969200" y="984250"/>
                </a:cubicBezTo>
                <a:cubicBezTo>
                  <a:pt x="1969200" y="1494044"/>
                  <a:pt x="1581761" y="1913345"/>
                  <a:pt x="1085270" y="1963767"/>
                </a:cubicBezTo>
                <a:lnTo>
                  <a:pt x="991531" y="1968500"/>
                </a:lnTo>
                <a:lnTo>
                  <a:pt x="977669" y="1968500"/>
                </a:lnTo>
                <a:lnTo>
                  <a:pt x="883930" y="1963767"/>
                </a:lnTo>
                <a:cubicBezTo>
                  <a:pt x="387439" y="1913345"/>
                  <a:pt x="0" y="1494044"/>
                  <a:pt x="0" y="984250"/>
                </a:cubicBezTo>
                <a:cubicBezTo>
                  <a:pt x="0" y="474456"/>
                  <a:pt x="387439" y="55155"/>
                  <a:pt x="883930" y="4733"/>
                </a:cubicBezTo>
                <a:close/>
              </a:path>
            </a:pathLst>
          </a:cu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DA4A4A4-EB43-4C7D-89D1-75F58F72A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9420485" y="5917238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F5E07B3-8754-463D-A012-758C99DB7247}"/>
              </a:ext>
            </a:extLst>
          </p:cNvPr>
          <p:cNvSpPr txBox="1"/>
          <p:nvPr userDrawn="1"/>
        </p:nvSpPr>
        <p:spPr>
          <a:xfrm>
            <a:off x="1207998" y="5891838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2523738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2941B90F-E482-4CD5-B09D-43FA3895DAA4}"/>
              </a:ext>
            </a:extLst>
          </p:cNvPr>
          <p:cNvSpPr/>
          <p:nvPr userDrawn="1"/>
        </p:nvSpPr>
        <p:spPr>
          <a:xfrm>
            <a:off x="982300" y="3637284"/>
            <a:ext cx="2222500" cy="192178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3500000" algn="b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39450AF-8ADA-467E-A025-8D3036E5EA51}"/>
              </a:ext>
            </a:extLst>
          </p:cNvPr>
          <p:cNvSpPr/>
          <p:nvPr userDrawn="1"/>
        </p:nvSpPr>
        <p:spPr>
          <a:xfrm>
            <a:off x="982300" y="1066800"/>
            <a:ext cx="2222500" cy="192178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3500000" algn="b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65BE252-5388-4209-932E-E664D6B2D657}"/>
              </a:ext>
            </a:extLst>
          </p:cNvPr>
          <p:cNvSpPr/>
          <p:nvPr userDrawn="1"/>
        </p:nvSpPr>
        <p:spPr>
          <a:xfrm>
            <a:off x="1612900" y="3865884"/>
            <a:ext cx="2222500" cy="1921787"/>
          </a:xfrm>
          <a:prstGeom prst="rect">
            <a:avLst/>
          </a:prstGeom>
          <a:ln>
            <a:noFill/>
          </a:ln>
          <a:effectLst>
            <a:outerShdw blurRad="635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4F533B6-B4A8-4927-AF92-026D8472A5AD}"/>
              </a:ext>
            </a:extLst>
          </p:cNvPr>
          <p:cNvSpPr/>
          <p:nvPr userDrawn="1"/>
        </p:nvSpPr>
        <p:spPr>
          <a:xfrm>
            <a:off x="1612900" y="1295400"/>
            <a:ext cx="2222500" cy="1921787"/>
          </a:xfrm>
          <a:prstGeom prst="rect">
            <a:avLst/>
          </a:prstGeom>
          <a:ln>
            <a:noFill/>
          </a:ln>
          <a:effectLst>
            <a:outerShdw blurRad="635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FDCFBBC-A2C0-4277-9CB5-2647D1EE0A4B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1B1857C-584C-4F6B-BF51-D70FF604BDB3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占位符 2">
            <a:extLst>
              <a:ext uri="{FF2B5EF4-FFF2-40B4-BE49-F238E27FC236}">
                <a16:creationId xmlns:a16="http://schemas.microsoft.com/office/drawing/2014/main" id="{EE86E947-3F79-4824-B281-A0E9429DEE6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sp>
        <p:nvSpPr>
          <p:cNvPr id="18" name="图片占位符 21">
            <a:extLst>
              <a:ext uri="{FF2B5EF4-FFF2-40B4-BE49-F238E27FC236}">
                <a16:creationId xmlns:a16="http://schemas.microsoft.com/office/drawing/2014/main" id="{FFB2DD27-6B13-4982-8EFE-C980F0DAF5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3099" y="1107551"/>
            <a:ext cx="2675302" cy="1987679"/>
          </a:xfrm>
          <a:prstGeom prst="rect">
            <a:avLst/>
          </a:prstGeom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87B62FEB-CA21-4E32-A9A9-807EB8C014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6491" y="942976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文本占位符 9">
            <a:extLst>
              <a:ext uri="{FF2B5EF4-FFF2-40B4-BE49-F238E27FC236}">
                <a16:creationId xmlns:a16="http://schemas.microsoft.com/office/drawing/2014/main" id="{BA26BEA4-4E6C-4B61-88A2-5785C21148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6490" y="1531402"/>
            <a:ext cx="6769273" cy="3828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F888556-047E-438C-A36B-DD170B161C4C}"/>
              </a:ext>
            </a:extLst>
          </p:cNvPr>
          <p:cNvCxnSpPr/>
          <p:nvPr userDrawn="1"/>
        </p:nvCxnSpPr>
        <p:spPr>
          <a:xfrm>
            <a:off x="4433789" y="1348187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21">
            <a:extLst>
              <a:ext uri="{FF2B5EF4-FFF2-40B4-BE49-F238E27FC236}">
                <a16:creationId xmlns:a16="http://schemas.microsoft.com/office/drawing/2014/main" id="{1A1F7812-506D-4EE8-8DC7-62241E2F016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33099" y="3688679"/>
            <a:ext cx="2675302" cy="1987679"/>
          </a:xfrm>
          <a:prstGeom prst="rect">
            <a:avLst/>
          </a:prstGeom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7" name="文本占位符 9">
            <a:extLst>
              <a:ext uri="{FF2B5EF4-FFF2-40B4-BE49-F238E27FC236}">
                <a16:creationId xmlns:a16="http://schemas.microsoft.com/office/drawing/2014/main" id="{91DA2106-8156-4E1F-BFC0-0C1C34F516A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26491" y="3548980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文本占位符 9">
            <a:extLst>
              <a:ext uri="{FF2B5EF4-FFF2-40B4-BE49-F238E27FC236}">
                <a16:creationId xmlns:a16="http://schemas.microsoft.com/office/drawing/2014/main" id="{2B84BE62-ACFB-4D16-A859-099310F18C5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26490" y="4137406"/>
            <a:ext cx="6769273" cy="3828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B5A5D84-F339-4C91-99ED-C81536B7B428}"/>
              </a:ext>
            </a:extLst>
          </p:cNvPr>
          <p:cNvCxnSpPr/>
          <p:nvPr userDrawn="1"/>
        </p:nvCxnSpPr>
        <p:spPr>
          <a:xfrm>
            <a:off x="4433789" y="3954191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>
            <a:extLst>
              <a:ext uri="{FF2B5EF4-FFF2-40B4-BE49-F238E27FC236}">
                <a16:creationId xmlns:a16="http://schemas.microsoft.com/office/drawing/2014/main" id="{31A836FD-6315-40F4-9E69-D78E128DC1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ABA89291-1D0D-4610-B676-EF96A9182686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A7C432A-A9A6-439B-979C-DE531794F74F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10600921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F673575D-745D-48AB-B4EF-E22BC0B761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88163" y="981075"/>
            <a:ext cx="3822036" cy="2892426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6" name="文本占位符 9">
            <a:extLst>
              <a:ext uri="{FF2B5EF4-FFF2-40B4-BE49-F238E27FC236}">
                <a16:creationId xmlns:a16="http://schemas.microsoft.com/office/drawing/2014/main" id="{32FB9FF7-9676-4653-AAA5-57684DA570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88163" y="4067632"/>
            <a:ext cx="3822035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4" name="文本占位符 9">
            <a:extLst>
              <a:ext uri="{FF2B5EF4-FFF2-40B4-BE49-F238E27FC236}">
                <a16:creationId xmlns:a16="http://schemas.microsoft.com/office/drawing/2014/main" id="{C0FF27C4-A4CB-42D3-BA0A-5DA5831717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88163" y="4568970"/>
            <a:ext cx="3822035" cy="1307947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8ECD935-6B80-4056-BF4A-3F0FAD54B5BA}"/>
              </a:ext>
            </a:extLst>
          </p:cNvPr>
          <p:cNvCxnSpPr>
            <a:cxnSpLocks/>
          </p:cNvCxnSpPr>
          <p:nvPr userDrawn="1"/>
        </p:nvCxnSpPr>
        <p:spPr>
          <a:xfrm>
            <a:off x="1595462" y="4472843"/>
            <a:ext cx="3814736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图片占位符 21">
            <a:extLst>
              <a:ext uri="{FF2B5EF4-FFF2-40B4-BE49-F238E27FC236}">
                <a16:creationId xmlns:a16="http://schemas.microsoft.com/office/drawing/2014/main" id="{DBA28B62-78FB-4B1C-86AE-E51DE18744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774502" y="981075"/>
            <a:ext cx="3822036" cy="2892426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7" name="文本占位符 9">
            <a:extLst>
              <a:ext uri="{FF2B5EF4-FFF2-40B4-BE49-F238E27FC236}">
                <a16:creationId xmlns:a16="http://schemas.microsoft.com/office/drawing/2014/main" id="{358097FF-655B-4BCC-B8E3-3C82F93B8D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74502" y="4067632"/>
            <a:ext cx="3822035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8" name="文本占位符 9">
            <a:extLst>
              <a:ext uri="{FF2B5EF4-FFF2-40B4-BE49-F238E27FC236}">
                <a16:creationId xmlns:a16="http://schemas.microsoft.com/office/drawing/2014/main" id="{929A5FCF-1E0A-4376-8FA1-79EF309807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74502" y="4568970"/>
            <a:ext cx="3822035" cy="1307947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421E624-B575-45E8-9B6D-200F71B6E799}"/>
              </a:ext>
            </a:extLst>
          </p:cNvPr>
          <p:cNvCxnSpPr>
            <a:cxnSpLocks/>
          </p:cNvCxnSpPr>
          <p:nvPr userDrawn="1"/>
        </p:nvCxnSpPr>
        <p:spPr>
          <a:xfrm>
            <a:off x="6781801" y="4472843"/>
            <a:ext cx="3814736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D70ABBD-032C-460F-9229-574133F639E2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C9F1B65-5D59-4B9C-AA41-42B93BBFCFC2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2">
            <a:extLst>
              <a:ext uri="{FF2B5EF4-FFF2-40B4-BE49-F238E27FC236}">
                <a16:creationId xmlns:a16="http://schemas.microsoft.com/office/drawing/2014/main" id="{8AB397D9-880D-460D-84C7-3A81B764DF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C6E39977-C8CB-4E68-BABE-A63231336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52D39C5-D757-4CB6-B1B2-7A4F89EC25C3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76F31C-7ACC-4838-AD33-5A9935095461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265322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FE5627FD-2953-4CD6-9054-B75C94DDA168}"/>
              </a:ext>
            </a:extLst>
          </p:cNvPr>
          <p:cNvSpPr/>
          <p:nvPr userDrawn="1"/>
        </p:nvSpPr>
        <p:spPr>
          <a:xfrm>
            <a:off x="8899903" y="3627233"/>
            <a:ext cx="2265036" cy="226503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29211B4-E232-48C5-A68C-BB0098F30C3E}"/>
              </a:ext>
            </a:extLst>
          </p:cNvPr>
          <p:cNvSpPr/>
          <p:nvPr userDrawn="1"/>
        </p:nvSpPr>
        <p:spPr>
          <a:xfrm>
            <a:off x="704971" y="987956"/>
            <a:ext cx="2265036" cy="226503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553AA76-71B2-487B-A378-7C93B436C4F9}"/>
              </a:ext>
            </a:extLst>
          </p:cNvPr>
          <p:cNvSpPr/>
          <p:nvPr userDrawn="1"/>
        </p:nvSpPr>
        <p:spPr>
          <a:xfrm>
            <a:off x="9132537" y="3611889"/>
            <a:ext cx="2265036" cy="2265036"/>
          </a:xfrm>
          <a:prstGeom prst="ellipse">
            <a:avLst/>
          </a:prstGeom>
          <a:ln>
            <a:noFill/>
          </a:ln>
          <a:effectLst>
            <a:outerShdw blurRad="635000" dist="38100" algn="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B7DB78A-12D2-407E-8757-70C1DFDBDE4E}"/>
              </a:ext>
            </a:extLst>
          </p:cNvPr>
          <p:cNvSpPr/>
          <p:nvPr userDrawn="1"/>
        </p:nvSpPr>
        <p:spPr>
          <a:xfrm>
            <a:off x="921987" y="987956"/>
            <a:ext cx="2265036" cy="2265036"/>
          </a:xfrm>
          <a:prstGeom prst="ellipse">
            <a:avLst/>
          </a:prstGeom>
          <a:ln>
            <a:noFill/>
          </a:ln>
          <a:effectLst>
            <a:outerShdw blurRad="635000" dist="38100" algn="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图片占位符 26">
            <a:extLst>
              <a:ext uri="{FF2B5EF4-FFF2-40B4-BE49-F238E27FC236}">
                <a16:creationId xmlns:a16="http://schemas.microsoft.com/office/drawing/2014/main" id="{481A250E-3006-440B-87CC-740BE295424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000327" y="3611885"/>
            <a:ext cx="2265040" cy="2265040"/>
          </a:xfrm>
          <a:custGeom>
            <a:avLst/>
            <a:gdLst>
              <a:gd name="connsiteX0" fmla="*/ 1132520 w 2265040"/>
              <a:gd name="connsiteY0" fmla="*/ 0 h 2265040"/>
              <a:gd name="connsiteX1" fmla="*/ 2265040 w 2265040"/>
              <a:gd name="connsiteY1" fmla="*/ 1132520 h 2265040"/>
              <a:gd name="connsiteX2" fmla="*/ 1132520 w 2265040"/>
              <a:gd name="connsiteY2" fmla="*/ 2265040 h 2265040"/>
              <a:gd name="connsiteX3" fmla="*/ 0 w 2265040"/>
              <a:gd name="connsiteY3" fmla="*/ 1132520 h 2265040"/>
              <a:gd name="connsiteX4" fmla="*/ 1132520 w 2265040"/>
              <a:gd name="connsiteY4" fmla="*/ 0 h 22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5040" h="2265040">
                <a:moveTo>
                  <a:pt x="1132520" y="0"/>
                </a:moveTo>
                <a:cubicBezTo>
                  <a:pt x="1757994" y="0"/>
                  <a:pt x="2265040" y="507046"/>
                  <a:pt x="2265040" y="1132520"/>
                </a:cubicBezTo>
                <a:cubicBezTo>
                  <a:pt x="2265040" y="1757994"/>
                  <a:pt x="1757994" y="2265040"/>
                  <a:pt x="1132520" y="2265040"/>
                </a:cubicBezTo>
                <a:cubicBezTo>
                  <a:pt x="507046" y="2265040"/>
                  <a:pt x="0" y="1757994"/>
                  <a:pt x="0" y="1132520"/>
                </a:cubicBezTo>
                <a:cubicBezTo>
                  <a:pt x="0" y="507046"/>
                  <a:pt x="507046" y="0"/>
                  <a:pt x="1132520" y="0"/>
                </a:cubicBezTo>
                <a:close/>
              </a:path>
            </a:pathLst>
          </a:custGeom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id="{DAEA316D-9103-46A4-8061-51DF58B648E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4427" y="987956"/>
            <a:ext cx="2265040" cy="2265040"/>
          </a:xfrm>
          <a:custGeom>
            <a:avLst/>
            <a:gdLst>
              <a:gd name="connsiteX0" fmla="*/ 1132520 w 2265040"/>
              <a:gd name="connsiteY0" fmla="*/ 0 h 2265040"/>
              <a:gd name="connsiteX1" fmla="*/ 2265040 w 2265040"/>
              <a:gd name="connsiteY1" fmla="*/ 1132520 h 2265040"/>
              <a:gd name="connsiteX2" fmla="*/ 1132520 w 2265040"/>
              <a:gd name="connsiteY2" fmla="*/ 2265040 h 2265040"/>
              <a:gd name="connsiteX3" fmla="*/ 0 w 2265040"/>
              <a:gd name="connsiteY3" fmla="*/ 1132520 h 2265040"/>
              <a:gd name="connsiteX4" fmla="*/ 1132520 w 2265040"/>
              <a:gd name="connsiteY4" fmla="*/ 0 h 22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5040" h="2265040">
                <a:moveTo>
                  <a:pt x="1132520" y="0"/>
                </a:moveTo>
                <a:cubicBezTo>
                  <a:pt x="1757994" y="0"/>
                  <a:pt x="2265040" y="507046"/>
                  <a:pt x="2265040" y="1132520"/>
                </a:cubicBezTo>
                <a:cubicBezTo>
                  <a:pt x="2265040" y="1757994"/>
                  <a:pt x="1757994" y="2265040"/>
                  <a:pt x="1132520" y="2265040"/>
                </a:cubicBezTo>
                <a:cubicBezTo>
                  <a:pt x="507046" y="2265040"/>
                  <a:pt x="0" y="1757994"/>
                  <a:pt x="0" y="1132520"/>
                </a:cubicBezTo>
                <a:cubicBezTo>
                  <a:pt x="0" y="507046"/>
                  <a:pt x="507046" y="0"/>
                  <a:pt x="1132520" y="0"/>
                </a:cubicBezTo>
                <a:close/>
              </a:path>
            </a:pathLst>
          </a:custGeom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87B62FEB-CA21-4E32-A9A9-807EB8C014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76285" y="942976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文本占位符 9">
            <a:extLst>
              <a:ext uri="{FF2B5EF4-FFF2-40B4-BE49-F238E27FC236}">
                <a16:creationId xmlns:a16="http://schemas.microsoft.com/office/drawing/2014/main" id="{BA26BEA4-4E6C-4B61-88A2-5785C21148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76284" y="1531402"/>
            <a:ext cx="6769273" cy="3828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F888556-047E-438C-A36B-DD170B161C4C}"/>
              </a:ext>
            </a:extLst>
          </p:cNvPr>
          <p:cNvCxnSpPr/>
          <p:nvPr userDrawn="1"/>
        </p:nvCxnSpPr>
        <p:spPr>
          <a:xfrm>
            <a:off x="3683583" y="1348187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占位符 9">
            <a:extLst>
              <a:ext uri="{FF2B5EF4-FFF2-40B4-BE49-F238E27FC236}">
                <a16:creationId xmlns:a16="http://schemas.microsoft.com/office/drawing/2014/main" id="{48F41899-668D-492D-96DD-2EA0AD6A9BA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77757" y="3579529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2" name="文本占位符 9">
            <a:extLst>
              <a:ext uri="{FF2B5EF4-FFF2-40B4-BE49-F238E27FC236}">
                <a16:creationId xmlns:a16="http://schemas.microsoft.com/office/drawing/2014/main" id="{491EA7BA-2EDC-47E6-BF73-36758531FD2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6938" y="4167955"/>
            <a:ext cx="6769273" cy="3828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21CB2BD-2F9A-4217-A2B3-2213878BD747}"/>
              </a:ext>
            </a:extLst>
          </p:cNvPr>
          <p:cNvCxnSpPr/>
          <p:nvPr userDrawn="1"/>
        </p:nvCxnSpPr>
        <p:spPr>
          <a:xfrm>
            <a:off x="1614237" y="3984740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4BD748F-7F94-468F-90FF-7DB3813DA38D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832142E-6DC8-434A-A876-1C95ABEC0AE9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占位符 2">
            <a:extLst>
              <a:ext uri="{FF2B5EF4-FFF2-40B4-BE49-F238E27FC236}">
                <a16:creationId xmlns:a16="http://schemas.microsoft.com/office/drawing/2014/main" id="{64615227-9E74-4B05-B50B-7D9A6FF7BA7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B5E21FD0-6C25-4801-A8B2-48FBB5B467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A0FA890-C351-40EB-A11C-78B3C5638391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24C91D-5BD4-4277-9AEC-21668E4D636B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3013581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片占位符 24">
            <a:extLst>
              <a:ext uri="{FF2B5EF4-FFF2-40B4-BE49-F238E27FC236}">
                <a16:creationId xmlns:a16="http://schemas.microsoft.com/office/drawing/2014/main" id="{DAEA316D-9103-46A4-8061-51DF58B648E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009269" y="987956"/>
            <a:ext cx="2265040" cy="2265040"/>
          </a:xfrm>
          <a:custGeom>
            <a:avLst/>
            <a:gdLst>
              <a:gd name="connsiteX0" fmla="*/ 1132520 w 2265040"/>
              <a:gd name="connsiteY0" fmla="*/ 0 h 2265040"/>
              <a:gd name="connsiteX1" fmla="*/ 2265040 w 2265040"/>
              <a:gd name="connsiteY1" fmla="*/ 1132520 h 2265040"/>
              <a:gd name="connsiteX2" fmla="*/ 1132520 w 2265040"/>
              <a:gd name="connsiteY2" fmla="*/ 2265040 h 2265040"/>
              <a:gd name="connsiteX3" fmla="*/ 0 w 2265040"/>
              <a:gd name="connsiteY3" fmla="*/ 1132520 h 2265040"/>
              <a:gd name="connsiteX4" fmla="*/ 1132520 w 2265040"/>
              <a:gd name="connsiteY4" fmla="*/ 0 h 22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5040" h="2265040">
                <a:moveTo>
                  <a:pt x="1132520" y="0"/>
                </a:moveTo>
                <a:cubicBezTo>
                  <a:pt x="1757994" y="0"/>
                  <a:pt x="2265040" y="507046"/>
                  <a:pt x="2265040" y="1132520"/>
                </a:cubicBezTo>
                <a:cubicBezTo>
                  <a:pt x="2265040" y="1757994"/>
                  <a:pt x="1757994" y="2265040"/>
                  <a:pt x="1132520" y="2265040"/>
                </a:cubicBezTo>
                <a:cubicBezTo>
                  <a:pt x="507046" y="2265040"/>
                  <a:pt x="0" y="1757994"/>
                  <a:pt x="0" y="1132520"/>
                </a:cubicBezTo>
                <a:cubicBezTo>
                  <a:pt x="0" y="507046"/>
                  <a:pt x="507046" y="0"/>
                  <a:pt x="1132520" y="0"/>
                </a:cubicBezTo>
                <a:close/>
              </a:path>
            </a:pathLst>
          </a:custGeom>
          <a:effectLst>
            <a:outerShdw blurRad="635000" dist="50800" dir="5400000" algn="ctr" rotWithShape="0">
              <a:schemeClr val="accent3">
                <a:alpha val="20000"/>
              </a:scheme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87B62FEB-CA21-4E32-A9A9-807EB8C014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36085" y="942976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文本占位符 9">
            <a:extLst>
              <a:ext uri="{FF2B5EF4-FFF2-40B4-BE49-F238E27FC236}">
                <a16:creationId xmlns:a16="http://schemas.microsoft.com/office/drawing/2014/main" id="{BA26BEA4-4E6C-4B61-88A2-5785C21148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36084" y="1531402"/>
            <a:ext cx="6769273" cy="3828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F888556-047E-438C-A36B-DD170B161C4C}"/>
              </a:ext>
            </a:extLst>
          </p:cNvPr>
          <p:cNvCxnSpPr/>
          <p:nvPr userDrawn="1"/>
        </p:nvCxnSpPr>
        <p:spPr>
          <a:xfrm>
            <a:off x="3943383" y="1348187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764A556D-F296-48FB-BEDA-B11326EB37E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09269" y="3601830"/>
            <a:ext cx="2265040" cy="2265040"/>
          </a:xfrm>
          <a:custGeom>
            <a:avLst/>
            <a:gdLst>
              <a:gd name="connsiteX0" fmla="*/ 1132520 w 2265040"/>
              <a:gd name="connsiteY0" fmla="*/ 0 h 2265040"/>
              <a:gd name="connsiteX1" fmla="*/ 2265040 w 2265040"/>
              <a:gd name="connsiteY1" fmla="*/ 1132520 h 2265040"/>
              <a:gd name="connsiteX2" fmla="*/ 1132520 w 2265040"/>
              <a:gd name="connsiteY2" fmla="*/ 2265040 h 2265040"/>
              <a:gd name="connsiteX3" fmla="*/ 0 w 2265040"/>
              <a:gd name="connsiteY3" fmla="*/ 1132520 h 2265040"/>
              <a:gd name="connsiteX4" fmla="*/ 1132520 w 2265040"/>
              <a:gd name="connsiteY4" fmla="*/ 0 h 22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5040" h="2265040">
                <a:moveTo>
                  <a:pt x="1132520" y="0"/>
                </a:moveTo>
                <a:cubicBezTo>
                  <a:pt x="1757994" y="0"/>
                  <a:pt x="2265040" y="507046"/>
                  <a:pt x="2265040" y="1132520"/>
                </a:cubicBezTo>
                <a:cubicBezTo>
                  <a:pt x="2265040" y="1757994"/>
                  <a:pt x="1757994" y="2265040"/>
                  <a:pt x="1132520" y="2265040"/>
                </a:cubicBezTo>
                <a:cubicBezTo>
                  <a:pt x="507046" y="2265040"/>
                  <a:pt x="0" y="1757994"/>
                  <a:pt x="0" y="1132520"/>
                </a:cubicBezTo>
                <a:cubicBezTo>
                  <a:pt x="0" y="507046"/>
                  <a:pt x="507046" y="0"/>
                  <a:pt x="1132520" y="0"/>
                </a:cubicBezTo>
                <a:close/>
              </a:path>
            </a:pathLst>
          </a:custGeom>
          <a:effectLst>
            <a:outerShdw blurRad="635000" dist="50800" dir="5400000" algn="ctr" rotWithShape="0">
              <a:schemeClr val="accent3">
                <a:alpha val="20000"/>
              </a:scheme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文本占位符 9">
            <a:extLst>
              <a:ext uri="{FF2B5EF4-FFF2-40B4-BE49-F238E27FC236}">
                <a16:creationId xmlns:a16="http://schemas.microsoft.com/office/drawing/2014/main" id="{C41CBFDC-AFA1-4584-9B3E-026AAA897DB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936085" y="3556850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8" name="文本占位符 9">
            <a:extLst>
              <a:ext uri="{FF2B5EF4-FFF2-40B4-BE49-F238E27FC236}">
                <a16:creationId xmlns:a16="http://schemas.microsoft.com/office/drawing/2014/main" id="{91D5D92A-FC3D-44A6-8433-6893E5EA61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36084" y="4145276"/>
            <a:ext cx="6769273" cy="3828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8706FF6-F2D2-48C4-B082-7380D4E5E643}"/>
              </a:ext>
            </a:extLst>
          </p:cNvPr>
          <p:cNvCxnSpPr/>
          <p:nvPr userDrawn="1"/>
        </p:nvCxnSpPr>
        <p:spPr>
          <a:xfrm>
            <a:off x="3943383" y="3962061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0DC0007-5757-41C9-B461-D71268503149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C115B00-ABAB-4843-9E83-BE0D78745540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2">
            <a:extLst>
              <a:ext uri="{FF2B5EF4-FFF2-40B4-BE49-F238E27FC236}">
                <a16:creationId xmlns:a16="http://schemas.microsoft.com/office/drawing/2014/main" id="{AC8EC8DE-E155-4F4F-9E3D-8FC5E3BA31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53C473BD-12C8-4E65-ADBD-F7AF7A8BD3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BB948383-35DB-42C4-9873-E904EB8E38B9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6E424A7-0A14-4B91-87E7-C06649025C14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410426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28C17A2E-90AF-4D73-AD0A-B8BFA88E5408}"/>
              </a:ext>
            </a:extLst>
          </p:cNvPr>
          <p:cNvSpPr/>
          <p:nvPr userDrawn="1"/>
        </p:nvSpPr>
        <p:spPr>
          <a:xfrm flipH="1">
            <a:off x="11448380" y="2181828"/>
            <a:ext cx="743620" cy="4676172"/>
          </a:xfrm>
          <a:prstGeom prst="rtTriangle">
            <a:avLst/>
          </a:prstGeom>
          <a:ln>
            <a:noFill/>
          </a:ln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1E3A6DB6-36E1-4933-A05C-ABC3B26EA909}"/>
              </a:ext>
            </a:extLst>
          </p:cNvPr>
          <p:cNvSpPr/>
          <p:nvPr userDrawn="1"/>
        </p:nvSpPr>
        <p:spPr>
          <a:xfrm>
            <a:off x="1441945" y="1090912"/>
            <a:ext cx="3217762" cy="4676172"/>
          </a:xfrm>
          <a:prstGeom prst="parallelogram">
            <a:avLst>
              <a:gd name="adj" fmla="val 23921"/>
            </a:avLst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id="{04451834-8B58-41D9-BD7B-71A1BC3B94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7564" y="981075"/>
            <a:ext cx="3961736" cy="4895846"/>
          </a:xfrm>
          <a:custGeom>
            <a:avLst/>
            <a:gdLst>
              <a:gd name="connsiteX0" fmla="*/ 801776 w 3961736"/>
              <a:gd name="connsiteY0" fmla="*/ 0 h 4895846"/>
              <a:gd name="connsiteX1" fmla="*/ 3961736 w 3961736"/>
              <a:gd name="connsiteY1" fmla="*/ 0 h 4895846"/>
              <a:gd name="connsiteX2" fmla="*/ 3159960 w 3961736"/>
              <a:gd name="connsiteY2" fmla="*/ 4895846 h 4895846"/>
              <a:gd name="connsiteX3" fmla="*/ 0 w 3961736"/>
              <a:gd name="connsiteY3" fmla="*/ 4895846 h 489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1736" h="4895846">
                <a:moveTo>
                  <a:pt x="801776" y="0"/>
                </a:moveTo>
                <a:lnTo>
                  <a:pt x="3961736" y="0"/>
                </a:lnTo>
                <a:lnTo>
                  <a:pt x="3159960" y="4895846"/>
                </a:lnTo>
                <a:lnTo>
                  <a:pt x="0" y="4895846"/>
                </a:lnTo>
                <a:close/>
              </a:path>
            </a:pathLst>
          </a:custGeom>
          <a:effectLst>
            <a:outerShdw blurRad="635000" dist="38100" dir="10800000" algn="r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6B9DBF7-2FC3-4D18-9328-2C93180C69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75401" y="942976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文本占位符 9">
            <a:extLst>
              <a:ext uri="{FF2B5EF4-FFF2-40B4-BE49-F238E27FC236}">
                <a16:creationId xmlns:a16="http://schemas.microsoft.com/office/drawing/2014/main" id="{A633CA7B-4045-4704-B39F-E25B2BFD67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75400" y="1444314"/>
            <a:ext cx="6444000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1" name="文本占位符 9">
            <a:extLst>
              <a:ext uri="{FF2B5EF4-FFF2-40B4-BE49-F238E27FC236}">
                <a16:creationId xmlns:a16="http://schemas.microsoft.com/office/drawing/2014/main" id="{856D80B9-B2F2-4789-9518-A90C0C4FD8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75401" y="2750054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951EA2FB-16DD-4DD7-BCA1-A80D9C23F6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75401" y="4558637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文本占位符 9">
            <a:extLst>
              <a:ext uri="{FF2B5EF4-FFF2-40B4-BE49-F238E27FC236}">
                <a16:creationId xmlns:a16="http://schemas.microsoft.com/office/drawing/2014/main" id="{87DA1586-1F69-4D9F-8AD4-7FC34375598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5400" y="3251392"/>
            <a:ext cx="6444000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7" name="文本占位符 9">
            <a:extLst>
              <a:ext uri="{FF2B5EF4-FFF2-40B4-BE49-F238E27FC236}">
                <a16:creationId xmlns:a16="http://schemas.microsoft.com/office/drawing/2014/main" id="{EEF0B900-3A04-4A37-B027-CBD14ED2649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5400" y="5059975"/>
            <a:ext cx="6444000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F71E89E-97BD-4D75-B4E7-C5D137F6501B}"/>
              </a:ext>
            </a:extLst>
          </p:cNvPr>
          <p:cNvCxnSpPr/>
          <p:nvPr userDrawn="1"/>
        </p:nvCxnSpPr>
        <p:spPr>
          <a:xfrm>
            <a:off x="5082699" y="1348187"/>
            <a:ext cx="6444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8421C61-BF9F-4344-A61C-D69B315DCF78}"/>
              </a:ext>
            </a:extLst>
          </p:cNvPr>
          <p:cNvCxnSpPr/>
          <p:nvPr userDrawn="1"/>
        </p:nvCxnSpPr>
        <p:spPr>
          <a:xfrm>
            <a:off x="5082699" y="3163598"/>
            <a:ext cx="6444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0F7353E-CD69-47FB-BEED-10F1FBA798A4}"/>
              </a:ext>
            </a:extLst>
          </p:cNvPr>
          <p:cNvCxnSpPr/>
          <p:nvPr userDrawn="1"/>
        </p:nvCxnSpPr>
        <p:spPr>
          <a:xfrm>
            <a:off x="5082699" y="4966760"/>
            <a:ext cx="6444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9A8A021-4CD4-4F96-B52A-60EE790F4695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9D9782A-5368-4CBF-B74B-682B7D7FBB91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2">
            <a:extLst>
              <a:ext uri="{FF2B5EF4-FFF2-40B4-BE49-F238E27FC236}">
                <a16:creationId xmlns:a16="http://schemas.microsoft.com/office/drawing/2014/main" id="{000912FF-D004-48AD-9702-0DDF8B246E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98D0A0DF-1050-4CC0-8561-8E0E81A3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EFA5211D-59B2-406F-AB39-A9A4277F8712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90E2903-D4B7-42D3-860C-BFF3A027859C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744543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41C34F4-C248-4BE0-89C3-F4060AB16D0A}"/>
              </a:ext>
            </a:extLst>
          </p:cNvPr>
          <p:cNvSpPr/>
          <p:nvPr userDrawn="1"/>
        </p:nvSpPr>
        <p:spPr>
          <a:xfrm>
            <a:off x="5863638" y="657225"/>
            <a:ext cx="634439" cy="554193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0800000" algn="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45BB65E-6D10-4FC5-9A38-D2CB146ECF06}"/>
              </a:ext>
            </a:extLst>
          </p:cNvPr>
          <p:cNvSpPr/>
          <p:nvPr userDrawn="1"/>
        </p:nvSpPr>
        <p:spPr>
          <a:xfrm rot="10800000" flipV="1">
            <a:off x="10460477" y="5126477"/>
            <a:ext cx="1731523" cy="1731523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A75104EE-547F-4AE9-AE55-1E845BDD21C9}"/>
              </a:ext>
            </a:extLst>
          </p:cNvPr>
          <p:cNvSpPr/>
          <p:nvPr userDrawn="1"/>
        </p:nvSpPr>
        <p:spPr>
          <a:xfrm rot="5400000">
            <a:off x="0" y="0"/>
            <a:ext cx="1731523" cy="1731523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图片占位符 23">
            <a:extLst>
              <a:ext uri="{FF2B5EF4-FFF2-40B4-BE49-F238E27FC236}">
                <a16:creationId xmlns:a16="http://schemas.microsoft.com/office/drawing/2014/main" id="{AE881493-BA1D-4437-ADAE-BDCC030D9E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657225"/>
            <a:ext cx="5508625" cy="554355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640AF9-4699-4388-85D6-62BC9FEC47C7}"/>
              </a:ext>
            </a:extLst>
          </p:cNvPr>
          <p:cNvSpPr txBox="1"/>
          <p:nvPr userDrawn="1"/>
        </p:nvSpPr>
        <p:spPr>
          <a:xfrm>
            <a:off x="9453342" y="166247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1DD471-816B-4E7B-8538-AAD41B958A77}"/>
              </a:ext>
            </a:extLst>
          </p:cNvPr>
          <p:cNvSpPr txBox="1"/>
          <p:nvPr userDrawn="1"/>
        </p:nvSpPr>
        <p:spPr>
          <a:xfrm>
            <a:off x="504111" y="166247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4C1B1C7-19A0-4698-848E-97E0FFB98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577750" y="6295463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1587500" y="1477648"/>
            <a:ext cx="3921126" cy="2003625"/>
          </a:xfrm>
        </p:spPr>
        <p:txBody>
          <a:bodyPr wrap="square" lIns="0" anchor="b">
            <a:noAutofit/>
          </a:bodyPr>
          <a:lstStyle>
            <a:lvl1pPr>
              <a:defRPr sz="13800" b="0">
                <a:solidFill>
                  <a:schemeClr val="tx1">
                    <a:alpha val="2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序号</a:t>
            </a:r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5E27B09-8203-4F51-AA33-C7668535D546}"/>
              </a:ext>
            </a:extLst>
          </p:cNvPr>
          <p:cNvCxnSpPr/>
          <p:nvPr userDrawn="1"/>
        </p:nvCxnSpPr>
        <p:spPr>
          <a:xfrm>
            <a:off x="1673302" y="4407736"/>
            <a:ext cx="1257300" cy="0"/>
          </a:xfrm>
          <a:prstGeom prst="line">
            <a:avLst/>
          </a:prstGeom>
          <a:ln w="50800">
            <a:solidFill>
              <a:schemeClr val="tx1"/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7">
            <a:extLst>
              <a:ext uri="{FF2B5EF4-FFF2-40B4-BE49-F238E27FC236}">
                <a16:creationId xmlns:a16="http://schemas.microsoft.com/office/drawing/2014/main" id="{90E4FD70-A19C-4CBF-9370-69E74CEF3F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35202" y="3238508"/>
            <a:ext cx="4460798" cy="914400"/>
          </a:xfrm>
          <a:prstGeom prst="rect">
            <a:avLst/>
          </a:prstGeom>
          <a:effectLst>
            <a:outerShdw blurRad="38100" dist="38100" dir="2700000" algn="ctr" rotWithShape="0">
              <a:prstClr val="black">
                <a:alpha val="20000"/>
              </a:prstClr>
            </a:outerShdw>
          </a:effec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6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05729102-6E74-4203-BDD3-CE4F1DF83102}"/>
              </a:ext>
            </a:extLst>
          </p:cNvPr>
          <p:cNvSpPr/>
          <p:nvPr userDrawn="1"/>
        </p:nvSpPr>
        <p:spPr>
          <a:xfrm rot="5400000">
            <a:off x="-3046153" y="3046151"/>
            <a:ext cx="6858001" cy="765699"/>
          </a:xfrm>
          <a:prstGeom prst="triangle">
            <a:avLst/>
          </a:prstGeom>
          <a:ln>
            <a:noFill/>
          </a:ln>
          <a:effectLst>
            <a:outerShdw blurRad="635000" dist="38100" algn="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图片占位符 21">
            <a:extLst>
              <a:ext uri="{FF2B5EF4-FFF2-40B4-BE49-F238E27FC236}">
                <a16:creationId xmlns:a16="http://schemas.microsoft.com/office/drawing/2014/main" id="{FFB2DD27-6B13-4982-8EFE-C980F0DAF5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5198" y="981077"/>
            <a:ext cx="1978615" cy="147913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87B62FEB-CA21-4E32-A9A9-807EB8C014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30831" y="942976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文本占位符 9">
            <a:extLst>
              <a:ext uri="{FF2B5EF4-FFF2-40B4-BE49-F238E27FC236}">
                <a16:creationId xmlns:a16="http://schemas.microsoft.com/office/drawing/2014/main" id="{BA26BEA4-4E6C-4B61-88A2-5785C21148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30831" y="1360600"/>
            <a:ext cx="7365770" cy="928808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F888556-047E-438C-A36B-DD170B161C4C}"/>
              </a:ext>
            </a:extLst>
          </p:cNvPr>
          <p:cNvCxnSpPr>
            <a:cxnSpLocks/>
          </p:cNvCxnSpPr>
          <p:nvPr userDrawn="1"/>
        </p:nvCxnSpPr>
        <p:spPr>
          <a:xfrm>
            <a:off x="3538129" y="1288896"/>
            <a:ext cx="7371325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图片占位符 21">
            <a:extLst>
              <a:ext uri="{FF2B5EF4-FFF2-40B4-BE49-F238E27FC236}">
                <a16:creationId xmlns:a16="http://schemas.microsoft.com/office/drawing/2014/main" id="{646412B8-58C7-4168-8B58-8B89F343BC9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325198" y="4399029"/>
            <a:ext cx="1978615" cy="147913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46" name="文本占位符 9">
            <a:extLst>
              <a:ext uri="{FF2B5EF4-FFF2-40B4-BE49-F238E27FC236}">
                <a16:creationId xmlns:a16="http://schemas.microsoft.com/office/drawing/2014/main" id="{D3A5871D-692A-4EBA-A7B8-920BE4DFDAB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530831" y="4360928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7" name="文本占位符 9">
            <a:extLst>
              <a:ext uri="{FF2B5EF4-FFF2-40B4-BE49-F238E27FC236}">
                <a16:creationId xmlns:a16="http://schemas.microsoft.com/office/drawing/2014/main" id="{38CB95EC-2F73-4A35-B315-34457F7BF37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30831" y="4793239"/>
            <a:ext cx="7365770" cy="928808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1CB7C9DA-0AB2-438F-97F3-579AE9363AA0}"/>
              </a:ext>
            </a:extLst>
          </p:cNvPr>
          <p:cNvCxnSpPr>
            <a:cxnSpLocks/>
          </p:cNvCxnSpPr>
          <p:nvPr userDrawn="1"/>
        </p:nvCxnSpPr>
        <p:spPr>
          <a:xfrm>
            <a:off x="3538129" y="4706848"/>
            <a:ext cx="7371325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21">
            <a:extLst>
              <a:ext uri="{FF2B5EF4-FFF2-40B4-BE49-F238E27FC236}">
                <a16:creationId xmlns:a16="http://schemas.microsoft.com/office/drawing/2014/main" id="{8B9015EC-67D0-4FC5-887B-37B63C98181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325198" y="2674922"/>
            <a:ext cx="1978615" cy="147913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50" name="文本占位符 9">
            <a:extLst>
              <a:ext uri="{FF2B5EF4-FFF2-40B4-BE49-F238E27FC236}">
                <a16:creationId xmlns:a16="http://schemas.microsoft.com/office/drawing/2014/main" id="{CE4B345C-8121-49F3-968F-6FFD2FE2AD2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0831" y="2636821"/>
            <a:ext cx="5598454" cy="345920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1" name="文本占位符 9">
            <a:extLst>
              <a:ext uri="{FF2B5EF4-FFF2-40B4-BE49-F238E27FC236}">
                <a16:creationId xmlns:a16="http://schemas.microsoft.com/office/drawing/2014/main" id="{A7825C5F-7BC6-4E96-B6DA-9FA54407B92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30831" y="3065596"/>
            <a:ext cx="7365770" cy="928808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D27FA02-9150-48FD-B19E-484B48F2333D}"/>
              </a:ext>
            </a:extLst>
          </p:cNvPr>
          <p:cNvCxnSpPr>
            <a:cxnSpLocks/>
          </p:cNvCxnSpPr>
          <p:nvPr userDrawn="1"/>
        </p:nvCxnSpPr>
        <p:spPr>
          <a:xfrm>
            <a:off x="3538129" y="2982741"/>
            <a:ext cx="7371325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47D7198F-D5CF-40BE-9392-451D3850E707}"/>
              </a:ext>
            </a:extLst>
          </p:cNvPr>
          <p:cNvSpPr/>
          <p:nvPr userDrawn="1"/>
        </p:nvSpPr>
        <p:spPr>
          <a:xfrm rot="16200000" flipH="1">
            <a:off x="8572354" y="3238356"/>
            <a:ext cx="6858001" cy="381290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0800000" algn="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F73FD938-59EC-4610-B582-B2FEE70BB35A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0DD78D7-824C-44E2-A779-9B978E4119B8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占位符 2">
            <a:extLst>
              <a:ext uri="{FF2B5EF4-FFF2-40B4-BE49-F238E27FC236}">
                <a16:creationId xmlns:a16="http://schemas.microsoft.com/office/drawing/2014/main" id="{3CBFA951-6443-415F-A41A-B58D65A348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6D6A5280-C026-4383-9DD3-F9792D1F24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1D5A71E5-9A62-4560-BC3B-62208A5B1BFD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7418655-1573-4E4B-9771-9752D0EC627A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39447493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>
            <a:extLst>
              <a:ext uri="{FF2B5EF4-FFF2-40B4-BE49-F238E27FC236}">
                <a16:creationId xmlns:a16="http://schemas.microsoft.com/office/drawing/2014/main" id="{FD59AC48-CDF2-430E-B14E-6C7C8B78680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12192000" cy="303376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79F68E6-41E3-4C75-9E55-2B30E40532F3}"/>
              </a:ext>
            </a:extLst>
          </p:cNvPr>
          <p:cNvSpPr/>
          <p:nvPr userDrawn="1"/>
        </p:nvSpPr>
        <p:spPr>
          <a:xfrm>
            <a:off x="780862" y="3369867"/>
            <a:ext cx="2988000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3CEB0DF-1EE4-474D-89F3-AA1C0468321E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9">
            <a:extLst>
              <a:ext uri="{FF2B5EF4-FFF2-40B4-BE49-F238E27FC236}">
                <a16:creationId xmlns:a16="http://schemas.microsoft.com/office/drawing/2014/main" id="{B2166C06-1DB5-4BF6-94D6-FBA4A6330B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5994" y="3396417"/>
            <a:ext cx="2437736" cy="3416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FB0DA38-1A8C-403D-9B31-B90AF1A0DB45}"/>
              </a:ext>
            </a:extLst>
          </p:cNvPr>
          <p:cNvSpPr/>
          <p:nvPr userDrawn="1"/>
        </p:nvSpPr>
        <p:spPr>
          <a:xfrm>
            <a:off x="4602000" y="3369867"/>
            <a:ext cx="2988000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AA4BD2B9-AFA2-400D-903D-F35C2162854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77132" y="3396417"/>
            <a:ext cx="2437736" cy="3416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D4BF524-D256-4DEB-8EE1-2963E22F10F0}"/>
              </a:ext>
            </a:extLst>
          </p:cNvPr>
          <p:cNvSpPr/>
          <p:nvPr userDrawn="1"/>
        </p:nvSpPr>
        <p:spPr>
          <a:xfrm>
            <a:off x="8415894" y="3369867"/>
            <a:ext cx="2988000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占位符 9">
            <a:extLst>
              <a:ext uri="{FF2B5EF4-FFF2-40B4-BE49-F238E27FC236}">
                <a16:creationId xmlns:a16="http://schemas.microsoft.com/office/drawing/2014/main" id="{0511DB9D-EA25-4506-9C04-4608FE03E9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91026" y="3396417"/>
            <a:ext cx="2437736" cy="3416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文本占位符 9">
            <a:extLst>
              <a:ext uri="{FF2B5EF4-FFF2-40B4-BE49-F238E27FC236}">
                <a16:creationId xmlns:a16="http://schemas.microsoft.com/office/drawing/2014/main" id="{840299C7-A2B1-4F97-8968-B4675B6982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7240" y="3914332"/>
            <a:ext cx="2991622" cy="38286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文本占位符 9">
            <a:extLst>
              <a:ext uri="{FF2B5EF4-FFF2-40B4-BE49-F238E27FC236}">
                <a16:creationId xmlns:a16="http://schemas.microsoft.com/office/drawing/2014/main" id="{68711C5B-8168-4343-A179-9F38BAD78C8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02000" y="3914332"/>
            <a:ext cx="2991622" cy="38286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文本占位符 9">
            <a:extLst>
              <a:ext uri="{FF2B5EF4-FFF2-40B4-BE49-F238E27FC236}">
                <a16:creationId xmlns:a16="http://schemas.microsoft.com/office/drawing/2014/main" id="{DD1AD7D5-51C3-4426-9E6E-5ADB49CA6F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19516" y="3914332"/>
            <a:ext cx="2991622" cy="38286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>
              <a:lnSpc>
                <a:spcPct val="130000"/>
              </a:lnSpc>
              <a:spcBef>
                <a:spcPts val="600"/>
              </a:spcBef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08AD316-DF04-44B6-A571-73FF12CAEB6A}"/>
              </a:ext>
            </a:extLst>
          </p:cNvPr>
          <p:cNvCxnSpPr/>
          <p:nvPr userDrawn="1"/>
        </p:nvCxnSpPr>
        <p:spPr>
          <a:xfrm>
            <a:off x="4240530" y="4394401"/>
            <a:ext cx="0" cy="936000"/>
          </a:xfrm>
          <a:prstGeom prst="line">
            <a:avLst/>
          </a:prstGeom>
          <a:ln w="22225">
            <a:solidFill>
              <a:schemeClr val="accent2"/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5301A3B-86D6-4001-B573-9473232F499D}"/>
              </a:ext>
            </a:extLst>
          </p:cNvPr>
          <p:cNvCxnSpPr/>
          <p:nvPr userDrawn="1"/>
        </p:nvCxnSpPr>
        <p:spPr>
          <a:xfrm>
            <a:off x="8006569" y="4394401"/>
            <a:ext cx="0" cy="936000"/>
          </a:xfrm>
          <a:prstGeom prst="line">
            <a:avLst/>
          </a:prstGeom>
          <a:ln w="22225">
            <a:solidFill>
              <a:schemeClr val="accent2"/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6E4062-ECF6-4774-BD01-C7CFF2751BA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98475" y="548678"/>
            <a:ext cx="5359400" cy="6463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4000" b="1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54068CA-AC53-4EF9-A9A3-54815CB190CB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E5FC0A3-490D-44BB-90C7-818E5258AF91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2771703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泪滴形 18">
            <a:extLst>
              <a:ext uri="{FF2B5EF4-FFF2-40B4-BE49-F238E27FC236}">
                <a16:creationId xmlns:a16="http://schemas.microsoft.com/office/drawing/2014/main" id="{ABC38401-E618-4FEB-A291-D1B72CB37672}"/>
              </a:ext>
            </a:extLst>
          </p:cNvPr>
          <p:cNvSpPr/>
          <p:nvPr/>
        </p:nvSpPr>
        <p:spPr>
          <a:xfrm rot="5400000">
            <a:off x="3925847" y="1341269"/>
            <a:ext cx="2123787" cy="2123787"/>
          </a:xfrm>
          <a:prstGeom prst="teardrop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0" name="泪滴形 19">
            <a:extLst>
              <a:ext uri="{FF2B5EF4-FFF2-40B4-BE49-F238E27FC236}">
                <a16:creationId xmlns:a16="http://schemas.microsoft.com/office/drawing/2014/main" id="{9C0D6150-841C-4E6B-9EB9-716BA76F427D}"/>
              </a:ext>
            </a:extLst>
          </p:cNvPr>
          <p:cNvSpPr/>
          <p:nvPr/>
        </p:nvSpPr>
        <p:spPr>
          <a:xfrm rot="16200000" flipH="1">
            <a:off x="6146616" y="1341269"/>
            <a:ext cx="2123787" cy="2123787"/>
          </a:xfrm>
          <a:prstGeom prst="teardrop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1" name="泪滴形 20">
            <a:extLst>
              <a:ext uri="{FF2B5EF4-FFF2-40B4-BE49-F238E27FC236}">
                <a16:creationId xmlns:a16="http://schemas.microsoft.com/office/drawing/2014/main" id="{2B39C5DA-2067-409B-B9CE-543D3F644456}"/>
              </a:ext>
            </a:extLst>
          </p:cNvPr>
          <p:cNvSpPr/>
          <p:nvPr/>
        </p:nvSpPr>
        <p:spPr>
          <a:xfrm flipH="1">
            <a:off x="6146617" y="3585705"/>
            <a:ext cx="2123787" cy="2123787"/>
          </a:xfrm>
          <a:prstGeom prst="teardrop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2" name="泪滴形 21">
            <a:extLst>
              <a:ext uri="{FF2B5EF4-FFF2-40B4-BE49-F238E27FC236}">
                <a16:creationId xmlns:a16="http://schemas.microsoft.com/office/drawing/2014/main" id="{7F51CD10-DC2F-48FA-8ABC-6F07BEDE011F}"/>
              </a:ext>
            </a:extLst>
          </p:cNvPr>
          <p:cNvSpPr/>
          <p:nvPr/>
        </p:nvSpPr>
        <p:spPr>
          <a:xfrm>
            <a:off x="3925847" y="3585704"/>
            <a:ext cx="2123787" cy="2123787"/>
          </a:xfrm>
          <a:prstGeom prst="teardrop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86C8F81-C466-4469-9AD4-B0D8B9DBAB8A}"/>
              </a:ext>
            </a:extLst>
          </p:cNvPr>
          <p:cNvSpPr/>
          <p:nvPr/>
        </p:nvSpPr>
        <p:spPr>
          <a:xfrm>
            <a:off x="4225740" y="1641162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FBBCE97-39DA-4904-B4A0-BE636DE858E8}"/>
              </a:ext>
            </a:extLst>
          </p:cNvPr>
          <p:cNvSpPr/>
          <p:nvPr/>
        </p:nvSpPr>
        <p:spPr>
          <a:xfrm>
            <a:off x="6446510" y="1641162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358B9ED-3A31-4A26-9B23-EAC827E27C4A}"/>
              </a:ext>
            </a:extLst>
          </p:cNvPr>
          <p:cNvSpPr/>
          <p:nvPr/>
        </p:nvSpPr>
        <p:spPr>
          <a:xfrm>
            <a:off x="6446510" y="3885597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E0F9EA6-FE6F-46BE-B9FD-CE1DA933297F}"/>
              </a:ext>
            </a:extLst>
          </p:cNvPr>
          <p:cNvSpPr/>
          <p:nvPr/>
        </p:nvSpPr>
        <p:spPr>
          <a:xfrm>
            <a:off x="4225740" y="3885597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FF277C8-1192-40E4-9164-4E59EDFE8CDD}"/>
              </a:ext>
            </a:extLst>
          </p:cNvPr>
          <p:cNvCxnSpPr/>
          <p:nvPr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9B75CCA-1B52-4EA2-8728-EAE557F0CE5A}"/>
              </a:ext>
            </a:extLst>
          </p:cNvPr>
          <p:cNvCxnSpPr/>
          <p:nvPr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2">
            <a:extLst>
              <a:ext uri="{FF2B5EF4-FFF2-40B4-BE49-F238E27FC236}">
                <a16:creationId xmlns:a16="http://schemas.microsoft.com/office/drawing/2014/main" id="{84591D1B-12FB-4041-8ED1-9F6019FAF1C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4A86B2EF-1B31-449B-8DD3-890E52A2D6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39" name="文本占位符 5">
            <a:extLst>
              <a:ext uri="{FF2B5EF4-FFF2-40B4-BE49-F238E27FC236}">
                <a16:creationId xmlns:a16="http://schemas.microsoft.com/office/drawing/2014/main" id="{BDBDF4A2-12D8-4F58-A307-5F6904773D9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1130" y="1712984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0" name="文本占位符 9">
            <a:extLst>
              <a:ext uri="{FF2B5EF4-FFF2-40B4-BE49-F238E27FC236}">
                <a16:creationId xmlns:a16="http://schemas.microsoft.com/office/drawing/2014/main" id="{29754039-E06A-4B56-A72F-6B6B91ABF73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1700" y="2138234"/>
            <a:ext cx="2880000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r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1" name="文本占位符 5">
            <a:extLst>
              <a:ext uri="{FF2B5EF4-FFF2-40B4-BE49-F238E27FC236}">
                <a16:creationId xmlns:a16="http://schemas.microsoft.com/office/drawing/2014/main" id="{B66E0394-8B48-4688-B126-781FAED22E5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07594" y="1712984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2" name="文本占位符 9">
            <a:extLst>
              <a:ext uri="{FF2B5EF4-FFF2-40B4-BE49-F238E27FC236}">
                <a16:creationId xmlns:a16="http://schemas.microsoft.com/office/drawing/2014/main" id="{199B0F28-3D14-41BA-BF86-D572D6EAFA8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07594" y="2138234"/>
            <a:ext cx="2880000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3" name="文本占位符 5">
            <a:extLst>
              <a:ext uri="{FF2B5EF4-FFF2-40B4-BE49-F238E27FC236}">
                <a16:creationId xmlns:a16="http://schemas.microsoft.com/office/drawing/2014/main" id="{E86C6F86-44F0-4694-B252-E749A02FEE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21130" y="4280192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4" name="文本占位符 9">
            <a:extLst>
              <a:ext uri="{FF2B5EF4-FFF2-40B4-BE49-F238E27FC236}">
                <a16:creationId xmlns:a16="http://schemas.microsoft.com/office/drawing/2014/main" id="{5C9CC649-EAF2-4F5D-97C2-0A8D0DC792E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1700" y="4705442"/>
            <a:ext cx="2880000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r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5" name="文本占位符 5">
            <a:extLst>
              <a:ext uri="{FF2B5EF4-FFF2-40B4-BE49-F238E27FC236}">
                <a16:creationId xmlns:a16="http://schemas.microsoft.com/office/drawing/2014/main" id="{E5A84F22-AF5E-44F5-8417-B14C64B641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07594" y="4280192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6" name="文本占位符 9">
            <a:extLst>
              <a:ext uri="{FF2B5EF4-FFF2-40B4-BE49-F238E27FC236}">
                <a16:creationId xmlns:a16="http://schemas.microsoft.com/office/drawing/2014/main" id="{BAD2ECF5-5AC4-462B-9413-27884FE5D65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07594" y="4705442"/>
            <a:ext cx="2880000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文本占位符 5">
            <a:extLst>
              <a:ext uri="{FF2B5EF4-FFF2-40B4-BE49-F238E27FC236}">
                <a16:creationId xmlns:a16="http://schemas.microsoft.com/office/drawing/2014/main" id="{6BE5BC65-08C5-47FF-9547-265F88355B8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60601" y="2125828"/>
            <a:ext cx="60913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buNone/>
              <a:defRPr lang="zh-CN" altLang="en-US" sz="40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/>
              <a:t>编</a:t>
            </a:r>
          </a:p>
        </p:txBody>
      </p:sp>
      <p:sp>
        <p:nvSpPr>
          <p:cNvPr id="27" name="文本占位符 5">
            <a:extLst>
              <a:ext uri="{FF2B5EF4-FFF2-40B4-BE49-F238E27FC236}">
                <a16:creationId xmlns:a16="http://schemas.microsoft.com/office/drawing/2014/main" id="{99769202-8086-466C-B9C1-3B633F3DD6E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003173" y="2125828"/>
            <a:ext cx="60913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buNone/>
              <a:defRPr lang="zh-CN" altLang="en-US" sz="40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/>
              <a:t>编</a:t>
            </a:r>
          </a:p>
        </p:txBody>
      </p:sp>
      <p:sp>
        <p:nvSpPr>
          <p:cNvPr id="28" name="文本占位符 5">
            <a:extLst>
              <a:ext uri="{FF2B5EF4-FFF2-40B4-BE49-F238E27FC236}">
                <a16:creationId xmlns:a16="http://schemas.microsoft.com/office/drawing/2014/main" id="{A1ECE2B5-6060-46A8-84D1-CA73D18DF46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715951" y="4386596"/>
            <a:ext cx="60913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buNone/>
              <a:defRPr lang="zh-CN" altLang="en-US" sz="40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/>
              <a:t>编</a:t>
            </a:r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id="{991920BB-203A-4EE6-9A97-111A1188D48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003173" y="4386596"/>
            <a:ext cx="60913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buNone/>
              <a:defRPr lang="zh-CN" altLang="en-US" sz="40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/>
              <a:t>编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A57863A-7ACC-4B37-AE2D-06212297BABB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CA4BE3F-7010-468C-8B6C-84352C9175BA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3228678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6B7B368F-7A8A-47D4-95B5-BEC8C1C70E5D}"/>
              </a:ext>
            </a:extLst>
          </p:cNvPr>
          <p:cNvSpPr/>
          <p:nvPr userDrawn="1"/>
        </p:nvSpPr>
        <p:spPr>
          <a:xfrm>
            <a:off x="8044205" y="1530332"/>
            <a:ext cx="2696901" cy="265060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8B4DE83-F4E5-467D-AD41-9FB68B6A4F38}"/>
              </a:ext>
            </a:extLst>
          </p:cNvPr>
          <p:cNvSpPr/>
          <p:nvPr userDrawn="1"/>
        </p:nvSpPr>
        <p:spPr>
          <a:xfrm>
            <a:off x="4747550" y="1530332"/>
            <a:ext cx="2696901" cy="265060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FEF0D8B-1302-4C0B-A09A-67AE729EC946}"/>
              </a:ext>
            </a:extLst>
          </p:cNvPr>
          <p:cNvSpPr/>
          <p:nvPr userDrawn="1"/>
        </p:nvSpPr>
        <p:spPr>
          <a:xfrm>
            <a:off x="1458410" y="1530332"/>
            <a:ext cx="2696901" cy="265060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F673575D-745D-48AB-B4EF-E22BC0B761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88164" y="1349375"/>
            <a:ext cx="2437736" cy="301251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3" name="图片占位符 21">
            <a:extLst>
              <a:ext uri="{FF2B5EF4-FFF2-40B4-BE49-F238E27FC236}">
                <a16:creationId xmlns:a16="http://schemas.microsoft.com/office/drawing/2014/main" id="{64BDA35C-2BB8-43FA-88B4-66340816305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877132" y="1349375"/>
            <a:ext cx="2437736" cy="301251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4" name="图片占位符 21">
            <a:extLst>
              <a:ext uri="{FF2B5EF4-FFF2-40B4-BE49-F238E27FC236}">
                <a16:creationId xmlns:a16="http://schemas.microsoft.com/office/drawing/2014/main" id="{CECD8F48-991A-4876-A0B6-C7B2CA19F51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166100" y="1349375"/>
            <a:ext cx="2437736" cy="301251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6" name="文本占位符 9">
            <a:extLst>
              <a:ext uri="{FF2B5EF4-FFF2-40B4-BE49-F238E27FC236}">
                <a16:creationId xmlns:a16="http://schemas.microsoft.com/office/drawing/2014/main" id="{32FB9FF7-9676-4653-AAA5-57684DA570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88164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4" name="文本占位符 9">
            <a:extLst>
              <a:ext uri="{FF2B5EF4-FFF2-40B4-BE49-F238E27FC236}">
                <a16:creationId xmlns:a16="http://schemas.microsoft.com/office/drawing/2014/main" id="{C0FF27C4-A4CB-42D3-BA0A-5DA5831717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88163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8ECD935-6B80-4056-BF4A-3F0FAD54B5BA}"/>
              </a:ext>
            </a:extLst>
          </p:cNvPr>
          <p:cNvCxnSpPr>
            <a:cxnSpLocks/>
          </p:cNvCxnSpPr>
          <p:nvPr userDrawn="1"/>
        </p:nvCxnSpPr>
        <p:spPr>
          <a:xfrm>
            <a:off x="1595462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占位符 9">
            <a:extLst>
              <a:ext uri="{FF2B5EF4-FFF2-40B4-BE49-F238E27FC236}">
                <a16:creationId xmlns:a16="http://schemas.microsoft.com/office/drawing/2014/main" id="{46E40C26-847E-4ADA-BC6E-D36723E8705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9570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7" name="文本占位符 9">
            <a:extLst>
              <a:ext uri="{FF2B5EF4-FFF2-40B4-BE49-F238E27FC236}">
                <a16:creationId xmlns:a16="http://schemas.microsoft.com/office/drawing/2014/main" id="{1B4CB16D-0CB6-4562-8671-F31798ABD7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859569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900C001-BDD4-4E7A-AC98-9ACCA10E18F8}"/>
              </a:ext>
            </a:extLst>
          </p:cNvPr>
          <p:cNvCxnSpPr>
            <a:cxnSpLocks/>
          </p:cNvCxnSpPr>
          <p:nvPr userDrawn="1"/>
        </p:nvCxnSpPr>
        <p:spPr>
          <a:xfrm>
            <a:off x="4866868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占位符 9">
            <a:extLst>
              <a:ext uri="{FF2B5EF4-FFF2-40B4-BE49-F238E27FC236}">
                <a16:creationId xmlns:a16="http://schemas.microsoft.com/office/drawing/2014/main" id="{7E69DD59-A8EF-4999-AF03-1AB84ECD88F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130976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0" name="文本占位符 9">
            <a:extLst>
              <a:ext uri="{FF2B5EF4-FFF2-40B4-BE49-F238E27FC236}">
                <a16:creationId xmlns:a16="http://schemas.microsoft.com/office/drawing/2014/main" id="{25D0E87D-70B8-4DEF-B58C-F96538CB03C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0975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92D4F61-DF33-4A5B-889B-474A27C382BC}"/>
              </a:ext>
            </a:extLst>
          </p:cNvPr>
          <p:cNvCxnSpPr>
            <a:cxnSpLocks/>
          </p:cNvCxnSpPr>
          <p:nvPr userDrawn="1"/>
        </p:nvCxnSpPr>
        <p:spPr>
          <a:xfrm>
            <a:off x="8138274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571E55E-99B0-4B67-BF2B-E6607C65C69D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906D9EE-5058-4977-9CB8-BFFA9AF961D1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占位符 2">
            <a:extLst>
              <a:ext uri="{FF2B5EF4-FFF2-40B4-BE49-F238E27FC236}">
                <a16:creationId xmlns:a16="http://schemas.microsoft.com/office/drawing/2014/main" id="{C6B252D8-B12E-45EB-9CAF-DAE9222FF96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15812372-5005-4283-A8B2-EC40D28F26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6EAF518F-34D9-44E7-BF93-7627AC58594D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EB1228C-3F24-4BBF-83F7-B81D9B11431A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11947765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3404E3F0-DBE1-4A2A-BF71-ACA44E027D9C}"/>
              </a:ext>
            </a:extLst>
          </p:cNvPr>
          <p:cNvSpPr/>
          <p:nvPr userDrawn="1"/>
        </p:nvSpPr>
        <p:spPr>
          <a:xfrm>
            <a:off x="6591300" y="368300"/>
            <a:ext cx="317500" cy="6121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10800000" algn="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id="{27FBCBBE-602C-4168-8C93-95DA34D615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05600" y="0"/>
            <a:ext cx="5486400" cy="6858000"/>
          </a:xfrm>
          <a:prstGeom prst="rect">
            <a:avLst/>
          </a:prstGeom>
          <a:effectLst>
            <a:outerShdw blurRad="635000" dist="38100" dir="10800000" algn="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5" name="文本占位符 2">
            <a:extLst>
              <a:ext uri="{FF2B5EF4-FFF2-40B4-BE49-F238E27FC236}">
                <a16:creationId xmlns:a16="http://schemas.microsoft.com/office/drawing/2014/main" id="{FEF4D64A-DFF0-4EB8-BB36-DDD1B20CF36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54A230-509F-4C32-B7EC-01D92C7641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569595" y="6303645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25388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>
            <a:extLst>
              <a:ext uri="{FF2B5EF4-FFF2-40B4-BE49-F238E27FC236}">
                <a16:creationId xmlns:a16="http://schemas.microsoft.com/office/drawing/2014/main" id="{E03392F4-36A1-484A-A954-ECCEA9FF73A9}"/>
              </a:ext>
            </a:extLst>
          </p:cNvPr>
          <p:cNvSpPr/>
          <p:nvPr/>
        </p:nvSpPr>
        <p:spPr>
          <a:xfrm>
            <a:off x="1190593" y="1566287"/>
            <a:ext cx="3585029" cy="3585029"/>
          </a:xfrm>
          <a:prstGeom prst="arc">
            <a:avLst>
              <a:gd name="adj1" fmla="val 14880799"/>
              <a:gd name="adj2" fmla="val 17706549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lg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3975BA3-ABB2-4254-A7BF-0ED75E773921}"/>
              </a:ext>
            </a:extLst>
          </p:cNvPr>
          <p:cNvSpPr/>
          <p:nvPr/>
        </p:nvSpPr>
        <p:spPr>
          <a:xfrm>
            <a:off x="810226" y="1665686"/>
            <a:ext cx="1938127" cy="19381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FC6D443-59CF-4C93-B8A9-4715293B5B34}"/>
              </a:ext>
            </a:extLst>
          </p:cNvPr>
          <p:cNvSpPr/>
          <p:nvPr userDrawn="1"/>
        </p:nvSpPr>
        <p:spPr>
          <a:xfrm>
            <a:off x="3217864" y="1665686"/>
            <a:ext cx="1938127" cy="19381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DDFF955-8E02-435C-BA24-2988DB3B7AA8}"/>
              </a:ext>
            </a:extLst>
          </p:cNvPr>
          <p:cNvSpPr/>
          <p:nvPr/>
        </p:nvSpPr>
        <p:spPr>
          <a:xfrm>
            <a:off x="2014045" y="3602801"/>
            <a:ext cx="1938127" cy="19381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551141B-9953-49EF-A12E-1FBCB3618391}"/>
              </a:ext>
            </a:extLst>
          </p:cNvPr>
          <p:cNvSpPr/>
          <p:nvPr/>
        </p:nvSpPr>
        <p:spPr>
          <a:xfrm>
            <a:off x="2014044" y="2360710"/>
            <a:ext cx="1938127" cy="19381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9EC11E0D-A8F5-4993-B090-E8F2ED6DA72E}"/>
              </a:ext>
            </a:extLst>
          </p:cNvPr>
          <p:cNvSpPr/>
          <p:nvPr/>
        </p:nvSpPr>
        <p:spPr>
          <a:xfrm rot="7200000">
            <a:off x="1118022" y="1397830"/>
            <a:ext cx="3585029" cy="3585029"/>
          </a:xfrm>
          <a:prstGeom prst="arc">
            <a:avLst>
              <a:gd name="adj1" fmla="val 15000144"/>
              <a:gd name="adj2" fmla="val 1755689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lg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25C42EBC-2465-4F73-A109-27C4C6F8EB34}"/>
              </a:ext>
            </a:extLst>
          </p:cNvPr>
          <p:cNvSpPr/>
          <p:nvPr/>
        </p:nvSpPr>
        <p:spPr>
          <a:xfrm rot="14400000">
            <a:off x="1118021" y="1399218"/>
            <a:ext cx="3585029" cy="3585029"/>
          </a:xfrm>
          <a:prstGeom prst="arc">
            <a:avLst>
              <a:gd name="adj1" fmla="val 14880799"/>
              <a:gd name="adj2" fmla="val 17350485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lg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BF138EC-EFA0-4C07-AB99-F684C1FC297C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2">
            <a:extLst>
              <a:ext uri="{FF2B5EF4-FFF2-40B4-BE49-F238E27FC236}">
                <a16:creationId xmlns:a16="http://schemas.microsoft.com/office/drawing/2014/main" id="{B73FE95E-E99A-4F2B-9E61-92AE41437BA5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61A55D5-E6D1-4C9C-B427-83B69E571C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A8850BE5-6FE7-44F5-91F7-9C7AAF02CB76}"/>
              </a:ext>
            </a:extLst>
          </p:cNvPr>
          <p:cNvSpPr/>
          <p:nvPr userDrawn="1"/>
        </p:nvSpPr>
        <p:spPr>
          <a:xfrm flipV="1">
            <a:off x="0" y="6487888"/>
            <a:ext cx="12192000" cy="370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A3CBEA8-C5AB-4F24-AF3D-B3E1A5921498}"/>
              </a:ext>
            </a:extLst>
          </p:cNvPr>
          <p:cNvSpPr/>
          <p:nvPr userDrawn="1"/>
        </p:nvSpPr>
        <p:spPr>
          <a:xfrm flipV="1">
            <a:off x="0" y="6572386"/>
            <a:ext cx="12192000" cy="2856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占位符 9">
            <a:extLst>
              <a:ext uri="{FF2B5EF4-FFF2-40B4-BE49-F238E27FC236}">
                <a16:creationId xmlns:a16="http://schemas.microsoft.com/office/drawing/2014/main" id="{86A50343-3816-4D7F-9643-A8B3071E94C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18014" y="1324054"/>
            <a:ext cx="3997682" cy="34163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 b="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9" name="文本占位符 9">
            <a:extLst>
              <a:ext uri="{FF2B5EF4-FFF2-40B4-BE49-F238E27FC236}">
                <a16:creationId xmlns:a16="http://schemas.microsoft.com/office/drawing/2014/main" id="{C3D34BE4-6213-4CEE-903C-C5995F9EF1C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83321" y="1764417"/>
            <a:ext cx="5598454" cy="928808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5E362E6-889F-415C-942F-408E17D3D6CD}"/>
              </a:ext>
            </a:extLst>
          </p:cNvPr>
          <p:cNvSpPr txBox="1"/>
          <p:nvPr userDrawn="1"/>
        </p:nvSpPr>
        <p:spPr>
          <a:xfrm>
            <a:off x="5669366" y="1292275"/>
            <a:ext cx="48603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01</a:t>
            </a:r>
            <a:endParaRPr lang="zh-CN" altLang="en-US" sz="200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6EAF618E-CCBD-45A0-AE3C-D085C12168F9}"/>
              </a:ext>
            </a:extLst>
          </p:cNvPr>
          <p:cNvCxnSpPr/>
          <p:nvPr userDrawn="1"/>
        </p:nvCxnSpPr>
        <p:spPr>
          <a:xfrm>
            <a:off x="6179981" y="1375864"/>
            <a:ext cx="0" cy="2160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占位符 9">
            <a:extLst>
              <a:ext uri="{FF2B5EF4-FFF2-40B4-BE49-F238E27FC236}">
                <a16:creationId xmlns:a16="http://schemas.microsoft.com/office/drawing/2014/main" id="{C649F22B-3157-4689-9DCB-5D8DFA23F0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18014" y="2911180"/>
            <a:ext cx="3997682" cy="34163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 b="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1" name="文本占位符 9">
            <a:extLst>
              <a:ext uri="{FF2B5EF4-FFF2-40B4-BE49-F238E27FC236}">
                <a16:creationId xmlns:a16="http://schemas.microsoft.com/office/drawing/2014/main" id="{C53C02F8-DBF5-4C79-8004-6554DC1D74B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783321" y="3351543"/>
            <a:ext cx="5598454" cy="928808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A28E503-10C2-4FEE-99AD-DACFFA01D470}"/>
              </a:ext>
            </a:extLst>
          </p:cNvPr>
          <p:cNvSpPr txBox="1"/>
          <p:nvPr userDrawn="1"/>
        </p:nvSpPr>
        <p:spPr>
          <a:xfrm>
            <a:off x="5669366" y="2879401"/>
            <a:ext cx="48603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02</a:t>
            </a:r>
            <a:endParaRPr lang="zh-CN" altLang="en-US" sz="200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7C12FAE4-9B22-4D13-BD93-1FC3A90A4111}"/>
              </a:ext>
            </a:extLst>
          </p:cNvPr>
          <p:cNvCxnSpPr/>
          <p:nvPr userDrawn="1"/>
        </p:nvCxnSpPr>
        <p:spPr>
          <a:xfrm>
            <a:off x="6179981" y="2962990"/>
            <a:ext cx="0" cy="2160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占位符 9">
            <a:extLst>
              <a:ext uri="{FF2B5EF4-FFF2-40B4-BE49-F238E27FC236}">
                <a16:creationId xmlns:a16="http://schemas.microsoft.com/office/drawing/2014/main" id="{2F74DF0E-F38A-48E7-BB0A-878E68C3AA1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18014" y="4498306"/>
            <a:ext cx="3997682" cy="34163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>
              <a:buNone/>
              <a:defRPr sz="1800" b="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5" name="文本占位符 9">
            <a:extLst>
              <a:ext uri="{FF2B5EF4-FFF2-40B4-BE49-F238E27FC236}">
                <a16:creationId xmlns:a16="http://schemas.microsoft.com/office/drawing/2014/main" id="{D663A682-3787-4EE5-A319-7C5B60846E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83321" y="4938669"/>
            <a:ext cx="5598454" cy="928808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300"/>
              </a:spcBef>
              <a:buNone/>
              <a:defRPr sz="1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FADE158-1145-4A37-B543-5756FA6F1F13}"/>
              </a:ext>
            </a:extLst>
          </p:cNvPr>
          <p:cNvSpPr txBox="1"/>
          <p:nvPr userDrawn="1"/>
        </p:nvSpPr>
        <p:spPr>
          <a:xfrm>
            <a:off x="5669366" y="4466527"/>
            <a:ext cx="48603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03</a:t>
            </a:r>
            <a:endParaRPr lang="zh-CN" altLang="en-US" sz="200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16D960D-BAE4-44D4-B7FE-400B403DA63A}"/>
              </a:ext>
            </a:extLst>
          </p:cNvPr>
          <p:cNvCxnSpPr/>
          <p:nvPr userDrawn="1"/>
        </p:nvCxnSpPr>
        <p:spPr>
          <a:xfrm>
            <a:off x="6179981" y="4550116"/>
            <a:ext cx="0" cy="2160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4604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47E2D3C-963A-4D44-B76A-74F6B1BFC332}"/>
              </a:ext>
            </a:extLst>
          </p:cNvPr>
          <p:cNvSpPr/>
          <p:nvPr userDrawn="1"/>
        </p:nvSpPr>
        <p:spPr>
          <a:xfrm>
            <a:off x="587375" y="981075"/>
            <a:ext cx="3400425" cy="4895849"/>
          </a:xfrm>
          <a:prstGeom prst="rect">
            <a:avLst/>
          </a:prstGeom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F673575D-745D-48AB-B4EF-E22BC0B761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3344" y="1246187"/>
            <a:ext cx="3532676" cy="436562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6B9DBF7-2FC3-4D18-9328-2C93180C69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25163" y="942976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文本占位符 9">
            <a:extLst>
              <a:ext uri="{FF2B5EF4-FFF2-40B4-BE49-F238E27FC236}">
                <a16:creationId xmlns:a16="http://schemas.microsoft.com/office/drawing/2014/main" id="{A633CA7B-4045-4704-B39F-E25B2BFD67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5162" y="1411656"/>
            <a:ext cx="6769273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1" name="文本占位符 9">
            <a:extLst>
              <a:ext uri="{FF2B5EF4-FFF2-40B4-BE49-F238E27FC236}">
                <a16:creationId xmlns:a16="http://schemas.microsoft.com/office/drawing/2014/main" id="{856D80B9-B2F2-4789-9518-A90C0C4FD8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25163" y="2248018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951EA2FB-16DD-4DD7-BCA1-A80D9C23F6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25162" y="4862663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文本占位符 9">
            <a:extLst>
              <a:ext uri="{FF2B5EF4-FFF2-40B4-BE49-F238E27FC236}">
                <a16:creationId xmlns:a16="http://schemas.microsoft.com/office/drawing/2014/main" id="{87DA1586-1F69-4D9F-8AD4-7FC34375598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25162" y="2716698"/>
            <a:ext cx="6769273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7" name="文本占位符 9">
            <a:extLst>
              <a:ext uri="{FF2B5EF4-FFF2-40B4-BE49-F238E27FC236}">
                <a16:creationId xmlns:a16="http://schemas.microsoft.com/office/drawing/2014/main" id="{EEF0B900-3A04-4A37-B027-CBD14ED2649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25161" y="5331343"/>
            <a:ext cx="6769273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F71E89E-97BD-4D75-B4E7-C5D137F6501B}"/>
              </a:ext>
            </a:extLst>
          </p:cNvPr>
          <p:cNvCxnSpPr/>
          <p:nvPr userDrawn="1"/>
        </p:nvCxnSpPr>
        <p:spPr>
          <a:xfrm>
            <a:off x="4832461" y="1326415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8421C61-BF9F-4344-A61C-D69B315DCF78}"/>
              </a:ext>
            </a:extLst>
          </p:cNvPr>
          <p:cNvCxnSpPr/>
          <p:nvPr userDrawn="1"/>
        </p:nvCxnSpPr>
        <p:spPr>
          <a:xfrm>
            <a:off x="4832461" y="2639790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0F7353E-CD69-47FB-BEED-10F1FBA798A4}"/>
              </a:ext>
            </a:extLst>
          </p:cNvPr>
          <p:cNvCxnSpPr/>
          <p:nvPr userDrawn="1"/>
        </p:nvCxnSpPr>
        <p:spPr>
          <a:xfrm>
            <a:off x="4832460" y="5249014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占位符 9">
            <a:extLst>
              <a:ext uri="{FF2B5EF4-FFF2-40B4-BE49-F238E27FC236}">
                <a16:creationId xmlns:a16="http://schemas.microsoft.com/office/drawing/2014/main" id="{65D313AC-D5E4-4193-94C6-4AF992B53C5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25163" y="3564964"/>
            <a:ext cx="5598454" cy="34592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2" name="文本占位符 9">
            <a:extLst>
              <a:ext uri="{FF2B5EF4-FFF2-40B4-BE49-F238E27FC236}">
                <a16:creationId xmlns:a16="http://schemas.microsoft.com/office/drawing/2014/main" id="{E59E5870-E45A-49E0-AF06-47D4270181E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25162" y="4033644"/>
            <a:ext cx="6769273" cy="382862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A92F820-D40F-4B69-9129-0AE0AB9C9A17}"/>
              </a:ext>
            </a:extLst>
          </p:cNvPr>
          <p:cNvCxnSpPr/>
          <p:nvPr userDrawn="1"/>
        </p:nvCxnSpPr>
        <p:spPr>
          <a:xfrm>
            <a:off x="4832461" y="3956736"/>
            <a:ext cx="676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C1F6B048-965F-42C9-888B-EAD5A6C1EA95}"/>
              </a:ext>
            </a:extLst>
          </p:cNvPr>
          <p:cNvSpPr/>
          <p:nvPr userDrawn="1"/>
        </p:nvSpPr>
        <p:spPr>
          <a:xfrm>
            <a:off x="12026900" y="0"/>
            <a:ext cx="165100" cy="6857998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6350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AD9B8BA-989C-4B12-88E4-2EA130B40212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996F6B3-927D-4D8D-B1B9-DCA66DEFF805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占位符 2">
            <a:extLst>
              <a:ext uri="{FF2B5EF4-FFF2-40B4-BE49-F238E27FC236}">
                <a16:creationId xmlns:a16="http://schemas.microsoft.com/office/drawing/2014/main" id="{B8CBD64B-77CD-4C96-B4D4-9A805C20D13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1204EAB2-414A-4873-B33B-2EEB5D58C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EED27D59-1947-4DCD-945F-AF8C6AD5D861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340E90C-ED79-4B98-9F3B-0598FD61C7B1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35542088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6137329B-1629-43D2-BB8C-BC57B9F3F7C4}"/>
              </a:ext>
            </a:extLst>
          </p:cNvPr>
          <p:cNvSpPr/>
          <p:nvPr userDrawn="1"/>
        </p:nvSpPr>
        <p:spPr>
          <a:xfrm>
            <a:off x="966795" y="1706235"/>
            <a:ext cx="2184736" cy="259481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9E72AF-C3A6-46D8-AADF-E26A6FC8BEE1}"/>
              </a:ext>
            </a:extLst>
          </p:cNvPr>
          <p:cNvSpPr/>
          <p:nvPr userDrawn="1"/>
        </p:nvSpPr>
        <p:spPr>
          <a:xfrm>
            <a:off x="688563" y="1376630"/>
            <a:ext cx="2184736" cy="2819381"/>
          </a:xfrm>
          <a:prstGeom prst="rect">
            <a:avLst/>
          </a:prstGeom>
          <a:ln>
            <a:noFill/>
          </a:ln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F673575D-745D-48AB-B4EF-E22BC0B761E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866684" y="1511300"/>
            <a:ext cx="2203937" cy="272359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26" name="文本占位符 9">
            <a:extLst>
              <a:ext uri="{FF2B5EF4-FFF2-40B4-BE49-F238E27FC236}">
                <a16:creationId xmlns:a16="http://schemas.microsoft.com/office/drawing/2014/main" id="{32FB9FF7-9676-4653-AAA5-57684DA5708A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96233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4" name="文本占位符 9">
            <a:extLst>
              <a:ext uri="{FF2B5EF4-FFF2-40B4-BE49-F238E27FC236}">
                <a16:creationId xmlns:a16="http://schemas.microsoft.com/office/drawing/2014/main" id="{C0FF27C4-A4CB-42D3-BA0A-5DA5831717ED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96232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8ECD935-6B80-4056-BF4A-3F0FAD54B5BA}"/>
              </a:ext>
            </a:extLst>
          </p:cNvPr>
          <p:cNvCxnSpPr>
            <a:cxnSpLocks/>
          </p:cNvCxnSpPr>
          <p:nvPr userDrawn="1"/>
        </p:nvCxnSpPr>
        <p:spPr>
          <a:xfrm>
            <a:off x="703531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占位符 9">
            <a:extLst>
              <a:ext uri="{FF2B5EF4-FFF2-40B4-BE49-F238E27FC236}">
                <a16:creationId xmlns:a16="http://schemas.microsoft.com/office/drawing/2014/main" id="{46E40C26-847E-4ADA-BC6E-D36723E87059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3464255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7" name="文本占位符 9">
            <a:extLst>
              <a:ext uri="{FF2B5EF4-FFF2-40B4-BE49-F238E27FC236}">
                <a16:creationId xmlns:a16="http://schemas.microsoft.com/office/drawing/2014/main" id="{1B4CB16D-0CB6-4562-8671-F31798ABD72C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3464254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900C001-BDD4-4E7A-AC98-9ACCA10E18F8}"/>
              </a:ext>
            </a:extLst>
          </p:cNvPr>
          <p:cNvCxnSpPr>
            <a:cxnSpLocks/>
          </p:cNvCxnSpPr>
          <p:nvPr userDrawn="1"/>
        </p:nvCxnSpPr>
        <p:spPr>
          <a:xfrm>
            <a:off x="3471553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9">
            <a:extLst>
              <a:ext uri="{FF2B5EF4-FFF2-40B4-BE49-F238E27FC236}">
                <a16:creationId xmlns:a16="http://schemas.microsoft.com/office/drawing/2014/main" id="{EABD3357-A1BB-43B9-BAB1-75B32B488E60}"/>
              </a:ext>
            </a:extLst>
          </p:cNvPr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6267402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7" name="文本占位符 9">
            <a:extLst>
              <a:ext uri="{FF2B5EF4-FFF2-40B4-BE49-F238E27FC236}">
                <a16:creationId xmlns:a16="http://schemas.microsoft.com/office/drawing/2014/main" id="{B8602F8C-3A61-44EA-92CB-EC3A67A4842D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6267401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AC1B7FD-4BF9-4ADA-80AB-1EF5BA3961FA}"/>
              </a:ext>
            </a:extLst>
          </p:cNvPr>
          <p:cNvCxnSpPr>
            <a:cxnSpLocks/>
          </p:cNvCxnSpPr>
          <p:nvPr userDrawn="1"/>
        </p:nvCxnSpPr>
        <p:spPr>
          <a:xfrm>
            <a:off x="6274700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9">
            <a:extLst>
              <a:ext uri="{FF2B5EF4-FFF2-40B4-BE49-F238E27FC236}">
                <a16:creationId xmlns:a16="http://schemas.microsoft.com/office/drawing/2014/main" id="{19F19A78-7F75-4680-8FFA-4B04E9A5A091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9035424" y="462435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文本占位符 9">
            <a:extLst>
              <a:ext uri="{FF2B5EF4-FFF2-40B4-BE49-F238E27FC236}">
                <a16:creationId xmlns:a16="http://schemas.microsoft.com/office/drawing/2014/main" id="{B3CB751A-2D18-4BBB-98C9-6B46D93A508A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9035423" y="5125691"/>
            <a:ext cx="2455299" cy="751234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4F1054E-B1CA-441A-8EE7-D90FFDC63B60}"/>
              </a:ext>
            </a:extLst>
          </p:cNvPr>
          <p:cNvCxnSpPr>
            <a:cxnSpLocks/>
          </p:cNvCxnSpPr>
          <p:nvPr userDrawn="1"/>
        </p:nvCxnSpPr>
        <p:spPr>
          <a:xfrm>
            <a:off x="9042722" y="502956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B94A1F4-1479-4E6E-8430-4A9CBA1B0DBA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510E6D1-EAAE-487D-830A-5A7A6385CB49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占位符 2">
            <a:extLst>
              <a:ext uri="{FF2B5EF4-FFF2-40B4-BE49-F238E27FC236}">
                <a16:creationId xmlns:a16="http://schemas.microsoft.com/office/drawing/2014/main" id="{A6CF5FD2-E702-4816-A6C1-4B80CDA9A877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215847A5-FB51-40E6-8EA1-CD2BE507BC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AC4BE544-2865-48D8-98BD-900A81E5875A}"/>
              </a:ext>
            </a:extLst>
          </p:cNvPr>
          <p:cNvSpPr/>
          <p:nvPr userDrawn="1"/>
        </p:nvSpPr>
        <p:spPr>
          <a:xfrm>
            <a:off x="3749785" y="1706235"/>
            <a:ext cx="2184736" cy="259481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A3894E7-7CDE-4CE1-935B-C838240F989B}"/>
              </a:ext>
            </a:extLst>
          </p:cNvPr>
          <p:cNvSpPr/>
          <p:nvPr userDrawn="1"/>
        </p:nvSpPr>
        <p:spPr>
          <a:xfrm>
            <a:off x="3471553" y="1376630"/>
            <a:ext cx="2184736" cy="2819381"/>
          </a:xfrm>
          <a:prstGeom prst="rect">
            <a:avLst/>
          </a:prstGeom>
          <a:ln>
            <a:noFill/>
          </a:ln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图片占位符 21">
            <a:extLst>
              <a:ext uri="{FF2B5EF4-FFF2-40B4-BE49-F238E27FC236}">
                <a16:creationId xmlns:a16="http://schemas.microsoft.com/office/drawing/2014/main" id="{B36FA7CC-4461-4B27-BBEC-B441C9E0971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649674" y="1511300"/>
            <a:ext cx="2203937" cy="272359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E7E39674-E315-4187-A276-3A9EB084DC82}"/>
              </a:ext>
            </a:extLst>
          </p:cNvPr>
          <p:cNvSpPr/>
          <p:nvPr userDrawn="1"/>
        </p:nvSpPr>
        <p:spPr>
          <a:xfrm>
            <a:off x="6532775" y="1706235"/>
            <a:ext cx="2184736" cy="259481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1D45ECC6-93BB-4FD9-BB57-05C86F18B926}"/>
              </a:ext>
            </a:extLst>
          </p:cNvPr>
          <p:cNvSpPr/>
          <p:nvPr userDrawn="1"/>
        </p:nvSpPr>
        <p:spPr>
          <a:xfrm>
            <a:off x="6254543" y="1376630"/>
            <a:ext cx="2184736" cy="2819381"/>
          </a:xfrm>
          <a:prstGeom prst="rect">
            <a:avLst/>
          </a:prstGeom>
          <a:ln>
            <a:noFill/>
          </a:ln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图片占位符 21">
            <a:extLst>
              <a:ext uri="{FF2B5EF4-FFF2-40B4-BE49-F238E27FC236}">
                <a16:creationId xmlns:a16="http://schemas.microsoft.com/office/drawing/2014/main" id="{7E29E951-75E1-4A4A-BA93-60C8B31A4DB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432664" y="1511300"/>
            <a:ext cx="2203937" cy="272359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B8E6ECE8-29CC-4DAD-A007-B973C22FABE3}"/>
              </a:ext>
            </a:extLst>
          </p:cNvPr>
          <p:cNvSpPr/>
          <p:nvPr userDrawn="1"/>
        </p:nvSpPr>
        <p:spPr>
          <a:xfrm>
            <a:off x="9315765" y="1706235"/>
            <a:ext cx="2184736" cy="259481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EF55AD7-F3DC-442B-AF98-255B38509244}"/>
              </a:ext>
            </a:extLst>
          </p:cNvPr>
          <p:cNvSpPr/>
          <p:nvPr userDrawn="1"/>
        </p:nvSpPr>
        <p:spPr>
          <a:xfrm>
            <a:off x="9037533" y="1376630"/>
            <a:ext cx="2184736" cy="2819381"/>
          </a:xfrm>
          <a:prstGeom prst="rect">
            <a:avLst/>
          </a:prstGeom>
          <a:ln>
            <a:noFill/>
          </a:ln>
          <a:effectLst>
            <a:outerShdw blurRad="635000" dist="381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图片占位符 21">
            <a:extLst>
              <a:ext uri="{FF2B5EF4-FFF2-40B4-BE49-F238E27FC236}">
                <a16:creationId xmlns:a16="http://schemas.microsoft.com/office/drawing/2014/main" id="{9D967582-EE9F-492E-BE5F-293DFBAAA99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215654" y="1511300"/>
            <a:ext cx="2203937" cy="272359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B04F210-18C8-4090-A5FA-4001A5C71956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FA00DB1-F6FD-4162-8DB1-E27C45549733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16022722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1F454161-860F-4E56-B535-B0056F041081}"/>
              </a:ext>
            </a:extLst>
          </p:cNvPr>
          <p:cNvSpPr/>
          <p:nvPr userDrawn="1"/>
        </p:nvSpPr>
        <p:spPr>
          <a:xfrm>
            <a:off x="1021994" y="1377502"/>
            <a:ext cx="2187501" cy="218750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dist="508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7F1D690-3005-4E7C-BD9A-2E054B9B1CB3}"/>
              </a:ext>
            </a:extLst>
          </p:cNvPr>
          <p:cNvSpPr/>
          <p:nvPr userDrawn="1"/>
        </p:nvSpPr>
        <p:spPr>
          <a:xfrm>
            <a:off x="860344" y="1266914"/>
            <a:ext cx="2187501" cy="2187501"/>
          </a:xfrm>
          <a:prstGeom prst="ellipse">
            <a:avLst/>
          </a:prstGeom>
          <a:ln>
            <a:noFill/>
          </a:ln>
          <a:effectLst>
            <a:outerShdw blurRad="635000" dist="38100" dir="13500000" algn="b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图片占位符 39">
            <a:extLst>
              <a:ext uri="{FF2B5EF4-FFF2-40B4-BE49-F238E27FC236}">
                <a16:creationId xmlns:a16="http://schemas.microsoft.com/office/drawing/2014/main" id="{551254A5-68B0-4A0E-AF50-75D93EE43FC9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61975" y="1345432"/>
            <a:ext cx="2186453" cy="2186453"/>
          </a:xfrm>
          <a:custGeom>
            <a:avLst/>
            <a:gdLst>
              <a:gd name="connsiteX0" fmla="*/ 1220400 w 2440800"/>
              <a:gd name="connsiteY0" fmla="*/ 0 h 2440800"/>
              <a:gd name="connsiteX1" fmla="*/ 2440800 w 2440800"/>
              <a:gd name="connsiteY1" fmla="*/ 1220400 h 2440800"/>
              <a:gd name="connsiteX2" fmla="*/ 1220400 w 2440800"/>
              <a:gd name="connsiteY2" fmla="*/ 2440800 h 2440800"/>
              <a:gd name="connsiteX3" fmla="*/ 0 w 2440800"/>
              <a:gd name="connsiteY3" fmla="*/ 1220400 h 2440800"/>
              <a:gd name="connsiteX4" fmla="*/ 1220400 w 2440800"/>
              <a:gd name="connsiteY4" fmla="*/ 0 h 244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800" h="2440800">
                <a:moveTo>
                  <a:pt x="1220400" y="0"/>
                </a:moveTo>
                <a:cubicBezTo>
                  <a:pt x="1894408" y="0"/>
                  <a:pt x="2440800" y="546392"/>
                  <a:pt x="2440800" y="1220400"/>
                </a:cubicBezTo>
                <a:cubicBezTo>
                  <a:pt x="2440800" y="1894408"/>
                  <a:pt x="1894408" y="2440800"/>
                  <a:pt x="1220400" y="2440800"/>
                </a:cubicBezTo>
                <a:cubicBezTo>
                  <a:pt x="546392" y="2440800"/>
                  <a:pt x="0" y="1894408"/>
                  <a:pt x="0" y="1220400"/>
                </a:cubicBezTo>
                <a:cubicBezTo>
                  <a:pt x="0" y="546392"/>
                  <a:pt x="546392" y="0"/>
                  <a:pt x="1220400" y="0"/>
                </a:cubicBezTo>
                <a:close/>
              </a:path>
            </a:pathLst>
          </a:cu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41" name="文本占位符 9">
            <a:extLst>
              <a:ext uri="{FF2B5EF4-FFF2-40B4-BE49-F238E27FC236}">
                <a16:creationId xmlns:a16="http://schemas.microsoft.com/office/drawing/2014/main" id="{06541028-6DCC-4CC1-8984-B21A56CEFE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9544" y="412857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2" name="文本占位符 9">
            <a:extLst>
              <a:ext uri="{FF2B5EF4-FFF2-40B4-BE49-F238E27FC236}">
                <a16:creationId xmlns:a16="http://schemas.microsoft.com/office/drawing/2014/main" id="{9A8A8673-E706-436D-AE29-14F75DB765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0763" y="4597363"/>
            <a:ext cx="2455299" cy="12795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58A95440-8B75-4D94-8330-460B2877D2A8}"/>
              </a:ext>
            </a:extLst>
          </p:cNvPr>
          <p:cNvCxnSpPr>
            <a:cxnSpLocks/>
          </p:cNvCxnSpPr>
          <p:nvPr userDrawn="1"/>
        </p:nvCxnSpPr>
        <p:spPr>
          <a:xfrm>
            <a:off x="804412" y="453378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占位符 9">
            <a:extLst>
              <a:ext uri="{FF2B5EF4-FFF2-40B4-BE49-F238E27FC236}">
                <a16:creationId xmlns:a16="http://schemas.microsoft.com/office/drawing/2014/main" id="{71B17A39-0867-456F-8DAA-0A2C0AFB77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527344" y="412857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8" name="文本占位符 9">
            <a:extLst>
              <a:ext uri="{FF2B5EF4-FFF2-40B4-BE49-F238E27FC236}">
                <a16:creationId xmlns:a16="http://schemas.microsoft.com/office/drawing/2014/main" id="{54B33958-C9FC-419F-988A-D3C1939CC07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518563" y="4597363"/>
            <a:ext cx="2455299" cy="12795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844B1E4-BF53-410C-9E8A-91D3CAEEA5C5}"/>
              </a:ext>
            </a:extLst>
          </p:cNvPr>
          <p:cNvCxnSpPr>
            <a:cxnSpLocks/>
          </p:cNvCxnSpPr>
          <p:nvPr userDrawn="1"/>
        </p:nvCxnSpPr>
        <p:spPr>
          <a:xfrm>
            <a:off x="3522212" y="453378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占位符 9">
            <a:extLst>
              <a:ext uri="{FF2B5EF4-FFF2-40B4-BE49-F238E27FC236}">
                <a16:creationId xmlns:a16="http://schemas.microsoft.com/office/drawing/2014/main" id="{52BF9388-0AB6-4140-9336-5FA4014BACF6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45144" y="412857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2" name="文本占位符 9">
            <a:extLst>
              <a:ext uri="{FF2B5EF4-FFF2-40B4-BE49-F238E27FC236}">
                <a16:creationId xmlns:a16="http://schemas.microsoft.com/office/drawing/2014/main" id="{98AEBF79-4B57-4CA4-A429-6E5C7EE16C2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36363" y="4597363"/>
            <a:ext cx="2455299" cy="12795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DD75CEE3-9894-4C38-9AF2-A5AC528C2D37}"/>
              </a:ext>
            </a:extLst>
          </p:cNvPr>
          <p:cNvCxnSpPr>
            <a:cxnSpLocks/>
          </p:cNvCxnSpPr>
          <p:nvPr userDrawn="1"/>
        </p:nvCxnSpPr>
        <p:spPr>
          <a:xfrm>
            <a:off x="6240012" y="453378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9">
            <a:extLst>
              <a:ext uri="{FF2B5EF4-FFF2-40B4-BE49-F238E27FC236}">
                <a16:creationId xmlns:a16="http://schemas.microsoft.com/office/drawing/2014/main" id="{006CDA7B-2799-4AA3-BEC1-A5486E9BB68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62944" y="4128572"/>
            <a:ext cx="2437736" cy="341632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 algn="ctr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6" name="文本占位符 9">
            <a:extLst>
              <a:ext uri="{FF2B5EF4-FFF2-40B4-BE49-F238E27FC236}">
                <a16:creationId xmlns:a16="http://schemas.microsoft.com/office/drawing/2014/main" id="{C46F782D-496D-407C-9603-0E5E65A74D4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954163" y="4597363"/>
            <a:ext cx="2455299" cy="1279562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lvl1pPr marL="0" indent="0" algn="just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3DBD7AA-9FE1-4566-B722-29A2C308D538}"/>
              </a:ext>
            </a:extLst>
          </p:cNvPr>
          <p:cNvCxnSpPr>
            <a:cxnSpLocks/>
          </p:cNvCxnSpPr>
          <p:nvPr userDrawn="1"/>
        </p:nvCxnSpPr>
        <p:spPr>
          <a:xfrm>
            <a:off x="8957812" y="4533783"/>
            <a:ext cx="2448000" cy="0"/>
          </a:xfrm>
          <a:prstGeom prst="line">
            <a:avLst/>
          </a:prstGeom>
          <a:ln w="12700">
            <a:solidFill>
              <a:schemeClr val="tx1">
                <a:alpha val="29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E123D84B-E0EF-4D62-B0B7-62FB6EB4178C}"/>
              </a:ext>
            </a:extLst>
          </p:cNvPr>
          <p:cNvSpPr/>
          <p:nvPr userDrawn="1"/>
        </p:nvSpPr>
        <p:spPr>
          <a:xfrm>
            <a:off x="3721444" y="1377502"/>
            <a:ext cx="2187501" cy="218750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dist="508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E3D2ED4A-1ADF-4E54-A6F6-2A2EBF9D660F}"/>
              </a:ext>
            </a:extLst>
          </p:cNvPr>
          <p:cNvSpPr/>
          <p:nvPr userDrawn="1"/>
        </p:nvSpPr>
        <p:spPr>
          <a:xfrm>
            <a:off x="3559794" y="1266914"/>
            <a:ext cx="2187501" cy="2187501"/>
          </a:xfrm>
          <a:prstGeom prst="ellipse">
            <a:avLst/>
          </a:prstGeom>
          <a:ln>
            <a:noFill/>
          </a:ln>
          <a:effectLst>
            <a:outerShdw blurRad="635000" dist="38100" dir="13500000" algn="b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图片占位符 39">
            <a:extLst>
              <a:ext uri="{FF2B5EF4-FFF2-40B4-BE49-F238E27FC236}">
                <a16:creationId xmlns:a16="http://schemas.microsoft.com/office/drawing/2014/main" id="{92104D7A-59E8-4FCF-B11E-2943D899A4B9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3661425" y="1345432"/>
            <a:ext cx="2186453" cy="2186453"/>
          </a:xfrm>
          <a:custGeom>
            <a:avLst/>
            <a:gdLst>
              <a:gd name="connsiteX0" fmla="*/ 1220400 w 2440800"/>
              <a:gd name="connsiteY0" fmla="*/ 0 h 2440800"/>
              <a:gd name="connsiteX1" fmla="*/ 2440800 w 2440800"/>
              <a:gd name="connsiteY1" fmla="*/ 1220400 h 2440800"/>
              <a:gd name="connsiteX2" fmla="*/ 1220400 w 2440800"/>
              <a:gd name="connsiteY2" fmla="*/ 2440800 h 2440800"/>
              <a:gd name="connsiteX3" fmla="*/ 0 w 2440800"/>
              <a:gd name="connsiteY3" fmla="*/ 1220400 h 2440800"/>
              <a:gd name="connsiteX4" fmla="*/ 1220400 w 2440800"/>
              <a:gd name="connsiteY4" fmla="*/ 0 h 244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800" h="2440800">
                <a:moveTo>
                  <a:pt x="1220400" y="0"/>
                </a:moveTo>
                <a:cubicBezTo>
                  <a:pt x="1894408" y="0"/>
                  <a:pt x="2440800" y="546392"/>
                  <a:pt x="2440800" y="1220400"/>
                </a:cubicBezTo>
                <a:cubicBezTo>
                  <a:pt x="2440800" y="1894408"/>
                  <a:pt x="1894408" y="2440800"/>
                  <a:pt x="1220400" y="2440800"/>
                </a:cubicBezTo>
                <a:cubicBezTo>
                  <a:pt x="546392" y="2440800"/>
                  <a:pt x="0" y="1894408"/>
                  <a:pt x="0" y="1220400"/>
                </a:cubicBezTo>
                <a:cubicBezTo>
                  <a:pt x="0" y="546392"/>
                  <a:pt x="546392" y="0"/>
                  <a:pt x="1220400" y="0"/>
                </a:cubicBezTo>
                <a:close/>
              </a:path>
            </a:pathLst>
          </a:cu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7CD83485-9FA7-4D4E-9ECC-97D5F7EE58C2}"/>
              </a:ext>
            </a:extLst>
          </p:cNvPr>
          <p:cNvSpPr/>
          <p:nvPr userDrawn="1"/>
        </p:nvSpPr>
        <p:spPr>
          <a:xfrm>
            <a:off x="6432738" y="1377502"/>
            <a:ext cx="2187501" cy="218750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7F1DB9DF-1FA1-4E30-8E4E-F4FA795CD8CC}"/>
              </a:ext>
            </a:extLst>
          </p:cNvPr>
          <p:cNvSpPr/>
          <p:nvPr userDrawn="1"/>
        </p:nvSpPr>
        <p:spPr>
          <a:xfrm>
            <a:off x="6271088" y="1266914"/>
            <a:ext cx="2187501" cy="2187501"/>
          </a:xfrm>
          <a:prstGeom prst="ellipse">
            <a:avLst/>
          </a:prstGeom>
          <a:ln>
            <a:noFill/>
          </a:ln>
          <a:effectLst>
            <a:outerShdw blurRad="635000" dist="38100" dir="13500000" algn="b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图片占位符 39">
            <a:extLst>
              <a:ext uri="{FF2B5EF4-FFF2-40B4-BE49-F238E27FC236}">
                <a16:creationId xmlns:a16="http://schemas.microsoft.com/office/drawing/2014/main" id="{7AABFFE8-05DA-4036-BA6D-42267DC6EC8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372719" y="1345432"/>
            <a:ext cx="2186453" cy="2186453"/>
          </a:xfrm>
          <a:custGeom>
            <a:avLst/>
            <a:gdLst>
              <a:gd name="connsiteX0" fmla="*/ 1220400 w 2440800"/>
              <a:gd name="connsiteY0" fmla="*/ 0 h 2440800"/>
              <a:gd name="connsiteX1" fmla="*/ 2440800 w 2440800"/>
              <a:gd name="connsiteY1" fmla="*/ 1220400 h 2440800"/>
              <a:gd name="connsiteX2" fmla="*/ 1220400 w 2440800"/>
              <a:gd name="connsiteY2" fmla="*/ 2440800 h 2440800"/>
              <a:gd name="connsiteX3" fmla="*/ 0 w 2440800"/>
              <a:gd name="connsiteY3" fmla="*/ 1220400 h 2440800"/>
              <a:gd name="connsiteX4" fmla="*/ 1220400 w 2440800"/>
              <a:gd name="connsiteY4" fmla="*/ 0 h 244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800" h="2440800">
                <a:moveTo>
                  <a:pt x="1220400" y="0"/>
                </a:moveTo>
                <a:cubicBezTo>
                  <a:pt x="1894408" y="0"/>
                  <a:pt x="2440800" y="546392"/>
                  <a:pt x="2440800" y="1220400"/>
                </a:cubicBezTo>
                <a:cubicBezTo>
                  <a:pt x="2440800" y="1894408"/>
                  <a:pt x="1894408" y="2440800"/>
                  <a:pt x="1220400" y="2440800"/>
                </a:cubicBezTo>
                <a:cubicBezTo>
                  <a:pt x="546392" y="2440800"/>
                  <a:pt x="0" y="1894408"/>
                  <a:pt x="0" y="1220400"/>
                </a:cubicBezTo>
                <a:cubicBezTo>
                  <a:pt x="0" y="546392"/>
                  <a:pt x="546392" y="0"/>
                  <a:pt x="1220400" y="0"/>
                </a:cubicBezTo>
                <a:close/>
              </a:path>
            </a:pathLst>
          </a:custGeom>
          <a:effectLst>
            <a:outerShdw blurRad="635000" dist="50800" sx="102000" sy="102000" algn="ctr" rotWithShape="0">
              <a:schemeClr val="accent2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9355CED7-27EE-45A4-A30A-34921ECE9E5F}"/>
              </a:ext>
            </a:extLst>
          </p:cNvPr>
          <p:cNvSpPr/>
          <p:nvPr userDrawn="1"/>
        </p:nvSpPr>
        <p:spPr>
          <a:xfrm>
            <a:off x="9162113" y="1377502"/>
            <a:ext cx="2187501" cy="218750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EE2F8A39-2BF3-488D-A789-A3AB3F21E410}"/>
              </a:ext>
            </a:extLst>
          </p:cNvPr>
          <p:cNvSpPr/>
          <p:nvPr userDrawn="1"/>
        </p:nvSpPr>
        <p:spPr>
          <a:xfrm>
            <a:off x="9000463" y="1266914"/>
            <a:ext cx="2187501" cy="2187501"/>
          </a:xfrm>
          <a:prstGeom prst="ellipse">
            <a:avLst/>
          </a:prstGeom>
          <a:ln>
            <a:noFill/>
          </a:ln>
          <a:effectLst>
            <a:outerShdw blurRad="635000" dist="38100" dir="13500000" algn="b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图片占位符 39">
            <a:extLst>
              <a:ext uri="{FF2B5EF4-FFF2-40B4-BE49-F238E27FC236}">
                <a16:creationId xmlns:a16="http://schemas.microsoft.com/office/drawing/2014/main" id="{D58AFD17-7426-4C50-8E04-FCD8D3003D18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9102094" y="1345432"/>
            <a:ext cx="2186453" cy="2186453"/>
          </a:xfrm>
          <a:custGeom>
            <a:avLst/>
            <a:gdLst>
              <a:gd name="connsiteX0" fmla="*/ 1220400 w 2440800"/>
              <a:gd name="connsiteY0" fmla="*/ 0 h 2440800"/>
              <a:gd name="connsiteX1" fmla="*/ 2440800 w 2440800"/>
              <a:gd name="connsiteY1" fmla="*/ 1220400 h 2440800"/>
              <a:gd name="connsiteX2" fmla="*/ 1220400 w 2440800"/>
              <a:gd name="connsiteY2" fmla="*/ 2440800 h 2440800"/>
              <a:gd name="connsiteX3" fmla="*/ 0 w 2440800"/>
              <a:gd name="connsiteY3" fmla="*/ 1220400 h 2440800"/>
              <a:gd name="connsiteX4" fmla="*/ 1220400 w 2440800"/>
              <a:gd name="connsiteY4" fmla="*/ 0 h 244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800" h="2440800">
                <a:moveTo>
                  <a:pt x="1220400" y="0"/>
                </a:moveTo>
                <a:cubicBezTo>
                  <a:pt x="1894408" y="0"/>
                  <a:pt x="2440800" y="546392"/>
                  <a:pt x="2440800" y="1220400"/>
                </a:cubicBezTo>
                <a:cubicBezTo>
                  <a:pt x="2440800" y="1894408"/>
                  <a:pt x="1894408" y="2440800"/>
                  <a:pt x="1220400" y="2440800"/>
                </a:cubicBezTo>
                <a:cubicBezTo>
                  <a:pt x="546392" y="2440800"/>
                  <a:pt x="0" y="1894408"/>
                  <a:pt x="0" y="1220400"/>
                </a:cubicBezTo>
                <a:cubicBezTo>
                  <a:pt x="0" y="546392"/>
                  <a:pt x="546392" y="0"/>
                  <a:pt x="1220400" y="0"/>
                </a:cubicBezTo>
                <a:close/>
              </a:path>
            </a:pathLst>
          </a:custGeom>
          <a:effectLst>
            <a:outerShdw blurRad="635000" dist="50800" sx="102000" sy="102000" algn="ctr" rotWithShape="0">
              <a:schemeClr val="accent2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10BFDAA5-E6D2-4FD8-86CD-9C78CA88D90F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E2E0FA9F-1555-4D73-91BC-DDED1088D760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占位符 2">
            <a:extLst>
              <a:ext uri="{FF2B5EF4-FFF2-40B4-BE49-F238E27FC236}">
                <a16:creationId xmlns:a16="http://schemas.microsoft.com/office/drawing/2014/main" id="{D23F4802-A710-4165-86F8-595E2C6780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F06E19FB-3E32-4ED2-9C88-EE3ED073B8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EE216767-6D38-41F5-974A-2E57CDF4522A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709EB29-F8AA-42F7-BFF4-E0F75F2F4551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67846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122527C-0FAF-42D9-8874-D51EE125DAB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1130" y="1595663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673364F-8B4B-436D-A22E-66DCD92FB4CA}"/>
              </a:ext>
            </a:extLst>
          </p:cNvPr>
          <p:cNvSpPr/>
          <p:nvPr userDrawn="1"/>
        </p:nvSpPr>
        <p:spPr>
          <a:xfrm>
            <a:off x="4211277" y="1360953"/>
            <a:ext cx="3769446" cy="3769446"/>
          </a:xfrm>
          <a:prstGeom prst="ellipse">
            <a:avLst/>
          </a:prstGeom>
          <a:solidFill>
            <a:schemeClr val="accent1"/>
          </a:solidFill>
          <a:ln w="60325"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CA6E843-2C67-4AE5-809B-70D74279FDD4}"/>
              </a:ext>
            </a:extLst>
          </p:cNvPr>
          <p:cNvSpPr/>
          <p:nvPr userDrawn="1"/>
        </p:nvSpPr>
        <p:spPr>
          <a:xfrm>
            <a:off x="3962400" y="1360953"/>
            <a:ext cx="1226127" cy="1226127"/>
          </a:xfrm>
          <a:prstGeom prst="ellipse">
            <a:avLst/>
          </a:prstGeom>
          <a:solidFill>
            <a:schemeClr val="accent2"/>
          </a:solidFill>
          <a:ln w="44450"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FC9B7F4-1E04-4A5A-A395-953D8BFA35FB}"/>
              </a:ext>
            </a:extLst>
          </p:cNvPr>
          <p:cNvSpPr/>
          <p:nvPr userDrawn="1"/>
        </p:nvSpPr>
        <p:spPr>
          <a:xfrm>
            <a:off x="3962400" y="3904271"/>
            <a:ext cx="1226127" cy="1226127"/>
          </a:xfrm>
          <a:prstGeom prst="ellipse">
            <a:avLst/>
          </a:prstGeom>
          <a:solidFill>
            <a:schemeClr val="accent2"/>
          </a:solidFill>
          <a:ln w="44450"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76D3E05-EACB-4033-9C2B-5C31C8870B7C}"/>
              </a:ext>
            </a:extLst>
          </p:cNvPr>
          <p:cNvSpPr/>
          <p:nvPr userDrawn="1"/>
        </p:nvSpPr>
        <p:spPr>
          <a:xfrm>
            <a:off x="7123942" y="1356636"/>
            <a:ext cx="1226127" cy="1226127"/>
          </a:xfrm>
          <a:prstGeom prst="ellipse">
            <a:avLst/>
          </a:prstGeom>
          <a:solidFill>
            <a:schemeClr val="accent2"/>
          </a:solidFill>
          <a:ln w="44450"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0EE882E9-6CC8-4C60-AD5C-9D76B3E6090D}"/>
              </a:ext>
            </a:extLst>
          </p:cNvPr>
          <p:cNvSpPr/>
          <p:nvPr userDrawn="1"/>
        </p:nvSpPr>
        <p:spPr>
          <a:xfrm>
            <a:off x="7139421" y="3904271"/>
            <a:ext cx="1226127" cy="1226127"/>
          </a:xfrm>
          <a:prstGeom prst="ellipse">
            <a:avLst/>
          </a:prstGeom>
          <a:solidFill>
            <a:schemeClr val="accent2"/>
          </a:solidFill>
          <a:ln w="44450"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3B7C2C3-4E2B-4D57-BB4C-937564CEDF2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321130" y="2020913"/>
            <a:ext cx="2474844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r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4" name="文本占位符 5">
            <a:extLst>
              <a:ext uri="{FF2B5EF4-FFF2-40B4-BE49-F238E27FC236}">
                <a16:creationId xmlns:a16="http://schemas.microsoft.com/office/drawing/2014/main" id="{1ECDFB17-19D5-426F-BF1F-240B48A43B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07594" y="1595663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5" name="文本占位符 9">
            <a:extLst>
              <a:ext uri="{FF2B5EF4-FFF2-40B4-BE49-F238E27FC236}">
                <a16:creationId xmlns:a16="http://schemas.microsoft.com/office/drawing/2014/main" id="{FEBD4FB2-6742-4E3A-B669-549DD26D0F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07594" y="2020913"/>
            <a:ext cx="2474844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6" name="文本占位符 5">
            <a:extLst>
              <a:ext uri="{FF2B5EF4-FFF2-40B4-BE49-F238E27FC236}">
                <a16:creationId xmlns:a16="http://schemas.microsoft.com/office/drawing/2014/main" id="{BDD22378-04B4-4C57-ABDD-8F539B82F6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21130" y="4162871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7" name="文本占位符 9">
            <a:extLst>
              <a:ext uri="{FF2B5EF4-FFF2-40B4-BE49-F238E27FC236}">
                <a16:creationId xmlns:a16="http://schemas.microsoft.com/office/drawing/2014/main" id="{954E0D98-E67F-4AD1-A783-6FEE42B741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321130" y="4588121"/>
            <a:ext cx="2474844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r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8" name="文本占位符 5">
            <a:extLst>
              <a:ext uri="{FF2B5EF4-FFF2-40B4-BE49-F238E27FC236}">
                <a16:creationId xmlns:a16="http://schemas.microsoft.com/office/drawing/2014/main" id="{73579B8D-3E9A-4A9E-B5EB-F3A584078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07594" y="4162871"/>
            <a:ext cx="2474844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9" name="文本占位符 9">
            <a:extLst>
              <a:ext uri="{FF2B5EF4-FFF2-40B4-BE49-F238E27FC236}">
                <a16:creationId xmlns:a16="http://schemas.microsoft.com/office/drawing/2014/main" id="{AF25DA71-0E3C-4FED-B41D-4B912CEA64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07594" y="4588121"/>
            <a:ext cx="2474844" cy="382284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lnSpc>
                <a:spcPct val="130000"/>
              </a:lnSpc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0" name="图片占位符 79">
            <a:extLst>
              <a:ext uri="{FF2B5EF4-FFF2-40B4-BE49-F238E27FC236}">
                <a16:creationId xmlns:a16="http://schemas.microsoft.com/office/drawing/2014/main" id="{7132641F-01E1-453F-A61A-D5CBD104728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5229120" y="2338476"/>
            <a:ext cx="1814400" cy="1814400"/>
          </a:xfrm>
          <a:custGeom>
            <a:avLst/>
            <a:gdLst>
              <a:gd name="connsiteX0" fmla="*/ 901794 w 1814400"/>
              <a:gd name="connsiteY0" fmla="*/ 0 h 1814400"/>
              <a:gd name="connsiteX1" fmla="*/ 912607 w 1814400"/>
              <a:gd name="connsiteY1" fmla="*/ 0 h 1814400"/>
              <a:gd name="connsiteX2" fmla="*/ 999984 w 1814400"/>
              <a:gd name="connsiteY2" fmla="*/ 4412 h 1814400"/>
              <a:gd name="connsiteX3" fmla="*/ 1809988 w 1814400"/>
              <a:gd name="connsiteY3" fmla="*/ 814416 h 1814400"/>
              <a:gd name="connsiteX4" fmla="*/ 1814400 w 1814400"/>
              <a:gd name="connsiteY4" fmla="*/ 901793 h 1814400"/>
              <a:gd name="connsiteX5" fmla="*/ 1814400 w 1814400"/>
              <a:gd name="connsiteY5" fmla="*/ 912607 h 1814400"/>
              <a:gd name="connsiteX6" fmla="*/ 1809988 w 1814400"/>
              <a:gd name="connsiteY6" fmla="*/ 999984 h 1814400"/>
              <a:gd name="connsiteX7" fmla="*/ 999984 w 1814400"/>
              <a:gd name="connsiteY7" fmla="*/ 1809988 h 1814400"/>
              <a:gd name="connsiteX8" fmla="*/ 912606 w 1814400"/>
              <a:gd name="connsiteY8" fmla="*/ 1814400 h 1814400"/>
              <a:gd name="connsiteX9" fmla="*/ 901794 w 1814400"/>
              <a:gd name="connsiteY9" fmla="*/ 1814400 h 1814400"/>
              <a:gd name="connsiteX10" fmla="*/ 814416 w 1814400"/>
              <a:gd name="connsiteY10" fmla="*/ 1809988 h 1814400"/>
              <a:gd name="connsiteX11" fmla="*/ 4412 w 1814400"/>
              <a:gd name="connsiteY11" fmla="*/ 999984 h 1814400"/>
              <a:gd name="connsiteX12" fmla="*/ 0 w 1814400"/>
              <a:gd name="connsiteY12" fmla="*/ 912606 h 1814400"/>
              <a:gd name="connsiteX13" fmla="*/ 0 w 1814400"/>
              <a:gd name="connsiteY13" fmla="*/ 901794 h 1814400"/>
              <a:gd name="connsiteX14" fmla="*/ 4412 w 1814400"/>
              <a:gd name="connsiteY14" fmla="*/ 814416 h 1814400"/>
              <a:gd name="connsiteX15" fmla="*/ 814416 w 1814400"/>
              <a:gd name="connsiteY15" fmla="*/ 4412 h 18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14400" h="1814400">
                <a:moveTo>
                  <a:pt x="901794" y="0"/>
                </a:moveTo>
                <a:lnTo>
                  <a:pt x="912607" y="0"/>
                </a:lnTo>
                <a:lnTo>
                  <a:pt x="999984" y="4412"/>
                </a:lnTo>
                <a:cubicBezTo>
                  <a:pt x="1427076" y="47786"/>
                  <a:pt x="1766614" y="387325"/>
                  <a:pt x="1809988" y="814416"/>
                </a:cubicBezTo>
                <a:lnTo>
                  <a:pt x="1814400" y="901793"/>
                </a:lnTo>
                <a:lnTo>
                  <a:pt x="1814400" y="912607"/>
                </a:lnTo>
                <a:lnTo>
                  <a:pt x="1809988" y="999984"/>
                </a:lnTo>
                <a:cubicBezTo>
                  <a:pt x="1766614" y="1427076"/>
                  <a:pt x="1427076" y="1766614"/>
                  <a:pt x="999984" y="1809988"/>
                </a:cubicBezTo>
                <a:lnTo>
                  <a:pt x="912606" y="1814400"/>
                </a:lnTo>
                <a:lnTo>
                  <a:pt x="901794" y="1814400"/>
                </a:lnTo>
                <a:lnTo>
                  <a:pt x="814416" y="1809988"/>
                </a:lnTo>
                <a:cubicBezTo>
                  <a:pt x="387325" y="1766614"/>
                  <a:pt x="47786" y="1427076"/>
                  <a:pt x="4412" y="999984"/>
                </a:cubicBezTo>
                <a:lnTo>
                  <a:pt x="0" y="912606"/>
                </a:lnTo>
                <a:lnTo>
                  <a:pt x="0" y="901794"/>
                </a:lnTo>
                <a:lnTo>
                  <a:pt x="4412" y="814416"/>
                </a:lnTo>
                <a:cubicBezTo>
                  <a:pt x="47786" y="387325"/>
                  <a:pt x="387325" y="47786"/>
                  <a:pt x="814416" y="44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BC73DE9F-B950-4B5F-82EB-D752C8F3B4C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E15B1A40-8D27-4516-95C4-5F83FB9C4B56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占位符 2">
            <a:extLst>
              <a:ext uri="{FF2B5EF4-FFF2-40B4-BE49-F238E27FC236}">
                <a16:creationId xmlns:a16="http://schemas.microsoft.com/office/drawing/2014/main" id="{F4C8AFAA-4BEC-46C0-ADC5-55DF5D6F317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/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E2B1FCE9-F749-46AE-B705-D31C54B43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0D2A528D-D752-4E47-8383-62D8069988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943" y="2907753"/>
            <a:ext cx="804497" cy="5767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A6914AD-7E37-430C-958F-38B225C138EB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701E246-94A4-4855-A385-B3EB0288D231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71009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首页封面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2">
            <a:extLst>
              <a:ext uri="{FF2B5EF4-FFF2-40B4-BE49-F238E27FC236}">
                <a16:creationId xmlns:a16="http://schemas.microsoft.com/office/drawing/2014/main" id="{D9C7B864-8CAC-4734-AE3D-E494428B43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81000"/>
            <a:ext cx="12192000" cy="31406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>
            <p:ph type="ctrTitle"/>
          </p:nvPr>
        </p:nvSpPr>
        <p:spPr>
          <a:xfrm>
            <a:off x="673099" y="3938186"/>
            <a:ext cx="10845800" cy="84023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</a:defRPr>
            </a:lvl1pPr>
          </a:lstStyle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D0F227-66E7-4EFD-844A-F9446C0C6937}"/>
              </a:ext>
            </a:extLst>
          </p:cNvPr>
          <p:cNvSpPr/>
          <p:nvPr userDrawn="1"/>
        </p:nvSpPr>
        <p:spPr>
          <a:xfrm>
            <a:off x="9918700" y="2489808"/>
            <a:ext cx="2273300" cy="2171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E3FA38B-7232-4D93-A2A1-35012E74698A}"/>
              </a:ext>
            </a:extLst>
          </p:cNvPr>
          <p:cNvSpPr/>
          <p:nvPr userDrawn="1"/>
        </p:nvSpPr>
        <p:spPr>
          <a:xfrm>
            <a:off x="0" y="2489808"/>
            <a:ext cx="2273300" cy="2171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3D3E1E3-654F-4624-8F1D-260A2AAF35EC}"/>
              </a:ext>
            </a:extLst>
          </p:cNvPr>
          <p:cNvSpPr/>
          <p:nvPr userDrawn="1"/>
        </p:nvSpPr>
        <p:spPr>
          <a:xfrm>
            <a:off x="-1" y="-1"/>
            <a:ext cx="12208017" cy="38670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61CE1B-9DFA-4608-8F13-9FFC782BF8DB}"/>
              </a:ext>
            </a:extLst>
          </p:cNvPr>
          <p:cNvSpPr/>
          <p:nvPr userDrawn="1"/>
        </p:nvSpPr>
        <p:spPr>
          <a:xfrm>
            <a:off x="-1" y="6654800"/>
            <a:ext cx="12208017" cy="203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162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098ABD9-EB36-4F6B-AFC6-AFDA1302981D}"/>
              </a:ext>
            </a:extLst>
          </p:cNvPr>
          <p:cNvGrpSpPr/>
          <p:nvPr userDrawn="1"/>
        </p:nvGrpSpPr>
        <p:grpSpPr>
          <a:xfrm>
            <a:off x="6035902" y="5093568"/>
            <a:ext cx="133352" cy="148470"/>
            <a:chOff x="5962650" y="4649860"/>
            <a:chExt cx="266700" cy="409576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96DA4F9-17CF-4945-88E1-34B8EA4DFC7D}"/>
                </a:ext>
              </a:extLst>
            </p:cNvPr>
            <p:cNvCxnSpPr/>
            <p:nvPr/>
          </p:nvCxnSpPr>
          <p:spPr>
            <a:xfrm flipH="1">
              <a:off x="5962650" y="4649861"/>
              <a:ext cx="266700" cy="4095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9F08931-2AB1-46D5-8FF3-BE080148C405}"/>
                </a:ext>
              </a:extLst>
            </p:cNvPr>
            <p:cNvCxnSpPr/>
            <p:nvPr/>
          </p:nvCxnSpPr>
          <p:spPr>
            <a:xfrm>
              <a:off x="5962650" y="4649860"/>
              <a:ext cx="266700" cy="4095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占位符 62">
            <a:extLst>
              <a:ext uri="{FF2B5EF4-FFF2-40B4-BE49-F238E27FC236}">
                <a16:creationId xmlns:a16="http://schemas.microsoft.com/office/drawing/2014/main" id="{F93920DB-23AD-4C14-BE72-B7282B627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60219" y="5561881"/>
            <a:ext cx="1028169" cy="36933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</a:t>
            </a:r>
          </a:p>
        </p:txBody>
      </p:sp>
      <p:sp>
        <p:nvSpPr>
          <p:cNvPr id="22" name="文本占位符 62">
            <a:extLst>
              <a:ext uri="{FF2B5EF4-FFF2-40B4-BE49-F238E27FC236}">
                <a16:creationId xmlns:a16="http://schemas.microsoft.com/office/drawing/2014/main" id="{3C036073-EA2A-4994-B62B-E152D3CC14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9831" y="5561881"/>
            <a:ext cx="1106169" cy="41541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89C4A05-DA61-4A45-98BE-54EF5016C602}"/>
              </a:ext>
            </a:extLst>
          </p:cNvPr>
          <p:cNvSpPr txBox="1"/>
          <p:nvPr userDrawn="1"/>
        </p:nvSpPr>
        <p:spPr>
          <a:xfrm>
            <a:off x="5237156" y="5476668"/>
            <a:ext cx="1654188" cy="45544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800" cap="none" spc="1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 丨</a:t>
            </a:r>
            <a:endParaRPr kumimoji="0" lang="en-US" altLang="zh-CN" sz="2000" b="0" i="0" u="none" strike="noStrike" kern="800" cap="none" spc="100" normalizeH="0" baseline="0" noProof="0" dirty="0">
              <a:ln>
                <a:noFill/>
              </a:ln>
              <a:solidFill>
                <a:schemeClr val="accent3">
                  <a:alpha val="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4" name="文本占位符 62">
            <a:extLst>
              <a:ext uri="{FF2B5EF4-FFF2-40B4-BE49-F238E27FC236}">
                <a16:creationId xmlns:a16="http://schemas.microsoft.com/office/drawing/2014/main" id="{9314EED9-B190-4E8D-BB96-01EDC3AE37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81317" y="5561881"/>
            <a:ext cx="1476000" cy="36933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</a:t>
            </a:r>
          </a:p>
        </p:txBody>
      </p:sp>
      <p:sp>
        <p:nvSpPr>
          <p:cNvPr id="25" name="文本占位符 62">
            <a:extLst>
              <a:ext uri="{FF2B5EF4-FFF2-40B4-BE49-F238E27FC236}">
                <a16:creationId xmlns:a16="http://schemas.microsoft.com/office/drawing/2014/main" id="{0051A3D9-B1B5-4996-951E-13F535B2710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3183" y="5561881"/>
            <a:ext cx="1476000" cy="369332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>
              <a:buNone/>
              <a:defRPr kumimoji="0" lang="zh-CN" altLang="en-US" sz="2000" b="0" i="0" u="none" strike="noStrike" kern="800" cap="none" spc="100" normalizeH="0" baseline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</a:t>
            </a:r>
          </a:p>
        </p:txBody>
      </p:sp>
    </p:spTree>
    <p:extLst>
      <p:ext uri="{BB962C8B-B14F-4D97-AF65-F5344CB8AC3E}">
        <p14:creationId xmlns:p14="http://schemas.microsoft.com/office/powerpoint/2010/main" val="2200127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BB90F5D-484D-4F9C-AFD1-7A976070DB0C}"/>
              </a:ext>
            </a:extLst>
          </p:cNvPr>
          <p:cNvSpPr/>
          <p:nvPr userDrawn="1"/>
        </p:nvSpPr>
        <p:spPr>
          <a:xfrm>
            <a:off x="587375" y="368300"/>
            <a:ext cx="11017250" cy="6121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4D2D445-B884-47B1-BDDE-CF0BD0C0D0A1}"/>
              </a:ext>
            </a:extLst>
          </p:cNvPr>
          <p:cNvSpPr/>
          <p:nvPr userDrawn="1"/>
        </p:nvSpPr>
        <p:spPr>
          <a:xfrm>
            <a:off x="990600" y="657225"/>
            <a:ext cx="54000" cy="3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占位符 2">
            <a:extLst>
              <a:ext uri="{FF2B5EF4-FFF2-40B4-BE49-F238E27FC236}">
                <a16:creationId xmlns:a16="http://schemas.microsoft.com/office/drawing/2014/main" id="{3BC998DD-4077-44AD-A464-B51A179565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35922" y="628954"/>
            <a:ext cx="8458200" cy="480131"/>
          </a:xfrm>
          <a:prstGeom prst="rect">
            <a:avLst/>
          </a:prstGeom>
          <a:effectLst>
            <a:outerShdw blurRad="38100" dist="38100" dir="2700000" algn="ctr" rotWithShape="0">
              <a:prstClr val="black">
                <a:alpha val="20000"/>
              </a:prstClr>
            </a:outerShdw>
          </a:effectLst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57F00D6-92A9-49D8-B09B-12E366BAEE2A}"/>
              </a:ext>
            </a:extLst>
          </p:cNvPr>
          <p:cNvSpPr txBox="1"/>
          <p:nvPr userDrawn="1"/>
        </p:nvSpPr>
        <p:spPr>
          <a:xfrm>
            <a:off x="8810289" y="5968622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BBAF214-7C61-4DA0-8EEC-734FDA0A3F03}"/>
              </a:ext>
            </a:extLst>
          </p:cNvPr>
          <p:cNvSpPr txBox="1"/>
          <p:nvPr userDrawn="1"/>
        </p:nvSpPr>
        <p:spPr>
          <a:xfrm>
            <a:off x="990600" y="5980897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E570A4EA-E74A-4F28-AF7D-A1261B4D31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9348523" y="738856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1645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1E4AC52-8DB1-4EC4-9EA4-5A10D6DCD036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3AD8F534-8F33-40FD-AEE6-BFE95348879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81329"/>
            <a:ext cx="8458200" cy="480131"/>
          </a:xfrm>
          <a:prstGeom prst="rect">
            <a:avLst/>
          </a:prstGeom>
          <a:effectLst>
            <a:outerShdw blurRad="38100" dist="38100" dir="2700000" algn="ctr" rotWithShape="0">
              <a:prstClr val="black">
                <a:alpha val="20000"/>
              </a:prstClr>
            </a:outerShdw>
          </a:effectLst>
        </p:spPr>
        <p:txBody>
          <a:bodyPr lIns="0" rIns="0">
            <a:noAutofit/>
          </a:bodyPr>
          <a:lstStyle>
            <a:lvl1pPr marL="0" indent="0">
              <a:buNone/>
              <a:defRPr kumimoji="0" lang="zh-CN" altLang="en-US" sz="2800" b="1" i="0" u="none" strike="noStrike" kern="1200" cap="none" spc="0" normalizeH="0" baseline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编辑母版文本样式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5A21F28-12FA-4571-823C-E0F6948B1D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D52742F-7C88-47D1-8660-4C0F4E302F8C}"/>
              </a:ext>
            </a:extLst>
          </p:cNvPr>
          <p:cNvSpPr/>
          <p:nvPr userDrawn="1"/>
        </p:nvSpPr>
        <p:spPr>
          <a:xfrm>
            <a:off x="0" y="6489702"/>
            <a:ext cx="12192000" cy="3793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dist="38100" dir="162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D034B1-97DD-44F5-8CBC-E6134B5B62E3}"/>
              </a:ext>
            </a:extLst>
          </p:cNvPr>
          <p:cNvSpPr/>
          <p:nvPr userDrawn="1"/>
        </p:nvSpPr>
        <p:spPr>
          <a:xfrm>
            <a:off x="587375" y="981075"/>
            <a:ext cx="11017250" cy="5219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C11D10-7B1C-412C-B9D5-D6ACA6FE4BCE}"/>
              </a:ext>
            </a:extLst>
          </p:cNvPr>
          <p:cNvSpPr/>
          <p:nvPr userDrawn="1"/>
        </p:nvSpPr>
        <p:spPr>
          <a:xfrm>
            <a:off x="587375" y="981075"/>
            <a:ext cx="11017250" cy="7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5400000" algn="t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076881-FFF0-43BD-9EAA-A4BAFC09278F}"/>
              </a:ext>
            </a:extLst>
          </p:cNvPr>
          <p:cNvSpPr txBox="1"/>
          <p:nvPr userDrawn="1"/>
        </p:nvSpPr>
        <p:spPr>
          <a:xfrm>
            <a:off x="10024945" y="225425"/>
            <a:ext cx="1034257" cy="31547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9900">
                <a:solidFill>
                  <a:schemeClr val="accent3"/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rPr>
              <a:t>”</a:t>
            </a:r>
            <a:endParaRPr lang="zh-CN" altLang="en-US" sz="19900">
              <a:solidFill>
                <a:schemeClr val="accent3"/>
              </a:solidFill>
              <a:latin typeface="Arial" panose="020B0604020202020204" pitchFamily="34" charset="0"/>
              <a:ea typeface="思源宋体 CN Heavy" panose="02020900000000000000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5789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9871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86791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177094"/>
            <a:ext cx="7200000" cy="480131"/>
          </a:xfrm>
        </p:spPr>
        <p:txBody>
          <a:bodyPr>
            <a:no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82CBBA8-4A8E-417D-BD3F-F253E82048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A0CFD07-0652-4D37-9525-07F35556472D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40F36B5F-2506-4939-8184-4849BB1009E2}"/>
              </a:ext>
            </a:extLst>
          </p:cNvPr>
          <p:cNvSpPr txBox="1"/>
          <p:nvPr userDrawn="1"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14E58-F9C1-48CD-A434-80D730D9B08B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D9A065D-85E7-4344-B13F-16BD72E71094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177094"/>
            <a:ext cx="7200000" cy="480131"/>
          </a:xfrm>
        </p:spPr>
        <p:txBody>
          <a:bodyPr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D33B50-CFBF-4384-B471-72CE2169C8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7375" y="873125"/>
            <a:ext cx="11017250" cy="5219700"/>
          </a:xfrm>
        </p:spPr>
        <p:txBody>
          <a:bodyPr>
            <a:no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84052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801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94E53D6-E420-485A-80AE-66A5DD92E7C5}"/>
              </a:ext>
            </a:extLst>
          </p:cNvPr>
          <p:cNvSpPr/>
          <p:nvPr userDrawn="1"/>
        </p:nvSpPr>
        <p:spPr>
          <a:xfrm>
            <a:off x="587375" y="0"/>
            <a:ext cx="2549525" cy="2527300"/>
          </a:xfrm>
          <a:prstGeom prst="rect">
            <a:avLst/>
          </a:prstGeom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1B4901-BF36-4052-B4AE-6F2703E513DD}"/>
              </a:ext>
            </a:extLst>
          </p:cNvPr>
          <p:cNvCxnSpPr>
            <a:cxnSpLocks/>
          </p:cNvCxnSpPr>
          <p:nvPr userDrawn="1"/>
        </p:nvCxnSpPr>
        <p:spPr>
          <a:xfrm>
            <a:off x="883333" y="1973686"/>
            <a:ext cx="791648" cy="0"/>
          </a:xfrm>
          <a:prstGeom prst="line">
            <a:avLst/>
          </a:prstGeom>
          <a:ln w="50800" cap="sq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 hidden="1">
            <a:extLst>
              <a:ext uri="{FF2B5EF4-FFF2-40B4-BE49-F238E27FC236}">
                <a16:creationId xmlns:a16="http://schemas.microsoft.com/office/drawing/2014/main" id="{A841DC8E-D675-4DF4-86EC-B00834295660}"/>
              </a:ext>
            </a:extLst>
          </p:cNvPr>
          <p:cNvSpPr txBox="1"/>
          <p:nvPr userDrawn="1"/>
        </p:nvSpPr>
        <p:spPr>
          <a:xfrm>
            <a:off x="656488" y="-360878"/>
            <a:ext cx="1034257" cy="31547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9900">
                <a:solidFill>
                  <a:schemeClr val="bg1">
                    <a:alpha val="53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zh-CN" altLang="en-US" sz="19900">
              <a:solidFill>
                <a:schemeClr val="bg1">
                  <a:alpha val="53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箭头: 下 1">
            <a:extLst>
              <a:ext uri="{FF2B5EF4-FFF2-40B4-BE49-F238E27FC236}">
                <a16:creationId xmlns:a16="http://schemas.microsoft.com/office/drawing/2014/main" id="{39CB82C0-1DC4-4A5F-AE75-341E192E0935}"/>
              </a:ext>
            </a:extLst>
          </p:cNvPr>
          <p:cNvSpPr/>
          <p:nvPr userDrawn="1"/>
        </p:nvSpPr>
        <p:spPr>
          <a:xfrm>
            <a:off x="1320930" y="2527300"/>
            <a:ext cx="1082414" cy="4076698"/>
          </a:xfrm>
          <a:prstGeom prst="downArrow">
            <a:avLst>
              <a:gd name="adj1" fmla="val 50000"/>
              <a:gd name="adj2" fmla="val 44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625D4220-9DF6-41EF-9CF9-91A16876BD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89350" y="1117236"/>
            <a:ext cx="7740650" cy="5656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28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编辑母版文本样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7A01E090-493D-455E-88C7-7BF366090F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89350" y="2971800"/>
            <a:ext cx="7740650" cy="4169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4" name="文本占位符 23" hidden="1">
            <a:extLst>
              <a:ext uri="{FF2B5EF4-FFF2-40B4-BE49-F238E27FC236}">
                <a16:creationId xmlns:a16="http://schemas.microsoft.com/office/drawing/2014/main" id="{2A37338E-52ED-465E-AF23-8619862413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9300" y="1110289"/>
            <a:ext cx="2387600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EAE505F-AFDD-420F-B974-B1675A5185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758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>
            <a:extLst>
              <a:ext uri="{FF2B5EF4-FFF2-40B4-BE49-F238E27FC236}">
                <a16:creationId xmlns:a16="http://schemas.microsoft.com/office/drawing/2014/main" id="{7CD89FC2-7B90-4D49-82C7-4C9F7E10BB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20638" y="1"/>
            <a:ext cx="12253913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E31823F-F7B7-4ACE-8E66-0B2C11904EA3}"/>
              </a:ext>
            </a:extLst>
          </p:cNvPr>
          <p:cNvCxnSpPr>
            <a:cxnSpLocks/>
          </p:cNvCxnSpPr>
          <p:nvPr userDrawn="1"/>
        </p:nvCxnSpPr>
        <p:spPr>
          <a:xfrm>
            <a:off x="587375" y="5027888"/>
            <a:ext cx="927100" cy="0"/>
          </a:xfrm>
          <a:prstGeom prst="line">
            <a:avLst/>
          </a:prstGeom>
          <a:ln w="50800">
            <a:solidFill>
              <a:schemeClr val="bg1"/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F2863D59-1CBF-4B50-9BFA-0564D8D3ABC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6311" y="5337627"/>
            <a:ext cx="4826001" cy="735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文本占位符 22">
            <a:extLst>
              <a:ext uri="{FF2B5EF4-FFF2-40B4-BE49-F238E27FC236}">
                <a16:creationId xmlns:a16="http://schemas.microsoft.com/office/drawing/2014/main" id="{3632335E-01D8-4852-A080-16F697CFC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47899" y="1315427"/>
            <a:ext cx="2664000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4" name="文本占位符 22">
            <a:extLst>
              <a:ext uri="{FF2B5EF4-FFF2-40B4-BE49-F238E27FC236}">
                <a16:creationId xmlns:a16="http://schemas.microsoft.com/office/drawing/2014/main" id="{7347B668-8EA6-48DF-A04B-D54E916072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47899" y="931597"/>
            <a:ext cx="2794628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文本占位符 22">
            <a:extLst>
              <a:ext uri="{FF2B5EF4-FFF2-40B4-BE49-F238E27FC236}">
                <a16:creationId xmlns:a16="http://schemas.microsoft.com/office/drawing/2014/main" id="{3E6B6BB2-EAC0-47E2-A7D0-63C16A6C34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94398" y="1738527"/>
            <a:ext cx="2664000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7" name="文本占位符 22">
            <a:extLst>
              <a:ext uri="{FF2B5EF4-FFF2-40B4-BE49-F238E27FC236}">
                <a16:creationId xmlns:a16="http://schemas.microsoft.com/office/drawing/2014/main" id="{361CBD48-807C-4E7D-BB38-ADF176B709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94398" y="1354697"/>
            <a:ext cx="2794628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9" name="文本占位符 22">
            <a:extLst>
              <a:ext uri="{FF2B5EF4-FFF2-40B4-BE49-F238E27FC236}">
                <a16:creationId xmlns:a16="http://schemas.microsoft.com/office/drawing/2014/main" id="{E0093232-2446-4745-815B-2C6200F5EC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48522" y="1901523"/>
            <a:ext cx="2794628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8" name="文本占位符 22">
            <a:extLst>
              <a:ext uri="{FF2B5EF4-FFF2-40B4-BE49-F238E27FC236}">
                <a16:creationId xmlns:a16="http://schemas.microsoft.com/office/drawing/2014/main" id="{DD63B69F-B475-49F2-9C1B-34BA812B09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48522" y="2285353"/>
            <a:ext cx="2664000" cy="3416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6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9E69358B-8A66-4701-9695-E1D8745D5D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60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4824" y="177094"/>
            <a:ext cx="10850563" cy="480131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357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357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357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C4C338F-0ADD-43DC-A5FD-EFE19ACFF6F4}"/>
              </a:ext>
            </a:extLst>
          </p:cNvPr>
          <p:cNvCxnSpPr/>
          <p:nvPr userDrawn="1"/>
        </p:nvCxnSpPr>
        <p:spPr>
          <a:xfrm>
            <a:off x="587375" y="6197600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9B8C67F-9386-40AF-B0E1-79E6FD118E44}"/>
              </a:ext>
            </a:extLst>
          </p:cNvPr>
          <p:cNvSpPr txBox="1"/>
          <p:nvPr userDrawn="1"/>
        </p:nvSpPr>
        <p:spPr>
          <a:xfrm>
            <a:off x="944166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tx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2D4843-FF32-437F-8C2C-EA048861A905}"/>
              </a:ext>
            </a:extLst>
          </p:cNvPr>
          <p:cNvSpPr txBox="1"/>
          <p:nvPr userDrawn="1"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solidFill>
                  <a:schemeClr val="tx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839D969-F520-402C-817C-D3C06D1495A7}"/>
              </a:ext>
            </a:extLst>
          </p:cNvPr>
          <p:cNvCxnSpPr/>
          <p:nvPr userDrawn="1"/>
        </p:nvCxnSpPr>
        <p:spPr>
          <a:xfrm>
            <a:off x="587375" y="657225"/>
            <a:ext cx="11017250" cy="0"/>
          </a:xfrm>
          <a:prstGeom prst="line">
            <a:avLst/>
          </a:prstGeom>
          <a:ln w="12700">
            <a:solidFill>
              <a:schemeClr val="tx1">
                <a:alpha val="23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7D300A24-89B4-453F-A30B-603ABB258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51" r:id="rId3"/>
    <p:sldLayoutId id="2147483665" r:id="rId4"/>
    <p:sldLayoutId id="2147483654" r:id="rId5"/>
    <p:sldLayoutId id="2147483664" r:id="rId6"/>
    <p:sldLayoutId id="2147483662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972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9.jpeg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1.jpeg"/><Relationship Id="rId4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A70AB228-506A-49BF-B026-B4A106E8B90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8" b="3568"/>
          <a:stretch>
            <a:fillRect/>
          </a:stretch>
        </p:blipFill>
        <p:spPr/>
      </p:pic>
      <p:sp>
        <p:nvSpPr>
          <p:cNvPr id="9" name="标题 8">
            <a:extLst>
              <a:ext uri="{FF2B5EF4-FFF2-40B4-BE49-F238E27FC236}">
                <a16:creationId xmlns:a16="http://schemas.microsoft.com/office/drawing/2014/main" id="{7D24B055-4F53-4AC9-B9AD-5E757AF0B9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论文答辩</a:t>
            </a:r>
            <a:r>
              <a:rPr lang="en-US" altLang="zh-CN"/>
              <a:t>PPT</a:t>
            </a:r>
            <a:r>
              <a:rPr lang="zh-CN" altLang="en-US"/>
              <a:t>模板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DB85A21-A7F4-45EA-A988-10C4720C9E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蔡劭杨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DF7C1A4B-AA94-4F0E-8E76-EC62E61851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秦院士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DE875B01-9F46-4584-BC2D-E0527BF920E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指导老师：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5F46D231-9EF6-4D00-BF26-7199F6F83F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答辩学生：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39BD5BAB-8F85-46AB-A308-B1871588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+mj-ea"/>
              </a:rPr>
              <a:t>国内主流数据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B4BA78E-3BFA-452F-9683-24EADEEA5782}"/>
              </a:ext>
            </a:extLst>
          </p:cNvPr>
          <p:cNvSpPr/>
          <p:nvPr/>
        </p:nvSpPr>
        <p:spPr>
          <a:xfrm>
            <a:off x="983341" y="1304925"/>
            <a:ext cx="2016000" cy="39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国内主要数据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1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8DA96EFC-5A92-4B99-837C-8CB4F2AD4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8459135"/>
              </p:ext>
            </p:extLst>
          </p:nvPr>
        </p:nvGraphicFramePr>
        <p:xfrm>
          <a:off x="6353196" y="1304925"/>
          <a:ext cx="5084061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占位符 9">
            <a:extLst>
              <a:ext uri="{FF2B5EF4-FFF2-40B4-BE49-F238E27FC236}">
                <a16:creationId xmlns:a16="http://schemas.microsoft.com/office/drawing/2014/main" id="{D6FAECCB-4797-4088-954B-73ECDCA99E05}"/>
              </a:ext>
            </a:extLst>
          </p:cNvPr>
          <p:cNvSpPr txBox="1">
            <a:spLocks/>
          </p:cNvSpPr>
          <p:nvPr/>
        </p:nvSpPr>
        <p:spPr>
          <a:xfrm>
            <a:off x="983342" y="1789330"/>
            <a:ext cx="4752000" cy="741421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视频提供了功能强大的方法帮助您证明您的观点。</a:t>
            </a:r>
            <a:endParaRPr lang="en-US" altLang="zh-CN" sz="16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当您代码中进行粘您也。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4D6E297-6F1D-4AD7-B178-62E440B7BB5C}"/>
              </a:ext>
            </a:extLst>
          </p:cNvPr>
          <p:cNvSpPr/>
          <p:nvPr/>
        </p:nvSpPr>
        <p:spPr>
          <a:xfrm>
            <a:off x="983341" y="2905125"/>
            <a:ext cx="2016000" cy="39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国内主要数据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2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4" name="文本占位符 9">
            <a:extLst>
              <a:ext uri="{FF2B5EF4-FFF2-40B4-BE49-F238E27FC236}">
                <a16:creationId xmlns:a16="http://schemas.microsoft.com/office/drawing/2014/main" id="{3A42AEF1-4CB1-40CF-8656-66AFDBA4C53E}"/>
              </a:ext>
            </a:extLst>
          </p:cNvPr>
          <p:cNvSpPr txBox="1">
            <a:spLocks/>
          </p:cNvSpPr>
          <p:nvPr/>
        </p:nvSpPr>
        <p:spPr>
          <a:xfrm>
            <a:off x="983342" y="3389530"/>
            <a:ext cx="4752000" cy="741421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视频提供了功能强大的方法帮助您证明您的观点。</a:t>
            </a:r>
            <a:endParaRPr lang="en-US" altLang="zh-CN" sz="16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当您单击联机视频时，可以在想要添加。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1F902D0-2174-4B68-8CE0-E37287E2EF94}"/>
              </a:ext>
            </a:extLst>
          </p:cNvPr>
          <p:cNvSpPr/>
          <p:nvPr/>
        </p:nvSpPr>
        <p:spPr>
          <a:xfrm>
            <a:off x="983341" y="4505325"/>
            <a:ext cx="2016000" cy="39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国内主要数据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3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6" name="文本占位符 9">
            <a:extLst>
              <a:ext uri="{FF2B5EF4-FFF2-40B4-BE49-F238E27FC236}">
                <a16:creationId xmlns:a16="http://schemas.microsoft.com/office/drawing/2014/main" id="{9E1E4611-E335-4208-8E3B-06EBC838D19D}"/>
              </a:ext>
            </a:extLst>
          </p:cNvPr>
          <p:cNvSpPr txBox="1">
            <a:spLocks/>
          </p:cNvSpPr>
          <p:nvPr/>
        </p:nvSpPr>
        <p:spPr>
          <a:xfrm>
            <a:off x="983342" y="4989730"/>
            <a:ext cx="4752000" cy="741421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视频提供了功能强大的方法帮助您证明您的观点。</a:t>
            </a:r>
            <a:endParaRPr lang="en-US" altLang="zh-CN" sz="16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当您单击联机视频时，可以联机。</a:t>
            </a:r>
          </a:p>
        </p:txBody>
      </p:sp>
    </p:spTree>
    <p:extLst>
      <p:ext uri="{BB962C8B-B14F-4D97-AF65-F5344CB8AC3E}">
        <p14:creationId xmlns:p14="http://schemas.microsoft.com/office/powerpoint/2010/main" val="621330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70DB0F-E297-4840-A46C-7DEB9EB4D4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预计最大障碍及克服办法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8B1E6C-749F-43FA-8947-56675B4D729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最大障碍</a:t>
            </a:r>
          </a:p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8DBA10-749D-4CE3-A40B-857898B016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克服办法</a:t>
            </a:r>
          </a:p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DD02178-E2A9-49EC-8E35-2CF14B6D78C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视频提供了功能强大的方法帮助您证明您的观点。当您单击联机视频时，可以。</a:t>
            </a:r>
          </a:p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532AAEE-695B-437B-9BBD-25F2E3A966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/>
              <a:t>视频提供了功能强大的方法帮助您证明您的观点。当您单击联机视频时，可以。</a:t>
            </a:r>
          </a:p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17F5F36-94B4-4D8B-95E3-6619B8C230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最大障碍</a:t>
            </a:r>
          </a:p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4062122-2903-4609-B7A9-2DA222E72C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/>
              <a:t>视频提供了功能强大的方法帮助您证明您的观点。当您单击联机视频时，可以。</a:t>
            </a:r>
          </a:p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77A2CAC-1711-48B8-8C81-6931027C1A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/>
              <a:t>视频提供了功能强大的方法帮助您证明您的观点。当您单击联机视频时，可以。</a:t>
            </a:r>
          </a:p>
          <a:p>
            <a:endParaRPr lang="zh-CN" altLang="en-US"/>
          </a:p>
        </p:txBody>
      </p:sp>
      <p:sp>
        <p:nvSpPr>
          <p:cNvPr id="12" name="îṥľîdé">
            <a:extLst>
              <a:ext uri="{FF2B5EF4-FFF2-40B4-BE49-F238E27FC236}">
                <a16:creationId xmlns:a16="http://schemas.microsoft.com/office/drawing/2014/main" id="{AEF4B1B2-83BC-474C-AFD2-4BF7D28A2324}"/>
              </a:ext>
            </a:extLst>
          </p:cNvPr>
          <p:cNvSpPr/>
          <p:nvPr/>
        </p:nvSpPr>
        <p:spPr bwMode="auto">
          <a:xfrm>
            <a:off x="4702420" y="1957811"/>
            <a:ext cx="2687050" cy="2684384"/>
          </a:xfrm>
          <a:custGeom>
            <a:avLst/>
            <a:gdLst>
              <a:gd name="T0" fmla="*/ 744 w 746"/>
              <a:gd name="T1" fmla="*/ 419 h 746"/>
              <a:gd name="T2" fmla="*/ 717 w 746"/>
              <a:gd name="T3" fmla="*/ 519 h 746"/>
              <a:gd name="T4" fmla="*/ 704 w 746"/>
              <a:gd name="T5" fmla="*/ 527 h 746"/>
              <a:gd name="T6" fmla="*/ 648 w 746"/>
              <a:gd name="T7" fmla="*/ 513 h 746"/>
              <a:gd name="T8" fmla="*/ 580 w 746"/>
              <a:gd name="T9" fmla="*/ 602 h 746"/>
              <a:gd name="T10" fmla="*/ 607 w 746"/>
              <a:gd name="T11" fmla="*/ 652 h 746"/>
              <a:gd name="T12" fmla="*/ 603 w 746"/>
              <a:gd name="T13" fmla="*/ 668 h 746"/>
              <a:gd name="T14" fmla="*/ 513 w 746"/>
              <a:gd name="T15" fmla="*/ 720 h 746"/>
              <a:gd name="T16" fmla="*/ 498 w 746"/>
              <a:gd name="T17" fmla="*/ 716 h 746"/>
              <a:gd name="T18" fmla="*/ 468 w 746"/>
              <a:gd name="T19" fmla="*/ 667 h 746"/>
              <a:gd name="T20" fmla="*/ 357 w 746"/>
              <a:gd name="T21" fmla="*/ 681 h 746"/>
              <a:gd name="T22" fmla="*/ 341 w 746"/>
              <a:gd name="T23" fmla="*/ 736 h 746"/>
              <a:gd name="T24" fmla="*/ 327 w 746"/>
              <a:gd name="T25" fmla="*/ 744 h 746"/>
              <a:gd name="T26" fmla="*/ 227 w 746"/>
              <a:gd name="T27" fmla="*/ 717 h 746"/>
              <a:gd name="T28" fmla="*/ 219 w 746"/>
              <a:gd name="T29" fmla="*/ 703 h 746"/>
              <a:gd name="T30" fmla="*/ 232 w 746"/>
              <a:gd name="T31" fmla="*/ 648 h 746"/>
              <a:gd name="T32" fmla="*/ 143 w 746"/>
              <a:gd name="T33" fmla="*/ 579 h 746"/>
              <a:gd name="T34" fmla="*/ 93 w 746"/>
              <a:gd name="T35" fmla="*/ 607 h 746"/>
              <a:gd name="T36" fmla="*/ 77 w 746"/>
              <a:gd name="T37" fmla="*/ 603 h 746"/>
              <a:gd name="T38" fmla="*/ 26 w 746"/>
              <a:gd name="T39" fmla="*/ 513 h 746"/>
              <a:gd name="T40" fmla="*/ 30 w 746"/>
              <a:gd name="T41" fmla="*/ 497 h 746"/>
              <a:gd name="T42" fmla="*/ 79 w 746"/>
              <a:gd name="T43" fmla="*/ 468 h 746"/>
              <a:gd name="T44" fmla="*/ 64 w 746"/>
              <a:gd name="T45" fmla="*/ 356 h 746"/>
              <a:gd name="T46" fmla="*/ 9 w 746"/>
              <a:gd name="T47" fmla="*/ 340 h 746"/>
              <a:gd name="T48" fmla="*/ 1 w 746"/>
              <a:gd name="T49" fmla="*/ 326 h 746"/>
              <a:gd name="T50" fmla="*/ 28 w 746"/>
              <a:gd name="T51" fmla="*/ 226 h 746"/>
              <a:gd name="T52" fmla="*/ 42 w 746"/>
              <a:gd name="T53" fmla="*/ 218 h 746"/>
              <a:gd name="T54" fmla="*/ 98 w 746"/>
              <a:gd name="T55" fmla="*/ 232 h 746"/>
              <a:gd name="T56" fmla="*/ 166 w 746"/>
              <a:gd name="T57" fmla="*/ 143 h 746"/>
              <a:gd name="T58" fmla="*/ 139 w 746"/>
              <a:gd name="T59" fmla="*/ 93 h 746"/>
              <a:gd name="T60" fmla="*/ 143 w 746"/>
              <a:gd name="T61" fmla="*/ 77 h 746"/>
              <a:gd name="T62" fmla="*/ 232 w 746"/>
              <a:gd name="T63" fmla="*/ 26 h 746"/>
              <a:gd name="T64" fmla="*/ 248 w 746"/>
              <a:gd name="T65" fmla="*/ 30 h 746"/>
              <a:gd name="T66" fmla="*/ 278 w 746"/>
              <a:gd name="T67" fmla="*/ 79 h 746"/>
              <a:gd name="T68" fmla="*/ 389 w 746"/>
              <a:gd name="T69" fmla="*/ 64 h 746"/>
              <a:gd name="T70" fmla="*/ 405 w 746"/>
              <a:gd name="T71" fmla="*/ 9 h 746"/>
              <a:gd name="T72" fmla="*/ 419 w 746"/>
              <a:gd name="T73" fmla="*/ 1 h 746"/>
              <a:gd name="T74" fmla="*/ 519 w 746"/>
              <a:gd name="T75" fmla="*/ 28 h 746"/>
              <a:gd name="T76" fmla="*/ 527 w 746"/>
              <a:gd name="T77" fmla="*/ 42 h 746"/>
              <a:gd name="T78" fmla="*/ 513 w 746"/>
              <a:gd name="T79" fmla="*/ 97 h 746"/>
              <a:gd name="T80" fmla="*/ 593 w 746"/>
              <a:gd name="T81" fmla="*/ 156 h 746"/>
              <a:gd name="T82" fmla="*/ 593 w 746"/>
              <a:gd name="T83" fmla="*/ 156 h 746"/>
              <a:gd name="T84" fmla="*/ 603 w 746"/>
              <a:gd name="T85" fmla="*/ 166 h 746"/>
              <a:gd name="T86" fmla="*/ 653 w 746"/>
              <a:gd name="T87" fmla="*/ 138 h 746"/>
              <a:gd name="T88" fmla="*/ 668 w 746"/>
              <a:gd name="T89" fmla="*/ 143 h 746"/>
              <a:gd name="T90" fmla="*/ 695 w 746"/>
              <a:gd name="T91" fmla="*/ 189 h 746"/>
              <a:gd name="T92" fmla="*/ 720 w 746"/>
              <a:gd name="T93" fmla="*/ 232 h 746"/>
              <a:gd name="T94" fmla="*/ 716 w 746"/>
              <a:gd name="T95" fmla="*/ 248 h 746"/>
              <a:gd name="T96" fmla="*/ 667 w 746"/>
              <a:gd name="T97" fmla="*/ 277 h 746"/>
              <a:gd name="T98" fmla="*/ 682 w 746"/>
              <a:gd name="T99" fmla="*/ 389 h 746"/>
              <a:gd name="T100" fmla="*/ 736 w 746"/>
              <a:gd name="T101" fmla="*/ 405 h 746"/>
              <a:gd name="T102" fmla="*/ 744 w 746"/>
              <a:gd name="T103" fmla="*/ 419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746">
                <a:moveTo>
                  <a:pt x="744" y="419"/>
                </a:moveTo>
                <a:cubicBezTo>
                  <a:pt x="717" y="519"/>
                  <a:pt x="717" y="519"/>
                  <a:pt x="717" y="519"/>
                </a:cubicBezTo>
                <a:cubicBezTo>
                  <a:pt x="716" y="525"/>
                  <a:pt x="710" y="528"/>
                  <a:pt x="704" y="527"/>
                </a:cubicBezTo>
                <a:cubicBezTo>
                  <a:pt x="648" y="513"/>
                  <a:pt x="648" y="513"/>
                  <a:pt x="648" y="513"/>
                </a:cubicBezTo>
                <a:cubicBezTo>
                  <a:pt x="631" y="547"/>
                  <a:pt x="607" y="577"/>
                  <a:pt x="580" y="602"/>
                </a:cubicBezTo>
                <a:cubicBezTo>
                  <a:pt x="607" y="652"/>
                  <a:pt x="607" y="652"/>
                  <a:pt x="607" y="652"/>
                </a:cubicBezTo>
                <a:cubicBezTo>
                  <a:pt x="610" y="658"/>
                  <a:pt x="608" y="665"/>
                  <a:pt x="603" y="668"/>
                </a:cubicBezTo>
                <a:cubicBezTo>
                  <a:pt x="513" y="720"/>
                  <a:pt x="513" y="720"/>
                  <a:pt x="513" y="720"/>
                </a:cubicBezTo>
                <a:cubicBezTo>
                  <a:pt x="508" y="723"/>
                  <a:pt x="501" y="721"/>
                  <a:pt x="498" y="716"/>
                </a:cubicBezTo>
                <a:cubicBezTo>
                  <a:pt x="468" y="667"/>
                  <a:pt x="468" y="667"/>
                  <a:pt x="468" y="667"/>
                </a:cubicBezTo>
                <a:cubicBezTo>
                  <a:pt x="433" y="678"/>
                  <a:pt x="395" y="683"/>
                  <a:pt x="357" y="681"/>
                </a:cubicBezTo>
                <a:cubicBezTo>
                  <a:pt x="341" y="736"/>
                  <a:pt x="341" y="736"/>
                  <a:pt x="341" y="736"/>
                </a:cubicBezTo>
                <a:cubicBezTo>
                  <a:pt x="339" y="742"/>
                  <a:pt x="333" y="746"/>
                  <a:pt x="327" y="744"/>
                </a:cubicBezTo>
                <a:cubicBezTo>
                  <a:pt x="227" y="717"/>
                  <a:pt x="227" y="717"/>
                  <a:pt x="227" y="717"/>
                </a:cubicBezTo>
                <a:cubicBezTo>
                  <a:pt x="221" y="716"/>
                  <a:pt x="217" y="709"/>
                  <a:pt x="219" y="703"/>
                </a:cubicBezTo>
                <a:cubicBezTo>
                  <a:pt x="232" y="648"/>
                  <a:pt x="232" y="648"/>
                  <a:pt x="232" y="648"/>
                </a:cubicBezTo>
                <a:cubicBezTo>
                  <a:pt x="198" y="630"/>
                  <a:pt x="168" y="607"/>
                  <a:pt x="143" y="579"/>
                </a:cubicBezTo>
                <a:cubicBezTo>
                  <a:pt x="93" y="607"/>
                  <a:pt x="93" y="607"/>
                  <a:pt x="93" y="607"/>
                </a:cubicBezTo>
                <a:cubicBezTo>
                  <a:pt x="87" y="610"/>
                  <a:pt x="81" y="608"/>
                  <a:pt x="77" y="603"/>
                </a:cubicBezTo>
                <a:cubicBezTo>
                  <a:pt x="26" y="513"/>
                  <a:pt x="26" y="513"/>
                  <a:pt x="26" y="513"/>
                </a:cubicBezTo>
                <a:cubicBezTo>
                  <a:pt x="23" y="508"/>
                  <a:pt x="24" y="501"/>
                  <a:pt x="30" y="497"/>
                </a:cubicBezTo>
                <a:cubicBezTo>
                  <a:pt x="79" y="468"/>
                  <a:pt x="79" y="468"/>
                  <a:pt x="79" y="468"/>
                </a:cubicBezTo>
                <a:cubicBezTo>
                  <a:pt x="67" y="432"/>
                  <a:pt x="62" y="395"/>
                  <a:pt x="64" y="356"/>
                </a:cubicBezTo>
                <a:cubicBezTo>
                  <a:pt x="9" y="340"/>
                  <a:pt x="9" y="340"/>
                  <a:pt x="9" y="340"/>
                </a:cubicBezTo>
                <a:cubicBezTo>
                  <a:pt x="3" y="339"/>
                  <a:pt x="0" y="332"/>
                  <a:pt x="1" y="326"/>
                </a:cubicBezTo>
                <a:cubicBezTo>
                  <a:pt x="28" y="226"/>
                  <a:pt x="28" y="226"/>
                  <a:pt x="28" y="226"/>
                </a:cubicBezTo>
                <a:cubicBezTo>
                  <a:pt x="30" y="220"/>
                  <a:pt x="36" y="217"/>
                  <a:pt x="42" y="218"/>
                </a:cubicBezTo>
                <a:cubicBezTo>
                  <a:pt x="98" y="232"/>
                  <a:pt x="98" y="232"/>
                  <a:pt x="98" y="232"/>
                </a:cubicBezTo>
                <a:cubicBezTo>
                  <a:pt x="115" y="198"/>
                  <a:pt x="138" y="168"/>
                  <a:pt x="166" y="143"/>
                </a:cubicBezTo>
                <a:cubicBezTo>
                  <a:pt x="139" y="93"/>
                  <a:pt x="139" y="93"/>
                  <a:pt x="139" y="93"/>
                </a:cubicBezTo>
                <a:cubicBezTo>
                  <a:pt x="136" y="87"/>
                  <a:pt x="137" y="80"/>
                  <a:pt x="143" y="77"/>
                </a:cubicBezTo>
                <a:cubicBezTo>
                  <a:pt x="232" y="26"/>
                  <a:pt x="232" y="26"/>
                  <a:pt x="232" y="26"/>
                </a:cubicBezTo>
                <a:cubicBezTo>
                  <a:pt x="238" y="23"/>
                  <a:pt x="245" y="24"/>
                  <a:pt x="248" y="30"/>
                </a:cubicBezTo>
                <a:cubicBezTo>
                  <a:pt x="278" y="79"/>
                  <a:pt x="278" y="79"/>
                  <a:pt x="278" y="79"/>
                </a:cubicBezTo>
                <a:cubicBezTo>
                  <a:pt x="313" y="67"/>
                  <a:pt x="351" y="62"/>
                  <a:pt x="389" y="64"/>
                </a:cubicBezTo>
                <a:cubicBezTo>
                  <a:pt x="405" y="9"/>
                  <a:pt x="405" y="9"/>
                  <a:pt x="405" y="9"/>
                </a:cubicBezTo>
                <a:cubicBezTo>
                  <a:pt x="407" y="3"/>
                  <a:pt x="413" y="0"/>
                  <a:pt x="419" y="1"/>
                </a:cubicBezTo>
                <a:cubicBezTo>
                  <a:pt x="519" y="28"/>
                  <a:pt x="519" y="28"/>
                  <a:pt x="519" y="28"/>
                </a:cubicBezTo>
                <a:cubicBezTo>
                  <a:pt x="525" y="30"/>
                  <a:pt x="529" y="36"/>
                  <a:pt x="527" y="42"/>
                </a:cubicBezTo>
                <a:cubicBezTo>
                  <a:pt x="513" y="97"/>
                  <a:pt x="513" y="97"/>
                  <a:pt x="513" y="97"/>
                </a:cubicBezTo>
                <a:cubicBezTo>
                  <a:pt x="544" y="113"/>
                  <a:pt x="570" y="133"/>
                  <a:pt x="593" y="156"/>
                </a:cubicBezTo>
                <a:cubicBezTo>
                  <a:pt x="593" y="156"/>
                  <a:pt x="593" y="156"/>
                  <a:pt x="593" y="156"/>
                </a:cubicBezTo>
                <a:cubicBezTo>
                  <a:pt x="596" y="159"/>
                  <a:pt x="600" y="162"/>
                  <a:pt x="603" y="166"/>
                </a:cubicBezTo>
                <a:cubicBezTo>
                  <a:pt x="653" y="138"/>
                  <a:pt x="653" y="138"/>
                  <a:pt x="653" y="138"/>
                </a:cubicBezTo>
                <a:cubicBezTo>
                  <a:pt x="658" y="135"/>
                  <a:pt x="665" y="137"/>
                  <a:pt x="668" y="143"/>
                </a:cubicBezTo>
                <a:cubicBezTo>
                  <a:pt x="695" y="189"/>
                  <a:pt x="695" y="189"/>
                  <a:pt x="695" y="189"/>
                </a:cubicBezTo>
                <a:cubicBezTo>
                  <a:pt x="720" y="232"/>
                  <a:pt x="720" y="232"/>
                  <a:pt x="720" y="232"/>
                </a:cubicBezTo>
                <a:cubicBezTo>
                  <a:pt x="723" y="238"/>
                  <a:pt x="721" y="245"/>
                  <a:pt x="716" y="248"/>
                </a:cubicBezTo>
                <a:cubicBezTo>
                  <a:pt x="667" y="277"/>
                  <a:pt x="667" y="277"/>
                  <a:pt x="667" y="277"/>
                </a:cubicBezTo>
                <a:cubicBezTo>
                  <a:pt x="678" y="313"/>
                  <a:pt x="684" y="350"/>
                  <a:pt x="682" y="389"/>
                </a:cubicBezTo>
                <a:cubicBezTo>
                  <a:pt x="736" y="405"/>
                  <a:pt x="736" y="405"/>
                  <a:pt x="736" y="405"/>
                </a:cubicBezTo>
                <a:cubicBezTo>
                  <a:pt x="742" y="407"/>
                  <a:pt x="746" y="413"/>
                  <a:pt x="744" y="4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3" name="ïṩļîďè">
            <a:extLst>
              <a:ext uri="{FF2B5EF4-FFF2-40B4-BE49-F238E27FC236}">
                <a16:creationId xmlns:a16="http://schemas.microsoft.com/office/drawing/2014/main" id="{7654F568-9629-4614-82F6-F6A8BB72CED7}"/>
              </a:ext>
            </a:extLst>
          </p:cNvPr>
          <p:cNvSpPr/>
          <p:nvPr/>
        </p:nvSpPr>
        <p:spPr bwMode="auto">
          <a:xfrm>
            <a:off x="5131601" y="2335011"/>
            <a:ext cx="1822023" cy="1929984"/>
          </a:xfrm>
          <a:custGeom>
            <a:avLst/>
            <a:gdLst>
              <a:gd name="T0" fmla="*/ 487 w 506"/>
              <a:gd name="T1" fmla="*/ 330 h 536"/>
              <a:gd name="T2" fmla="*/ 191 w 506"/>
              <a:gd name="T3" fmla="*/ 501 h 536"/>
              <a:gd name="T4" fmla="*/ 62 w 506"/>
              <a:gd name="T5" fmla="*/ 415 h 536"/>
              <a:gd name="T6" fmla="*/ 20 w 506"/>
              <a:gd name="T7" fmla="*/ 205 h 536"/>
              <a:gd name="T8" fmla="*/ 317 w 506"/>
              <a:gd name="T9" fmla="*/ 34 h 536"/>
              <a:gd name="T10" fmla="*/ 457 w 506"/>
              <a:gd name="T11" fmla="*/ 137 h 536"/>
              <a:gd name="T12" fmla="*/ 457 w 506"/>
              <a:gd name="T13" fmla="*/ 137 h 536"/>
              <a:gd name="T14" fmla="*/ 487 w 506"/>
              <a:gd name="T15" fmla="*/ 33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6" h="536">
                <a:moveTo>
                  <a:pt x="487" y="330"/>
                </a:moveTo>
                <a:cubicBezTo>
                  <a:pt x="453" y="459"/>
                  <a:pt x="320" y="536"/>
                  <a:pt x="191" y="501"/>
                </a:cubicBezTo>
                <a:cubicBezTo>
                  <a:pt x="138" y="487"/>
                  <a:pt x="94" y="456"/>
                  <a:pt x="62" y="415"/>
                </a:cubicBezTo>
                <a:cubicBezTo>
                  <a:pt x="18" y="358"/>
                  <a:pt x="0" y="281"/>
                  <a:pt x="20" y="205"/>
                </a:cubicBezTo>
                <a:cubicBezTo>
                  <a:pt x="55" y="76"/>
                  <a:pt x="188" y="0"/>
                  <a:pt x="317" y="34"/>
                </a:cubicBezTo>
                <a:cubicBezTo>
                  <a:pt x="377" y="50"/>
                  <a:pt x="426" y="88"/>
                  <a:pt x="457" y="137"/>
                </a:cubicBezTo>
                <a:cubicBezTo>
                  <a:pt x="457" y="137"/>
                  <a:pt x="457" y="137"/>
                  <a:pt x="457" y="137"/>
                </a:cubicBezTo>
                <a:cubicBezTo>
                  <a:pt x="493" y="192"/>
                  <a:pt x="506" y="262"/>
                  <a:pt x="487" y="330"/>
                </a:cubicBez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4" name="îṡ1iḍe">
            <a:extLst>
              <a:ext uri="{FF2B5EF4-FFF2-40B4-BE49-F238E27FC236}">
                <a16:creationId xmlns:a16="http://schemas.microsoft.com/office/drawing/2014/main" id="{07BDBBFF-765C-4DE6-8E30-3386462C1D92}"/>
              </a:ext>
            </a:extLst>
          </p:cNvPr>
          <p:cNvSpPr/>
          <p:nvPr/>
        </p:nvSpPr>
        <p:spPr bwMode="auto">
          <a:xfrm>
            <a:off x="5184916" y="2396322"/>
            <a:ext cx="1768708" cy="1868673"/>
          </a:xfrm>
          <a:custGeom>
            <a:avLst/>
            <a:gdLst>
              <a:gd name="T0" fmla="*/ 472 w 491"/>
              <a:gd name="T1" fmla="*/ 313 h 519"/>
              <a:gd name="T2" fmla="*/ 176 w 491"/>
              <a:gd name="T3" fmla="*/ 484 h 519"/>
              <a:gd name="T4" fmla="*/ 47 w 491"/>
              <a:gd name="T5" fmla="*/ 398 h 519"/>
              <a:gd name="T6" fmla="*/ 42 w 491"/>
              <a:gd name="T7" fmla="*/ 389 h 519"/>
              <a:gd name="T8" fmla="*/ 17 w 491"/>
              <a:gd name="T9" fmla="*/ 205 h 519"/>
              <a:gd name="T10" fmla="*/ 313 w 491"/>
              <a:gd name="T11" fmla="*/ 34 h 519"/>
              <a:gd name="T12" fmla="*/ 436 w 491"/>
              <a:gd name="T13" fmla="*/ 112 h 519"/>
              <a:gd name="T14" fmla="*/ 442 w 491"/>
              <a:gd name="T15" fmla="*/ 120 h 519"/>
              <a:gd name="T16" fmla="*/ 442 w 491"/>
              <a:gd name="T17" fmla="*/ 120 h 519"/>
              <a:gd name="T18" fmla="*/ 472 w 491"/>
              <a:gd name="T19" fmla="*/ 313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1" h="519">
                <a:moveTo>
                  <a:pt x="472" y="313"/>
                </a:moveTo>
                <a:cubicBezTo>
                  <a:pt x="438" y="442"/>
                  <a:pt x="305" y="519"/>
                  <a:pt x="176" y="484"/>
                </a:cubicBezTo>
                <a:cubicBezTo>
                  <a:pt x="123" y="470"/>
                  <a:pt x="79" y="439"/>
                  <a:pt x="47" y="398"/>
                </a:cubicBezTo>
                <a:cubicBezTo>
                  <a:pt x="46" y="395"/>
                  <a:pt x="44" y="392"/>
                  <a:pt x="42" y="389"/>
                </a:cubicBezTo>
                <a:cubicBezTo>
                  <a:pt x="11" y="336"/>
                  <a:pt x="0" y="270"/>
                  <a:pt x="17" y="205"/>
                </a:cubicBezTo>
                <a:cubicBezTo>
                  <a:pt x="52" y="76"/>
                  <a:pt x="185" y="0"/>
                  <a:pt x="313" y="34"/>
                </a:cubicBezTo>
                <a:cubicBezTo>
                  <a:pt x="363" y="48"/>
                  <a:pt x="405" y="75"/>
                  <a:pt x="436" y="112"/>
                </a:cubicBezTo>
                <a:cubicBezTo>
                  <a:pt x="438" y="115"/>
                  <a:pt x="440" y="117"/>
                  <a:pt x="442" y="120"/>
                </a:cubicBezTo>
                <a:cubicBezTo>
                  <a:pt x="442" y="120"/>
                  <a:pt x="442" y="120"/>
                  <a:pt x="442" y="120"/>
                </a:cubicBezTo>
                <a:cubicBezTo>
                  <a:pt x="478" y="175"/>
                  <a:pt x="491" y="245"/>
                  <a:pt x="472" y="313"/>
                </a:cubicBezTo>
                <a:close/>
              </a:path>
            </a:pathLst>
          </a:custGeom>
          <a:solidFill>
            <a:srgbClr val="FFD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5" name="i$lïdè">
            <a:extLst>
              <a:ext uri="{FF2B5EF4-FFF2-40B4-BE49-F238E27FC236}">
                <a16:creationId xmlns:a16="http://schemas.microsoft.com/office/drawing/2014/main" id="{67C66889-ED66-4CCC-B365-72B1AA0C2F86}"/>
              </a:ext>
            </a:extLst>
          </p:cNvPr>
          <p:cNvSpPr/>
          <p:nvPr/>
        </p:nvSpPr>
        <p:spPr bwMode="auto">
          <a:xfrm>
            <a:off x="5184916" y="2396322"/>
            <a:ext cx="1722058" cy="1807361"/>
          </a:xfrm>
          <a:custGeom>
            <a:avLst/>
            <a:gdLst>
              <a:gd name="T0" fmla="*/ 460 w 478"/>
              <a:gd name="T1" fmla="*/ 296 h 502"/>
              <a:gd name="T2" fmla="*/ 164 w 478"/>
              <a:gd name="T3" fmla="*/ 467 h 502"/>
              <a:gd name="T4" fmla="*/ 42 w 478"/>
              <a:gd name="T5" fmla="*/ 389 h 502"/>
              <a:gd name="T6" fmla="*/ 17 w 478"/>
              <a:gd name="T7" fmla="*/ 205 h 502"/>
              <a:gd name="T8" fmla="*/ 313 w 478"/>
              <a:gd name="T9" fmla="*/ 34 h 502"/>
              <a:gd name="T10" fmla="*/ 436 w 478"/>
              <a:gd name="T11" fmla="*/ 112 h 502"/>
              <a:gd name="T12" fmla="*/ 460 w 478"/>
              <a:gd name="T13" fmla="*/ 29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8" h="502">
                <a:moveTo>
                  <a:pt x="460" y="296"/>
                </a:moveTo>
                <a:cubicBezTo>
                  <a:pt x="426" y="425"/>
                  <a:pt x="293" y="502"/>
                  <a:pt x="164" y="467"/>
                </a:cubicBezTo>
                <a:cubicBezTo>
                  <a:pt x="115" y="454"/>
                  <a:pt x="73" y="426"/>
                  <a:pt x="42" y="389"/>
                </a:cubicBezTo>
                <a:cubicBezTo>
                  <a:pt x="11" y="336"/>
                  <a:pt x="0" y="270"/>
                  <a:pt x="17" y="205"/>
                </a:cubicBezTo>
                <a:cubicBezTo>
                  <a:pt x="52" y="76"/>
                  <a:pt x="185" y="0"/>
                  <a:pt x="313" y="34"/>
                </a:cubicBezTo>
                <a:cubicBezTo>
                  <a:pt x="363" y="48"/>
                  <a:pt x="405" y="75"/>
                  <a:pt x="436" y="112"/>
                </a:cubicBezTo>
                <a:cubicBezTo>
                  <a:pt x="467" y="166"/>
                  <a:pt x="478" y="231"/>
                  <a:pt x="460" y="2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6" name="ïś1íďe">
            <a:extLst>
              <a:ext uri="{FF2B5EF4-FFF2-40B4-BE49-F238E27FC236}">
                <a16:creationId xmlns:a16="http://schemas.microsoft.com/office/drawing/2014/main" id="{59F2859E-3295-4EA8-A3B6-4E2C1B008CA6}"/>
              </a:ext>
            </a:extLst>
          </p:cNvPr>
          <p:cNvSpPr/>
          <p:nvPr/>
        </p:nvSpPr>
        <p:spPr bwMode="auto">
          <a:xfrm>
            <a:off x="4785057" y="2637571"/>
            <a:ext cx="2604412" cy="2004624"/>
          </a:xfrm>
          <a:custGeom>
            <a:avLst/>
            <a:gdLst>
              <a:gd name="T0" fmla="*/ 721 w 723"/>
              <a:gd name="T1" fmla="*/ 230 h 557"/>
              <a:gd name="T2" fmla="*/ 694 w 723"/>
              <a:gd name="T3" fmla="*/ 330 h 557"/>
              <a:gd name="T4" fmla="*/ 681 w 723"/>
              <a:gd name="T5" fmla="*/ 338 h 557"/>
              <a:gd name="T6" fmla="*/ 625 w 723"/>
              <a:gd name="T7" fmla="*/ 324 h 557"/>
              <a:gd name="T8" fmla="*/ 557 w 723"/>
              <a:gd name="T9" fmla="*/ 413 h 557"/>
              <a:gd name="T10" fmla="*/ 584 w 723"/>
              <a:gd name="T11" fmla="*/ 463 h 557"/>
              <a:gd name="T12" fmla="*/ 580 w 723"/>
              <a:gd name="T13" fmla="*/ 479 h 557"/>
              <a:gd name="T14" fmla="*/ 490 w 723"/>
              <a:gd name="T15" fmla="*/ 531 h 557"/>
              <a:gd name="T16" fmla="*/ 475 w 723"/>
              <a:gd name="T17" fmla="*/ 527 h 557"/>
              <a:gd name="T18" fmla="*/ 445 w 723"/>
              <a:gd name="T19" fmla="*/ 478 h 557"/>
              <a:gd name="T20" fmla="*/ 334 w 723"/>
              <a:gd name="T21" fmla="*/ 492 h 557"/>
              <a:gd name="T22" fmla="*/ 318 w 723"/>
              <a:gd name="T23" fmla="*/ 547 h 557"/>
              <a:gd name="T24" fmla="*/ 304 w 723"/>
              <a:gd name="T25" fmla="*/ 555 h 557"/>
              <a:gd name="T26" fmla="*/ 204 w 723"/>
              <a:gd name="T27" fmla="*/ 528 h 557"/>
              <a:gd name="T28" fmla="*/ 196 w 723"/>
              <a:gd name="T29" fmla="*/ 514 h 557"/>
              <a:gd name="T30" fmla="*/ 209 w 723"/>
              <a:gd name="T31" fmla="*/ 459 h 557"/>
              <a:gd name="T32" fmla="*/ 120 w 723"/>
              <a:gd name="T33" fmla="*/ 390 h 557"/>
              <a:gd name="T34" fmla="*/ 70 w 723"/>
              <a:gd name="T35" fmla="*/ 418 h 557"/>
              <a:gd name="T36" fmla="*/ 54 w 723"/>
              <a:gd name="T37" fmla="*/ 414 h 557"/>
              <a:gd name="T38" fmla="*/ 3 w 723"/>
              <a:gd name="T39" fmla="*/ 324 h 557"/>
              <a:gd name="T40" fmla="*/ 7 w 723"/>
              <a:gd name="T41" fmla="*/ 308 h 557"/>
              <a:gd name="T42" fmla="*/ 56 w 723"/>
              <a:gd name="T43" fmla="*/ 279 h 557"/>
              <a:gd name="T44" fmla="*/ 41 w 723"/>
              <a:gd name="T45" fmla="*/ 167 h 557"/>
              <a:gd name="T46" fmla="*/ 80 w 723"/>
              <a:gd name="T47" fmla="*/ 292 h 557"/>
              <a:gd name="T48" fmla="*/ 40 w 723"/>
              <a:gd name="T49" fmla="*/ 329 h 557"/>
              <a:gd name="T50" fmla="*/ 68 w 723"/>
              <a:gd name="T51" fmla="*/ 375 h 557"/>
              <a:gd name="T52" fmla="*/ 118 w 723"/>
              <a:gd name="T53" fmla="*/ 349 h 557"/>
              <a:gd name="T54" fmla="*/ 248 w 723"/>
              <a:gd name="T55" fmla="*/ 445 h 557"/>
              <a:gd name="T56" fmla="*/ 236 w 723"/>
              <a:gd name="T57" fmla="*/ 490 h 557"/>
              <a:gd name="T58" fmla="*/ 295 w 723"/>
              <a:gd name="T59" fmla="*/ 506 h 557"/>
              <a:gd name="T60" fmla="*/ 313 w 723"/>
              <a:gd name="T61" fmla="*/ 458 h 557"/>
              <a:gd name="T62" fmla="*/ 458 w 723"/>
              <a:gd name="T63" fmla="*/ 446 h 557"/>
              <a:gd name="T64" fmla="*/ 488 w 723"/>
              <a:gd name="T65" fmla="*/ 481 h 557"/>
              <a:gd name="T66" fmla="*/ 539 w 723"/>
              <a:gd name="T67" fmla="*/ 450 h 557"/>
              <a:gd name="T68" fmla="*/ 522 w 723"/>
              <a:gd name="T69" fmla="*/ 407 h 557"/>
              <a:gd name="T70" fmla="*/ 612 w 723"/>
              <a:gd name="T71" fmla="*/ 300 h 557"/>
              <a:gd name="T72" fmla="*/ 659 w 723"/>
              <a:gd name="T73" fmla="*/ 289 h 557"/>
              <a:gd name="T74" fmla="*/ 672 w 723"/>
              <a:gd name="T75" fmla="*/ 240 h 557"/>
              <a:gd name="T76" fmla="*/ 632 w 723"/>
              <a:gd name="T77" fmla="*/ 217 h 557"/>
              <a:gd name="T78" fmla="*/ 628 w 723"/>
              <a:gd name="T79" fmla="*/ 78 h 557"/>
              <a:gd name="T80" fmla="*/ 679 w 723"/>
              <a:gd name="T81" fmla="*/ 42 h 557"/>
              <a:gd name="T82" fmla="*/ 672 w 723"/>
              <a:gd name="T83" fmla="*/ 0 h 557"/>
              <a:gd name="T84" fmla="*/ 697 w 723"/>
              <a:gd name="T85" fmla="*/ 43 h 557"/>
              <a:gd name="T86" fmla="*/ 693 w 723"/>
              <a:gd name="T87" fmla="*/ 59 h 557"/>
              <a:gd name="T88" fmla="*/ 644 w 723"/>
              <a:gd name="T89" fmla="*/ 88 h 557"/>
              <a:gd name="T90" fmla="*/ 659 w 723"/>
              <a:gd name="T91" fmla="*/ 200 h 557"/>
              <a:gd name="T92" fmla="*/ 713 w 723"/>
              <a:gd name="T93" fmla="*/ 216 h 557"/>
              <a:gd name="T94" fmla="*/ 721 w 723"/>
              <a:gd name="T95" fmla="*/ 23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3" h="557">
                <a:moveTo>
                  <a:pt x="721" y="230"/>
                </a:moveTo>
                <a:cubicBezTo>
                  <a:pt x="694" y="330"/>
                  <a:pt x="694" y="330"/>
                  <a:pt x="694" y="330"/>
                </a:cubicBezTo>
                <a:cubicBezTo>
                  <a:pt x="693" y="336"/>
                  <a:pt x="687" y="339"/>
                  <a:pt x="681" y="338"/>
                </a:cubicBezTo>
                <a:cubicBezTo>
                  <a:pt x="625" y="324"/>
                  <a:pt x="625" y="324"/>
                  <a:pt x="625" y="324"/>
                </a:cubicBezTo>
                <a:cubicBezTo>
                  <a:pt x="608" y="358"/>
                  <a:pt x="584" y="388"/>
                  <a:pt x="557" y="413"/>
                </a:cubicBezTo>
                <a:cubicBezTo>
                  <a:pt x="584" y="463"/>
                  <a:pt x="584" y="463"/>
                  <a:pt x="584" y="463"/>
                </a:cubicBezTo>
                <a:cubicBezTo>
                  <a:pt x="587" y="469"/>
                  <a:pt x="585" y="476"/>
                  <a:pt x="580" y="479"/>
                </a:cubicBezTo>
                <a:cubicBezTo>
                  <a:pt x="490" y="531"/>
                  <a:pt x="490" y="531"/>
                  <a:pt x="490" y="531"/>
                </a:cubicBezTo>
                <a:cubicBezTo>
                  <a:pt x="485" y="534"/>
                  <a:pt x="478" y="532"/>
                  <a:pt x="475" y="527"/>
                </a:cubicBezTo>
                <a:cubicBezTo>
                  <a:pt x="445" y="478"/>
                  <a:pt x="445" y="478"/>
                  <a:pt x="445" y="478"/>
                </a:cubicBezTo>
                <a:cubicBezTo>
                  <a:pt x="410" y="489"/>
                  <a:pt x="372" y="494"/>
                  <a:pt x="334" y="492"/>
                </a:cubicBezTo>
                <a:cubicBezTo>
                  <a:pt x="318" y="547"/>
                  <a:pt x="318" y="547"/>
                  <a:pt x="318" y="547"/>
                </a:cubicBezTo>
                <a:cubicBezTo>
                  <a:pt x="316" y="553"/>
                  <a:pt x="310" y="557"/>
                  <a:pt x="304" y="555"/>
                </a:cubicBezTo>
                <a:cubicBezTo>
                  <a:pt x="204" y="528"/>
                  <a:pt x="204" y="528"/>
                  <a:pt x="204" y="528"/>
                </a:cubicBezTo>
                <a:cubicBezTo>
                  <a:pt x="198" y="527"/>
                  <a:pt x="194" y="520"/>
                  <a:pt x="196" y="514"/>
                </a:cubicBezTo>
                <a:cubicBezTo>
                  <a:pt x="209" y="459"/>
                  <a:pt x="209" y="459"/>
                  <a:pt x="209" y="459"/>
                </a:cubicBezTo>
                <a:cubicBezTo>
                  <a:pt x="175" y="441"/>
                  <a:pt x="145" y="418"/>
                  <a:pt x="120" y="390"/>
                </a:cubicBezTo>
                <a:cubicBezTo>
                  <a:pt x="70" y="418"/>
                  <a:pt x="70" y="418"/>
                  <a:pt x="70" y="418"/>
                </a:cubicBezTo>
                <a:cubicBezTo>
                  <a:pt x="64" y="421"/>
                  <a:pt x="58" y="419"/>
                  <a:pt x="54" y="414"/>
                </a:cubicBezTo>
                <a:cubicBezTo>
                  <a:pt x="3" y="324"/>
                  <a:pt x="3" y="324"/>
                  <a:pt x="3" y="324"/>
                </a:cubicBezTo>
                <a:cubicBezTo>
                  <a:pt x="0" y="319"/>
                  <a:pt x="1" y="312"/>
                  <a:pt x="7" y="308"/>
                </a:cubicBezTo>
                <a:cubicBezTo>
                  <a:pt x="56" y="279"/>
                  <a:pt x="56" y="279"/>
                  <a:pt x="56" y="279"/>
                </a:cubicBezTo>
                <a:cubicBezTo>
                  <a:pt x="44" y="243"/>
                  <a:pt x="39" y="206"/>
                  <a:pt x="41" y="167"/>
                </a:cubicBezTo>
                <a:cubicBezTo>
                  <a:pt x="48" y="256"/>
                  <a:pt x="80" y="292"/>
                  <a:pt x="80" y="292"/>
                </a:cubicBezTo>
                <a:cubicBezTo>
                  <a:pt x="40" y="329"/>
                  <a:pt x="40" y="329"/>
                  <a:pt x="40" y="329"/>
                </a:cubicBezTo>
                <a:cubicBezTo>
                  <a:pt x="68" y="375"/>
                  <a:pt x="68" y="375"/>
                  <a:pt x="68" y="375"/>
                </a:cubicBezTo>
                <a:cubicBezTo>
                  <a:pt x="118" y="349"/>
                  <a:pt x="118" y="349"/>
                  <a:pt x="118" y="349"/>
                </a:cubicBezTo>
                <a:cubicBezTo>
                  <a:pt x="152" y="423"/>
                  <a:pt x="248" y="445"/>
                  <a:pt x="248" y="445"/>
                </a:cubicBezTo>
                <a:cubicBezTo>
                  <a:pt x="236" y="490"/>
                  <a:pt x="236" y="490"/>
                  <a:pt x="236" y="490"/>
                </a:cubicBezTo>
                <a:cubicBezTo>
                  <a:pt x="295" y="506"/>
                  <a:pt x="295" y="506"/>
                  <a:pt x="295" y="506"/>
                </a:cubicBezTo>
                <a:cubicBezTo>
                  <a:pt x="313" y="458"/>
                  <a:pt x="313" y="458"/>
                  <a:pt x="313" y="458"/>
                </a:cubicBezTo>
                <a:cubicBezTo>
                  <a:pt x="337" y="465"/>
                  <a:pt x="458" y="446"/>
                  <a:pt x="458" y="446"/>
                </a:cubicBezTo>
                <a:cubicBezTo>
                  <a:pt x="488" y="481"/>
                  <a:pt x="488" y="481"/>
                  <a:pt x="488" y="481"/>
                </a:cubicBezTo>
                <a:cubicBezTo>
                  <a:pt x="539" y="450"/>
                  <a:pt x="539" y="450"/>
                  <a:pt x="539" y="450"/>
                </a:cubicBezTo>
                <a:cubicBezTo>
                  <a:pt x="522" y="407"/>
                  <a:pt x="522" y="407"/>
                  <a:pt x="522" y="407"/>
                </a:cubicBezTo>
                <a:cubicBezTo>
                  <a:pt x="550" y="383"/>
                  <a:pt x="612" y="300"/>
                  <a:pt x="612" y="300"/>
                </a:cubicBezTo>
                <a:cubicBezTo>
                  <a:pt x="659" y="289"/>
                  <a:pt x="659" y="289"/>
                  <a:pt x="659" y="289"/>
                </a:cubicBezTo>
                <a:cubicBezTo>
                  <a:pt x="672" y="240"/>
                  <a:pt x="672" y="240"/>
                  <a:pt x="672" y="240"/>
                </a:cubicBezTo>
                <a:cubicBezTo>
                  <a:pt x="632" y="217"/>
                  <a:pt x="632" y="217"/>
                  <a:pt x="632" y="217"/>
                </a:cubicBezTo>
                <a:cubicBezTo>
                  <a:pt x="639" y="177"/>
                  <a:pt x="628" y="78"/>
                  <a:pt x="628" y="78"/>
                </a:cubicBezTo>
                <a:cubicBezTo>
                  <a:pt x="679" y="42"/>
                  <a:pt x="679" y="42"/>
                  <a:pt x="679" y="42"/>
                </a:cubicBezTo>
                <a:cubicBezTo>
                  <a:pt x="672" y="0"/>
                  <a:pt x="672" y="0"/>
                  <a:pt x="672" y="0"/>
                </a:cubicBezTo>
                <a:cubicBezTo>
                  <a:pt x="697" y="43"/>
                  <a:pt x="697" y="43"/>
                  <a:pt x="697" y="43"/>
                </a:cubicBezTo>
                <a:cubicBezTo>
                  <a:pt x="700" y="49"/>
                  <a:pt x="698" y="56"/>
                  <a:pt x="693" y="59"/>
                </a:cubicBezTo>
                <a:cubicBezTo>
                  <a:pt x="644" y="88"/>
                  <a:pt x="644" y="88"/>
                  <a:pt x="644" y="88"/>
                </a:cubicBezTo>
                <a:cubicBezTo>
                  <a:pt x="655" y="124"/>
                  <a:pt x="661" y="161"/>
                  <a:pt x="659" y="200"/>
                </a:cubicBezTo>
                <a:cubicBezTo>
                  <a:pt x="713" y="216"/>
                  <a:pt x="713" y="216"/>
                  <a:pt x="713" y="216"/>
                </a:cubicBezTo>
                <a:cubicBezTo>
                  <a:pt x="719" y="218"/>
                  <a:pt x="723" y="224"/>
                  <a:pt x="721" y="2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7" name="ïŝliďè">
            <a:extLst>
              <a:ext uri="{FF2B5EF4-FFF2-40B4-BE49-F238E27FC236}">
                <a16:creationId xmlns:a16="http://schemas.microsoft.com/office/drawing/2014/main" id="{718681DA-EF40-48FC-9AFD-67828D33A664}"/>
              </a:ext>
            </a:extLst>
          </p:cNvPr>
          <p:cNvSpPr/>
          <p:nvPr/>
        </p:nvSpPr>
        <p:spPr bwMode="auto">
          <a:xfrm>
            <a:off x="4706419" y="1957811"/>
            <a:ext cx="2132579" cy="1172919"/>
          </a:xfrm>
          <a:custGeom>
            <a:avLst/>
            <a:gdLst>
              <a:gd name="T0" fmla="*/ 592 w 592"/>
              <a:gd name="T1" fmla="*/ 156 h 326"/>
              <a:gd name="T2" fmla="*/ 592 w 592"/>
              <a:gd name="T3" fmla="*/ 156 h 326"/>
              <a:gd name="T4" fmla="*/ 493 w 592"/>
              <a:gd name="T5" fmla="*/ 106 h 326"/>
              <a:gd name="T6" fmla="*/ 511 w 592"/>
              <a:gd name="T7" fmla="*/ 41 h 326"/>
              <a:gd name="T8" fmla="*/ 415 w 592"/>
              <a:gd name="T9" fmla="*/ 16 h 326"/>
              <a:gd name="T10" fmla="*/ 396 w 592"/>
              <a:gd name="T11" fmla="*/ 87 h 326"/>
              <a:gd name="T12" fmla="*/ 279 w 592"/>
              <a:gd name="T13" fmla="*/ 97 h 326"/>
              <a:gd name="T14" fmla="*/ 240 w 592"/>
              <a:gd name="T15" fmla="*/ 45 h 326"/>
              <a:gd name="T16" fmla="*/ 179 w 592"/>
              <a:gd name="T17" fmla="*/ 93 h 326"/>
              <a:gd name="T18" fmla="*/ 201 w 592"/>
              <a:gd name="T19" fmla="*/ 142 h 326"/>
              <a:gd name="T20" fmla="*/ 104 w 592"/>
              <a:gd name="T21" fmla="*/ 254 h 326"/>
              <a:gd name="T22" fmla="*/ 42 w 592"/>
              <a:gd name="T23" fmla="*/ 237 h 326"/>
              <a:gd name="T24" fmla="*/ 0 w 592"/>
              <a:gd name="T25" fmla="*/ 326 h 326"/>
              <a:gd name="T26" fmla="*/ 27 w 592"/>
              <a:gd name="T27" fmla="*/ 226 h 326"/>
              <a:gd name="T28" fmla="*/ 41 w 592"/>
              <a:gd name="T29" fmla="*/ 218 h 326"/>
              <a:gd name="T30" fmla="*/ 97 w 592"/>
              <a:gd name="T31" fmla="*/ 232 h 326"/>
              <a:gd name="T32" fmla="*/ 165 w 592"/>
              <a:gd name="T33" fmla="*/ 143 h 326"/>
              <a:gd name="T34" fmla="*/ 138 w 592"/>
              <a:gd name="T35" fmla="*/ 93 h 326"/>
              <a:gd name="T36" fmla="*/ 142 w 592"/>
              <a:gd name="T37" fmla="*/ 77 h 326"/>
              <a:gd name="T38" fmla="*/ 231 w 592"/>
              <a:gd name="T39" fmla="*/ 26 h 326"/>
              <a:gd name="T40" fmla="*/ 247 w 592"/>
              <a:gd name="T41" fmla="*/ 30 h 326"/>
              <a:gd name="T42" fmla="*/ 277 w 592"/>
              <a:gd name="T43" fmla="*/ 79 h 326"/>
              <a:gd name="T44" fmla="*/ 388 w 592"/>
              <a:gd name="T45" fmla="*/ 64 h 326"/>
              <a:gd name="T46" fmla="*/ 404 w 592"/>
              <a:gd name="T47" fmla="*/ 9 h 326"/>
              <a:gd name="T48" fmla="*/ 418 w 592"/>
              <a:gd name="T49" fmla="*/ 1 h 326"/>
              <a:gd name="T50" fmla="*/ 518 w 592"/>
              <a:gd name="T51" fmla="*/ 28 h 326"/>
              <a:gd name="T52" fmla="*/ 526 w 592"/>
              <a:gd name="T53" fmla="*/ 42 h 326"/>
              <a:gd name="T54" fmla="*/ 512 w 592"/>
              <a:gd name="T55" fmla="*/ 97 h 326"/>
              <a:gd name="T56" fmla="*/ 592 w 592"/>
              <a:gd name="T57" fmla="*/ 15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2" h="326">
                <a:moveTo>
                  <a:pt x="592" y="156"/>
                </a:moveTo>
                <a:cubicBezTo>
                  <a:pt x="592" y="156"/>
                  <a:pt x="592" y="156"/>
                  <a:pt x="592" y="156"/>
                </a:cubicBezTo>
                <a:cubicBezTo>
                  <a:pt x="532" y="106"/>
                  <a:pt x="493" y="106"/>
                  <a:pt x="493" y="106"/>
                </a:cubicBezTo>
                <a:cubicBezTo>
                  <a:pt x="511" y="41"/>
                  <a:pt x="511" y="41"/>
                  <a:pt x="511" y="41"/>
                </a:cubicBezTo>
                <a:cubicBezTo>
                  <a:pt x="415" y="16"/>
                  <a:pt x="415" y="16"/>
                  <a:pt x="415" y="16"/>
                </a:cubicBezTo>
                <a:cubicBezTo>
                  <a:pt x="396" y="87"/>
                  <a:pt x="396" y="87"/>
                  <a:pt x="396" y="87"/>
                </a:cubicBezTo>
                <a:cubicBezTo>
                  <a:pt x="335" y="73"/>
                  <a:pt x="279" y="97"/>
                  <a:pt x="279" y="97"/>
                </a:cubicBezTo>
                <a:cubicBezTo>
                  <a:pt x="240" y="45"/>
                  <a:pt x="240" y="45"/>
                  <a:pt x="240" y="45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145" y="170"/>
                  <a:pt x="104" y="254"/>
                  <a:pt x="104" y="254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0" y="326"/>
                  <a:pt x="0" y="326"/>
                  <a:pt x="0" y="326"/>
                </a:cubicBezTo>
                <a:cubicBezTo>
                  <a:pt x="27" y="226"/>
                  <a:pt x="27" y="226"/>
                  <a:pt x="27" y="226"/>
                </a:cubicBezTo>
                <a:cubicBezTo>
                  <a:pt x="29" y="220"/>
                  <a:pt x="35" y="217"/>
                  <a:pt x="41" y="218"/>
                </a:cubicBezTo>
                <a:cubicBezTo>
                  <a:pt x="97" y="232"/>
                  <a:pt x="97" y="232"/>
                  <a:pt x="97" y="232"/>
                </a:cubicBezTo>
                <a:cubicBezTo>
                  <a:pt x="114" y="198"/>
                  <a:pt x="137" y="168"/>
                  <a:pt x="165" y="143"/>
                </a:cubicBezTo>
                <a:cubicBezTo>
                  <a:pt x="138" y="93"/>
                  <a:pt x="138" y="93"/>
                  <a:pt x="138" y="93"/>
                </a:cubicBezTo>
                <a:cubicBezTo>
                  <a:pt x="135" y="87"/>
                  <a:pt x="136" y="80"/>
                  <a:pt x="142" y="77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7" y="23"/>
                  <a:pt x="244" y="24"/>
                  <a:pt x="247" y="30"/>
                </a:cubicBezTo>
                <a:cubicBezTo>
                  <a:pt x="277" y="79"/>
                  <a:pt x="277" y="79"/>
                  <a:pt x="277" y="79"/>
                </a:cubicBezTo>
                <a:cubicBezTo>
                  <a:pt x="312" y="67"/>
                  <a:pt x="350" y="62"/>
                  <a:pt x="388" y="64"/>
                </a:cubicBezTo>
                <a:cubicBezTo>
                  <a:pt x="404" y="9"/>
                  <a:pt x="404" y="9"/>
                  <a:pt x="404" y="9"/>
                </a:cubicBezTo>
                <a:cubicBezTo>
                  <a:pt x="406" y="3"/>
                  <a:pt x="412" y="0"/>
                  <a:pt x="418" y="1"/>
                </a:cubicBezTo>
                <a:cubicBezTo>
                  <a:pt x="518" y="28"/>
                  <a:pt x="518" y="28"/>
                  <a:pt x="518" y="28"/>
                </a:cubicBezTo>
                <a:cubicBezTo>
                  <a:pt x="524" y="30"/>
                  <a:pt x="528" y="36"/>
                  <a:pt x="526" y="42"/>
                </a:cubicBezTo>
                <a:cubicBezTo>
                  <a:pt x="512" y="97"/>
                  <a:pt x="512" y="97"/>
                  <a:pt x="512" y="97"/>
                </a:cubicBezTo>
                <a:cubicBezTo>
                  <a:pt x="543" y="113"/>
                  <a:pt x="569" y="133"/>
                  <a:pt x="592" y="1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8" name="íṣḷîḓé">
            <a:extLst>
              <a:ext uri="{FF2B5EF4-FFF2-40B4-BE49-F238E27FC236}">
                <a16:creationId xmlns:a16="http://schemas.microsoft.com/office/drawing/2014/main" id="{9217158A-807F-40A0-946F-BBDDCCA84D14}"/>
              </a:ext>
            </a:extLst>
          </p:cNvPr>
          <p:cNvSpPr/>
          <p:nvPr/>
        </p:nvSpPr>
        <p:spPr bwMode="auto">
          <a:xfrm>
            <a:off x="6031284" y="2652232"/>
            <a:ext cx="367870" cy="586459"/>
          </a:xfrm>
          <a:custGeom>
            <a:avLst/>
            <a:gdLst>
              <a:gd name="T0" fmla="*/ 0 w 276"/>
              <a:gd name="T1" fmla="*/ 429 h 440"/>
              <a:gd name="T2" fmla="*/ 198 w 276"/>
              <a:gd name="T3" fmla="*/ 40 h 440"/>
              <a:gd name="T4" fmla="*/ 276 w 276"/>
              <a:gd name="T5" fmla="*/ 0 h 440"/>
              <a:gd name="T6" fmla="*/ 271 w 276"/>
              <a:gd name="T7" fmla="*/ 89 h 440"/>
              <a:gd name="T8" fmla="*/ 35 w 276"/>
              <a:gd name="T9" fmla="*/ 440 h 440"/>
              <a:gd name="T10" fmla="*/ 0 w 276"/>
              <a:gd name="T11" fmla="*/ 429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6" h="440">
                <a:moveTo>
                  <a:pt x="0" y="429"/>
                </a:moveTo>
                <a:lnTo>
                  <a:pt x="198" y="40"/>
                </a:lnTo>
                <a:lnTo>
                  <a:pt x="276" y="0"/>
                </a:lnTo>
                <a:lnTo>
                  <a:pt x="271" y="89"/>
                </a:lnTo>
                <a:lnTo>
                  <a:pt x="35" y="440"/>
                </a:lnTo>
                <a:lnTo>
                  <a:pt x="0" y="429"/>
                </a:ln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9" name="išľíḓê">
            <a:extLst>
              <a:ext uri="{FF2B5EF4-FFF2-40B4-BE49-F238E27FC236}">
                <a16:creationId xmlns:a16="http://schemas.microsoft.com/office/drawing/2014/main" id="{49FD1317-ABD3-45CD-9932-B26AF5C2A05E}"/>
              </a:ext>
            </a:extLst>
          </p:cNvPr>
          <p:cNvSpPr/>
          <p:nvPr/>
        </p:nvSpPr>
        <p:spPr bwMode="auto">
          <a:xfrm>
            <a:off x="6017955" y="3270680"/>
            <a:ext cx="157278" cy="541142"/>
          </a:xfrm>
          <a:custGeom>
            <a:avLst/>
            <a:gdLst>
              <a:gd name="T0" fmla="*/ 27 w 118"/>
              <a:gd name="T1" fmla="*/ 0 h 406"/>
              <a:gd name="T2" fmla="*/ 118 w 118"/>
              <a:gd name="T3" fmla="*/ 335 h 406"/>
              <a:gd name="T4" fmla="*/ 70 w 118"/>
              <a:gd name="T5" fmla="*/ 406 h 406"/>
              <a:gd name="T6" fmla="*/ 18 w 118"/>
              <a:gd name="T7" fmla="*/ 368 h 406"/>
              <a:gd name="T8" fmla="*/ 0 w 118"/>
              <a:gd name="T9" fmla="*/ 3 h 406"/>
              <a:gd name="T10" fmla="*/ 27 w 118"/>
              <a:gd name="T11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406">
                <a:moveTo>
                  <a:pt x="27" y="0"/>
                </a:moveTo>
                <a:lnTo>
                  <a:pt x="118" y="335"/>
                </a:lnTo>
                <a:lnTo>
                  <a:pt x="70" y="406"/>
                </a:lnTo>
                <a:lnTo>
                  <a:pt x="18" y="368"/>
                </a:lnTo>
                <a:lnTo>
                  <a:pt x="0" y="3"/>
                </a:lnTo>
                <a:lnTo>
                  <a:pt x="27" y="0"/>
                </a:ln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0" name="iśľiďê">
            <a:extLst>
              <a:ext uri="{FF2B5EF4-FFF2-40B4-BE49-F238E27FC236}">
                <a16:creationId xmlns:a16="http://schemas.microsoft.com/office/drawing/2014/main" id="{1C177A71-F6DB-4449-B770-DE84EEF9A153}"/>
              </a:ext>
            </a:extLst>
          </p:cNvPr>
          <p:cNvSpPr/>
          <p:nvPr/>
        </p:nvSpPr>
        <p:spPr bwMode="auto">
          <a:xfrm>
            <a:off x="5956643" y="3160053"/>
            <a:ext cx="169274" cy="169274"/>
          </a:xfrm>
          <a:custGeom>
            <a:avLst/>
            <a:gdLst>
              <a:gd name="T0" fmla="*/ 44 w 47"/>
              <a:gd name="T1" fmla="*/ 29 h 47"/>
              <a:gd name="T2" fmla="*/ 18 w 47"/>
              <a:gd name="T3" fmla="*/ 44 h 47"/>
              <a:gd name="T4" fmla="*/ 3 w 47"/>
              <a:gd name="T5" fmla="*/ 18 h 47"/>
              <a:gd name="T6" fmla="*/ 29 w 47"/>
              <a:gd name="T7" fmla="*/ 3 h 47"/>
              <a:gd name="T8" fmla="*/ 44 w 47"/>
              <a:gd name="T9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7">
                <a:moveTo>
                  <a:pt x="44" y="29"/>
                </a:moveTo>
                <a:cubicBezTo>
                  <a:pt x="41" y="40"/>
                  <a:pt x="29" y="47"/>
                  <a:pt x="18" y="44"/>
                </a:cubicBezTo>
                <a:cubicBezTo>
                  <a:pt x="7" y="41"/>
                  <a:pt x="0" y="29"/>
                  <a:pt x="3" y="18"/>
                </a:cubicBezTo>
                <a:cubicBezTo>
                  <a:pt x="6" y="6"/>
                  <a:pt x="18" y="0"/>
                  <a:pt x="29" y="3"/>
                </a:cubicBezTo>
                <a:cubicBezTo>
                  <a:pt x="40" y="6"/>
                  <a:pt x="47" y="17"/>
                  <a:pt x="44" y="29"/>
                </a:cubicBezTo>
                <a:close/>
              </a:path>
            </a:pathLst>
          </a:custGeom>
          <a:solidFill>
            <a:srgbClr val="BAB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32500" lnSpcReduction="20000"/>
          </a:bodyPr>
          <a:lstStyle/>
          <a:p>
            <a:pPr algn="ctr"/>
            <a:endParaRPr/>
          </a:p>
        </p:txBody>
      </p:sp>
      <p:sp>
        <p:nvSpPr>
          <p:cNvPr id="21" name="íŝľiḓê">
            <a:extLst>
              <a:ext uri="{FF2B5EF4-FFF2-40B4-BE49-F238E27FC236}">
                <a16:creationId xmlns:a16="http://schemas.microsoft.com/office/drawing/2014/main" id="{0B3B904E-A5A6-45F2-86CA-B7393F0594BB}"/>
              </a:ext>
            </a:extLst>
          </p:cNvPr>
          <p:cNvSpPr/>
          <p:nvPr/>
        </p:nvSpPr>
        <p:spPr bwMode="auto">
          <a:xfrm>
            <a:off x="5973970" y="3170715"/>
            <a:ext cx="111960" cy="111960"/>
          </a:xfrm>
          <a:custGeom>
            <a:avLst/>
            <a:gdLst>
              <a:gd name="T0" fmla="*/ 29 w 31"/>
              <a:gd name="T1" fmla="*/ 19 h 31"/>
              <a:gd name="T2" fmla="*/ 12 w 31"/>
              <a:gd name="T3" fmla="*/ 29 h 31"/>
              <a:gd name="T4" fmla="*/ 2 w 31"/>
              <a:gd name="T5" fmla="*/ 12 h 31"/>
              <a:gd name="T6" fmla="*/ 19 w 31"/>
              <a:gd name="T7" fmla="*/ 2 h 31"/>
              <a:gd name="T8" fmla="*/ 29 w 31"/>
              <a:gd name="T9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9" y="19"/>
                </a:moveTo>
                <a:cubicBezTo>
                  <a:pt x="27" y="26"/>
                  <a:pt x="19" y="31"/>
                  <a:pt x="12" y="29"/>
                </a:cubicBezTo>
                <a:cubicBezTo>
                  <a:pt x="5" y="27"/>
                  <a:pt x="0" y="19"/>
                  <a:pt x="2" y="12"/>
                </a:cubicBezTo>
                <a:cubicBezTo>
                  <a:pt x="4" y="4"/>
                  <a:pt x="12" y="0"/>
                  <a:pt x="19" y="2"/>
                </a:cubicBezTo>
                <a:cubicBezTo>
                  <a:pt x="27" y="4"/>
                  <a:pt x="31" y="11"/>
                  <a:pt x="29" y="19"/>
                </a:cubicBez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2" name="îṩļîḓe">
            <a:extLst>
              <a:ext uri="{FF2B5EF4-FFF2-40B4-BE49-F238E27FC236}">
                <a16:creationId xmlns:a16="http://schemas.microsoft.com/office/drawing/2014/main" id="{825F8EA9-44E7-4A53-B418-D5959F7580E1}"/>
              </a:ext>
            </a:extLst>
          </p:cNvPr>
          <p:cNvSpPr/>
          <p:nvPr/>
        </p:nvSpPr>
        <p:spPr bwMode="auto">
          <a:xfrm>
            <a:off x="6077933" y="2694883"/>
            <a:ext cx="289231" cy="482496"/>
          </a:xfrm>
          <a:custGeom>
            <a:avLst/>
            <a:gdLst>
              <a:gd name="T0" fmla="*/ 0 w 217"/>
              <a:gd name="T1" fmla="*/ 362 h 362"/>
              <a:gd name="T2" fmla="*/ 217 w 217"/>
              <a:gd name="T3" fmla="*/ 0 h 362"/>
              <a:gd name="T4" fmla="*/ 168 w 217"/>
              <a:gd name="T5" fmla="*/ 27 h 362"/>
              <a:gd name="T6" fmla="*/ 0 w 217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362">
                <a:moveTo>
                  <a:pt x="0" y="362"/>
                </a:moveTo>
                <a:lnTo>
                  <a:pt x="217" y="0"/>
                </a:lnTo>
                <a:lnTo>
                  <a:pt x="168" y="27"/>
                </a:lnTo>
                <a:lnTo>
                  <a:pt x="0" y="362"/>
                </a:lnTo>
                <a:close/>
              </a:path>
            </a:pathLst>
          </a:custGeom>
          <a:solidFill>
            <a:srgbClr val="8080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3" name="iṡľïḑê">
            <a:extLst>
              <a:ext uri="{FF2B5EF4-FFF2-40B4-BE49-F238E27FC236}">
                <a16:creationId xmlns:a16="http://schemas.microsoft.com/office/drawing/2014/main" id="{87E45559-08F7-42EA-B29A-266BC28B2F63}"/>
              </a:ext>
            </a:extLst>
          </p:cNvPr>
          <p:cNvSpPr/>
          <p:nvPr/>
        </p:nvSpPr>
        <p:spPr bwMode="auto">
          <a:xfrm>
            <a:off x="6056608" y="3325327"/>
            <a:ext cx="50649" cy="427849"/>
          </a:xfrm>
          <a:custGeom>
            <a:avLst/>
            <a:gdLst>
              <a:gd name="T0" fmla="*/ 0 w 38"/>
              <a:gd name="T1" fmla="*/ 0 h 321"/>
              <a:gd name="T2" fmla="*/ 38 w 38"/>
              <a:gd name="T3" fmla="*/ 321 h 321"/>
              <a:gd name="T4" fmla="*/ 3 w 38"/>
              <a:gd name="T5" fmla="*/ 294 h 321"/>
              <a:gd name="T6" fmla="*/ 0 w 38"/>
              <a:gd name="T7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21">
                <a:moveTo>
                  <a:pt x="0" y="0"/>
                </a:moveTo>
                <a:lnTo>
                  <a:pt x="38" y="321"/>
                </a:lnTo>
                <a:lnTo>
                  <a:pt x="3" y="294"/>
                </a:lnTo>
                <a:lnTo>
                  <a:pt x="0" y="0"/>
                </a:lnTo>
                <a:close/>
              </a:path>
            </a:pathLst>
          </a:custGeom>
          <a:solidFill>
            <a:srgbClr val="8080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0F8CB80-D8E1-4A52-A8BD-497B4946AEFF}"/>
              </a:ext>
            </a:extLst>
          </p:cNvPr>
          <p:cNvGrpSpPr/>
          <p:nvPr/>
        </p:nvGrpSpPr>
        <p:grpSpPr>
          <a:xfrm>
            <a:off x="6745698" y="2885483"/>
            <a:ext cx="1728722" cy="1707396"/>
            <a:chOff x="7202892" y="2885483"/>
            <a:chExt cx="1728722" cy="1707396"/>
          </a:xfrm>
        </p:grpSpPr>
        <p:sp>
          <p:nvSpPr>
            <p:cNvPr id="25" name="îSľíḑê">
              <a:extLst>
                <a:ext uri="{FF2B5EF4-FFF2-40B4-BE49-F238E27FC236}">
                  <a16:creationId xmlns:a16="http://schemas.microsoft.com/office/drawing/2014/main" id="{28C5AF1A-84FD-4711-B34E-D3BD87A984B2}"/>
                </a:ext>
              </a:extLst>
            </p:cNvPr>
            <p:cNvSpPr/>
            <p:nvPr/>
          </p:nvSpPr>
          <p:spPr bwMode="auto">
            <a:xfrm>
              <a:off x="8610394" y="2889481"/>
              <a:ext cx="263907" cy="309224"/>
            </a:xfrm>
            <a:custGeom>
              <a:avLst/>
              <a:gdLst>
                <a:gd name="T0" fmla="*/ 54 w 73"/>
                <a:gd name="T1" fmla="*/ 66 h 86"/>
                <a:gd name="T2" fmla="*/ 63 w 73"/>
                <a:gd name="T3" fmla="*/ 24 h 86"/>
                <a:gd name="T4" fmla="*/ 21 w 73"/>
                <a:gd name="T5" fmla="*/ 8 h 86"/>
                <a:gd name="T6" fmla="*/ 0 w 73"/>
                <a:gd name="T7" fmla="*/ 56 h 86"/>
                <a:gd name="T8" fmla="*/ 11 w 73"/>
                <a:gd name="T9" fmla="*/ 53 h 86"/>
                <a:gd name="T10" fmla="*/ 8 w 73"/>
                <a:gd name="T11" fmla="*/ 80 h 86"/>
                <a:gd name="T12" fmla="*/ 54 w 73"/>
                <a:gd name="T13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6">
                  <a:moveTo>
                    <a:pt x="54" y="66"/>
                  </a:moveTo>
                  <a:cubicBezTo>
                    <a:pt x="55" y="65"/>
                    <a:pt x="73" y="48"/>
                    <a:pt x="63" y="24"/>
                  </a:cubicBezTo>
                  <a:cubicBezTo>
                    <a:pt x="53" y="0"/>
                    <a:pt x="21" y="8"/>
                    <a:pt x="21" y="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32" y="86"/>
                    <a:pt x="54" y="66"/>
                  </a:cubicBezTo>
                  <a:close/>
                </a:path>
              </a:pathLst>
            </a:custGeom>
            <a:solidFill>
              <a:srgbClr val="E8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îṡlidé">
              <a:extLst>
                <a:ext uri="{FF2B5EF4-FFF2-40B4-BE49-F238E27FC236}">
                  <a16:creationId xmlns:a16="http://schemas.microsoft.com/office/drawing/2014/main" id="{21004D6B-8E2C-469C-98B9-586309D705E5}"/>
                </a:ext>
              </a:extLst>
            </p:cNvPr>
            <p:cNvSpPr/>
            <p:nvPr/>
          </p:nvSpPr>
          <p:spPr bwMode="auto">
            <a:xfrm>
              <a:off x="8650380" y="2885483"/>
              <a:ext cx="281234" cy="241248"/>
            </a:xfrm>
            <a:custGeom>
              <a:avLst/>
              <a:gdLst>
                <a:gd name="T0" fmla="*/ 32 w 78"/>
                <a:gd name="T1" fmla="*/ 56 h 67"/>
                <a:gd name="T2" fmla="*/ 27 w 78"/>
                <a:gd name="T3" fmla="*/ 46 h 67"/>
                <a:gd name="T4" fmla="*/ 23 w 78"/>
                <a:gd name="T5" fmla="*/ 32 h 67"/>
                <a:gd name="T6" fmla="*/ 7 w 78"/>
                <a:gd name="T7" fmla="*/ 19 h 67"/>
                <a:gd name="T8" fmla="*/ 3 w 78"/>
                <a:gd name="T9" fmla="*/ 7 h 67"/>
                <a:gd name="T10" fmla="*/ 22 w 78"/>
                <a:gd name="T11" fmla="*/ 7 h 67"/>
                <a:gd name="T12" fmla="*/ 45 w 78"/>
                <a:gd name="T13" fmla="*/ 9 h 67"/>
                <a:gd name="T14" fmla="*/ 43 w 78"/>
                <a:gd name="T15" fmla="*/ 67 h 67"/>
                <a:gd name="T16" fmla="*/ 42 w 78"/>
                <a:gd name="T17" fmla="*/ 63 h 67"/>
                <a:gd name="T18" fmla="*/ 43 w 78"/>
                <a:gd name="T19" fmla="*/ 48 h 67"/>
                <a:gd name="T20" fmla="*/ 32 w 78"/>
                <a:gd name="T21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7">
                  <a:moveTo>
                    <a:pt x="32" y="56"/>
                  </a:move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18" y="44"/>
                    <a:pt x="23" y="32"/>
                  </a:cubicBezTo>
                  <a:cubicBezTo>
                    <a:pt x="23" y="32"/>
                    <a:pt x="26" y="14"/>
                    <a:pt x="7" y="19"/>
                  </a:cubicBezTo>
                  <a:cubicBezTo>
                    <a:pt x="7" y="19"/>
                    <a:pt x="0" y="10"/>
                    <a:pt x="3" y="7"/>
                  </a:cubicBezTo>
                  <a:cubicBezTo>
                    <a:pt x="9" y="0"/>
                    <a:pt x="22" y="7"/>
                    <a:pt x="22" y="7"/>
                  </a:cubicBezTo>
                  <a:cubicBezTo>
                    <a:pt x="22" y="7"/>
                    <a:pt x="37" y="0"/>
                    <a:pt x="45" y="9"/>
                  </a:cubicBezTo>
                  <a:cubicBezTo>
                    <a:pt x="45" y="9"/>
                    <a:pt x="78" y="33"/>
                    <a:pt x="43" y="67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50" y="54"/>
                    <a:pt x="43" y="48"/>
                  </a:cubicBezTo>
                  <a:cubicBezTo>
                    <a:pt x="35" y="42"/>
                    <a:pt x="32" y="56"/>
                    <a:pt x="32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íšļîḋê">
              <a:extLst>
                <a:ext uri="{FF2B5EF4-FFF2-40B4-BE49-F238E27FC236}">
                  <a16:creationId xmlns:a16="http://schemas.microsoft.com/office/drawing/2014/main" id="{996EFCEB-5030-4E9E-8DD6-36D128FD3A5F}"/>
                </a:ext>
              </a:extLst>
            </p:cNvPr>
            <p:cNvSpPr/>
            <p:nvPr/>
          </p:nvSpPr>
          <p:spPr bwMode="auto">
            <a:xfrm>
              <a:off x="8730351" y="3126731"/>
              <a:ext cx="74640" cy="54648"/>
            </a:xfrm>
            <a:custGeom>
              <a:avLst/>
              <a:gdLst>
                <a:gd name="T0" fmla="*/ 21 w 21"/>
                <a:gd name="T1" fmla="*/ 0 h 15"/>
                <a:gd name="T2" fmla="*/ 19 w 21"/>
                <a:gd name="T3" fmla="*/ 15 h 15"/>
                <a:gd name="T4" fmla="*/ 0 w 21"/>
                <a:gd name="T5" fmla="*/ 15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D3A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işļîḋe">
              <a:extLst>
                <a:ext uri="{FF2B5EF4-FFF2-40B4-BE49-F238E27FC236}">
                  <a16:creationId xmlns:a16="http://schemas.microsoft.com/office/drawing/2014/main" id="{DAC67242-F192-4E78-9937-3FAAFF2D2C86}"/>
                </a:ext>
              </a:extLst>
            </p:cNvPr>
            <p:cNvSpPr/>
            <p:nvPr/>
          </p:nvSpPr>
          <p:spPr bwMode="auto">
            <a:xfrm>
              <a:off x="8697029" y="3134728"/>
              <a:ext cx="126622" cy="93300"/>
            </a:xfrm>
            <a:custGeom>
              <a:avLst/>
              <a:gdLst>
                <a:gd name="T0" fmla="*/ 0 w 35"/>
                <a:gd name="T1" fmla="*/ 8 h 26"/>
                <a:gd name="T2" fmla="*/ 35 w 35"/>
                <a:gd name="T3" fmla="*/ 6 h 26"/>
                <a:gd name="T4" fmla="*/ 28 w 35"/>
                <a:gd name="T5" fmla="*/ 26 h 26"/>
                <a:gd name="T6" fmla="*/ 0 w 3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0" y="8"/>
                  </a:moveTo>
                  <a:cubicBezTo>
                    <a:pt x="0" y="8"/>
                    <a:pt x="21" y="0"/>
                    <a:pt x="35" y="6"/>
                  </a:cubicBezTo>
                  <a:cubicBezTo>
                    <a:pt x="28" y="26"/>
                    <a:pt x="28" y="26"/>
                    <a:pt x="28" y="26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íṩľiďé">
              <a:extLst>
                <a:ext uri="{FF2B5EF4-FFF2-40B4-BE49-F238E27FC236}">
                  <a16:creationId xmlns:a16="http://schemas.microsoft.com/office/drawing/2014/main" id="{B74744BC-E98F-4E28-AE7B-90A07348E736}"/>
                </a:ext>
              </a:extLst>
            </p:cNvPr>
            <p:cNvSpPr/>
            <p:nvPr/>
          </p:nvSpPr>
          <p:spPr bwMode="auto">
            <a:xfrm>
              <a:off x="7810677" y="3354650"/>
              <a:ext cx="825042" cy="254577"/>
            </a:xfrm>
            <a:custGeom>
              <a:avLst/>
              <a:gdLst>
                <a:gd name="T0" fmla="*/ 229 w 229"/>
                <a:gd name="T1" fmla="*/ 0 h 71"/>
                <a:gd name="T2" fmla="*/ 0 w 229"/>
                <a:gd name="T3" fmla="*/ 61 h 71"/>
                <a:gd name="T4" fmla="*/ 9 w 229"/>
                <a:gd name="T5" fmla="*/ 71 h 71"/>
                <a:gd name="T6" fmla="*/ 222 w 229"/>
                <a:gd name="T7" fmla="*/ 33 h 71"/>
                <a:gd name="T8" fmla="*/ 229 w 22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71">
                  <a:moveTo>
                    <a:pt x="229" y="0"/>
                  </a:moveTo>
                  <a:cubicBezTo>
                    <a:pt x="229" y="0"/>
                    <a:pt x="39" y="63"/>
                    <a:pt x="0" y="6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1"/>
                    <a:pt x="194" y="44"/>
                    <a:pt x="222" y="33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íşḷiḑê">
              <a:extLst>
                <a:ext uri="{FF2B5EF4-FFF2-40B4-BE49-F238E27FC236}">
                  <a16:creationId xmlns:a16="http://schemas.microsoft.com/office/drawing/2014/main" id="{47273726-9823-47F1-A0C1-4FCDA576BFA1}"/>
                </a:ext>
              </a:extLst>
            </p:cNvPr>
            <p:cNvSpPr/>
            <p:nvPr/>
          </p:nvSpPr>
          <p:spPr bwMode="auto">
            <a:xfrm>
              <a:off x="7202892" y="3145391"/>
              <a:ext cx="1620760" cy="1447488"/>
            </a:xfrm>
            <a:custGeom>
              <a:avLst/>
              <a:gdLst>
                <a:gd name="T0" fmla="*/ 383 w 450"/>
                <a:gd name="T1" fmla="*/ 3 h 402"/>
                <a:gd name="T2" fmla="*/ 450 w 450"/>
                <a:gd name="T3" fmla="*/ 22 h 402"/>
                <a:gd name="T4" fmla="*/ 336 w 450"/>
                <a:gd name="T5" fmla="*/ 230 h 402"/>
                <a:gd name="T6" fmla="*/ 42 w 450"/>
                <a:gd name="T7" fmla="*/ 395 h 402"/>
                <a:gd name="T8" fmla="*/ 0 w 450"/>
                <a:gd name="T9" fmla="*/ 395 h 402"/>
                <a:gd name="T10" fmla="*/ 36 w 450"/>
                <a:gd name="T11" fmla="*/ 383 h 402"/>
                <a:gd name="T12" fmla="*/ 293 w 450"/>
                <a:gd name="T13" fmla="*/ 188 h 402"/>
                <a:gd name="T14" fmla="*/ 383 w 450"/>
                <a:gd name="T15" fmla="*/ 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402">
                  <a:moveTo>
                    <a:pt x="383" y="3"/>
                  </a:moveTo>
                  <a:cubicBezTo>
                    <a:pt x="383" y="3"/>
                    <a:pt x="432" y="0"/>
                    <a:pt x="450" y="22"/>
                  </a:cubicBezTo>
                  <a:cubicBezTo>
                    <a:pt x="450" y="22"/>
                    <a:pt x="436" y="190"/>
                    <a:pt x="336" y="230"/>
                  </a:cubicBezTo>
                  <a:cubicBezTo>
                    <a:pt x="336" y="230"/>
                    <a:pt x="90" y="328"/>
                    <a:pt x="42" y="395"/>
                  </a:cubicBezTo>
                  <a:cubicBezTo>
                    <a:pt x="42" y="395"/>
                    <a:pt x="21" y="402"/>
                    <a:pt x="0" y="395"/>
                  </a:cubicBezTo>
                  <a:cubicBezTo>
                    <a:pt x="36" y="383"/>
                    <a:pt x="36" y="383"/>
                    <a:pt x="36" y="383"/>
                  </a:cubicBezTo>
                  <a:cubicBezTo>
                    <a:pt x="36" y="383"/>
                    <a:pt x="122" y="255"/>
                    <a:pt x="293" y="188"/>
                  </a:cubicBezTo>
                  <a:cubicBezTo>
                    <a:pt x="293" y="188"/>
                    <a:pt x="375" y="93"/>
                    <a:pt x="38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íṥļïḓé">
              <a:extLst>
                <a:ext uri="{FF2B5EF4-FFF2-40B4-BE49-F238E27FC236}">
                  <a16:creationId xmlns:a16="http://schemas.microsoft.com/office/drawing/2014/main" id="{078F844F-5549-4F0D-9B6E-11D19ED315B2}"/>
                </a:ext>
              </a:extLst>
            </p:cNvPr>
            <p:cNvSpPr/>
            <p:nvPr/>
          </p:nvSpPr>
          <p:spPr bwMode="auto">
            <a:xfrm>
              <a:off x="7692052" y="3156054"/>
              <a:ext cx="1124935" cy="1356854"/>
            </a:xfrm>
            <a:custGeom>
              <a:avLst/>
              <a:gdLst>
                <a:gd name="T0" fmla="*/ 247 w 312"/>
                <a:gd name="T1" fmla="*/ 0 h 377"/>
                <a:gd name="T2" fmla="*/ 0 w 312"/>
                <a:gd name="T3" fmla="*/ 101 h 377"/>
                <a:gd name="T4" fmla="*/ 0 w 312"/>
                <a:gd name="T5" fmla="*/ 112 h 377"/>
                <a:gd name="T6" fmla="*/ 239 w 312"/>
                <a:gd name="T7" fmla="*/ 40 h 377"/>
                <a:gd name="T8" fmla="*/ 174 w 312"/>
                <a:gd name="T9" fmla="*/ 166 h 377"/>
                <a:gd name="T10" fmla="*/ 71 w 312"/>
                <a:gd name="T11" fmla="*/ 281 h 377"/>
                <a:gd name="T12" fmla="*/ 242 w 312"/>
                <a:gd name="T13" fmla="*/ 357 h 377"/>
                <a:gd name="T14" fmla="*/ 214 w 312"/>
                <a:gd name="T15" fmla="*/ 370 h 377"/>
                <a:gd name="T16" fmla="*/ 264 w 312"/>
                <a:gd name="T17" fmla="*/ 357 h 377"/>
                <a:gd name="T18" fmla="*/ 132 w 312"/>
                <a:gd name="T19" fmla="*/ 290 h 377"/>
                <a:gd name="T20" fmla="*/ 232 w 312"/>
                <a:gd name="T21" fmla="*/ 193 h 377"/>
                <a:gd name="T22" fmla="*/ 247 w 312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77">
                  <a:moveTo>
                    <a:pt x="247" y="0"/>
                  </a:moveTo>
                  <a:cubicBezTo>
                    <a:pt x="247" y="0"/>
                    <a:pt x="92" y="49"/>
                    <a:pt x="0" y="101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166" y="34"/>
                    <a:pt x="239" y="40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71" y="281"/>
                    <a:pt x="71" y="281"/>
                    <a:pt x="71" y="281"/>
                  </a:cubicBezTo>
                  <a:cubicBezTo>
                    <a:pt x="242" y="357"/>
                    <a:pt x="242" y="357"/>
                    <a:pt x="242" y="357"/>
                  </a:cubicBezTo>
                  <a:cubicBezTo>
                    <a:pt x="242" y="357"/>
                    <a:pt x="236" y="366"/>
                    <a:pt x="214" y="370"/>
                  </a:cubicBezTo>
                  <a:cubicBezTo>
                    <a:pt x="214" y="370"/>
                    <a:pt x="240" y="377"/>
                    <a:pt x="264" y="357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132" y="290"/>
                    <a:pt x="219" y="211"/>
                    <a:pt x="232" y="193"/>
                  </a:cubicBezTo>
                  <a:cubicBezTo>
                    <a:pt x="246" y="174"/>
                    <a:pt x="312" y="41"/>
                    <a:pt x="247" y="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şļiḋê">
              <a:extLst>
                <a:ext uri="{FF2B5EF4-FFF2-40B4-BE49-F238E27FC236}">
                  <a16:creationId xmlns:a16="http://schemas.microsoft.com/office/drawing/2014/main" id="{20D39968-11C2-4499-AF6B-69E042CA5835}"/>
                </a:ext>
              </a:extLst>
            </p:cNvPr>
            <p:cNvSpPr/>
            <p:nvPr/>
          </p:nvSpPr>
          <p:spPr bwMode="auto">
            <a:xfrm>
              <a:off x="7562764" y="3462612"/>
              <a:ext cx="150614" cy="175938"/>
            </a:xfrm>
            <a:custGeom>
              <a:avLst/>
              <a:gdLst>
                <a:gd name="T0" fmla="*/ 42 w 42"/>
                <a:gd name="T1" fmla="*/ 24 h 49"/>
                <a:gd name="T2" fmla="*/ 36 w 42"/>
                <a:gd name="T3" fmla="*/ 16 h 49"/>
                <a:gd name="T4" fmla="*/ 21 w 42"/>
                <a:gd name="T5" fmla="*/ 2 h 49"/>
                <a:gd name="T6" fmla="*/ 8 w 42"/>
                <a:gd name="T7" fmla="*/ 6 h 49"/>
                <a:gd name="T8" fmla="*/ 17 w 42"/>
                <a:gd name="T9" fmla="*/ 8 h 49"/>
                <a:gd name="T10" fmla="*/ 21 w 42"/>
                <a:gd name="T11" fmla="*/ 13 h 49"/>
                <a:gd name="T12" fmla="*/ 4 w 42"/>
                <a:gd name="T13" fmla="*/ 24 h 49"/>
                <a:gd name="T14" fmla="*/ 0 w 42"/>
                <a:gd name="T15" fmla="*/ 37 h 49"/>
                <a:gd name="T16" fmla="*/ 8 w 42"/>
                <a:gd name="T17" fmla="*/ 28 h 49"/>
                <a:gd name="T18" fmla="*/ 15 w 42"/>
                <a:gd name="T19" fmla="*/ 26 h 49"/>
                <a:gd name="T20" fmla="*/ 8 w 42"/>
                <a:gd name="T21" fmla="*/ 37 h 49"/>
                <a:gd name="T22" fmla="*/ 8 w 42"/>
                <a:gd name="T23" fmla="*/ 49 h 49"/>
                <a:gd name="T24" fmla="*/ 12 w 42"/>
                <a:gd name="T25" fmla="*/ 41 h 49"/>
                <a:gd name="T26" fmla="*/ 21 w 42"/>
                <a:gd name="T27" fmla="*/ 33 h 49"/>
                <a:gd name="T28" fmla="*/ 18 w 42"/>
                <a:gd name="T29" fmla="*/ 47 h 49"/>
                <a:gd name="T30" fmla="*/ 24 w 42"/>
                <a:gd name="T31" fmla="*/ 41 h 49"/>
                <a:gd name="T32" fmla="*/ 25 w 42"/>
                <a:gd name="T33" fmla="*/ 49 h 49"/>
                <a:gd name="T34" fmla="*/ 42 w 42"/>
                <a:gd name="T3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49">
                  <a:moveTo>
                    <a:pt x="42" y="24"/>
                  </a:moveTo>
                  <a:cubicBezTo>
                    <a:pt x="42" y="24"/>
                    <a:pt x="37" y="22"/>
                    <a:pt x="36" y="16"/>
                  </a:cubicBezTo>
                  <a:cubicBezTo>
                    <a:pt x="36" y="16"/>
                    <a:pt x="25" y="0"/>
                    <a:pt x="21" y="2"/>
                  </a:cubicBezTo>
                  <a:cubicBezTo>
                    <a:pt x="16" y="4"/>
                    <a:pt x="8" y="6"/>
                    <a:pt x="8" y="6"/>
                  </a:cubicBezTo>
                  <a:cubicBezTo>
                    <a:pt x="8" y="6"/>
                    <a:pt x="12" y="9"/>
                    <a:pt x="17" y="8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41" y="36"/>
                    <a:pt x="42" y="24"/>
                  </a:cubicBezTo>
                  <a:close/>
                </a:path>
              </a:pathLst>
            </a:custGeom>
            <a:solidFill>
              <a:srgbClr val="E8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ïṥḻîďê">
              <a:extLst>
                <a:ext uri="{FF2B5EF4-FFF2-40B4-BE49-F238E27FC236}">
                  <a16:creationId xmlns:a16="http://schemas.microsoft.com/office/drawing/2014/main" id="{C29F50D5-2257-4138-96EA-C109FC9D3E6C}"/>
                </a:ext>
              </a:extLst>
            </p:cNvPr>
            <p:cNvSpPr/>
            <p:nvPr/>
          </p:nvSpPr>
          <p:spPr bwMode="auto">
            <a:xfrm>
              <a:off x="7778688" y="3541251"/>
              <a:ext cx="65311" cy="107962"/>
            </a:xfrm>
            <a:custGeom>
              <a:avLst/>
              <a:gdLst>
                <a:gd name="T0" fmla="*/ 18 w 18"/>
                <a:gd name="T1" fmla="*/ 19 h 30"/>
                <a:gd name="T2" fmla="*/ 12 w 18"/>
                <a:gd name="T3" fmla="*/ 0 h 30"/>
                <a:gd name="T4" fmla="*/ 0 w 18"/>
                <a:gd name="T5" fmla="*/ 0 h 30"/>
                <a:gd name="T6" fmla="*/ 9 w 18"/>
                <a:gd name="T7" fmla="*/ 3 h 30"/>
                <a:gd name="T8" fmla="*/ 4 w 18"/>
                <a:gd name="T9" fmla="*/ 29 h 30"/>
                <a:gd name="T10" fmla="*/ 18 w 18"/>
                <a:gd name="T1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0">
                  <a:moveTo>
                    <a:pt x="18" y="19"/>
                  </a:moveTo>
                  <a:cubicBezTo>
                    <a:pt x="18" y="19"/>
                    <a:pt x="18" y="4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16" y="30"/>
                    <a:pt x="18" y="19"/>
                  </a:cubicBezTo>
                  <a:close/>
                </a:path>
              </a:pathLst>
            </a:custGeom>
            <a:solidFill>
              <a:srgbClr val="D3A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81F896-13B6-4D85-98D5-1167D706D877}"/>
              </a:ext>
            </a:extLst>
          </p:cNvPr>
          <p:cNvGrpSpPr/>
          <p:nvPr/>
        </p:nvGrpSpPr>
        <p:grpSpPr>
          <a:xfrm flipH="1">
            <a:off x="3701441" y="2179067"/>
            <a:ext cx="1728722" cy="1707396"/>
            <a:chOff x="7202892" y="2885483"/>
            <a:chExt cx="1728722" cy="1707396"/>
          </a:xfrm>
        </p:grpSpPr>
        <p:sp>
          <p:nvSpPr>
            <p:cNvPr id="35" name="îSľíḑê">
              <a:extLst>
                <a:ext uri="{FF2B5EF4-FFF2-40B4-BE49-F238E27FC236}">
                  <a16:creationId xmlns:a16="http://schemas.microsoft.com/office/drawing/2014/main" id="{CF511ADF-8426-4B7C-B108-340A0C90D424}"/>
                </a:ext>
              </a:extLst>
            </p:cNvPr>
            <p:cNvSpPr/>
            <p:nvPr/>
          </p:nvSpPr>
          <p:spPr bwMode="auto">
            <a:xfrm>
              <a:off x="8610394" y="2889481"/>
              <a:ext cx="263907" cy="309224"/>
            </a:xfrm>
            <a:custGeom>
              <a:avLst/>
              <a:gdLst>
                <a:gd name="T0" fmla="*/ 54 w 73"/>
                <a:gd name="T1" fmla="*/ 66 h 86"/>
                <a:gd name="T2" fmla="*/ 63 w 73"/>
                <a:gd name="T3" fmla="*/ 24 h 86"/>
                <a:gd name="T4" fmla="*/ 21 w 73"/>
                <a:gd name="T5" fmla="*/ 8 h 86"/>
                <a:gd name="T6" fmla="*/ 0 w 73"/>
                <a:gd name="T7" fmla="*/ 56 h 86"/>
                <a:gd name="T8" fmla="*/ 11 w 73"/>
                <a:gd name="T9" fmla="*/ 53 h 86"/>
                <a:gd name="T10" fmla="*/ 8 w 73"/>
                <a:gd name="T11" fmla="*/ 80 h 86"/>
                <a:gd name="T12" fmla="*/ 54 w 73"/>
                <a:gd name="T13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6">
                  <a:moveTo>
                    <a:pt x="54" y="66"/>
                  </a:moveTo>
                  <a:cubicBezTo>
                    <a:pt x="55" y="65"/>
                    <a:pt x="73" y="48"/>
                    <a:pt x="63" y="24"/>
                  </a:cubicBezTo>
                  <a:cubicBezTo>
                    <a:pt x="53" y="0"/>
                    <a:pt x="21" y="8"/>
                    <a:pt x="21" y="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32" y="86"/>
                    <a:pt x="54" y="66"/>
                  </a:cubicBezTo>
                  <a:close/>
                </a:path>
              </a:pathLst>
            </a:custGeom>
            <a:solidFill>
              <a:srgbClr val="E8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îṡlidé">
              <a:extLst>
                <a:ext uri="{FF2B5EF4-FFF2-40B4-BE49-F238E27FC236}">
                  <a16:creationId xmlns:a16="http://schemas.microsoft.com/office/drawing/2014/main" id="{53802CBA-33A2-48C2-90DF-52D0400D6CDC}"/>
                </a:ext>
              </a:extLst>
            </p:cNvPr>
            <p:cNvSpPr/>
            <p:nvPr/>
          </p:nvSpPr>
          <p:spPr bwMode="auto">
            <a:xfrm>
              <a:off x="8650380" y="2885483"/>
              <a:ext cx="281234" cy="241248"/>
            </a:xfrm>
            <a:custGeom>
              <a:avLst/>
              <a:gdLst>
                <a:gd name="T0" fmla="*/ 32 w 78"/>
                <a:gd name="T1" fmla="*/ 56 h 67"/>
                <a:gd name="T2" fmla="*/ 27 w 78"/>
                <a:gd name="T3" fmla="*/ 46 h 67"/>
                <a:gd name="T4" fmla="*/ 23 w 78"/>
                <a:gd name="T5" fmla="*/ 32 h 67"/>
                <a:gd name="T6" fmla="*/ 7 w 78"/>
                <a:gd name="T7" fmla="*/ 19 h 67"/>
                <a:gd name="T8" fmla="*/ 3 w 78"/>
                <a:gd name="T9" fmla="*/ 7 h 67"/>
                <a:gd name="T10" fmla="*/ 22 w 78"/>
                <a:gd name="T11" fmla="*/ 7 h 67"/>
                <a:gd name="T12" fmla="*/ 45 w 78"/>
                <a:gd name="T13" fmla="*/ 9 h 67"/>
                <a:gd name="T14" fmla="*/ 43 w 78"/>
                <a:gd name="T15" fmla="*/ 67 h 67"/>
                <a:gd name="T16" fmla="*/ 42 w 78"/>
                <a:gd name="T17" fmla="*/ 63 h 67"/>
                <a:gd name="T18" fmla="*/ 43 w 78"/>
                <a:gd name="T19" fmla="*/ 48 h 67"/>
                <a:gd name="T20" fmla="*/ 32 w 78"/>
                <a:gd name="T21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7">
                  <a:moveTo>
                    <a:pt x="32" y="56"/>
                  </a:move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18" y="44"/>
                    <a:pt x="23" y="32"/>
                  </a:cubicBezTo>
                  <a:cubicBezTo>
                    <a:pt x="23" y="32"/>
                    <a:pt x="26" y="14"/>
                    <a:pt x="7" y="19"/>
                  </a:cubicBezTo>
                  <a:cubicBezTo>
                    <a:pt x="7" y="19"/>
                    <a:pt x="0" y="10"/>
                    <a:pt x="3" y="7"/>
                  </a:cubicBezTo>
                  <a:cubicBezTo>
                    <a:pt x="9" y="0"/>
                    <a:pt x="22" y="7"/>
                    <a:pt x="22" y="7"/>
                  </a:cubicBezTo>
                  <a:cubicBezTo>
                    <a:pt x="22" y="7"/>
                    <a:pt x="37" y="0"/>
                    <a:pt x="45" y="9"/>
                  </a:cubicBezTo>
                  <a:cubicBezTo>
                    <a:pt x="45" y="9"/>
                    <a:pt x="78" y="33"/>
                    <a:pt x="43" y="67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50" y="54"/>
                    <a:pt x="43" y="48"/>
                  </a:cubicBezTo>
                  <a:cubicBezTo>
                    <a:pt x="35" y="42"/>
                    <a:pt x="32" y="56"/>
                    <a:pt x="32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íšļîḋê">
              <a:extLst>
                <a:ext uri="{FF2B5EF4-FFF2-40B4-BE49-F238E27FC236}">
                  <a16:creationId xmlns:a16="http://schemas.microsoft.com/office/drawing/2014/main" id="{A10640E3-C1BF-4C2A-B751-A27640E973A1}"/>
                </a:ext>
              </a:extLst>
            </p:cNvPr>
            <p:cNvSpPr/>
            <p:nvPr/>
          </p:nvSpPr>
          <p:spPr bwMode="auto">
            <a:xfrm>
              <a:off x="8730351" y="3126731"/>
              <a:ext cx="74640" cy="54648"/>
            </a:xfrm>
            <a:custGeom>
              <a:avLst/>
              <a:gdLst>
                <a:gd name="T0" fmla="*/ 21 w 21"/>
                <a:gd name="T1" fmla="*/ 0 h 15"/>
                <a:gd name="T2" fmla="*/ 19 w 21"/>
                <a:gd name="T3" fmla="*/ 15 h 15"/>
                <a:gd name="T4" fmla="*/ 0 w 21"/>
                <a:gd name="T5" fmla="*/ 15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D3A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işļîḋe">
              <a:extLst>
                <a:ext uri="{FF2B5EF4-FFF2-40B4-BE49-F238E27FC236}">
                  <a16:creationId xmlns:a16="http://schemas.microsoft.com/office/drawing/2014/main" id="{F0EB7E95-FD42-41D7-A284-F1FB71B904CC}"/>
                </a:ext>
              </a:extLst>
            </p:cNvPr>
            <p:cNvSpPr/>
            <p:nvPr/>
          </p:nvSpPr>
          <p:spPr bwMode="auto">
            <a:xfrm>
              <a:off x="8697029" y="3134728"/>
              <a:ext cx="126622" cy="93300"/>
            </a:xfrm>
            <a:custGeom>
              <a:avLst/>
              <a:gdLst>
                <a:gd name="T0" fmla="*/ 0 w 35"/>
                <a:gd name="T1" fmla="*/ 8 h 26"/>
                <a:gd name="T2" fmla="*/ 35 w 35"/>
                <a:gd name="T3" fmla="*/ 6 h 26"/>
                <a:gd name="T4" fmla="*/ 28 w 35"/>
                <a:gd name="T5" fmla="*/ 26 h 26"/>
                <a:gd name="T6" fmla="*/ 0 w 3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0" y="8"/>
                  </a:moveTo>
                  <a:cubicBezTo>
                    <a:pt x="0" y="8"/>
                    <a:pt x="21" y="0"/>
                    <a:pt x="35" y="6"/>
                  </a:cubicBezTo>
                  <a:cubicBezTo>
                    <a:pt x="28" y="26"/>
                    <a:pt x="28" y="26"/>
                    <a:pt x="28" y="26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ṩľiďé">
              <a:extLst>
                <a:ext uri="{FF2B5EF4-FFF2-40B4-BE49-F238E27FC236}">
                  <a16:creationId xmlns:a16="http://schemas.microsoft.com/office/drawing/2014/main" id="{DC83596C-0EC1-4D25-9044-05202B16E650}"/>
                </a:ext>
              </a:extLst>
            </p:cNvPr>
            <p:cNvSpPr/>
            <p:nvPr/>
          </p:nvSpPr>
          <p:spPr bwMode="auto">
            <a:xfrm>
              <a:off x="7810677" y="3354650"/>
              <a:ext cx="825042" cy="254577"/>
            </a:xfrm>
            <a:custGeom>
              <a:avLst/>
              <a:gdLst>
                <a:gd name="T0" fmla="*/ 229 w 229"/>
                <a:gd name="T1" fmla="*/ 0 h 71"/>
                <a:gd name="T2" fmla="*/ 0 w 229"/>
                <a:gd name="T3" fmla="*/ 61 h 71"/>
                <a:gd name="T4" fmla="*/ 9 w 229"/>
                <a:gd name="T5" fmla="*/ 71 h 71"/>
                <a:gd name="T6" fmla="*/ 222 w 229"/>
                <a:gd name="T7" fmla="*/ 33 h 71"/>
                <a:gd name="T8" fmla="*/ 229 w 22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71">
                  <a:moveTo>
                    <a:pt x="229" y="0"/>
                  </a:moveTo>
                  <a:cubicBezTo>
                    <a:pt x="229" y="0"/>
                    <a:pt x="39" y="63"/>
                    <a:pt x="0" y="6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1"/>
                    <a:pt x="194" y="44"/>
                    <a:pt x="222" y="33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" name="íşḷiḑê">
              <a:extLst>
                <a:ext uri="{FF2B5EF4-FFF2-40B4-BE49-F238E27FC236}">
                  <a16:creationId xmlns:a16="http://schemas.microsoft.com/office/drawing/2014/main" id="{40F0952B-85A1-4FF4-B2AE-8A8F3B3D71D5}"/>
                </a:ext>
              </a:extLst>
            </p:cNvPr>
            <p:cNvSpPr/>
            <p:nvPr/>
          </p:nvSpPr>
          <p:spPr bwMode="auto">
            <a:xfrm>
              <a:off x="7202892" y="3145391"/>
              <a:ext cx="1620760" cy="1447488"/>
            </a:xfrm>
            <a:custGeom>
              <a:avLst/>
              <a:gdLst>
                <a:gd name="T0" fmla="*/ 383 w 450"/>
                <a:gd name="T1" fmla="*/ 3 h 402"/>
                <a:gd name="T2" fmla="*/ 450 w 450"/>
                <a:gd name="T3" fmla="*/ 22 h 402"/>
                <a:gd name="T4" fmla="*/ 336 w 450"/>
                <a:gd name="T5" fmla="*/ 230 h 402"/>
                <a:gd name="T6" fmla="*/ 42 w 450"/>
                <a:gd name="T7" fmla="*/ 395 h 402"/>
                <a:gd name="T8" fmla="*/ 0 w 450"/>
                <a:gd name="T9" fmla="*/ 395 h 402"/>
                <a:gd name="T10" fmla="*/ 36 w 450"/>
                <a:gd name="T11" fmla="*/ 383 h 402"/>
                <a:gd name="T12" fmla="*/ 293 w 450"/>
                <a:gd name="T13" fmla="*/ 188 h 402"/>
                <a:gd name="T14" fmla="*/ 383 w 450"/>
                <a:gd name="T15" fmla="*/ 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402">
                  <a:moveTo>
                    <a:pt x="383" y="3"/>
                  </a:moveTo>
                  <a:cubicBezTo>
                    <a:pt x="383" y="3"/>
                    <a:pt x="432" y="0"/>
                    <a:pt x="450" y="22"/>
                  </a:cubicBezTo>
                  <a:cubicBezTo>
                    <a:pt x="450" y="22"/>
                    <a:pt x="436" y="190"/>
                    <a:pt x="336" y="230"/>
                  </a:cubicBezTo>
                  <a:cubicBezTo>
                    <a:pt x="336" y="230"/>
                    <a:pt x="90" y="328"/>
                    <a:pt x="42" y="395"/>
                  </a:cubicBezTo>
                  <a:cubicBezTo>
                    <a:pt x="42" y="395"/>
                    <a:pt x="21" y="402"/>
                    <a:pt x="0" y="395"/>
                  </a:cubicBezTo>
                  <a:cubicBezTo>
                    <a:pt x="36" y="383"/>
                    <a:pt x="36" y="383"/>
                    <a:pt x="36" y="383"/>
                  </a:cubicBezTo>
                  <a:cubicBezTo>
                    <a:pt x="36" y="383"/>
                    <a:pt x="122" y="255"/>
                    <a:pt x="293" y="188"/>
                  </a:cubicBezTo>
                  <a:cubicBezTo>
                    <a:pt x="293" y="188"/>
                    <a:pt x="375" y="93"/>
                    <a:pt x="38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1" name="íṥļïḓé">
              <a:extLst>
                <a:ext uri="{FF2B5EF4-FFF2-40B4-BE49-F238E27FC236}">
                  <a16:creationId xmlns:a16="http://schemas.microsoft.com/office/drawing/2014/main" id="{88E42B10-0EE3-42A6-9545-900913A0529C}"/>
                </a:ext>
              </a:extLst>
            </p:cNvPr>
            <p:cNvSpPr/>
            <p:nvPr/>
          </p:nvSpPr>
          <p:spPr bwMode="auto">
            <a:xfrm>
              <a:off x="7692052" y="3156054"/>
              <a:ext cx="1124935" cy="1356854"/>
            </a:xfrm>
            <a:custGeom>
              <a:avLst/>
              <a:gdLst>
                <a:gd name="T0" fmla="*/ 247 w 312"/>
                <a:gd name="T1" fmla="*/ 0 h 377"/>
                <a:gd name="T2" fmla="*/ 0 w 312"/>
                <a:gd name="T3" fmla="*/ 101 h 377"/>
                <a:gd name="T4" fmla="*/ 0 w 312"/>
                <a:gd name="T5" fmla="*/ 112 h 377"/>
                <a:gd name="T6" fmla="*/ 239 w 312"/>
                <a:gd name="T7" fmla="*/ 40 h 377"/>
                <a:gd name="T8" fmla="*/ 174 w 312"/>
                <a:gd name="T9" fmla="*/ 166 h 377"/>
                <a:gd name="T10" fmla="*/ 71 w 312"/>
                <a:gd name="T11" fmla="*/ 281 h 377"/>
                <a:gd name="T12" fmla="*/ 242 w 312"/>
                <a:gd name="T13" fmla="*/ 357 h 377"/>
                <a:gd name="T14" fmla="*/ 214 w 312"/>
                <a:gd name="T15" fmla="*/ 370 h 377"/>
                <a:gd name="T16" fmla="*/ 264 w 312"/>
                <a:gd name="T17" fmla="*/ 357 h 377"/>
                <a:gd name="T18" fmla="*/ 132 w 312"/>
                <a:gd name="T19" fmla="*/ 290 h 377"/>
                <a:gd name="T20" fmla="*/ 232 w 312"/>
                <a:gd name="T21" fmla="*/ 193 h 377"/>
                <a:gd name="T22" fmla="*/ 247 w 312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77">
                  <a:moveTo>
                    <a:pt x="247" y="0"/>
                  </a:moveTo>
                  <a:cubicBezTo>
                    <a:pt x="247" y="0"/>
                    <a:pt x="92" y="49"/>
                    <a:pt x="0" y="101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166" y="34"/>
                    <a:pt x="239" y="40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71" y="281"/>
                    <a:pt x="71" y="281"/>
                    <a:pt x="71" y="281"/>
                  </a:cubicBezTo>
                  <a:cubicBezTo>
                    <a:pt x="242" y="357"/>
                    <a:pt x="242" y="357"/>
                    <a:pt x="242" y="357"/>
                  </a:cubicBezTo>
                  <a:cubicBezTo>
                    <a:pt x="242" y="357"/>
                    <a:pt x="236" y="366"/>
                    <a:pt x="214" y="370"/>
                  </a:cubicBezTo>
                  <a:cubicBezTo>
                    <a:pt x="214" y="370"/>
                    <a:pt x="240" y="377"/>
                    <a:pt x="264" y="357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132" y="290"/>
                    <a:pt x="219" y="211"/>
                    <a:pt x="232" y="193"/>
                  </a:cubicBezTo>
                  <a:cubicBezTo>
                    <a:pt x="246" y="174"/>
                    <a:pt x="312" y="41"/>
                    <a:pt x="247" y="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îşļiḋê">
              <a:extLst>
                <a:ext uri="{FF2B5EF4-FFF2-40B4-BE49-F238E27FC236}">
                  <a16:creationId xmlns:a16="http://schemas.microsoft.com/office/drawing/2014/main" id="{29106C4C-A89D-4DA8-B49B-1445B4C2F996}"/>
                </a:ext>
              </a:extLst>
            </p:cNvPr>
            <p:cNvSpPr/>
            <p:nvPr/>
          </p:nvSpPr>
          <p:spPr bwMode="auto">
            <a:xfrm>
              <a:off x="7562764" y="3462612"/>
              <a:ext cx="150614" cy="175938"/>
            </a:xfrm>
            <a:custGeom>
              <a:avLst/>
              <a:gdLst>
                <a:gd name="T0" fmla="*/ 42 w 42"/>
                <a:gd name="T1" fmla="*/ 24 h 49"/>
                <a:gd name="T2" fmla="*/ 36 w 42"/>
                <a:gd name="T3" fmla="*/ 16 h 49"/>
                <a:gd name="T4" fmla="*/ 21 w 42"/>
                <a:gd name="T5" fmla="*/ 2 h 49"/>
                <a:gd name="T6" fmla="*/ 8 w 42"/>
                <a:gd name="T7" fmla="*/ 6 h 49"/>
                <a:gd name="T8" fmla="*/ 17 w 42"/>
                <a:gd name="T9" fmla="*/ 8 h 49"/>
                <a:gd name="T10" fmla="*/ 21 w 42"/>
                <a:gd name="T11" fmla="*/ 13 h 49"/>
                <a:gd name="T12" fmla="*/ 4 w 42"/>
                <a:gd name="T13" fmla="*/ 24 h 49"/>
                <a:gd name="T14" fmla="*/ 0 w 42"/>
                <a:gd name="T15" fmla="*/ 37 h 49"/>
                <a:gd name="T16" fmla="*/ 8 w 42"/>
                <a:gd name="T17" fmla="*/ 28 h 49"/>
                <a:gd name="T18" fmla="*/ 15 w 42"/>
                <a:gd name="T19" fmla="*/ 26 h 49"/>
                <a:gd name="T20" fmla="*/ 8 w 42"/>
                <a:gd name="T21" fmla="*/ 37 h 49"/>
                <a:gd name="T22" fmla="*/ 8 w 42"/>
                <a:gd name="T23" fmla="*/ 49 h 49"/>
                <a:gd name="T24" fmla="*/ 12 w 42"/>
                <a:gd name="T25" fmla="*/ 41 h 49"/>
                <a:gd name="T26" fmla="*/ 21 w 42"/>
                <a:gd name="T27" fmla="*/ 33 h 49"/>
                <a:gd name="T28" fmla="*/ 18 w 42"/>
                <a:gd name="T29" fmla="*/ 47 h 49"/>
                <a:gd name="T30" fmla="*/ 24 w 42"/>
                <a:gd name="T31" fmla="*/ 41 h 49"/>
                <a:gd name="T32" fmla="*/ 25 w 42"/>
                <a:gd name="T33" fmla="*/ 49 h 49"/>
                <a:gd name="T34" fmla="*/ 42 w 42"/>
                <a:gd name="T3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49">
                  <a:moveTo>
                    <a:pt x="42" y="24"/>
                  </a:moveTo>
                  <a:cubicBezTo>
                    <a:pt x="42" y="24"/>
                    <a:pt x="37" y="22"/>
                    <a:pt x="36" y="16"/>
                  </a:cubicBezTo>
                  <a:cubicBezTo>
                    <a:pt x="36" y="16"/>
                    <a:pt x="25" y="0"/>
                    <a:pt x="21" y="2"/>
                  </a:cubicBezTo>
                  <a:cubicBezTo>
                    <a:pt x="16" y="4"/>
                    <a:pt x="8" y="6"/>
                    <a:pt x="8" y="6"/>
                  </a:cubicBezTo>
                  <a:cubicBezTo>
                    <a:pt x="8" y="6"/>
                    <a:pt x="12" y="9"/>
                    <a:pt x="17" y="8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41" y="36"/>
                    <a:pt x="42" y="24"/>
                  </a:cubicBezTo>
                  <a:close/>
                </a:path>
              </a:pathLst>
            </a:custGeom>
            <a:solidFill>
              <a:srgbClr val="E8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ïṥḻîďê">
              <a:extLst>
                <a:ext uri="{FF2B5EF4-FFF2-40B4-BE49-F238E27FC236}">
                  <a16:creationId xmlns:a16="http://schemas.microsoft.com/office/drawing/2014/main" id="{629B712A-CA70-434D-A55F-F4B57C6E2210}"/>
                </a:ext>
              </a:extLst>
            </p:cNvPr>
            <p:cNvSpPr/>
            <p:nvPr/>
          </p:nvSpPr>
          <p:spPr bwMode="auto">
            <a:xfrm>
              <a:off x="7778688" y="3541251"/>
              <a:ext cx="65311" cy="107962"/>
            </a:xfrm>
            <a:custGeom>
              <a:avLst/>
              <a:gdLst>
                <a:gd name="T0" fmla="*/ 18 w 18"/>
                <a:gd name="T1" fmla="*/ 19 h 30"/>
                <a:gd name="T2" fmla="*/ 12 w 18"/>
                <a:gd name="T3" fmla="*/ 0 h 30"/>
                <a:gd name="T4" fmla="*/ 0 w 18"/>
                <a:gd name="T5" fmla="*/ 0 h 30"/>
                <a:gd name="T6" fmla="*/ 9 w 18"/>
                <a:gd name="T7" fmla="*/ 3 h 30"/>
                <a:gd name="T8" fmla="*/ 4 w 18"/>
                <a:gd name="T9" fmla="*/ 29 h 30"/>
                <a:gd name="T10" fmla="*/ 18 w 18"/>
                <a:gd name="T1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0">
                  <a:moveTo>
                    <a:pt x="18" y="19"/>
                  </a:moveTo>
                  <a:cubicBezTo>
                    <a:pt x="18" y="19"/>
                    <a:pt x="18" y="4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16" y="30"/>
                    <a:pt x="18" y="19"/>
                  </a:cubicBezTo>
                  <a:close/>
                </a:path>
              </a:pathLst>
            </a:custGeom>
            <a:solidFill>
              <a:srgbClr val="D3A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DA800801-F5AF-4A1D-957F-3590DF805E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899701" y="1311238"/>
            <a:ext cx="2619199" cy="345863"/>
          </a:xfrm>
        </p:spPr>
        <p:txBody>
          <a:bodyPr/>
          <a:lstStyle/>
          <a:p>
            <a:r>
              <a:rPr lang="zh-CN" altLang="en-US"/>
              <a:t>克服方法</a:t>
            </a:r>
          </a:p>
        </p:txBody>
      </p:sp>
    </p:spTree>
    <p:extLst>
      <p:ext uri="{BB962C8B-B14F-4D97-AF65-F5344CB8AC3E}">
        <p14:creationId xmlns:p14="http://schemas.microsoft.com/office/powerpoint/2010/main" val="3283611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7A9AA6C8-F932-497B-8B3C-8CACBBAA58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7" r="16877"/>
          <a:stretch>
            <a:fillRect/>
          </a:stretch>
        </p:blipFill>
        <p:spPr/>
      </p:pic>
      <p:sp>
        <p:nvSpPr>
          <p:cNvPr id="11" name="标题 10">
            <a:extLst>
              <a:ext uri="{FF2B5EF4-FFF2-40B4-BE49-F238E27FC236}">
                <a16:creationId xmlns:a16="http://schemas.microsoft.com/office/drawing/2014/main" id="{7B33357E-AF11-495F-9CAB-2B0859F9C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E1911473-59E8-4819-84DC-647D3E920A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理论框架</a:t>
            </a:r>
          </a:p>
        </p:txBody>
      </p:sp>
    </p:spTree>
    <p:extLst>
      <p:ext uri="{BB962C8B-B14F-4D97-AF65-F5344CB8AC3E}">
        <p14:creationId xmlns:p14="http://schemas.microsoft.com/office/powerpoint/2010/main" val="320495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2801A9F-C331-4C29-BBF7-DA443935CD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框架要点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197A9B-C5DD-44CD-80F6-2EC651828D04}"/>
              </a:ext>
            </a:extLst>
          </p:cNvPr>
          <p:cNvSpPr txBox="1"/>
          <p:nvPr/>
        </p:nvSpPr>
        <p:spPr>
          <a:xfrm>
            <a:off x="1405231" y="2387600"/>
            <a:ext cx="1020472" cy="5232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要点</a:t>
            </a:r>
            <a:r>
              <a:rPr lang="en-US" altLang="zh-CN" sz="280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960478-4E1A-48D8-8B76-C6486D579472}"/>
              </a:ext>
            </a:extLst>
          </p:cNvPr>
          <p:cNvSpPr txBox="1"/>
          <p:nvPr/>
        </p:nvSpPr>
        <p:spPr>
          <a:xfrm>
            <a:off x="6449122" y="2387600"/>
            <a:ext cx="1020472" cy="5232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要点</a:t>
            </a:r>
            <a:r>
              <a:rPr lang="en-US" altLang="zh-CN" sz="280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744EF8-24FF-45CF-B60E-A3A5C33FF2CF}"/>
              </a:ext>
            </a:extLst>
          </p:cNvPr>
          <p:cNvSpPr txBox="1"/>
          <p:nvPr/>
        </p:nvSpPr>
        <p:spPr>
          <a:xfrm>
            <a:off x="1401284" y="3113690"/>
            <a:ext cx="4516916" cy="180491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部人员流动频繁、盗窃频繁、部分重点人员需要重点监控。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部人员流动频繁、盗窃频繁、部分重点人员需要重点监控，解决管控负担，实现综治巡控等应用。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931D34-0308-498D-82B4-6719CD697039}"/>
              </a:ext>
            </a:extLst>
          </p:cNvPr>
          <p:cNvSpPr txBox="1"/>
          <p:nvPr/>
        </p:nvSpPr>
        <p:spPr>
          <a:xfrm>
            <a:off x="6449122" y="3113690"/>
            <a:ext cx="4516916" cy="180491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部人员流动频繁、盗窃频繁、部分重点人员需要重点监控，解决管控负担，实现综治巡控等应用。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部人员流动频繁、盗窃频繁、部分重点人员需要重点监控。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8936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0AA4FB5-1E6A-4EC5-A1A2-03BC52383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研究方法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0482C15F-CCE0-4278-957D-93C1456ADD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0512803"/>
              </p:ext>
            </p:extLst>
          </p:nvPr>
        </p:nvGraphicFramePr>
        <p:xfrm>
          <a:off x="666452" y="1001713"/>
          <a:ext cx="10249497" cy="5091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8803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D9007B-7637-4BDF-84D9-271850BD30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算数平均法</a:t>
            </a:r>
            <a:r>
              <a:rPr lang="en-US" altLang="zh-CN"/>
              <a:t>1</a:t>
            </a:r>
          </a:p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C58ACD-7960-4580-A690-376335264C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小区内部主要道口、行走路线上的摄像头点位的智能化改造，满足对摄像点位的人脸抓拍，应对小区内部人员流动频繁、盗窃频繁、部分重点人员需要重点监控，解决管控负担，实现综治巡控等应用。</a:t>
            </a:r>
          </a:p>
          <a:p>
            <a:r>
              <a:rPr lang="zh-CN" altLang="en-US"/>
              <a:t>小区内部主要道口、行走路线上的摄像头点位的智能化改造。</a:t>
            </a:r>
          </a:p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C02645E-3B50-4DC8-8FB0-8E216B8D8D3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算数平均法</a:t>
            </a:r>
            <a:r>
              <a:rPr lang="en-US" altLang="zh-CN"/>
              <a:t>2</a:t>
            </a:r>
          </a:p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46E63B6-BA37-4086-9CB6-9167CE93E4D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小区内部主要道口、行走路线上的摄像头点位的智能化改造，满足对摄像点位的人脸抓拍，应对小区内部人员流动。</a:t>
            </a:r>
          </a:p>
          <a:p>
            <a:r>
              <a:rPr lang="zh-CN" altLang="en-US"/>
              <a:t>小区内部主要道口、行走路线上的摄像头点位的智能化改造。频繁、盗窃频繁、部分重点人员需要重点监控，解决管控负担，实现综治巡控等应用。</a:t>
            </a:r>
          </a:p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B79FC3D-21AE-4423-AD7D-BA545F7D58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算数平均法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BC517C80-4C84-4985-A2C1-469CD44019FB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 b="9402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D3ED2ABB-235C-4502-A0CD-7222C5D810B0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r="30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7136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A7E8024-FFE5-40D0-9BBF-3B6E6AF01AF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循环演讲法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55355E7-CE3E-4526-9C06-432C1CCE37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循环演讲法</a:t>
            </a:r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DEBB1B2-1364-447B-BD27-89A3804491D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方式发顺丰方式发顺丰爽肤水分是小区内部主要道口、行走路线上的摄像头点位的智能化改造。</a:t>
            </a:r>
            <a:endParaRPr lang="en-US" altLang="zh-CN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51DF313D-125F-482E-A4D9-20134728DA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/>
              <a:t>循环演讲法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E395ECCE-9429-4AAA-BC40-B40D9C236BD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方式发顺丰方式发顺丰爽肤水分是小区内部主要道口、行走路线上的摄像头点位的智能化改造。</a:t>
            </a:r>
            <a:endParaRPr lang="en-US" altLang="zh-CN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4BBEA1A1-A687-4C1A-9F30-0B226008C3E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/>
              <a:t>循环演讲法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3B05D8C-1F53-40EE-A0B2-0F2D829A7CF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/>
              <a:t>方式发顺丰方式发顺丰爽肤水分是小区内部主要道口、行走路线上的摄像头点位的智能化改造。</a:t>
            </a:r>
            <a:endParaRPr lang="en-US" altLang="zh-CN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FBB936D-22CD-409B-8467-C2EFAA7D5D62}"/>
              </a:ext>
            </a:extLst>
          </p:cNvPr>
          <p:cNvSpPr txBox="1"/>
          <p:nvPr/>
        </p:nvSpPr>
        <p:spPr>
          <a:xfrm>
            <a:off x="1435100" y="2339787"/>
            <a:ext cx="76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分</a:t>
            </a:r>
            <a:r>
              <a:rPr lang="en-US" altLang="zh-CN" sz="2800" b="1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2800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741C0DF-137E-4342-B7D3-AF3C1FD90E5F}"/>
              </a:ext>
            </a:extLst>
          </p:cNvPr>
          <p:cNvSpPr txBox="1"/>
          <p:nvPr/>
        </p:nvSpPr>
        <p:spPr>
          <a:xfrm>
            <a:off x="3901957" y="2339787"/>
            <a:ext cx="76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分</a:t>
            </a:r>
            <a:r>
              <a:rPr lang="en-US" altLang="zh-CN" sz="2800" b="1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2800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6E4D4DA-AF72-4686-AF7F-FF7F5D26EB24}"/>
              </a:ext>
            </a:extLst>
          </p:cNvPr>
          <p:cNvSpPr txBox="1"/>
          <p:nvPr/>
        </p:nvSpPr>
        <p:spPr>
          <a:xfrm>
            <a:off x="2655829" y="4349637"/>
            <a:ext cx="76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分</a:t>
            </a:r>
            <a:r>
              <a:rPr lang="en-US" altLang="zh-CN" sz="2800" b="1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2800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5139D59-D6BC-45F6-B168-5531967DB0F5}"/>
              </a:ext>
            </a:extLst>
          </p:cNvPr>
          <p:cNvSpPr txBox="1"/>
          <p:nvPr/>
        </p:nvSpPr>
        <p:spPr>
          <a:xfrm>
            <a:off x="2732569" y="306462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总</a:t>
            </a:r>
          </a:p>
        </p:txBody>
      </p:sp>
    </p:spTree>
    <p:extLst>
      <p:ext uri="{BB962C8B-B14F-4D97-AF65-F5344CB8AC3E}">
        <p14:creationId xmlns:p14="http://schemas.microsoft.com/office/powerpoint/2010/main" val="131944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DDDC6D14-6F8B-4A9D-BB2F-E003AF99E6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0" b="8270"/>
          <a:stretch>
            <a:fillRect/>
          </a:stretch>
        </p:blipFill>
        <p:spPr/>
      </p:pic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5AAC236-9283-4226-BCB9-85AF4AB574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模数转换法</a:t>
            </a:r>
            <a:r>
              <a:rPr lang="en-US" altLang="zh-CN"/>
              <a:t>1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E5BC586-A3A8-443F-93DC-303924CC0D0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小区内部主要道口、行走路线上的摄像头点位的智能化改造，满足对摄像点位的人脸抓拍，应对小区内部人员流动频繁。小区内部主要道口、行走路线上的摄像头点位的智能化改造。</a:t>
            </a: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9EFEC3D-EB2D-4BA5-BE99-D9F6EE5638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模数转换法</a:t>
            </a:r>
            <a:r>
              <a:rPr lang="en-US" altLang="zh-CN"/>
              <a:t>2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C9475E95-DC49-49E5-AB92-77228CAB3BB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模数转换法</a:t>
            </a:r>
            <a:r>
              <a:rPr lang="en-US" altLang="zh-CN"/>
              <a:t>3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5428445B-6A64-4756-B7B6-C051898B5A8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小区内部主要道口、行走路线上的摄像头点位的智能化改造，满足对摄像点位的人脸抓拍，应对小区内部人员流动频繁。小区内部主要道口、行走路线上的摄像头点位的智能化改造。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2731FFA-64F0-4B03-BA28-CD23BBA8301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小区内部主要道口、行走路线上的摄像头点位的智能化改造，满足对摄像点位的人脸抓拍，应对小区内部人员流动频繁。小区内部主要道口、行走路线上的摄像头点位的智能化改造。</a:t>
            </a:r>
          </a:p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E196223E-FCAC-4D35-99FE-205A0930DDB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模数转换法</a:t>
            </a:r>
          </a:p>
        </p:txBody>
      </p:sp>
    </p:spTree>
    <p:extLst>
      <p:ext uri="{BB962C8B-B14F-4D97-AF65-F5344CB8AC3E}">
        <p14:creationId xmlns:p14="http://schemas.microsoft.com/office/powerpoint/2010/main" val="943894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3018B6A0-F8D2-4457-9683-8173C04C765C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 b="9402"/>
          <a:stretch>
            <a:fillRect/>
          </a:stretch>
        </p:blipFill>
        <p:spPr/>
      </p:pic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0B6409E-7D9A-481C-80A0-4B739D576E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我是第</a:t>
            </a:r>
            <a:r>
              <a:rPr lang="en-US" altLang="zh-CN"/>
              <a:t>1</a:t>
            </a:r>
            <a:r>
              <a:rPr lang="zh-CN" altLang="en-US"/>
              <a:t>小点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0987898-8B65-4BEF-A85A-C79127296F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小区内部主要道口、行走路线上的摄像头点位的智能化改造，满足对。</a:t>
            </a:r>
          </a:p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2FDC431B-50ED-4EBF-BA61-FB9AE2AEF63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zh-CN" altLang="en-US"/>
              <a:t>我是第</a:t>
            </a:r>
            <a:r>
              <a:rPr lang="en-US" altLang="zh-CN"/>
              <a:t>2</a:t>
            </a:r>
            <a:r>
              <a:rPr lang="zh-CN" altLang="en-US"/>
              <a:t>小点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1DE5D615-B5F5-4A21-98AB-C74BAA90782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小区内部主要道口、行走路线上的摄像头点位的智能化改造，满足对。</a:t>
            </a:r>
          </a:p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23C8CF6F-7C7E-4CD9-8CB5-931B4D1CB58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zh-CN" altLang="en-US"/>
              <a:t>我是第</a:t>
            </a:r>
            <a:r>
              <a:rPr lang="en-US" altLang="zh-CN"/>
              <a:t>3</a:t>
            </a:r>
            <a:r>
              <a:rPr lang="zh-CN" altLang="en-US"/>
              <a:t>小点</a:t>
            </a:r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00876E81-FFA0-4F63-902C-1BD51FCEEA8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小区内部主要道口、行走路线上的摄像头点位的智能化改造，满足对。</a:t>
            </a:r>
          </a:p>
          <a:p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8862F01C-56A4-4634-B4C0-AD36A6D771E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zh-CN" altLang="en-US"/>
              <a:t>我是第</a:t>
            </a:r>
            <a:r>
              <a:rPr lang="en-US" altLang="zh-CN"/>
              <a:t>4</a:t>
            </a:r>
            <a:r>
              <a:rPr lang="zh-CN" altLang="en-US"/>
              <a:t>小点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B85A00FE-E1EB-4F3B-B515-A616B85BD91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小区内部主要道口、行走路线上的摄像头点位的智能化改造，满足对。</a:t>
            </a:r>
          </a:p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504158B-9400-4529-9364-89F40607FBC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多因子观测法</a:t>
            </a:r>
          </a:p>
        </p:txBody>
      </p:sp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5162F978-F456-49F9-A941-EDD95E1FEBDF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9" r="29989"/>
          <a:stretch>
            <a:fillRect/>
          </a:stretch>
        </p:blipFill>
        <p:spPr/>
      </p:pic>
      <p:pic>
        <p:nvPicPr>
          <p:cNvPr id="43" name="图片占位符 42">
            <a:extLst>
              <a:ext uri="{FF2B5EF4-FFF2-40B4-BE49-F238E27FC236}">
                <a16:creationId xmlns:a16="http://schemas.microsoft.com/office/drawing/2014/main" id="{137BA806-0DDF-4B02-8F7A-32E8572079FD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5" r="29985"/>
          <a:stretch>
            <a:fillRect/>
          </a:stretch>
        </p:blipFill>
        <p:spPr/>
      </p:pic>
      <p:pic>
        <p:nvPicPr>
          <p:cNvPr id="51" name="图片占位符 50">
            <a:extLst>
              <a:ext uri="{FF2B5EF4-FFF2-40B4-BE49-F238E27FC236}">
                <a16:creationId xmlns:a16="http://schemas.microsoft.com/office/drawing/2014/main" id="{C78CEB6C-6C1C-464C-B31E-CC78E455B74D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0" r="20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2171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3BFB3EF-5FCC-430C-BD44-D02A19336E8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/>
              <a:t>查理芒格总分法</a:t>
            </a:r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1D82FC-2FA3-45B6-81B9-97F5A8D0FC1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</a:t>
            </a:r>
          </a:p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839B978-1BF5-4DAA-A990-EFF5CED0016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/>
              <a:t>查理芒格总分法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7D476B8-FEAB-4FC4-B975-8C777B4A3D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</a:t>
            </a:r>
          </a:p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A7DDBFD-627C-4F53-A8DA-6F909DA18FC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/>
              <a:t>查理芒格总分法</a:t>
            </a:r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AA51D40-4C79-4C03-81E2-2DBE14A474F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</a:t>
            </a:r>
          </a:p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228255B-7FC8-4E6C-B688-C8E14440714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zh-CN" altLang="en-US"/>
              <a:t>查理芒格总分法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32A3713-92D8-4EA9-AF68-B87792FBCF5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</a:t>
            </a:r>
          </a:p>
          <a:p>
            <a:endParaRPr lang="zh-CN" altLang="en-US"/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D3ED26E1-D7EA-4854-B9DA-8BBE0B1F1D16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3" r="30003"/>
          <a:stretch>
            <a:fillRect/>
          </a:stretch>
        </p:blipFill>
        <p:spPr/>
      </p:pic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86BE495-778F-41A7-9F73-3BD3926D21D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查理芒格总分法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F48249-A1FB-463A-AE9A-C02E2E38E195}"/>
              </a:ext>
            </a:extLst>
          </p:cNvPr>
          <p:cNvSpPr txBox="1"/>
          <p:nvPr/>
        </p:nvSpPr>
        <p:spPr>
          <a:xfrm>
            <a:off x="4349695" y="1628470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+mj-ea"/>
                <a:ea typeface="+mj-ea"/>
              </a:rPr>
              <a:t>1</a:t>
            </a:r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006E6B-098F-4AE1-AED3-EC1C5F76ABC8}"/>
              </a:ext>
            </a:extLst>
          </p:cNvPr>
          <p:cNvSpPr txBox="1"/>
          <p:nvPr/>
        </p:nvSpPr>
        <p:spPr>
          <a:xfrm>
            <a:off x="7519811" y="1647720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+mj-ea"/>
                <a:ea typeface="+mj-ea"/>
              </a:rPr>
              <a:t>2</a:t>
            </a:r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FBB58D-2446-4685-A04F-2BCAE50A1B9E}"/>
              </a:ext>
            </a:extLst>
          </p:cNvPr>
          <p:cNvSpPr txBox="1"/>
          <p:nvPr/>
        </p:nvSpPr>
        <p:spPr>
          <a:xfrm>
            <a:off x="7529436" y="4186013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+mj-ea"/>
                <a:ea typeface="+mj-ea"/>
              </a:rPr>
              <a:t>3</a:t>
            </a:r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140F14E-E228-4712-8470-D34BDD6A370A}"/>
              </a:ext>
            </a:extLst>
          </p:cNvPr>
          <p:cNvSpPr txBox="1"/>
          <p:nvPr/>
        </p:nvSpPr>
        <p:spPr>
          <a:xfrm>
            <a:off x="4324225" y="4176388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+mj-ea"/>
                <a:ea typeface="+mj-ea"/>
              </a:rPr>
              <a:t>4</a:t>
            </a:r>
            <a:endParaRPr lang="zh-CN" altLang="en-US" sz="40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61865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28A4B2FE-808E-4CDA-9E17-7EDAA96AB70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小区内部主要道口、行走路线上的摄像头点位的智能化改造，满足对摄像点位的人脸抓拍，应对小区内部人员流动频繁。</a:t>
            </a: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C185609-58C0-4818-9AAC-23435AAE38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小区内部主要道口、行走路线上的摄像头点位的智能化改造，满足对摄像点位的人脸抓拍，应对小区内部人员流动频繁。</a:t>
            </a:r>
          </a:p>
          <a:p>
            <a:r>
              <a:rPr lang="zh-CN" altLang="en-US"/>
              <a:t>小区内部主要道口、行走路线上的摄像头点位的智能化改造。</a:t>
            </a:r>
          </a:p>
          <a:p>
            <a:r>
              <a:rPr lang="zh-CN" altLang="en-US"/>
              <a:t>盗窃频繁、部分重点人员需要重点监控，解决管控负担，实现综治巡控等应用大萨达。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7ED549B-F673-42BA-B22A-A2DD121E7D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论文摘要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19D75277-7EAD-4D7D-A872-FBB6CBCA8B0B}"/>
              </a:ext>
            </a:extLst>
          </p:cNvPr>
          <p:cNvSpPr txBox="1">
            <a:spLocks/>
          </p:cNvSpPr>
          <p:nvPr/>
        </p:nvSpPr>
        <p:spPr>
          <a:xfrm>
            <a:off x="9537700" y="6005513"/>
            <a:ext cx="2654300" cy="3143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400">
                <a:latin typeface="+mn-ea"/>
              </a:rPr>
              <a:t>信息学院  电子信息工程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27AE01C-FD45-4C30-9CB8-6391B40D6901}"/>
              </a:ext>
            </a:extLst>
          </p:cNvPr>
          <p:cNvSpPr/>
          <p:nvPr/>
        </p:nvSpPr>
        <p:spPr>
          <a:xfrm>
            <a:off x="9558918" y="5457772"/>
            <a:ext cx="1724659" cy="4191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占位符 11">
            <a:extLst>
              <a:ext uri="{FF2B5EF4-FFF2-40B4-BE49-F238E27FC236}">
                <a16:creationId xmlns:a16="http://schemas.microsoft.com/office/drawing/2014/main" id="{E10CABDE-B123-4F4D-AE99-C36820C265AE}"/>
              </a:ext>
            </a:extLst>
          </p:cNvPr>
          <p:cNvSpPr txBox="1">
            <a:spLocks/>
          </p:cNvSpPr>
          <p:nvPr/>
        </p:nvSpPr>
        <p:spPr>
          <a:xfrm>
            <a:off x="9617337" y="5483182"/>
            <a:ext cx="1847045" cy="34657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答辩学生：蔡劭杨</a:t>
            </a:r>
          </a:p>
        </p:txBody>
      </p:sp>
    </p:spTree>
    <p:extLst>
      <p:ext uri="{BB962C8B-B14F-4D97-AF65-F5344CB8AC3E}">
        <p14:creationId xmlns:p14="http://schemas.microsoft.com/office/powerpoint/2010/main" val="3784098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753E269F-39CD-4051-AFE9-8863E06D676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7" r="16877"/>
          <a:stretch>
            <a:fillRect/>
          </a:stretch>
        </p:blipFill>
        <p:spPr/>
      </p:pic>
      <p:sp>
        <p:nvSpPr>
          <p:cNvPr id="12" name="标题 11">
            <a:extLst>
              <a:ext uri="{FF2B5EF4-FFF2-40B4-BE49-F238E27FC236}">
                <a16:creationId xmlns:a16="http://schemas.microsoft.com/office/drawing/2014/main" id="{28C2BE5B-1C8C-4562-81CF-75F88A83E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860A7F0-C1FF-4359-AF94-C2E8C81641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</a:p>
        </p:txBody>
      </p:sp>
    </p:spTree>
    <p:extLst>
      <p:ext uri="{BB962C8B-B14F-4D97-AF65-F5344CB8AC3E}">
        <p14:creationId xmlns:p14="http://schemas.microsoft.com/office/powerpoint/2010/main" val="1783191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A9E38CB-2057-41E5-8FE9-E3EAAE5E73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研究要点</a:t>
            </a:r>
          </a:p>
        </p:txBody>
      </p:sp>
      <p:sp>
        <p:nvSpPr>
          <p:cNvPr id="13" name="文本占位符 30">
            <a:extLst>
              <a:ext uri="{FF2B5EF4-FFF2-40B4-BE49-F238E27FC236}">
                <a16:creationId xmlns:a16="http://schemas.microsoft.com/office/drawing/2014/main" id="{7E550AE6-9C5D-4168-9601-ECA2F35BB904}"/>
              </a:ext>
            </a:extLst>
          </p:cNvPr>
          <p:cNvSpPr txBox="1">
            <a:spLocks/>
          </p:cNvSpPr>
          <p:nvPr/>
        </p:nvSpPr>
        <p:spPr>
          <a:xfrm>
            <a:off x="2326374" y="2268400"/>
            <a:ext cx="7576281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小区内部主要道口、行走路线上的摄像头点位的智能化改造，满足对摄像点对方水电费放松放松放松放松分。</a:t>
            </a:r>
          </a:p>
        </p:txBody>
      </p:sp>
      <p:sp>
        <p:nvSpPr>
          <p:cNvPr id="14" name="文本占位符 40">
            <a:extLst>
              <a:ext uri="{FF2B5EF4-FFF2-40B4-BE49-F238E27FC236}">
                <a16:creationId xmlns:a16="http://schemas.microsoft.com/office/drawing/2014/main" id="{811AABD8-68EE-490E-A6B1-0B5E8F5FB56F}"/>
              </a:ext>
            </a:extLst>
          </p:cNvPr>
          <p:cNvSpPr txBox="1">
            <a:spLocks/>
          </p:cNvSpPr>
          <p:nvPr/>
        </p:nvSpPr>
        <p:spPr>
          <a:xfrm>
            <a:off x="2326374" y="3692737"/>
            <a:ext cx="7576281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小区内部主要道口、行走路线上的摄像头点位的智能化改造，满足对摄像点鼎折覆餗防晒服爽肤水防晒服爽肤水发个日确认。</a:t>
            </a:r>
          </a:p>
        </p:txBody>
      </p:sp>
      <p:sp>
        <p:nvSpPr>
          <p:cNvPr id="15" name="文本占位符 41">
            <a:extLst>
              <a:ext uri="{FF2B5EF4-FFF2-40B4-BE49-F238E27FC236}">
                <a16:creationId xmlns:a16="http://schemas.microsoft.com/office/drawing/2014/main" id="{8A5585F7-BAD5-4B35-86AD-D5B862D8DDAC}"/>
              </a:ext>
            </a:extLst>
          </p:cNvPr>
          <p:cNvSpPr txBox="1">
            <a:spLocks/>
          </p:cNvSpPr>
          <p:nvPr/>
        </p:nvSpPr>
        <p:spPr>
          <a:xfrm>
            <a:off x="2326374" y="5117074"/>
            <a:ext cx="7576281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小区内部主要道口、行走路线上的摄像头点位的智能化改造，满足对摄像点光和热一位大师大千秋万代。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E21F30F-89A3-4143-9FF7-3A575C4A9E91}"/>
              </a:ext>
            </a:extLst>
          </p:cNvPr>
          <p:cNvSpPr/>
          <p:nvPr/>
        </p:nvSpPr>
        <p:spPr>
          <a:xfrm>
            <a:off x="1587418" y="2019428"/>
            <a:ext cx="9174971" cy="977772"/>
          </a:xfrm>
          <a:prstGeom prst="rect">
            <a:avLst/>
          </a:prstGeom>
          <a:noFill/>
          <a:ln>
            <a:solidFill>
              <a:schemeClr val="accent3">
                <a:alpha val="50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37CDE9FF-9C11-4BB0-86F0-0EE37BCE3EAB}"/>
              </a:ext>
            </a:extLst>
          </p:cNvPr>
          <p:cNvSpPr/>
          <p:nvPr/>
        </p:nvSpPr>
        <p:spPr>
          <a:xfrm>
            <a:off x="2326374" y="1816228"/>
            <a:ext cx="2476500" cy="40640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研究要点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1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F91712D-BADA-480D-9575-0D8AF9733AE5}"/>
              </a:ext>
            </a:extLst>
          </p:cNvPr>
          <p:cNvSpPr/>
          <p:nvPr/>
        </p:nvSpPr>
        <p:spPr>
          <a:xfrm>
            <a:off x="1587418" y="3443765"/>
            <a:ext cx="9174971" cy="977772"/>
          </a:xfrm>
          <a:prstGeom prst="rect">
            <a:avLst/>
          </a:prstGeom>
          <a:noFill/>
          <a:ln>
            <a:solidFill>
              <a:schemeClr val="accent3">
                <a:alpha val="50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38382982-DB95-42E0-A43A-CC06E08ADF7A}"/>
              </a:ext>
            </a:extLst>
          </p:cNvPr>
          <p:cNvSpPr/>
          <p:nvPr/>
        </p:nvSpPr>
        <p:spPr>
          <a:xfrm>
            <a:off x="2326374" y="3240565"/>
            <a:ext cx="2476500" cy="40640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研究要点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2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D590208-BAB0-43D0-97D6-5B6AA71DA728}"/>
              </a:ext>
            </a:extLst>
          </p:cNvPr>
          <p:cNvSpPr/>
          <p:nvPr/>
        </p:nvSpPr>
        <p:spPr>
          <a:xfrm>
            <a:off x="1587418" y="4868102"/>
            <a:ext cx="9174971" cy="977772"/>
          </a:xfrm>
          <a:prstGeom prst="rect">
            <a:avLst/>
          </a:prstGeom>
          <a:noFill/>
          <a:ln>
            <a:solidFill>
              <a:schemeClr val="accent3">
                <a:alpha val="50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71A96691-B1BF-412D-ADE9-D7060639EE8E}"/>
              </a:ext>
            </a:extLst>
          </p:cNvPr>
          <p:cNvSpPr/>
          <p:nvPr/>
        </p:nvSpPr>
        <p:spPr>
          <a:xfrm>
            <a:off x="2326374" y="4664902"/>
            <a:ext cx="2476500" cy="40640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研究要点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3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57371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D04861A-085D-432D-AE84-25E5602F8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导师与学生分工</a:t>
            </a:r>
          </a:p>
        </p:txBody>
      </p:sp>
      <p:sp>
        <p:nvSpPr>
          <p:cNvPr id="4" name="ïṡḻíḓé">
            <a:extLst>
              <a:ext uri="{FF2B5EF4-FFF2-40B4-BE49-F238E27FC236}">
                <a16:creationId xmlns:a16="http://schemas.microsoft.com/office/drawing/2014/main" id="{6317F2F9-3CF4-437D-A060-1FC648EDC456}"/>
              </a:ext>
            </a:extLst>
          </p:cNvPr>
          <p:cNvSpPr/>
          <p:nvPr/>
        </p:nvSpPr>
        <p:spPr>
          <a:xfrm>
            <a:off x="8446303" y="3104966"/>
            <a:ext cx="874231" cy="87423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5" name="ïšlïdê">
            <a:extLst>
              <a:ext uri="{FF2B5EF4-FFF2-40B4-BE49-F238E27FC236}">
                <a16:creationId xmlns:a16="http://schemas.microsoft.com/office/drawing/2014/main" id="{E81FB812-9651-4F3D-A835-DA1B33EFDE1F}"/>
              </a:ext>
            </a:extLst>
          </p:cNvPr>
          <p:cNvSpPr/>
          <p:nvPr/>
        </p:nvSpPr>
        <p:spPr bwMode="auto">
          <a:xfrm>
            <a:off x="3564052" y="4653873"/>
            <a:ext cx="447194" cy="44071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6" name="işlïḓè">
            <a:extLst>
              <a:ext uri="{FF2B5EF4-FFF2-40B4-BE49-F238E27FC236}">
                <a16:creationId xmlns:a16="http://schemas.microsoft.com/office/drawing/2014/main" id="{8F04F843-1D0F-4184-B5BE-494218684F6F}"/>
              </a:ext>
            </a:extLst>
          </p:cNvPr>
          <p:cNvSpPr/>
          <p:nvPr/>
        </p:nvSpPr>
        <p:spPr>
          <a:xfrm>
            <a:off x="7967241" y="1785609"/>
            <a:ext cx="874231" cy="87423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7" name="işḷïḑè">
            <a:extLst>
              <a:ext uri="{FF2B5EF4-FFF2-40B4-BE49-F238E27FC236}">
                <a16:creationId xmlns:a16="http://schemas.microsoft.com/office/drawing/2014/main" id="{DE1EFC20-CB4B-428F-84B0-CDAE41786044}"/>
              </a:ext>
            </a:extLst>
          </p:cNvPr>
          <p:cNvSpPr/>
          <p:nvPr/>
        </p:nvSpPr>
        <p:spPr bwMode="auto">
          <a:xfrm>
            <a:off x="8164470" y="1982835"/>
            <a:ext cx="479781" cy="479781"/>
          </a:xfrm>
          <a:custGeom>
            <a:avLst/>
            <a:gdLst/>
            <a:ahLst/>
            <a:cxnLst>
              <a:cxn ang="0">
                <a:pos x="81" y="37"/>
              </a:cxn>
              <a:cxn ang="0">
                <a:pos x="38" y="80"/>
              </a:cxn>
              <a:cxn ang="0">
                <a:pos x="21" y="77"/>
              </a:cxn>
              <a:cxn ang="0">
                <a:pos x="0" y="124"/>
              </a:cxn>
              <a:cxn ang="0">
                <a:pos x="38" y="167"/>
              </a:cxn>
              <a:cxn ang="0">
                <a:pos x="1" y="210"/>
              </a:cxn>
              <a:cxn ang="0">
                <a:pos x="21" y="257"/>
              </a:cxn>
              <a:cxn ang="0">
                <a:pos x="38" y="253"/>
              </a:cxn>
              <a:cxn ang="0">
                <a:pos x="81" y="297"/>
              </a:cxn>
              <a:cxn ang="0">
                <a:pos x="78" y="314"/>
              </a:cxn>
              <a:cxn ang="0">
                <a:pos x="125" y="334"/>
              </a:cxn>
              <a:cxn ang="0">
                <a:pos x="168" y="297"/>
              </a:cxn>
              <a:cxn ang="0">
                <a:pos x="210" y="334"/>
              </a:cxn>
              <a:cxn ang="0">
                <a:pos x="258" y="314"/>
              </a:cxn>
              <a:cxn ang="0">
                <a:pos x="254" y="297"/>
              </a:cxn>
              <a:cxn ang="0">
                <a:pos x="297" y="253"/>
              </a:cxn>
              <a:cxn ang="0">
                <a:pos x="315" y="257"/>
              </a:cxn>
              <a:cxn ang="0">
                <a:pos x="335" y="210"/>
              </a:cxn>
              <a:cxn ang="0">
                <a:pos x="297" y="167"/>
              </a:cxn>
              <a:cxn ang="0">
                <a:pos x="335" y="124"/>
              </a:cxn>
              <a:cxn ang="0">
                <a:pos x="315" y="77"/>
              </a:cxn>
              <a:cxn ang="0">
                <a:pos x="297" y="80"/>
              </a:cxn>
              <a:cxn ang="0">
                <a:pos x="254" y="37"/>
              </a:cxn>
              <a:cxn ang="0">
                <a:pos x="258" y="20"/>
              </a:cxn>
              <a:cxn ang="0">
                <a:pos x="210" y="0"/>
              </a:cxn>
              <a:cxn ang="0">
                <a:pos x="168" y="37"/>
              </a:cxn>
              <a:cxn ang="0">
                <a:pos x="125" y="0"/>
              </a:cxn>
              <a:cxn ang="0">
                <a:pos x="78" y="20"/>
              </a:cxn>
              <a:cxn ang="0">
                <a:pos x="81" y="37"/>
              </a:cxn>
              <a:cxn ang="0">
                <a:pos x="168" y="60"/>
              </a:cxn>
              <a:cxn ang="0">
                <a:pos x="274" y="167"/>
              </a:cxn>
              <a:cxn ang="0">
                <a:pos x="168" y="274"/>
              </a:cxn>
              <a:cxn ang="0">
                <a:pos x="61" y="167"/>
              </a:cxn>
              <a:cxn ang="0">
                <a:pos x="168" y="60"/>
              </a:cxn>
            </a:cxnLst>
            <a:rect l="0" t="0" r="r" b="b"/>
            <a:pathLst>
              <a:path w="335" h="334">
                <a:moveTo>
                  <a:pt x="81" y="37"/>
                </a:moveTo>
                <a:cubicBezTo>
                  <a:pt x="81" y="61"/>
                  <a:pt x="62" y="80"/>
                  <a:pt x="38" y="80"/>
                </a:cubicBezTo>
                <a:cubicBezTo>
                  <a:pt x="32" y="80"/>
                  <a:pt x="26" y="79"/>
                  <a:pt x="21" y="77"/>
                </a:cubicBezTo>
                <a:cubicBezTo>
                  <a:pt x="12" y="91"/>
                  <a:pt x="5" y="107"/>
                  <a:pt x="0" y="124"/>
                </a:cubicBezTo>
                <a:cubicBezTo>
                  <a:pt x="22" y="127"/>
                  <a:pt x="38" y="145"/>
                  <a:pt x="38" y="167"/>
                </a:cubicBezTo>
                <a:cubicBezTo>
                  <a:pt x="38" y="189"/>
                  <a:pt x="22" y="207"/>
                  <a:pt x="1" y="210"/>
                </a:cubicBezTo>
                <a:cubicBezTo>
                  <a:pt x="5" y="227"/>
                  <a:pt x="12" y="243"/>
                  <a:pt x="21" y="257"/>
                </a:cubicBezTo>
                <a:cubicBezTo>
                  <a:pt x="26" y="255"/>
                  <a:pt x="32" y="253"/>
                  <a:pt x="38" y="253"/>
                </a:cubicBezTo>
                <a:cubicBezTo>
                  <a:pt x="62" y="253"/>
                  <a:pt x="81" y="273"/>
                  <a:pt x="81" y="297"/>
                </a:cubicBezTo>
                <a:cubicBezTo>
                  <a:pt x="81" y="303"/>
                  <a:pt x="80" y="309"/>
                  <a:pt x="78" y="314"/>
                </a:cubicBezTo>
                <a:cubicBezTo>
                  <a:pt x="92" y="323"/>
                  <a:pt x="108" y="330"/>
                  <a:pt x="125" y="334"/>
                </a:cubicBezTo>
                <a:cubicBezTo>
                  <a:pt x="128" y="313"/>
                  <a:pt x="146" y="297"/>
                  <a:pt x="168" y="297"/>
                </a:cubicBezTo>
                <a:cubicBezTo>
                  <a:pt x="190" y="297"/>
                  <a:pt x="208" y="313"/>
                  <a:pt x="210" y="334"/>
                </a:cubicBezTo>
                <a:cubicBezTo>
                  <a:pt x="227" y="330"/>
                  <a:pt x="243" y="323"/>
                  <a:pt x="258" y="314"/>
                </a:cubicBezTo>
                <a:cubicBezTo>
                  <a:pt x="255" y="309"/>
                  <a:pt x="254" y="303"/>
                  <a:pt x="254" y="297"/>
                </a:cubicBezTo>
                <a:cubicBezTo>
                  <a:pt x="254" y="273"/>
                  <a:pt x="273" y="253"/>
                  <a:pt x="297" y="253"/>
                </a:cubicBezTo>
                <a:cubicBezTo>
                  <a:pt x="304" y="253"/>
                  <a:pt x="309" y="255"/>
                  <a:pt x="315" y="257"/>
                </a:cubicBezTo>
                <a:cubicBezTo>
                  <a:pt x="324" y="243"/>
                  <a:pt x="331" y="227"/>
                  <a:pt x="335" y="210"/>
                </a:cubicBezTo>
                <a:cubicBezTo>
                  <a:pt x="314" y="207"/>
                  <a:pt x="297" y="189"/>
                  <a:pt x="297" y="167"/>
                </a:cubicBezTo>
                <a:cubicBezTo>
                  <a:pt x="297" y="145"/>
                  <a:pt x="314" y="127"/>
                  <a:pt x="335" y="124"/>
                </a:cubicBezTo>
                <a:cubicBezTo>
                  <a:pt x="331" y="107"/>
                  <a:pt x="324" y="91"/>
                  <a:pt x="315" y="77"/>
                </a:cubicBezTo>
                <a:cubicBezTo>
                  <a:pt x="309" y="79"/>
                  <a:pt x="304" y="80"/>
                  <a:pt x="297" y="80"/>
                </a:cubicBezTo>
                <a:cubicBezTo>
                  <a:pt x="273" y="80"/>
                  <a:pt x="254" y="61"/>
                  <a:pt x="254" y="37"/>
                </a:cubicBezTo>
                <a:cubicBezTo>
                  <a:pt x="254" y="31"/>
                  <a:pt x="255" y="25"/>
                  <a:pt x="258" y="20"/>
                </a:cubicBezTo>
                <a:cubicBezTo>
                  <a:pt x="243" y="11"/>
                  <a:pt x="227" y="4"/>
                  <a:pt x="210" y="0"/>
                </a:cubicBezTo>
                <a:cubicBezTo>
                  <a:pt x="208" y="21"/>
                  <a:pt x="190" y="37"/>
                  <a:pt x="168" y="37"/>
                </a:cubicBezTo>
                <a:cubicBezTo>
                  <a:pt x="146" y="37"/>
                  <a:pt x="128" y="21"/>
                  <a:pt x="125" y="0"/>
                </a:cubicBezTo>
                <a:cubicBezTo>
                  <a:pt x="108" y="4"/>
                  <a:pt x="92" y="11"/>
                  <a:pt x="78" y="20"/>
                </a:cubicBezTo>
                <a:cubicBezTo>
                  <a:pt x="80" y="25"/>
                  <a:pt x="81" y="31"/>
                  <a:pt x="81" y="37"/>
                </a:cubicBezTo>
                <a:close/>
                <a:moveTo>
                  <a:pt x="168" y="60"/>
                </a:moveTo>
                <a:cubicBezTo>
                  <a:pt x="227" y="60"/>
                  <a:pt x="274" y="108"/>
                  <a:pt x="274" y="167"/>
                </a:cubicBezTo>
                <a:cubicBezTo>
                  <a:pt x="274" y="226"/>
                  <a:pt x="227" y="274"/>
                  <a:pt x="168" y="274"/>
                </a:cubicBezTo>
                <a:cubicBezTo>
                  <a:pt x="109" y="274"/>
                  <a:pt x="61" y="226"/>
                  <a:pt x="61" y="167"/>
                </a:cubicBezTo>
                <a:cubicBezTo>
                  <a:pt x="61" y="108"/>
                  <a:pt x="109" y="60"/>
                  <a:pt x="168" y="6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8" name="iSḻïďe">
            <a:extLst>
              <a:ext uri="{FF2B5EF4-FFF2-40B4-BE49-F238E27FC236}">
                <a16:creationId xmlns:a16="http://schemas.microsoft.com/office/drawing/2014/main" id="{5D4E7216-2E94-4C8A-9480-0F7D52EBC552}"/>
              </a:ext>
            </a:extLst>
          </p:cNvPr>
          <p:cNvSpPr/>
          <p:nvPr/>
        </p:nvSpPr>
        <p:spPr>
          <a:xfrm>
            <a:off x="7967239" y="4437113"/>
            <a:ext cx="874231" cy="87423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grpSp>
        <p:nvGrpSpPr>
          <p:cNvPr id="9" name="îSḻíḓé">
            <a:extLst>
              <a:ext uri="{FF2B5EF4-FFF2-40B4-BE49-F238E27FC236}">
                <a16:creationId xmlns:a16="http://schemas.microsoft.com/office/drawing/2014/main" id="{AD4C9A71-6434-446A-893F-4884647E0B15}"/>
              </a:ext>
            </a:extLst>
          </p:cNvPr>
          <p:cNvGrpSpPr/>
          <p:nvPr/>
        </p:nvGrpSpPr>
        <p:grpSpPr>
          <a:xfrm>
            <a:off x="8174679" y="4675584"/>
            <a:ext cx="459370" cy="397290"/>
            <a:chOff x="4343400" y="2343150"/>
            <a:chExt cx="444500" cy="384434"/>
          </a:xfrm>
          <a:solidFill>
            <a:schemeClr val="accent2"/>
          </a:solidFill>
        </p:grpSpPr>
        <p:sp>
          <p:nvSpPr>
            <p:cNvPr id="10" name="iṥľîdè">
              <a:extLst>
                <a:ext uri="{FF2B5EF4-FFF2-40B4-BE49-F238E27FC236}">
                  <a16:creationId xmlns:a16="http://schemas.microsoft.com/office/drawing/2014/main" id="{4DFA440D-004B-4B25-8394-A2D73440DB1B}"/>
                </a:ext>
              </a:extLst>
            </p:cNvPr>
            <p:cNvSpPr/>
            <p:nvPr/>
          </p:nvSpPr>
          <p:spPr bwMode="auto">
            <a:xfrm>
              <a:off x="4343400" y="2427245"/>
              <a:ext cx="55263" cy="30033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îṥ1iḑé">
              <a:extLst>
                <a:ext uri="{FF2B5EF4-FFF2-40B4-BE49-F238E27FC236}">
                  <a16:creationId xmlns:a16="http://schemas.microsoft.com/office/drawing/2014/main" id="{021F0819-806B-4BE8-852B-3FBCAC2542F3}"/>
                </a:ext>
              </a:extLst>
            </p:cNvPr>
            <p:cNvSpPr/>
            <p:nvPr/>
          </p:nvSpPr>
          <p:spPr bwMode="auto">
            <a:xfrm>
              <a:off x="4424975" y="2343150"/>
              <a:ext cx="276311" cy="384432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ṡḷíḑè">
              <a:extLst>
                <a:ext uri="{FF2B5EF4-FFF2-40B4-BE49-F238E27FC236}">
                  <a16:creationId xmlns:a16="http://schemas.microsoft.com/office/drawing/2014/main" id="{6E087A33-8107-4FF1-821E-B1280EE5D678}"/>
                </a:ext>
              </a:extLst>
            </p:cNvPr>
            <p:cNvSpPr/>
            <p:nvPr/>
          </p:nvSpPr>
          <p:spPr bwMode="auto">
            <a:xfrm>
              <a:off x="4730235" y="2427245"/>
              <a:ext cx="57665" cy="300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</p:grp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4CD07DCF-960F-4862-8573-F51BD1BBF408}"/>
              </a:ext>
            </a:extLst>
          </p:cNvPr>
          <p:cNvCxnSpPr/>
          <p:nvPr/>
        </p:nvCxnSpPr>
        <p:spPr>
          <a:xfrm flipV="1">
            <a:off x="7385001" y="2531809"/>
            <a:ext cx="624491" cy="522467"/>
          </a:xfrm>
          <a:prstGeom prst="straightConnector1">
            <a:avLst/>
          </a:prstGeom>
          <a:ln w="19050">
            <a:solidFill>
              <a:schemeClr val="accent2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252D79FC-8ADA-42A1-8152-6A8EE874F0C7}"/>
              </a:ext>
            </a:extLst>
          </p:cNvPr>
          <p:cNvCxnSpPr/>
          <p:nvPr/>
        </p:nvCxnSpPr>
        <p:spPr>
          <a:xfrm>
            <a:off x="7385001" y="4027103"/>
            <a:ext cx="624491" cy="522467"/>
          </a:xfrm>
          <a:prstGeom prst="straightConnector1">
            <a:avLst/>
          </a:prstGeom>
          <a:ln w="19050">
            <a:solidFill>
              <a:schemeClr val="accent2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44FF23F3-FA85-4DC7-AD20-653C1A33759F}"/>
              </a:ext>
            </a:extLst>
          </p:cNvPr>
          <p:cNvCxnSpPr/>
          <p:nvPr/>
        </p:nvCxnSpPr>
        <p:spPr>
          <a:xfrm>
            <a:off x="7580182" y="3542228"/>
            <a:ext cx="784799" cy="1"/>
          </a:xfrm>
          <a:prstGeom prst="straightConnector1">
            <a:avLst/>
          </a:prstGeom>
          <a:ln w="19050">
            <a:solidFill>
              <a:schemeClr val="accent2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D80C361C-CC77-4A42-9D0D-00AB98FE9886}"/>
              </a:ext>
            </a:extLst>
          </p:cNvPr>
          <p:cNvCxnSpPr/>
          <p:nvPr/>
        </p:nvCxnSpPr>
        <p:spPr>
          <a:xfrm flipH="1" flipV="1">
            <a:off x="4182509" y="2531809"/>
            <a:ext cx="624491" cy="522467"/>
          </a:xfrm>
          <a:prstGeom prst="straightConnector1">
            <a:avLst/>
          </a:prstGeom>
          <a:ln w="19050">
            <a:solidFill>
              <a:schemeClr val="accent2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2DD5A9BC-37F9-4DAD-820A-C64FFEED7A4D}"/>
              </a:ext>
            </a:extLst>
          </p:cNvPr>
          <p:cNvCxnSpPr/>
          <p:nvPr/>
        </p:nvCxnSpPr>
        <p:spPr>
          <a:xfrm flipH="1">
            <a:off x="4182509" y="4027103"/>
            <a:ext cx="624491" cy="522467"/>
          </a:xfrm>
          <a:prstGeom prst="straightConnector1">
            <a:avLst/>
          </a:prstGeom>
          <a:ln w="19050">
            <a:solidFill>
              <a:schemeClr val="accent2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68B47796-B86A-4F7A-B124-DC093CB11E13}"/>
              </a:ext>
            </a:extLst>
          </p:cNvPr>
          <p:cNvCxnSpPr/>
          <p:nvPr/>
        </p:nvCxnSpPr>
        <p:spPr>
          <a:xfrm flipH="1">
            <a:off x="3827022" y="3542228"/>
            <a:ext cx="784799" cy="1"/>
          </a:xfrm>
          <a:prstGeom prst="straightConnector1">
            <a:avLst/>
          </a:prstGeom>
          <a:ln w="19050">
            <a:solidFill>
              <a:schemeClr val="accent2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ṧľidè">
            <a:extLst>
              <a:ext uri="{FF2B5EF4-FFF2-40B4-BE49-F238E27FC236}">
                <a16:creationId xmlns:a16="http://schemas.microsoft.com/office/drawing/2014/main" id="{CF6B7ABF-10BD-4DC1-9BAD-048220B9774C}"/>
              </a:ext>
            </a:extLst>
          </p:cNvPr>
          <p:cNvSpPr/>
          <p:nvPr/>
        </p:nvSpPr>
        <p:spPr bwMode="auto">
          <a:xfrm rot="20195074" flipV="1">
            <a:off x="5362977" y="2201097"/>
            <a:ext cx="1303984" cy="942040"/>
          </a:xfrm>
          <a:custGeom>
            <a:avLst/>
            <a:gdLst/>
            <a:ahLst/>
            <a:cxnLst>
              <a:cxn ang="0">
                <a:pos x="204" y="0"/>
              </a:cxn>
              <a:cxn ang="0">
                <a:pos x="193" y="27"/>
              </a:cxn>
              <a:cxn ang="0">
                <a:pos x="207" y="25"/>
              </a:cxn>
              <a:cxn ang="0">
                <a:pos x="176" y="112"/>
              </a:cxn>
              <a:cxn ang="0">
                <a:pos x="96" y="146"/>
              </a:cxn>
              <a:cxn ang="0">
                <a:pos x="15" y="114"/>
              </a:cxn>
              <a:cxn ang="0">
                <a:pos x="2" y="99"/>
              </a:cxn>
              <a:cxn ang="0">
                <a:pos x="0" y="100"/>
              </a:cxn>
              <a:cxn ang="0">
                <a:pos x="14" y="116"/>
              </a:cxn>
              <a:cxn ang="0">
                <a:pos x="177" y="113"/>
              </a:cxn>
              <a:cxn ang="0">
                <a:pos x="209" y="25"/>
              </a:cxn>
              <a:cxn ang="0">
                <a:pos x="222" y="23"/>
              </a:cxn>
              <a:cxn ang="0">
                <a:pos x="204" y="0"/>
              </a:cxn>
            </a:cxnLst>
            <a:rect l="0" t="0" r="r" b="b"/>
            <a:pathLst>
              <a:path w="222" h="160">
                <a:moveTo>
                  <a:pt x="204" y="0"/>
                </a:moveTo>
                <a:cubicBezTo>
                  <a:pt x="193" y="27"/>
                  <a:pt x="193" y="27"/>
                  <a:pt x="193" y="27"/>
                </a:cubicBezTo>
                <a:cubicBezTo>
                  <a:pt x="207" y="25"/>
                  <a:pt x="207" y="25"/>
                  <a:pt x="207" y="25"/>
                </a:cubicBezTo>
                <a:cubicBezTo>
                  <a:pt x="209" y="56"/>
                  <a:pt x="199" y="88"/>
                  <a:pt x="176" y="112"/>
                </a:cubicBezTo>
                <a:cubicBezTo>
                  <a:pt x="154" y="134"/>
                  <a:pt x="125" y="146"/>
                  <a:pt x="96" y="146"/>
                </a:cubicBezTo>
                <a:cubicBezTo>
                  <a:pt x="67" y="146"/>
                  <a:pt x="38" y="136"/>
                  <a:pt x="15" y="114"/>
                </a:cubicBezTo>
                <a:cubicBezTo>
                  <a:pt x="10" y="109"/>
                  <a:pt x="6" y="104"/>
                  <a:pt x="2" y="99"/>
                </a:cubicBezTo>
                <a:cubicBezTo>
                  <a:pt x="0" y="100"/>
                  <a:pt x="0" y="100"/>
                  <a:pt x="0" y="100"/>
                </a:cubicBezTo>
                <a:cubicBezTo>
                  <a:pt x="4" y="105"/>
                  <a:pt x="9" y="111"/>
                  <a:pt x="14" y="116"/>
                </a:cubicBezTo>
                <a:cubicBezTo>
                  <a:pt x="60" y="160"/>
                  <a:pt x="133" y="159"/>
                  <a:pt x="177" y="113"/>
                </a:cubicBezTo>
                <a:cubicBezTo>
                  <a:pt x="201" y="89"/>
                  <a:pt x="212" y="56"/>
                  <a:pt x="209" y="25"/>
                </a:cubicBezTo>
                <a:cubicBezTo>
                  <a:pt x="222" y="23"/>
                  <a:pt x="222" y="23"/>
                  <a:pt x="222" y="23"/>
                </a:cubicBez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şḷîḍê">
            <a:extLst>
              <a:ext uri="{FF2B5EF4-FFF2-40B4-BE49-F238E27FC236}">
                <a16:creationId xmlns:a16="http://schemas.microsoft.com/office/drawing/2014/main" id="{1C4B5F60-B394-475D-A70F-28FD58BA5891}"/>
              </a:ext>
            </a:extLst>
          </p:cNvPr>
          <p:cNvSpPr/>
          <p:nvPr/>
        </p:nvSpPr>
        <p:spPr bwMode="auto">
          <a:xfrm rot="20195074" flipH="1">
            <a:off x="5399975" y="3991226"/>
            <a:ext cx="1303984" cy="942040"/>
          </a:xfrm>
          <a:custGeom>
            <a:avLst/>
            <a:gdLst/>
            <a:ahLst/>
            <a:cxnLst>
              <a:cxn ang="0">
                <a:pos x="204" y="0"/>
              </a:cxn>
              <a:cxn ang="0">
                <a:pos x="193" y="27"/>
              </a:cxn>
              <a:cxn ang="0">
                <a:pos x="207" y="25"/>
              </a:cxn>
              <a:cxn ang="0">
                <a:pos x="176" y="112"/>
              </a:cxn>
              <a:cxn ang="0">
                <a:pos x="96" y="146"/>
              </a:cxn>
              <a:cxn ang="0">
                <a:pos x="15" y="114"/>
              </a:cxn>
              <a:cxn ang="0">
                <a:pos x="2" y="99"/>
              </a:cxn>
              <a:cxn ang="0">
                <a:pos x="0" y="100"/>
              </a:cxn>
              <a:cxn ang="0">
                <a:pos x="14" y="116"/>
              </a:cxn>
              <a:cxn ang="0">
                <a:pos x="177" y="113"/>
              </a:cxn>
              <a:cxn ang="0">
                <a:pos x="209" y="25"/>
              </a:cxn>
              <a:cxn ang="0">
                <a:pos x="222" y="23"/>
              </a:cxn>
              <a:cxn ang="0">
                <a:pos x="204" y="0"/>
              </a:cxn>
            </a:cxnLst>
            <a:rect l="0" t="0" r="r" b="b"/>
            <a:pathLst>
              <a:path w="222" h="160">
                <a:moveTo>
                  <a:pt x="204" y="0"/>
                </a:moveTo>
                <a:cubicBezTo>
                  <a:pt x="193" y="27"/>
                  <a:pt x="193" y="27"/>
                  <a:pt x="193" y="27"/>
                </a:cubicBezTo>
                <a:cubicBezTo>
                  <a:pt x="207" y="25"/>
                  <a:pt x="207" y="25"/>
                  <a:pt x="207" y="25"/>
                </a:cubicBezTo>
                <a:cubicBezTo>
                  <a:pt x="209" y="56"/>
                  <a:pt x="199" y="88"/>
                  <a:pt x="176" y="112"/>
                </a:cubicBezTo>
                <a:cubicBezTo>
                  <a:pt x="154" y="134"/>
                  <a:pt x="125" y="146"/>
                  <a:pt x="96" y="146"/>
                </a:cubicBezTo>
                <a:cubicBezTo>
                  <a:pt x="67" y="146"/>
                  <a:pt x="38" y="136"/>
                  <a:pt x="15" y="114"/>
                </a:cubicBezTo>
                <a:cubicBezTo>
                  <a:pt x="10" y="109"/>
                  <a:pt x="6" y="104"/>
                  <a:pt x="2" y="99"/>
                </a:cubicBezTo>
                <a:cubicBezTo>
                  <a:pt x="0" y="100"/>
                  <a:pt x="0" y="100"/>
                  <a:pt x="0" y="100"/>
                </a:cubicBezTo>
                <a:cubicBezTo>
                  <a:pt x="4" y="105"/>
                  <a:pt x="9" y="111"/>
                  <a:pt x="14" y="116"/>
                </a:cubicBezTo>
                <a:cubicBezTo>
                  <a:pt x="60" y="160"/>
                  <a:pt x="133" y="159"/>
                  <a:pt x="177" y="113"/>
                </a:cubicBezTo>
                <a:cubicBezTo>
                  <a:pt x="201" y="89"/>
                  <a:pt x="212" y="56"/>
                  <a:pt x="209" y="25"/>
                </a:cubicBezTo>
                <a:cubicBezTo>
                  <a:pt x="222" y="23"/>
                  <a:pt x="222" y="23"/>
                  <a:pt x="222" y="23"/>
                </a:cubicBez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şḻiďé">
            <a:extLst>
              <a:ext uri="{FF2B5EF4-FFF2-40B4-BE49-F238E27FC236}">
                <a16:creationId xmlns:a16="http://schemas.microsoft.com/office/drawing/2014/main" id="{9E35D71C-ECBD-4FC1-B6F1-882341C8D6B5}"/>
              </a:ext>
            </a:extLst>
          </p:cNvPr>
          <p:cNvSpPr/>
          <p:nvPr/>
        </p:nvSpPr>
        <p:spPr>
          <a:xfrm flipH="1">
            <a:off x="4712832" y="2965778"/>
            <a:ext cx="1152896" cy="1152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+mj-ea"/>
                <a:ea typeface="+mj-ea"/>
              </a:rPr>
              <a:t>学生</a:t>
            </a:r>
            <a:endParaRPr>
              <a:latin typeface="+mj-ea"/>
              <a:ea typeface="+mj-ea"/>
            </a:endParaRPr>
          </a:p>
        </p:txBody>
      </p:sp>
      <p:sp>
        <p:nvSpPr>
          <p:cNvPr id="22" name="îṩḻïde">
            <a:extLst>
              <a:ext uri="{FF2B5EF4-FFF2-40B4-BE49-F238E27FC236}">
                <a16:creationId xmlns:a16="http://schemas.microsoft.com/office/drawing/2014/main" id="{AAA9F86C-75E4-424D-9632-850001F9FAAD}"/>
              </a:ext>
            </a:extLst>
          </p:cNvPr>
          <p:cNvSpPr/>
          <p:nvPr/>
        </p:nvSpPr>
        <p:spPr>
          <a:xfrm>
            <a:off x="6326273" y="2965778"/>
            <a:ext cx="1152896" cy="1152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+mj-ea"/>
                <a:ea typeface="+mj-ea"/>
              </a:rPr>
              <a:t>导师</a:t>
            </a:r>
            <a:endParaRPr>
              <a:latin typeface="+mj-ea"/>
              <a:ea typeface="+mj-ea"/>
            </a:endParaRPr>
          </a:p>
        </p:txBody>
      </p:sp>
      <p:sp>
        <p:nvSpPr>
          <p:cNvPr id="23" name="işľiḑè">
            <a:extLst>
              <a:ext uri="{FF2B5EF4-FFF2-40B4-BE49-F238E27FC236}">
                <a16:creationId xmlns:a16="http://schemas.microsoft.com/office/drawing/2014/main" id="{7D55AF33-DE96-423E-B59E-6687224EC475}"/>
              </a:ext>
            </a:extLst>
          </p:cNvPr>
          <p:cNvSpPr/>
          <p:nvPr/>
        </p:nvSpPr>
        <p:spPr>
          <a:xfrm flipH="1">
            <a:off x="3350534" y="1785609"/>
            <a:ext cx="874231" cy="87423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4" name="íšľïḋê">
            <a:extLst>
              <a:ext uri="{FF2B5EF4-FFF2-40B4-BE49-F238E27FC236}">
                <a16:creationId xmlns:a16="http://schemas.microsoft.com/office/drawing/2014/main" id="{8384D361-6145-4990-9602-E54677C6F2CA}"/>
              </a:ext>
            </a:extLst>
          </p:cNvPr>
          <p:cNvGrpSpPr/>
          <p:nvPr/>
        </p:nvGrpSpPr>
        <p:grpSpPr>
          <a:xfrm>
            <a:off x="3536130" y="1970360"/>
            <a:ext cx="503085" cy="504727"/>
            <a:chOff x="4240213" y="511175"/>
            <a:chExt cx="485775" cy="487363"/>
          </a:xfrm>
          <a:solidFill>
            <a:schemeClr val="accent2"/>
          </a:solidFill>
        </p:grpSpPr>
        <p:sp>
          <p:nvSpPr>
            <p:cNvPr id="25" name="îṧľíde">
              <a:extLst>
                <a:ext uri="{FF2B5EF4-FFF2-40B4-BE49-F238E27FC236}">
                  <a16:creationId xmlns:a16="http://schemas.microsoft.com/office/drawing/2014/main" id="{C01A7B9E-DA52-478F-8A1A-2B823E106B5F}"/>
                </a:ext>
              </a:extLst>
            </p:cNvPr>
            <p:cNvSpPr/>
            <p:nvPr/>
          </p:nvSpPr>
          <p:spPr bwMode="auto">
            <a:xfrm>
              <a:off x="4579938" y="511175"/>
              <a:ext cx="146050" cy="487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0" y="300"/>
                </a:cxn>
                <a:cxn ang="0">
                  <a:pos x="36" y="327"/>
                </a:cxn>
                <a:cxn ang="0">
                  <a:pos x="137" y="118"/>
                </a:cxn>
                <a:cxn ang="0">
                  <a:pos x="248" y="478"/>
                </a:cxn>
                <a:cxn ang="0">
                  <a:pos x="137" y="837"/>
                </a:cxn>
                <a:cxn ang="0">
                  <a:pos x="36" y="629"/>
                </a:cxn>
                <a:cxn ang="0">
                  <a:pos x="0" y="655"/>
                </a:cxn>
                <a:cxn ang="0">
                  <a:pos x="137" y="955"/>
                </a:cxn>
                <a:cxn ang="0">
                  <a:pos x="284" y="478"/>
                </a:cxn>
                <a:cxn ang="0">
                  <a:pos x="137" y="0"/>
                </a:cxn>
              </a:cxnLst>
              <a:rect l="0" t="0" r="r" b="b"/>
              <a:pathLst>
                <a:path w="284" h="955">
                  <a:moveTo>
                    <a:pt x="137" y="0"/>
                  </a:moveTo>
                  <a:cubicBezTo>
                    <a:pt x="75" y="0"/>
                    <a:pt x="22" y="124"/>
                    <a:pt x="0" y="300"/>
                  </a:cubicBezTo>
                  <a:cubicBezTo>
                    <a:pt x="13" y="308"/>
                    <a:pt x="25" y="317"/>
                    <a:pt x="36" y="327"/>
                  </a:cubicBezTo>
                  <a:cubicBezTo>
                    <a:pt x="54" y="204"/>
                    <a:pt x="92" y="118"/>
                    <a:pt x="137" y="118"/>
                  </a:cubicBezTo>
                  <a:cubicBezTo>
                    <a:pt x="198" y="118"/>
                    <a:pt x="248" y="279"/>
                    <a:pt x="248" y="478"/>
                  </a:cubicBezTo>
                  <a:cubicBezTo>
                    <a:pt x="248" y="676"/>
                    <a:pt x="198" y="837"/>
                    <a:pt x="137" y="837"/>
                  </a:cubicBezTo>
                  <a:cubicBezTo>
                    <a:pt x="92" y="837"/>
                    <a:pt x="54" y="752"/>
                    <a:pt x="36" y="629"/>
                  </a:cubicBezTo>
                  <a:cubicBezTo>
                    <a:pt x="25" y="638"/>
                    <a:pt x="13" y="647"/>
                    <a:pt x="0" y="655"/>
                  </a:cubicBezTo>
                  <a:cubicBezTo>
                    <a:pt x="22" y="831"/>
                    <a:pt x="75" y="955"/>
                    <a:pt x="137" y="955"/>
                  </a:cubicBezTo>
                  <a:cubicBezTo>
                    <a:pt x="218" y="955"/>
                    <a:pt x="284" y="741"/>
                    <a:pt x="284" y="478"/>
                  </a:cubicBezTo>
                  <a:cubicBezTo>
                    <a:pt x="284" y="214"/>
                    <a:pt x="218" y="0"/>
                    <a:pt x="13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şľïḑe">
              <a:extLst>
                <a:ext uri="{FF2B5EF4-FFF2-40B4-BE49-F238E27FC236}">
                  <a16:creationId xmlns:a16="http://schemas.microsoft.com/office/drawing/2014/main" id="{3B5A3ED5-41F5-4A2D-8A06-15DFDE76CBB4}"/>
                </a:ext>
              </a:extLst>
            </p:cNvPr>
            <p:cNvSpPr/>
            <p:nvPr/>
          </p:nvSpPr>
          <p:spPr bwMode="auto">
            <a:xfrm>
              <a:off x="4613276" y="615950"/>
              <a:ext cx="80963" cy="277813"/>
            </a:xfrm>
            <a:custGeom>
              <a:avLst/>
              <a:gdLst/>
              <a:ahLst/>
              <a:cxnLst>
                <a:cxn ang="0">
                  <a:pos x="0" y="397"/>
                </a:cxn>
                <a:cxn ang="0">
                  <a:pos x="74" y="542"/>
                </a:cxn>
                <a:cxn ang="0">
                  <a:pos x="158" y="271"/>
                </a:cxn>
                <a:cxn ang="0">
                  <a:pos x="74" y="0"/>
                </a:cxn>
                <a:cxn ang="0">
                  <a:pos x="0" y="144"/>
                </a:cxn>
                <a:cxn ang="0">
                  <a:pos x="26" y="174"/>
                </a:cxn>
                <a:cxn ang="0">
                  <a:pos x="74" y="88"/>
                </a:cxn>
                <a:cxn ang="0">
                  <a:pos x="130" y="271"/>
                </a:cxn>
                <a:cxn ang="0">
                  <a:pos x="74" y="453"/>
                </a:cxn>
                <a:cxn ang="0">
                  <a:pos x="26" y="368"/>
                </a:cxn>
                <a:cxn ang="0">
                  <a:pos x="0" y="397"/>
                </a:cxn>
              </a:cxnLst>
              <a:rect l="0" t="0" r="r" b="b"/>
              <a:pathLst>
                <a:path w="158" h="542">
                  <a:moveTo>
                    <a:pt x="0" y="397"/>
                  </a:moveTo>
                  <a:cubicBezTo>
                    <a:pt x="14" y="483"/>
                    <a:pt x="42" y="542"/>
                    <a:pt x="74" y="542"/>
                  </a:cubicBezTo>
                  <a:cubicBezTo>
                    <a:pt x="120" y="542"/>
                    <a:pt x="158" y="420"/>
                    <a:pt x="158" y="271"/>
                  </a:cubicBezTo>
                  <a:cubicBezTo>
                    <a:pt x="158" y="121"/>
                    <a:pt x="120" y="0"/>
                    <a:pt x="74" y="0"/>
                  </a:cubicBezTo>
                  <a:cubicBezTo>
                    <a:pt x="42" y="0"/>
                    <a:pt x="14" y="58"/>
                    <a:pt x="0" y="144"/>
                  </a:cubicBezTo>
                  <a:cubicBezTo>
                    <a:pt x="10" y="153"/>
                    <a:pt x="18" y="163"/>
                    <a:pt x="26" y="174"/>
                  </a:cubicBezTo>
                  <a:cubicBezTo>
                    <a:pt x="36" y="122"/>
                    <a:pt x="54" y="88"/>
                    <a:pt x="74" y="88"/>
                  </a:cubicBezTo>
                  <a:cubicBezTo>
                    <a:pt x="105" y="88"/>
                    <a:pt x="130" y="170"/>
                    <a:pt x="130" y="271"/>
                  </a:cubicBezTo>
                  <a:cubicBezTo>
                    <a:pt x="130" y="371"/>
                    <a:pt x="105" y="453"/>
                    <a:pt x="74" y="453"/>
                  </a:cubicBezTo>
                  <a:cubicBezTo>
                    <a:pt x="54" y="453"/>
                    <a:pt x="36" y="419"/>
                    <a:pt x="26" y="368"/>
                  </a:cubicBezTo>
                  <a:cubicBezTo>
                    <a:pt x="18" y="378"/>
                    <a:pt x="10" y="388"/>
                    <a:pt x="0" y="3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ş1íḋé">
              <a:extLst>
                <a:ext uri="{FF2B5EF4-FFF2-40B4-BE49-F238E27FC236}">
                  <a16:creationId xmlns:a16="http://schemas.microsoft.com/office/drawing/2014/main" id="{79545471-D421-44EA-929D-B3FD8EC48F96}"/>
                </a:ext>
              </a:extLst>
            </p:cNvPr>
            <p:cNvSpPr/>
            <p:nvPr/>
          </p:nvSpPr>
          <p:spPr bwMode="auto">
            <a:xfrm>
              <a:off x="4638676" y="706438"/>
              <a:ext cx="26988" cy="96838"/>
            </a:xfrm>
            <a:custGeom>
              <a:avLst/>
              <a:gdLst/>
              <a:ahLst/>
              <a:cxnLst>
                <a:cxn ang="0">
                  <a:pos x="24" y="189"/>
                </a:cxn>
                <a:cxn ang="0">
                  <a:pos x="53" y="95"/>
                </a:cxn>
                <a:cxn ang="0">
                  <a:pos x="24" y="0"/>
                </a:cxn>
                <a:cxn ang="0">
                  <a:pos x="0" y="39"/>
                </a:cxn>
                <a:cxn ang="0">
                  <a:pos x="12" y="95"/>
                </a:cxn>
                <a:cxn ang="0">
                  <a:pos x="0" y="150"/>
                </a:cxn>
                <a:cxn ang="0">
                  <a:pos x="24" y="189"/>
                </a:cxn>
              </a:cxnLst>
              <a:rect l="0" t="0" r="r" b="b"/>
              <a:pathLst>
                <a:path w="53" h="189">
                  <a:moveTo>
                    <a:pt x="24" y="189"/>
                  </a:moveTo>
                  <a:cubicBezTo>
                    <a:pt x="40" y="189"/>
                    <a:pt x="53" y="146"/>
                    <a:pt x="53" y="95"/>
                  </a:cubicBezTo>
                  <a:cubicBezTo>
                    <a:pt x="53" y="43"/>
                    <a:pt x="40" y="0"/>
                    <a:pt x="24" y="0"/>
                  </a:cubicBezTo>
                  <a:cubicBezTo>
                    <a:pt x="14" y="0"/>
                    <a:pt x="6" y="16"/>
                    <a:pt x="0" y="39"/>
                  </a:cubicBezTo>
                  <a:cubicBezTo>
                    <a:pt x="8" y="57"/>
                    <a:pt x="12" y="76"/>
                    <a:pt x="12" y="95"/>
                  </a:cubicBezTo>
                  <a:cubicBezTo>
                    <a:pt x="12" y="114"/>
                    <a:pt x="8" y="132"/>
                    <a:pt x="0" y="150"/>
                  </a:cubicBezTo>
                  <a:cubicBezTo>
                    <a:pt x="6" y="173"/>
                    <a:pt x="14" y="189"/>
                    <a:pt x="24" y="1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Sľiḑe">
              <a:extLst>
                <a:ext uri="{FF2B5EF4-FFF2-40B4-BE49-F238E27FC236}">
                  <a16:creationId xmlns:a16="http://schemas.microsoft.com/office/drawing/2014/main" id="{5331CA1D-5326-4A73-9D17-5EE18D4A5E5A}"/>
                </a:ext>
              </a:extLst>
            </p:cNvPr>
            <p:cNvSpPr/>
            <p:nvPr/>
          </p:nvSpPr>
          <p:spPr bwMode="auto">
            <a:xfrm>
              <a:off x="4240213" y="687388"/>
              <a:ext cx="393700" cy="138113"/>
            </a:xfrm>
            <a:custGeom>
              <a:avLst/>
              <a:gdLst/>
              <a:ahLst/>
              <a:cxnLst>
                <a:cxn ang="0">
                  <a:pos x="186" y="70"/>
                </a:cxn>
                <a:cxn ang="0">
                  <a:pos x="248" y="44"/>
                </a:cxn>
                <a:cxn ang="0">
                  <a:pos x="186" y="17"/>
                </a:cxn>
                <a:cxn ang="0">
                  <a:pos x="186" y="30"/>
                </a:cxn>
                <a:cxn ang="0">
                  <a:pos x="60" y="27"/>
                </a:cxn>
                <a:cxn ang="0">
                  <a:pos x="53" y="5"/>
                </a:cxn>
                <a:cxn ang="0">
                  <a:pos x="0" y="0"/>
                </a:cxn>
                <a:cxn ang="0">
                  <a:pos x="12" y="42"/>
                </a:cxn>
                <a:cxn ang="0">
                  <a:pos x="175" y="42"/>
                </a:cxn>
                <a:cxn ang="0">
                  <a:pos x="175" y="46"/>
                </a:cxn>
                <a:cxn ang="0">
                  <a:pos x="12" y="46"/>
                </a:cxn>
                <a:cxn ang="0">
                  <a:pos x="0" y="87"/>
                </a:cxn>
                <a:cxn ang="0">
                  <a:pos x="53" y="82"/>
                </a:cxn>
                <a:cxn ang="0">
                  <a:pos x="60" y="61"/>
                </a:cxn>
                <a:cxn ang="0">
                  <a:pos x="186" y="58"/>
                </a:cxn>
                <a:cxn ang="0">
                  <a:pos x="186" y="70"/>
                </a:cxn>
              </a:cxnLst>
              <a:rect l="0" t="0" r="r" b="b"/>
              <a:pathLst>
                <a:path w="248" h="87">
                  <a:moveTo>
                    <a:pt x="186" y="70"/>
                  </a:moveTo>
                  <a:lnTo>
                    <a:pt x="248" y="44"/>
                  </a:lnTo>
                  <a:lnTo>
                    <a:pt x="186" y="17"/>
                  </a:lnTo>
                  <a:lnTo>
                    <a:pt x="186" y="30"/>
                  </a:lnTo>
                  <a:lnTo>
                    <a:pt x="60" y="27"/>
                  </a:lnTo>
                  <a:lnTo>
                    <a:pt x="53" y="5"/>
                  </a:lnTo>
                  <a:lnTo>
                    <a:pt x="0" y="0"/>
                  </a:lnTo>
                  <a:lnTo>
                    <a:pt x="12" y="42"/>
                  </a:lnTo>
                  <a:lnTo>
                    <a:pt x="175" y="42"/>
                  </a:lnTo>
                  <a:lnTo>
                    <a:pt x="175" y="46"/>
                  </a:lnTo>
                  <a:lnTo>
                    <a:pt x="12" y="46"/>
                  </a:lnTo>
                  <a:lnTo>
                    <a:pt x="0" y="87"/>
                  </a:lnTo>
                  <a:lnTo>
                    <a:pt x="53" y="82"/>
                  </a:lnTo>
                  <a:lnTo>
                    <a:pt x="60" y="61"/>
                  </a:lnTo>
                  <a:lnTo>
                    <a:pt x="186" y="58"/>
                  </a:lnTo>
                  <a:lnTo>
                    <a:pt x="186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şḷiďe">
              <a:extLst>
                <a:ext uri="{FF2B5EF4-FFF2-40B4-BE49-F238E27FC236}">
                  <a16:creationId xmlns:a16="http://schemas.microsoft.com/office/drawing/2014/main" id="{498E761F-6EF6-40DE-AE84-DF4A8559739F}"/>
                </a:ext>
              </a:extLst>
            </p:cNvPr>
            <p:cNvSpPr/>
            <p:nvPr/>
          </p:nvSpPr>
          <p:spPr bwMode="auto">
            <a:xfrm>
              <a:off x="4408488" y="792163"/>
              <a:ext cx="211138" cy="136525"/>
            </a:xfrm>
            <a:custGeom>
              <a:avLst/>
              <a:gdLst/>
              <a:ahLst/>
              <a:cxnLst>
                <a:cxn ang="0">
                  <a:pos x="97" y="9"/>
                </a:cxn>
                <a:cxn ang="0">
                  <a:pos x="100" y="13"/>
                </a:cxn>
                <a:cxn ang="0">
                  <a:pos x="35" y="49"/>
                </a:cxn>
                <a:cxn ang="0">
                  <a:pos x="28" y="45"/>
                </a:cxn>
                <a:cxn ang="0">
                  <a:pos x="0" y="58"/>
                </a:cxn>
                <a:cxn ang="0">
                  <a:pos x="14" y="68"/>
                </a:cxn>
                <a:cxn ang="0">
                  <a:pos x="96" y="20"/>
                </a:cxn>
                <a:cxn ang="0">
                  <a:pos x="97" y="21"/>
                </a:cxn>
                <a:cxn ang="0">
                  <a:pos x="14" y="69"/>
                </a:cxn>
                <a:cxn ang="0">
                  <a:pos x="16" y="86"/>
                </a:cxn>
                <a:cxn ang="0">
                  <a:pos x="42" y="68"/>
                </a:cxn>
                <a:cxn ang="0">
                  <a:pos x="41" y="60"/>
                </a:cxn>
                <a:cxn ang="0">
                  <a:pos x="105" y="22"/>
                </a:cxn>
                <a:cxn ang="0">
                  <a:pos x="107" y="26"/>
                </a:cxn>
                <a:cxn ang="0">
                  <a:pos x="133" y="0"/>
                </a:cxn>
                <a:cxn ang="0">
                  <a:pos x="97" y="9"/>
                </a:cxn>
              </a:cxnLst>
              <a:rect l="0" t="0" r="r" b="b"/>
              <a:pathLst>
                <a:path w="133" h="86">
                  <a:moveTo>
                    <a:pt x="97" y="9"/>
                  </a:moveTo>
                  <a:lnTo>
                    <a:pt x="100" y="13"/>
                  </a:lnTo>
                  <a:lnTo>
                    <a:pt x="35" y="49"/>
                  </a:lnTo>
                  <a:lnTo>
                    <a:pt x="28" y="45"/>
                  </a:lnTo>
                  <a:lnTo>
                    <a:pt x="0" y="58"/>
                  </a:lnTo>
                  <a:lnTo>
                    <a:pt x="14" y="68"/>
                  </a:lnTo>
                  <a:lnTo>
                    <a:pt x="96" y="20"/>
                  </a:lnTo>
                  <a:lnTo>
                    <a:pt x="97" y="21"/>
                  </a:lnTo>
                  <a:lnTo>
                    <a:pt x="14" y="69"/>
                  </a:lnTo>
                  <a:lnTo>
                    <a:pt x="16" y="86"/>
                  </a:lnTo>
                  <a:lnTo>
                    <a:pt x="42" y="68"/>
                  </a:lnTo>
                  <a:lnTo>
                    <a:pt x="41" y="60"/>
                  </a:lnTo>
                  <a:lnTo>
                    <a:pt x="105" y="22"/>
                  </a:lnTo>
                  <a:lnTo>
                    <a:pt x="107" y="26"/>
                  </a:lnTo>
                  <a:lnTo>
                    <a:pt x="133" y="0"/>
                  </a:lnTo>
                  <a:lnTo>
                    <a:pt x="97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ṧľídé">
              <a:extLst>
                <a:ext uri="{FF2B5EF4-FFF2-40B4-BE49-F238E27FC236}">
                  <a16:creationId xmlns:a16="http://schemas.microsoft.com/office/drawing/2014/main" id="{4DD94B28-252A-4B55-A703-7C85A363F953}"/>
                </a:ext>
              </a:extLst>
            </p:cNvPr>
            <p:cNvSpPr/>
            <p:nvPr/>
          </p:nvSpPr>
          <p:spPr bwMode="auto">
            <a:xfrm>
              <a:off x="4406901" y="585788"/>
              <a:ext cx="211138" cy="136525"/>
            </a:xfrm>
            <a:custGeom>
              <a:avLst/>
              <a:gdLst/>
              <a:ahLst/>
              <a:cxnLst>
                <a:cxn ang="0">
                  <a:pos x="35" y="36"/>
                </a:cxn>
                <a:cxn ang="0">
                  <a:pos x="99" y="72"/>
                </a:cxn>
                <a:cxn ang="0">
                  <a:pos x="97" y="76"/>
                </a:cxn>
                <a:cxn ang="0">
                  <a:pos x="133" y="86"/>
                </a:cxn>
                <a:cxn ang="0">
                  <a:pos x="106" y="60"/>
                </a:cxn>
                <a:cxn ang="0">
                  <a:pos x="104" y="63"/>
                </a:cxn>
                <a:cxn ang="0">
                  <a:pos x="41" y="26"/>
                </a:cxn>
                <a:cxn ang="0">
                  <a:pos x="41" y="17"/>
                </a:cxn>
                <a:cxn ang="0">
                  <a:pos x="15" y="0"/>
                </a:cxn>
                <a:cxn ang="0">
                  <a:pos x="14" y="16"/>
                </a:cxn>
                <a:cxn ang="0">
                  <a:pos x="96" y="64"/>
                </a:cxn>
                <a:cxn ang="0">
                  <a:pos x="96" y="65"/>
                </a:cxn>
                <a:cxn ang="0">
                  <a:pos x="13" y="17"/>
                </a:cxn>
                <a:cxn ang="0">
                  <a:pos x="0" y="27"/>
                </a:cxn>
                <a:cxn ang="0">
                  <a:pos x="27" y="41"/>
                </a:cxn>
                <a:cxn ang="0">
                  <a:pos x="35" y="36"/>
                </a:cxn>
              </a:cxnLst>
              <a:rect l="0" t="0" r="r" b="b"/>
              <a:pathLst>
                <a:path w="133" h="86">
                  <a:moveTo>
                    <a:pt x="35" y="36"/>
                  </a:moveTo>
                  <a:lnTo>
                    <a:pt x="99" y="72"/>
                  </a:lnTo>
                  <a:lnTo>
                    <a:pt x="97" y="76"/>
                  </a:lnTo>
                  <a:lnTo>
                    <a:pt x="133" y="86"/>
                  </a:lnTo>
                  <a:lnTo>
                    <a:pt x="106" y="60"/>
                  </a:lnTo>
                  <a:lnTo>
                    <a:pt x="104" y="63"/>
                  </a:lnTo>
                  <a:lnTo>
                    <a:pt x="41" y="26"/>
                  </a:lnTo>
                  <a:lnTo>
                    <a:pt x="41" y="17"/>
                  </a:lnTo>
                  <a:lnTo>
                    <a:pt x="15" y="0"/>
                  </a:lnTo>
                  <a:lnTo>
                    <a:pt x="14" y="16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13" y="17"/>
                  </a:lnTo>
                  <a:lnTo>
                    <a:pt x="0" y="27"/>
                  </a:lnTo>
                  <a:lnTo>
                    <a:pt x="27" y="41"/>
                  </a:lnTo>
                  <a:lnTo>
                    <a:pt x="35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31" name="íśḷîḍê">
            <a:extLst>
              <a:ext uri="{FF2B5EF4-FFF2-40B4-BE49-F238E27FC236}">
                <a16:creationId xmlns:a16="http://schemas.microsoft.com/office/drawing/2014/main" id="{24D68C80-A5AB-4FA1-929E-21B23E0FA0C1}"/>
              </a:ext>
            </a:extLst>
          </p:cNvPr>
          <p:cNvSpPr/>
          <p:nvPr/>
        </p:nvSpPr>
        <p:spPr>
          <a:xfrm flipH="1">
            <a:off x="2871467" y="3104966"/>
            <a:ext cx="874231" cy="87423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ṣḷîḋe">
            <a:extLst>
              <a:ext uri="{FF2B5EF4-FFF2-40B4-BE49-F238E27FC236}">
                <a16:creationId xmlns:a16="http://schemas.microsoft.com/office/drawing/2014/main" id="{3C9E81BD-F027-4E7A-B6CC-79ECB17CBFFB}"/>
              </a:ext>
            </a:extLst>
          </p:cNvPr>
          <p:cNvSpPr/>
          <p:nvPr/>
        </p:nvSpPr>
        <p:spPr bwMode="auto">
          <a:xfrm>
            <a:off x="3087423" y="3448185"/>
            <a:ext cx="453183" cy="228144"/>
          </a:xfrm>
          <a:custGeom>
            <a:avLst/>
            <a:gdLst/>
            <a:ahLst/>
            <a:cxnLst>
              <a:cxn ang="0">
                <a:pos x="836" y="0"/>
              </a:cxn>
              <a:cxn ang="0">
                <a:pos x="767" y="69"/>
              </a:cxn>
              <a:cxn ang="0">
                <a:pos x="786" y="116"/>
              </a:cxn>
              <a:cxn ang="0">
                <a:pos x="597" y="304"/>
              </a:cxn>
              <a:cxn ang="0">
                <a:pos x="574" y="300"/>
              </a:cxn>
              <a:cxn ang="0">
                <a:pos x="536" y="311"/>
              </a:cxn>
              <a:cxn ang="0">
                <a:pos x="394" y="150"/>
              </a:cxn>
              <a:cxn ang="0">
                <a:pos x="405" y="113"/>
              </a:cxn>
              <a:cxn ang="0">
                <a:pos x="337" y="44"/>
              </a:cxn>
              <a:cxn ang="0">
                <a:pos x="268" y="113"/>
              </a:cxn>
              <a:cxn ang="0">
                <a:pos x="279" y="149"/>
              </a:cxn>
              <a:cxn ang="0">
                <a:pos x="100" y="326"/>
              </a:cxn>
              <a:cxn ang="0">
                <a:pos x="68" y="319"/>
              </a:cxn>
              <a:cxn ang="0">
                <a:pos x="0" y="387"/>
              </a:cxn>
              <a:cxn ang="0">
                <a:pos x="68" y="456"/>
              </a:cxn>
              <a:cxn ang="0">
                <a:pos x="137" y="387"/>
              </a:cxn>
              <a:cxn ang="0">
                <a:pos x="124" y="347"/>
              </a:cxn>
              <a:cxn ang="0">
                <a:pos x="301" y="171"/>
              </a:cxn>
              <a:cxn ang="0">
                <a:pos x="337" y="181"/>
              </a:cxn>
              <a:cxn ang="0">
                <a:pos x="372" y="172"/>
              </a:cxn>
              <a:cxn ang="0">
                <a:pos x="515" y="334"/>
              </a:cxn>
              <a:cxn ang="0">
                <a:pos x="505" y="369"/>
              </a:cxn>
              <a:cxn ang="0">
                <a:pos x="574" y="437"/>
              </a:cxn>
              <a:cxn ang="0">
                <a:pos x="643" y="369"/>
              </a:cxn>
              <a:cxn ang="0">
                <a:pos x="624" y="321"/>
              </a:cxn>
              <a:cxn ang="0">
                <a:pos x="813" y="134"/>
              </a:cxn>
              <a:cxn ang="0">
                <a:pos x="836" y="138"/>
              </a:cxn>
              <a:cxn ang="0">
                <a:pos x="905" y="69"/>
              </a:cxn>
              <a:cxn ang="0">
                <a:pos x="836" y="0"/>
              </a:cxn>
            </a:cxnLst>
            <a:rect l="0" t="0" r="r" b="b"/>
            <a:pathLst>
              <a:path w="905" h="456">
                <a:moveTo>
                  <a:pt x="836" y="0"/>
                </a:moveTo>
                <a:cubicBezTo>
                  <a:pt x="798" y="0"/>
                  <a:pt x="767" y="31"/>
                  <a:pt x="767" y="69"/>
                </a:cubicBezTo>
                <a:cubicBezTo>
                  <a:pt x="767" y="87"/>
                  <a:pt x="775" y="104"/>
                  <a:pt x="786" y="116"/>
                </a:cubicBezTo>
                <a:cubicBezTo>
                  <a:pt x="597" y="304"/>
                  <a:pt x="597" y="304"/>
                  <a:pt x="597" y="304"/>
                </a:cubicBezTo>
                <a:cubicBezTo>
                  <a:pt x="590" y="301"/>
                  <a:pt x="582" y="300"/>
                  <a:pt x="574" y="300"/>
                </a:cubicBezTo>
                <a:cubicBezTo>
                  <a:pt x="560" y="300"/>
                  <a:pt x="547" y="304"/>
                  <a:pt x="536" y="311"/>
                </a:cubicBezTo>
                <a:cubicBezTo>
                  <a:pt x="394" y="150"/>
                  <a:pt x="394" y="150"/>
                  <a:pt x="394" y="150"/>
                </a:cubicBezTo>
                <a:cubicBezTo>
                  <a:pt x="401" y="139"/>
                  <a:pt x="405" y="126"/>
                  <a:pt x="405" y="113"/>
                </a:cubicBezTo>
                <a:cubicBezTo>
                  <a:pt x="405" y="75"/>
                  <a:pt x="375" y="44"/>
                  <a:pt x="337" y="44"/>
                </a:cubicBezTo>
                <a:cubicBezTo>
                  <a:pt x="299" y="44"/>
                  <a:pt x="268" y="75"/>
                  <a:pt x="268" y="113"/>
                </a:cubicBezTo>
                <a:cubicBezTo>
                  <a:pt x="268" y="126"/>
                  <a:pt x="272" y="139"/>
                  <a:pt x="279" y="149"/>
                </a:cubicBezTo>
                <a:cubicBezTo>
                  <a:pt x="100" y="326"/>
                  <a:pt x="100" y="326"/>
                  <a:pt x="100" y="326"/>
                </a:cubicBezTo>
                <a:cubicBezTo>
                  <a:pt x="91" y="321"/>
                  <a:pt x="80" y="319"/>
                  <a:pt x="68" y="319"/>
                </a:cubicBezTo>
                <a:cubicBezTo>
                  <a:pt x="31" y="319"/>
                  <a:pt x="0" y="349"/>
                  <a:pt x="0" y="387"/>
                </a:cubicBezTo>
                <a:cubicBezTo>
                  <a:pt x="0" y="425"/>
                  <a:pt x="31" y="456"/>
                  <a:pt x="68" y="456"/>
                </a:cubicBezTo>
                <a:cubicBezTo>
                  <a:pt x="106" y="456"/>
                  <a:pt x="137" y="425"/>
                  <a:pt x="137" y="387"/>
                </a:cubicBezTo>
                <a:cubicBezTo>
                  <a:pt x="137" y="372"/>
                  <a:pt x="132" y="358"/>
                  <a:pt x="124" y="347"/>
                </a:cubicBezTo>
                <a:cubicBezTo>
                  <a:pt x="301" y="171"/>
                  <a:pt x="301" y="171"/>
                  <a:pt x="301" y="171"/>
                </a:cubicBezTo>
                <a:cubicBezTo>
                  <a:pt x="312" y="178"/>
                  <a:pt x="324" y="181"/>
                  <a:pt x="337" y="181"/>
                </a:cubicBezTo>
                <a:cubicBezTo>
                  <a:pt x="350" y="181"/>
                  <a:pt x="362" y="178"/>
                  <a:pt x="372" y="172"/>
                </a:cubicBezTo>
                <a:cubicBezTo>
                  <a:pt x="515" y="334"/>
                  <a:pt x="515" y="334"/>
                  <a:pt x="515" y="334"/>
                </a:cubicBezTo>
                <a:cubicBezTo>
                  <a:pt x="509" y="344"/>
                  <a:pt x="505" y="356"/>
                  <a:pt x="505" y="369"/>
                </a:cubicBezTo>
                <a:cubicBezTo>
                  <a:pt x="505" y="406"/>
                  <a:pt x="536" y="437"/>
                  <a:pt x="574" y="437"/>
                </a:cubicBezTo>
                <a:cubicBezTo>
                  <a:pt x="612" y="437"/>
                  <a:pt x="643" y="406"/>
                  <a:pt x="643" y="369"/>
                </a:cubicBezTo>
                <a:cubicBezTo>
                  <a:pt x="643" y="350"/>
                  <a:pt x="635" y="334"/>
                  <a:pt x="624" y="321"/>
                </a:cubicBezTo>
                <a:cubicBezTo>
                  <a:pt x="813" y="134"/>
                  <a:pt x="813" y="134"/>
                  <a:pt x="813" y="134"/>
                </a:cubicBezTo>
                <a:cubicBezTo>
                  <a:pt x="820" y="136"/>
                  <a:pt x="828" y="138"/>
                  <a:pt x="836" y="138"/>
                </a:cubicBezTo>
                <a:cubicBezTo>
                  <a:pt x="874" y="138"/>
                  <a:pt x="905" y="107"/>
                  <a:pt x="905" y="69"/>
                </a:cubicBezTo>
                <a:cubicBezTo>
                  <a:pt x="905" y="31"/>
                  <a:pt x="874" y="0"/>
                  <a:pt x="836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ŝļïḋè">
            <a:extLst>
              <a:ext uri="{FF2B5EF4-FFF2-40B4-BE49-F238E27FC236}">
                <a16:creationId xmlns:a16="http://schemas.microsoft.com/office/drawing/2014/main" id="{76B1287C-42C1-48C6-A277-4699C8E8CDEF}"/>
              </a:ext>
            </a:extLst>
          </p:cNvPr>
          <p:cNvSpPr/>
          <p:nvPr/>
        </p:nvSpPr>
        <p:spPr bwMode="auto">
          <a:xfrm>
            <a:off x="3467662" y="3336441"/>
            <a:ext cx="96224" cy="97776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0" y="97"/>
              </a:cxn>
              <a:cxn ang="0">
                <a:pos x="97" y="194"/>
              </a:cxn>
              <a:cxn ang="0">
                <a:pos x="193" y="97"/>
              </a:cxn>
              <a:cxn ang="0">
                <a:pos x="97" y="0"/>
              </a:cxn>
              <a:cxn ang="0">
                <a:pos x="97" y="171"/>
              </a:cxn>
              <a:cxn ang="0">
                <a:pos x="23" y="97"/>
              </a:cxn>
              <a:cxn ang="0">
                <a:pos x="97" y="24"/>
              </a:cxn>
              <a:cxn ang="0">
                <a:pos x="170" y="97"/>
              </a:cxn>
              <a:cxn ang="0">
                <a:pos x="97" y="171"/>
              </a:cxn>
            </a:cxnLst>
            <a:rect l="0" t="0" r="r" b="b"/>
            <a:pathLst>
              <a:path w="193" h="194">
                <a:moveTo>
                  <a:pt x="97" y="0"/>
                </a:moveTo>
                <a:cubicBezTo>
                  <a:pt x="43" y="0"/>
                  <a:pt x="0" y="44"/>
                  <a:pt x="0" y="97"/>
                </a:cubicBezTo>
                <a:cubicBezTo>
                  <a:pt x="0" y="151"/>
                  <a:pt x="43" y="194"/>
                  <a:pt x="97" y="194"/>
                </a:cubicBezTo>
                <a:cubicBezTo>
                  <a:pt x="150" y="194"/>
                  <a:pt x="193" y="151"/>
                  <a:pt x="193" y="97"/>
                </a:cubicBezTo>
                <a:cubicBezTo>
                  <a:pt x="193" y="44"/>
                  <a:pt x="150" y="0"/>
                  <a:pt x="97" y="0"/>
                </a:cubicBezTo>
                <a:close/>
                <a:moveTo>
                  <a:pt x="97" y="171"/>
                </a:moveTo>
                <a:cubicBezTo>
                  <a:pt x="56" y="171"/>
                  <a:pt x="23" y="138"/>
                  <a:pt x="23" y="97"/>
                </a:cubicBezTo>
                <a:cubicBezTo>
                  <a:pt x="23" y="57"/>
                  <a:pt x="56" y="24"/>
                  <a:pt x="97" y="24"/>
                </a:cubicBezTo>
                <a:cubicBezTo>
                  <a:pt x="137" y="24"/>
                  <a:pt x="170" y="57"/>
                  <a:pt x="170" y="97"/>
                </a:cubicBezTo>
                <a:cubicBezTo>
                  <a:pt x="170" y="138"/>
                  <a:pt x="137" y="171"/>
                  <a:pt x="97" y="17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ṩ1íďe">
            <a:extLst>
              <a:ext uri="{FF2B5EF4-FFF2-40B4-BE49-F238E27FC236}">
                <a16:creationId xmlns:a16="http://schemas.microsoft.com/office/drawing/2014/main" id="{A3708BF0-0FDD-4396-B3E5-AD57EAD40C91}"/>
              </a:ext>
            </a:extLst>
          </p:cNvPr>
          <p:cNvSpPr/>
          <p:nvPr/>
        </p:nvSpPr>
        <p:spPr bwMode="auto">
          <a:xfrm>
            <a:off x="3500254" y="3359720"/>
            <a:ext cx="29488" cy="527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21" y="33"/>
              </a:cxn>
              <a:cxn ang="0">
                <a:pos x="32" y="25"/>
              </a:cxn>
              <a:cxn ang="0">
                <a:pos x="51" y="30"/>
              </a:cxn>
              <a:cxn ang="0">
                <a:pos x="55" y="15"/>
              </a:cxn>
              <a:cxn ang="0">
                <a:pos x="36" y="11"/>
              </a:cxn>
              <a:cxn ang="0">
                <a:pos x="36" y="0"/>
              </a:cxn>
              <a:cxn ang="0">
                <a:pos x="23" y="0"/>
              </a:cxn>
              <a:cxn ang="0">
                <a:pos x="23" y="12"/>
              </a:cxn>
              <a:cxn ang="0">
                <a:pos x="1" y="35"/>
              </a:cxn>
              <a:cxn ang="0">
                <a:pos x="24" y="59"/>
              </a:cxn>
              <a:cxn ang="0">
                <a:pos x="38" y="70"/>
              </a:cxn>
              <a:cxn ang="0">
                <a:pos x="26" y="78"/>
              </a:cxn>
              <a:cxn ang="0">
                <a:pos x="4" y="72"/>
              </a:cxn>
              <a:cxn ang="0">
                <a:pos x="0" y="87"/>
              </a:cxn>
              <a:cxn ang="0">
                <a:pos x="22" y="93"/>
              </a:cxn>
              <a:cxn ang="0">
                <a:pos x="22" y="105"/>
              </a:cxn>
              <a:cxn ang="0">
                <a:pos x="35" y="105"/>
              </a:cxn>
              <a:cxn ang="0">
                <a:pos x="35" y="92"/>
              </a:cxn>
              <a:cxn ang="0">
                <a:pos x="58" y="68"/>
              </a:cxn>
              <a:cxn ang="0">
                <a:pos x="37" y="44"/>
              </a:cxn>
            </a:cxnLst>
            <a:rect l="0" t="0" r="r" b="b"/>
            <a:pathLst>
              <a:path w="58" h="105">
                <a:moveTo>
                  <a:pt x="37" y="44"/>
                </a:moveTo>
                <a:cubicBezTo>
                  <a:pt x="25" y="40"/>
                  <a:pt x="21" y="37"/>
                  <a:pt x="21" y="33"/>
                </a:cubicBezTo>
                <a:cubicBezTo>
                  <a:pt x="21" y="29"/>
                  <a:pt x="24" y="25"/>
                  <a:pt x="32" y="25"/>
                </a:cubicBezTo>
                <a:cubicBezTo>
                  <a:pt x="41" y="25"/>
                  <a:pt x="47" y="28"/>
                  <a:pt x="51" y="30"/>
                </a:cubicBezTo>
                <a:cubicBezTo>
                  <a:pt x="55" y="15"/>
                  <a:pt x="55" y="15"/>
                  <a:pt x="55" y="15"/>
                </a:cubicBezTo>
                <a:cubicBezTo>
                  <a:pt x="50" y="13"/>
                  <a:pt x="44" y="11"/>
                  <a:pt x="36" y="11"/>
                </a:cubicBezTo>
                <a:cubicBezTo>
                  <a:pt x="36" y="0"/>
                  <a:pt x="36" y="0"/>
                  <a:pt x="3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2"/>
                  <a:pt x="23" y="12"/>
                  <a:pt x="23" y="12"/>
                </a:cubicBezTo>
                <a:cubicBezTo>
                  <a:pt x="9" y="14"/>
                  <a:pt x="1" y="23"/>
                  <a:pt x="1" y="35"/>
                </a:cubicBezTo>
                <a:cubicBezTo>
                  <a:pt x="1" y="47"/>
                  <a:pt x="11" y="54"/>
                  <a:pt x="24" y="59"/>
                </a:cubicBezTo>
                <a:cubicBezTo>
                  <a:pt x="34" y="62"/>
                  <a:pt x="38" y="65"/>
                  <a:pt x="38" y="70"/>
                </a:cubicBezTo>
                <a:cubicBezTo>
                  <a:pt x="38" y="75"/>
                  <a:pt x="33" y="78"/>
                  <a:pt x="26" y="78"/>
                </a:cubicBezTo>
                <a:cubicBezTo>
                  <a:pt x="17" y="78"/>
                  <a:pt x="10" y="75"/>
                  <a:pt x="4" y="72"/>
                </a:cubicBezTo>
                <a:cubicBezTo>
                  <a:pt x="0" y="87"/>
                  <a:pt x="0" y="87"/>
                  <a:pt x="0" y="87"/>
                </a:cubicBezTo>
                <a:cubicBezTo>
                  <a:pt x="5" y="90"/>
                  <a:pt x="14" y="93"/>
                  <a:pt x="22" y="93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92"/>
                  <a:pt x="35" y="92"/>
                  <a:pt x="35" y="92"/>
                </a:cubicBezTo>
                <a:cubicBezTo>
                  <a:pt x="50" y="89"/>
                  <a:pt x="58" y="80"/>
                  <a:pt x="58" y="68"/>
                </a:cubicBezTo>
                <a:cubicBezTo>
                  <a:pt x="58" y="56"/>
                  <a:pt x="52" y="49"/>
                  <a:pt x="37" y="4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ṩḻidê">
            <a:extLst>
              <a:ext uri="{FF2B5EF4-FFF2-40B4-BE49-F238E27FC236}">
                <a16:creationId xmlns:a16="http://schemas.microsoft.com/office/drawing/2014/main" id="{F91333FB-E5A3-4E97-8A9A-C47781BA40CE}"/>
              </a:ext>
            </a:extLst>
          </p:cNvPr>
          <p:cNvSpPr/>
          <p:nvPr/>
        </p:nvSpPr>
        <p:spPr bwMode="auto">
          <a:xfrm>
            <a:off x="3326651" y="3362824"/>
            <a:ext cx="96224" cy="97776"/>
          </a:xfrm>
          <a:custGeom>
            <a:avLst/>
            <a:gdLst/>
            <a:ahLst/>
            <a:cxnLst>
              <a:cxn ang="0">
                <a:pos x="96" y="194"/>
              </a:cxn>
              <a:cxn ang="0">
                <a:pos x="192" y="97"/>
              </a:cxn>
              <a:cxn ang="0">
                <a:pos x="96" y="0"/>
              </a:cxn>
              <a:cxn ang="0">
                <a:pos x="0" y="97"/>
              </a:cxn>
              <a:cxn ang="0">
                <a:pos x="96" y="194"/>
              </a:cxn>
              <a:cxn ang="0">
                <a:pos x="96" y="24"/>
              </a:cxn>
              <a:cxn ang="0">
                <a:pos x="169" y="97"/>
              </a:cxn>
              <a:cxn ang="0">
                <a:pos x="96" y="171"/>
              </a:cxn>
              <a:cxn ang="0">
                <a:pos x="23" y="97"/>
              </a:cxn>
              <a:cxn ang="0">
                <a:pos x="96" y="24"/>
              </a:cxn>
            </a:cxnLst>
            <a:rect l="0" t="0" r="r" b="b"/>
            <a:pathLst>
              <a:path w="192" h="194">
                <a:moveTo>
                  <a:pt x="96" y="194"/>
                </a:moveTo>
                <a:cubicBezTo>
                  <a:pt x="149" y="194"/>
                  <a:pt x="192" y="151"/>
                  <a:pt x="192" y="97"/>
                </a:cubicBezTo>
                <a:cubicBezTo>
                  <a:pt x="192" y="44"/>
                  <a:pt x="149" y="0"/>
                  <a:pt x="96" y="0"/>
                </a:cubicBezTo>
                <a:cubicBezTo>
                  <a:pt x="43" y="0"/>
                  <a:pt x="0" y="44"/>
                  <a:pt x="0" y="97"/>
                </a:cubicBezTo>
                <a:cubicBezTo>
                  <a:pt x="0" y="151"/>
                  <a:pt x="43" y="194"/>
                  <a:pt x="96" y="194"/>
                </a:cubicBezTo>
                <a:close/>
                <a:moveTo>
                  <a:pt x="96" y="24"/>
                </a:moveTo>
                <a:cubicBezTo>
                  <a:pt x="136" y="24"/>
                  <a:pt x="169" y="57"/>
                  <a:pt x="169" y="97"/>
                </a:cubicBezTo>
                <a:cubicBezTo>
                  <a:pt x="169" y="138"/>
                  <a:pt x="136" y="171"/>
                  <a:pt x="96" y="171"/>
                </a:cubicBezTo>
                <a:cubicBezTo>
                  <a:pt x="56" y="171"/>
                  <a:pt x="23" y="138"/>
                  <a:pt x="23" y="97"/>
                </a:cubicBezTo>
                <a:cubicBezTo>
                  <a:pt x="23" y="57"/>
                  <a:pt x="56" y="24"/>
                  <a:pt x="96" y="2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sḻíde">
            <a:extLst>
              <a:ext uri="{FF2B5EF4-FFF2-40B4-BE49-F238E27FC236}">
                <a16:creationId xmlns:a16="http://schemas.microsoft.com/office/drawing/2014/main" id="{A588A8A2-EE22-4640-9830-D3FF5077228B}"/>
              </a:ext>
            </a:extLst>
          </p:cNvPr>
          <p:cNvSpPr/>
          <p:nvPr/>
        </p:nvSpPr>
        <p:spPr bwMode="auto">
          <a:xfrm>
            <a:off x="3353035" y="3387656"/>
            <a:ext cx="34144" cy="48112"/>
          </a:xfrm>
          <a:custGeom>
            <a:avLst/>
            <a:gdLst/>
            <a:ahLst/>
            <a:cxnLst>
              <a:cxn ang="0">
                <a:pos x="56" y="97"/>
              </a:cxn>
              <a:cxn ang="0">
                <a:pos x="66" y="97"/>
              </a:cxn>
              <a:cxn ang="0">
                <a:pos x="69" y="96"/>
              </a:cxn>
              <a:cxn ang="0">
                <a:pos x="69" y="77"/>
              </a:cxn>
              <a:cxn ang="0">
                <a:pos x="64" y="78"/>
              </a:cxn>
              <a:cxn ang="0">
                <a:pos x="56" y="79"/>
              </a:cxn>
              <a:cxn ang="0">
                <a:pos x="29" y="63"/>
              </a:cxn>
              <a:cxn ang="0">
                <a:pos x="41" y="63"/>
              </a:cxn>
              <a:cxn ang="0">
                <a:pos x="41" y="53"/>
              </a:cxn>
              <a:cxn ang="0">
                <a:pos x="26" y="53"/>
              </a:cxn>
              <a:cxn ang="0">
                <a:pos x="25" y="49"/>
              </a:cxn>
              <a:cxn ang="0">
                <a:pos x="25" y="48"/>
              </a:cxn>
              <a:cxn ang="0">
                <a:pos x="41" y="48"/>
              </a:cxn>
              <a:cxn ang="0">
                <a:pos x="41" y="37"/>
              </a:cxn>
              <a:cxn ang="0">
                <a:pos x="28" y="37"/>
              </a:cxn>
              <a:cxn ang="0">
                <a:pos x="56" y="18"/>
              </a:cxn>
              <a:cxn ang="0">
                <a:pos x="64" y="19"/>
              </a:cxn>
              <a:cxn ang="0">
                <a:pos x="69" y="21"/>
              </a:cxn>
              <a:cxn ang="0">
                <a:pos x="69" y="1"/>
              </a:cxn>
              <a:cxn ang="0">
                <a:pos x="66" y="1"/>
              </a:cxn>
              <a:cxn ang="0">
                <a:pos x="56" y="0"/>
              </a:cxn>
              <a:cxn ang="0">
                <a:pos x="8" y="37"/>
              </a:cxn>
              <a:cxn ang="0">
                <a:pos x="0" y="37"/>
              </a:cxn>
              <a:cxn ang="0">
                <a:pos x="0" y="48"/>
              </a:cxn>
              <a:cxn ang="0">
                <a:pos x="7" y="48"/>
              </a:cxn>
              <a:cxn ang="0">
                <a:pos x="7" y="49"/>
              </a:cxn>
              <a:cxn ang="0">
                <a:pos x="7" y="53"/>
              </a:cxn>
              <a:cxn ang="0">
                <a:pos x="0" y="53"/>
              </a:cxn>
              <a:cxn ang="0">
                <a:pos x="0" y="63"/>
              </a:cxn>
              <a:cxn ang="0">
                <a:pos x="9" y="63"/>
              </a:cxn>
              <a:cxn ang="0">
                <a:pos x="56" y="97"/>
              </a:cxn>
            </a:cxnLst>
            <a:rect l="0" t="0" r="r" b="b"/>
            <a:pathLst>
              <a:path w="69" h="97">
                <a:moveTo>
                  <a:pt x="56" y="97"/>
                </a:moveTo>
                <a:cubicBezTo>
                  <a:pt x="60" y="97"/>
                  <a:pt x="63" y="97"/>
                  <a:pt x="66" y="97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77"/>
                  <a:pt x="69" y="77"/>
                  <a:pt x="69" y="77"/>
                </a:cubicBezTo>
                <a:cubicBezTo>
                  <a:pt x="64" y="78"/>
                  <a:pt x="64" y="78"/>
                  <a:pt x="64" y="78"/>
                </a:cubicBezTo>
                <a:cubicBezTo>
                  <a:pt x="62" y="79"/>
                  <a:pt x="59" y="79"/>
                  <a:pt x="56" y="79"/>
                </a:cubicBezTo>
                <a:cubicBezTo>
                  <a:pt x="45" y="79"/>
                  <a:pt x="34" y="73"/>
                  <a:pt x="29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53"/>
                  <a:pt x="41" y="53"/>
                  <a:pt x="41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1"/>
                  <a:pt x="25" y="50"/>
                  <a:pt x="25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37"/>
                  <a:pt x="41" y="37"/>
                  <a:pt x="41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32" y="26"/>
                  <a:pt x="43" y="18"/>
                  <a:pt x="56" y="18"/>
                </a:cubicBezTo>
                <a:cubicBezTo>
                  <a:pt x="59" y="18"/>
                  <a:pt x="62" y="19"/>
                  <a:pt x="64" y="19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"/>
                  <a:pt x="69" y="1"/>
                  <a:pt x="69" y="1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6" y="0"/>
                </a:cubicBezTo>
                <a:cubicBezTo>
                  <a:pt x="33" y="0"/>
                  <a:pt x="14" y="16"/>
                  <a:pt x="8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8"/>
                  <a:pt x="0" y="48"/>
                  <a:pt x="0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8"/>
                  <a:pt x="7" y="49"/>
                </a:cubicBezTo>
                <a:cubicBezTo>
                  <a:pt x="7" y="50"/>
                  <a:pt x="7" y="51"/>
                  <a:pt x="7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3"/>
                  <a:pt x="0" y="63"/>
                  <a:pt x="0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16" y="83"/>
                  <a:pt x="34" y="97"/>
                  <a:pt x="56" y="9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Sļîďe">
            <a:extLst>
              <a:ext uri="{FF2B5EF4-FFF2-40B4-BE49-F238E27FC236}">
                <a16:creationId xmlns:a16="http://schemas.microsoft.com/office/drawing/2014/main" id="{EAF99AC4-0E74-4F07-9CF7-E26DBABD6D58}"/>
              </a:ext>
            </a:extLst>
          </p:cNvPr>
          <p:cNvSpPr/>
          <p:nvPr/>
        </p:nvSpPr>
        <p:spPr bwMode="auto">
          <a:xfrm>
            <a:off x="3162139" y="3483880"/>
            <a:ext cx="96224" cy="96224"/>
          </a:xfrm>
          <a:custGeom>
            <a:avLst/>
            <a:gdLst/>
            <a:ahLst/>
            <a:cxnLst>
              <a:cxn ang="0">
                <a:pos x="192" y="97"/>
              </a:cxn>
              <a:cxn ang="0">
                <a:pos x="96" y="0"/>
              </a:cxn>
              <a:cxn ang="0">
                <a:pos x="0" y="97"/>
              </a:cxn>
              <a:cxn ang="0">
                <a:pos x="96" y="194"/>
              </a:cxn>
              <a:cxn ang="0">
                <a:pos x="192" y="97"/>
              </a:cxn>
              <a:cxn ang="0">
                <a:pos x="23" y="97"/>
              </a:cxn>
              <a:cxn ang="0">
                <a:pos x="96" y="23"/>
              </a:cxn>
              <a:cxn ang="0">
                <a:pos x="169" y="97"/>
              </a:cxn>
              <a:cxn ang="0">
                <a:pos x="96" y="170"/>
              </a:cxn>
              <a:cxn ang="0">
                <a:pos x="23" y="97"/>
              </a:cxn>
            </a:cxnLst>
            <a:rect l="0" t="0" r="r" b="b"/>
            <a:pathLst>
              <a:path w="192" h="194">
                <a:moveTo>
                  <a:pt x="192" y="97"/>
                </a:moveTo>
                <a:cubicBezTo>
                  <a:pt x="192" y="43"/>
                  <a:pt x="149" y="0"/>
                  <a:pt x="96" y="0"/>
                </a:cubicBezTo>
                <a:cubicBezTo>
                  <a:pt x="43" y="0"/>
                  <a:pt x="0" y="43"/>
                  <a:pt x="0" y="97"/>
                </a:cubicBezTo>
                <a:cubicBezTo>
                  <a:pt x="0" y="150"/>
                  <a:pt x="43" y="194"/>
                  <a:pt x="96" y="194"/>
                </a:cubicBezTo>
                <a:cubicBezTo>
                  <a:pt x="149" y="194"/>
                  <a:pt x="192" y="150"/>
                  <a:pt x="192" y="97"/>
                </a:cubicBezTo>
                <a:close/>
                <a:moveTo>
                  <a:pt x="23" y="97"/>
                </a:moveTo>
                <a:cubicBezTo>
                  <a:pt x="23" y="56"/>
                  <a:pt x="55" y="23"/>
                  <a:pt x="96" y="23"/>
                </a:cubicBezTo>
                <a:cubicBezTo>
                  <a:pt x="136" y="23"/>
                  <a:pt x="169" y="56"/>
                  <a:pt x="169" y="97"/>
                </a:cubicBezTo>
                <a:cubicBezTo>
                  <a:pt x="169" y="137"/>
                  <a:pt x="136" y="170"/>
                  <a:pt x="96" y="170"/>
                </a:cubicBezTo>
                <a:cubicBezTo>
                  <a:pt x="55" y="170"/>
                  <a:pt x="23" y="137"/>
                  <a:pt x="23" y="9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ṧḷîdè">
            <a:extLst>
              <a:ext uri="{FF2B5EF4-FFF2-40B4-BE49-F238E27FC236}">
                <a16:creationId xmlns:a16="http://schemas.microsoft.com/office/drawing/2014/main" id="{BBE797DD-D4F9-4CE1-A1B4-DA168FEED091}"/>
              </a:ext>
            </a:extLst>
          </p:cNvPr>
          <p:cNvSpPr/>
          <p:nvPr/>
        </p:nvSpPr>
        <p:spPr bwMode="auto">
          <a:xfrm>
            <a:off x="3188523" y="3510265"/>
            <a:ext cx="43456" cy="49664"/>
          </a:xfrm>
          <a:custGeom>
            <a:avLst/>
            <a:gdLst/>
            <a:ahLst/>
            <a:cxnLst>
              <a:cxn ang="0">
                <a:pos x="54" y="100"/>
              </a:cxn>
              <a:cxn ang="0">
                <a:pos x="54" y="81"/>
              </a:cxn>
              <a:cxn ang="0">
                <a:pos x="69" y="81"/>
              </a:cxn>
              <a:cxn ang="0">
                <a:pos x="69" y="70"/>
              </a:cxn>
              <a:cxn ang="0">
                <a:pos x="54" y="70"/>
              </a:cxn>
              <a:cxn ang="0">
                <a:pos x="54" y="64"/>
              </a:cxn>
              <a:cxn ang="0">
                <a:pos x="69" y="64"/>
              </a:cxn>
              <a:cxn ang="0">
                <a:pos x="69" y="53"/>
              </a:cxn>
              <a:cxn ang="0">
                <a:pos x="58" y="53"/>
              </a:cxn>
              <a:cxn ang="0">
                <a:pos x="87" y="0"/>
              </a:cxn>
              <a:cxn ang="0">
                <a:pos x="62" y="0"/>
              </a:cxn>
              <a:cxn ang="0">
                <a:pos x="52" y="24"/>
              </a:cxn>
              <a:cxn ang="0">
                <a:pos x="44" y="43"/>
              </a:cxn>
              <a:cxn ang="0">
                <a:pos x="44" y="43"/>
              </a:cxn>
              <a:cxn ang="0">
                <a:pos x="36" y="24"/>
              </a:cxn>
              <a:cxn ang="0">
                <a:pos x="26" y="0"/>
              </a:cxn>
              <a:cxn ang="0">
                <a:pos x="0" y="0"/>
              </a:cxn>
              <a:cxn ang="0">
                <a:pos x="28" y="53"/>
              </a:cxn>
              <a:cxn ang="0">
                <a:pos x="14" y="53"/>
              </a:cxn>
              <a:cxn ang="0">
                <a:pos x="14" y="64"/>
              </a:cxn>
              <a:cxn ang="0">
                <a:pos x="32" y="64"/>
              </a:cxn>
              <a:cxn ang="0">
                <a:pos x="32" y="70"/>
              </a:cxn>
              <a:cxn ang="0">
                <a:pos x="14" y="70"/>
              </a:cxn>
              <a:cxn ang="0">
                <a:pos x="14" y="81"/>
              </a:cxn>
              <a:cxn ang="0">
                <a:pos x="32" y="81"/>
              </a:cxn>
              <a:cxn ang="0">
                <a:pos x="32" y="100"/>
              </a:cxn>
              <a:cxn ang="0">
                <a:pos x="54" y="100"/>
              </a:cxn>
            </a:cxnLst>
            <a:rect l="0" t="0" r="r" b="b"/>
            <a:pathLst>
              <a:path w="87" h="100">
                <a:moveTo>
                  <a:pt x="54" y="100"/>
                </a:moveTo>
                <a:cubicBezTo>
                  <a:pt x="54" y="81"/>
                  <a:pt x="54" y="81"/>
                  <a:pt x="54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70"/>
                  <a:pt x="69" y="70"/>
                  <a:pt x="69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64"/>
                  <a:pt x="54" y="64"/>
                  <a:pt x="54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53"/>
                  <a:pt x="69" y="53"/>
                  <a:pt x="6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87" y="0"/>
                  <a:pt x="87" y="0"/>
                  <a:pt x="8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2" y="24"/>
                  <a:pt x="52" y="24"/>
                  <a:pt x="52" y="24"/>
                </a:cubicBezTo>
                <a:cubicBezTo>
                  <a:pt x="49" y="31"/>
                  <a:pt x="46" y="37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1" y="37"/>
                  <a:pt x="39" y="32"/>
                  <a:pt x="36" y="24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28" y="53"/>
                  <a:pt x="28" y="53"/>
                  <a:pt x="28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64"/>
                  <a:pt x="14" y="64"/>
                  <a:pt x="14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70"/>
                  <a:pt x="32" y="70"/>
                  <a:pt x="32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81"/>
                  <a:pt x="14" y="81"/>
                  <a:pt x="14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100"/>
                  <a:pt x="32" y="100"/>
                  <a:pt x="32" y="100"/>
                </a:cubicBezTo>
                <a:lnTo>
                  <a:pt x="54" y="1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sļïḓé">
            <a:extLst>
              <a:ext uri="{FF2B5EF4-FFF2-40B4-BE49-F238E27FC236}">
                <a16:creationId xmlns:a16="http://schemas.microsoft.com/office/drawing/2014/main" id="{ED98F644-7545-459C-A0B7-F332DC574DA8}"/>
              </a:ext>
            </a:extLst>
          </p:cNvPr>
          <p:cNvSpPr/>
          <p:nvPr/>
        </p:nvSpPr>
        <p:spPr bwMode="auto">
          <a:xfrm>
            <a:off x="3076559" y="3524232"/>
            <a:ext cx="450079" cy="223488"/>
          </a:xfrm>
          <a:custGeom>
            <a:avLst/>
            <a:gdLst/>
            <a:ahLst/>
            <a:cxnLst>
              <a:cxn ang="0">
                <a:pos x="894" y="0"/>
              </a:cxn>
              <a:cxn ang="0">
                <a:pos x="869" y="7"/>
              </a:cxn>
              <a:cxn ang="0">
                <a:pos x="869" y="380"/>
              </a:cxn>
              <a:cxn ang="0">
                <a:pos x="801" y="380"/>
              </a:cxn>
              <a:cxn ang="0">
                <a:pos x="801" y="47"/>
              </a:cxn>
              <a:cxn ang="0">
                <a:pos x="776" y="71"/>
              </a:cxn>
              <a:cxn ang="0">
                <a:pos x="776" y="380"/>
              </a:cxn>
              <a:cxn ang="0">
                <a:pos x="705" y="380"/>
              </a:cxn>
              <a:cxn ang="0">
                <a:pos x="705" y="141"/>
              </a:cxn>
              <a:cxn ang="0">
                <a:pos x="681" y="165"/>
              </a:cxn>
              <a:cxn ang="0">
                <a:pos x="681" y="185"/>
              </a:cxn>
              <a:cxn ang="0">
                <a:pos x="686" y="217"/>
              </a:cxn>
              <a:cxn ang="0">
                <a:pos x="681" y="248"/>
              </a:cxn>
              <a:cxn ang="0">
                <a:pos x="681" y="380"/>
              </a:cxn>
              <a:cxn ang="0">
                <a:pos x="612" y="380"/>
              </a:cxn>
              <a:cxn ang="0">
                <a:pos x="612" y="305"/>
              </a:cxn>
              <a:cxn ang="0">
                <a:pos x="596" y="307"/>
              </a:cxn>
              <a:cxn ang="0">
                <a:pos x="588" y="307"/>
              </a:cxn>
              <a:cxn ang="0">
                <a:pos x="588" y="380"/>
              </a:cxn>
              <a:cxn ang="0">
                <a:pos x="511" y="380"/>
              </a:cxn>
              <a:cxn ang="0">
                <a:pos x="511" y="247"/>
              </a:cxn>
              <a:cxn ang="0">
                <a:pos x="506" y="217"/>
              </a:cxn>
              <a:cxn ang="0">
                <a:pos x="511" y="186"/>
              </a:cxn>
              <a:cxn ang="0">
                <a:pos x="486" y="158"/>
              </a:cxn>
              <a:cxn ang="0">
                <a:pos x="486" y="380"/>
              </a:cxn>
              <a:cxn ang="0">
                <a:pos x="418" y="380"/>
              </a:cxn>
              <a:cxn ang="0">
                <a:pos x="418" y="80"/>
              </a:cxn>
              <a:cxn ang="0">
                <a:pos x="393" y="52"/>
              </a:cxn>
              <a:cxn ang="0">
                <a:pos x="393" y="380"/>
              </a:cxn>
              <a:cxn ang="0">
                <a:pos x="312" y="380"/>
              </a:cxn>
              <a:cxn ang="0">
                <a:pos x="312" y="61"/>
              </a:cxn>
              <a:cxn ang="0">
                <a:pos x="287" y="86"/>
              </a:cxn>
              <a:cxn ang="0">
                <a:pos x="287" y="380"/>
              </a:cxn>
              <a:cxn ang="0">
                <a:pos x="219" y="380"/>
              </a:cxn>
              <a:cxn ang="0">
                <a:pos x="219" y="154"/>
              </a:cxn>
              <a:cxn ang="0">
                <a:pos x="194" y="178"/>
              </a:cxn>
              <a:cxn ang="0">
                <a:pos x="194" y="380"/>
              </a:cxn>
              <a:cxn ang="0">
                <a:pos x="117" y="380"/>
              </a:cxn>
              <a:cxn ang="0">
                <a:pos x="117" y="322"/>
              </a:cxn>
              <a:cxn ang="0">
                <a:pos x="93" y="326"/>
              </a:cxn>
              <a:cxn ang="0">
                <a:pos x="93" y="380"/>
              </a:cxn>
              <a:cxn ang="0">
                <a:pos x="24" y="380"/>
              </a:cxn>
              <a:cxn ang="0">
                <a:pos x="24" y="297"/>
              </a:cxn>
              <a:cxn ang="0">
                <a:pos x="0" y="262"/>
              </a:cxn>
              <a:cxn ang="0">
                <a:pos x="0" y="380"/>
              </a:cxn>
              <a:cxn ang="0">
                <a:pos x="0" y="393"/>
              </a:cxn>
              <a:cxn ang="0">
                <a:pos x="0" y="445"/>
              </a:cxn>
              <a:cxn ang="0">
                <a:pos x="898" y="445"/>
              </a:cxn>
              <a:cxn ang="0">
                <a:pos x="898" y="380"/>
              </a:cxn>
              <a:cxn ang="0">
                <a:pos x="894" y="380"/>
              </a:cxn>
              <a:cxn ang="0">
                <a:pos x="894" y="0"/>
              </a:cxn>
            </a:cxnLst>
            <a:rect l="0" t="0" r="r" b="b"/>
            <a:pathLst>
              <a:path w="898" h="445">
                <a:moveTo>
                  <a:pt x="894" y="0"/>
                </a:moveTo>
                <a:cubicBezTo>
                  <a:pt x="886" y="3"/>
                  <a:pt x="878" y="6"/>
                  <a:pt x="869" y="7"/>
                </a:cubicBezTo>
                <a:cubicBezTo>
                  <a:pt x="869" y="380"/>
                  <a:pt x="869" y="380"/>
                  <a:pt x="869" y="380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776" y="71"/>
                  <a:pt x="776" y="71"/>
                  <a:pt x="776" y="71"/>
                </a:cubicBezTo>
                <a:cubicBezTo>
                  <a:pt x="776" y="380"/>
                  <a:pt x="776" y="380"/>
                  <a:pt x="776" y="380"/>
                </a:cubicBezTo>
                <a:cubicBezTo>
                  <a:pt x="705" y="380"/>
                  <a:pt x="705" y="380"/>
                  <a:pt x="705" y="380"/>
                </a:cubicBezTo>
                <a:cubicBezTo>
                  <a:pt x="705" y="141"/>
                  <a:pt x="705" y="141"/>
                  <a:pt x="705" y="141"/>
                </a:cubicBezTo>
                <a:cubicBezTo>
                  <a:pt x="681" y="165"/>
                  <a:pt x="681" y="165"/>
                  <a:pt x="681" y="165"/>
                </a:cubicBezTo>
                <a:cubicBezTo>
                  <a:pt x="681" y="185"/>
                  <a:pt x="681" y="185"/>
                  <a:pt x="681" y="185"/>
                </a:cubicBezTo>
                <a:cubicBezTo>
                  <a:pt x="684" y="195"/>
                  <a:pt x="686" y="206"/>
                  <a:pt x="686" y="217"/>
                </a:cubicBezTo>
                <a:cubicBezTo>
                  <a:pt x="686" y="227"/>
                  <a:pt x="684" y="238"/>
                  <a:pt x="681" y="248"/>
                </a:cubicBezTo>
                <a:cubicBezTo>
                  <a:pt x="681" y="380"/>
                  <a:pt x="681" y="380"/>
                  <a:pt x="681" y="380"/>
                </a:cubicBezTo>
                <a:cubicBezTo>
                  <a:pt x="612" y="380"/>
                  <a:pt x="612" y="380"/>
                  <a:pt x="612" y="380"/>
                </a:cubicBezTo>
                <a:cubicBezTo>
                  <a:pt x="612" y="305"/>
                  <a:pt x="612" y="305"/>
                  <a:pt x="612" y="305"/>
                </a:cubicBezTo>
                <a:cubicBezTo>
                  <a:pt x="607" y="306"/>
                  <a:pt x="602" y="307"/>
                  <a:pt x="596" y="307"/>
                </a:cubicBezTo>
                <a:cubicBezTo>
                  <a:pt x="593" y="307"/>
                  <a:pt x="590" y="307"/>
                  <a:pt x="588" y="307"/>
                </a:cubicBezTo>
                <a:cubicBezTo>
                  <a:pt x="588" y="380"/>
                  <a:pt x="588" y="380"/>
                  <a:pt x="588" y="380"/>
                </a:cubicBezTo>
                <a:cubicBezTo>
                  <a:pt x="511" y="380"/>
                  <a:pt x="511" y="380"/>
                  <a:pt x="511" y="380"/>
                </a:cubicBezTo>
                <a:cubicBezTo>
                  <a:pt x="511" y="247"/>
                  <a:pt x="511" y="247"/>
                  <a:pt x="511" y="247"/>
                </a:cubicBezTo>
                <a:cubicBezTo>
                  <a:pt x="508" y="238"/>
                  <a:pt x="506" y="227"/>
                  <a:pt x="506" y="217"/>
                </a:cubicBezTo>
                <a:cubicBezTo>
                  <a:pt x="506" y="206"/>
                  <a:pt x="507" y="196"/>
                  <a:pt x="511" y="186"/>
                </a:cubicBezTo>
                <a:cubicBezTo>
                  <a:pt x="486" y="158"/>
                  <a:pt x="486" y="158"/>
                  <a:pt x="486" y="158"/>
                </a:cubicBezTo>
                <a:cubicBezTo>
                  <a:pt x="486" y="380"/>
                  <a:pt x="486" y="380"/>
                  <a:pt x="486" y="380"/>
                </a:cubicBezTo>
                <a:cubicBezTo>
                  <a:pt x="418" y="380"/>
                  <a:pt x="418" y="380"/>
                  <a:pt x="418" y="380"/>
                </a:cubicBezTo>
                <a:cubicBezTo>
                  <a:pt x="418" y="80"/>
                  <a:pt x="418" y="80"/>
                  <a:pt x="418" y="80"/>
                </a:cubicBezTo>
                <a:cubicBezTo>
                  <a:pt x="393" y="52"/>
                  <a:pt x="393" y="52"/>
                  <a:pt x="393" y="52"/>
                </a:cubicBezTo>
                <a:cubicBezTo>
                  <a:pt x="393" y="380"/>
                  <a:pt x="393" y="380"/>
                  <a:pt x="393" y="380"/>
                </a:cubicBezTo>
                <a:cubicBezTo>
                  <a:pt x="312" y="380"/>
                  <a:pt x="312" y="380"/>
                  <a:pt x="312" y="380"/>
                </a:cubicBezTo>
                <a:cubicBezTo>
                  <a:pt x="312" y="61"/>
                  <a:pt x="312" y="61"/>
                  <a:pt x="312" y="61"/>
                </a:cubicBezTo>
                <a:cubicBezTo>
                  <a:pt x="287" y="86"/>
                  <a:pt x="287" y="86"/>
                  <a:pt x="287" y="86"/>
                </a:cubicBezTo>
                <a:cubicBezTo>
                  <a:pt x="287" y="380"/>
                  <a:pt x="287" y="380"/>
                  <a:pt x="287" y="380"/>
                </a:cubicBezTo>
                <a:cubicBezTo>
                  <a:pt x="219" y="380"/>
                  <a:pt x="219" y="380"/>
                  <a:pt x="219" y="380"/>
                </a:cubicBezTo>
                <a:cubicBezTo>
                  <a:pt x="219" y="154"/>
                  <a:pt x="219" y="154"/>
                  <a:pt x="219" y="154"/>
                </a:cubicBezTo>
                <a:cubicBezTo>
                  <a:pt x="194" y="178"/>
                  <a:pt x="194" y="178"/>
                  <a:pt x="194" y="178"/>
                </a:cubicBezTo>
                <a:cubicBezTo>
                  <a:pt x="194" y="380"/>
                  <a:pt x="194" y="380"/>
                  <a:pt x="194" y="380"/>
                </a:cubicBezTo>
                <a:cubicBezTo>
                  <a:pt x="117" y="380"/>
                  <a:pt x="117" y="380"/>
                  <a:pt x="117" y="380"/>
                </a:cubicBezTo>
                <a:cubicBezTo>
                  <a:pt x="117" y="322"/>
                  <a:pt x="117" y="322"/>
                  <a:pt x="117" y="322"/>
                </a:cubicBezTo>
                <a:cubicBezTo>
                  <a:pt x="109" y="324"/>
                  <a:pt x="101" y="325"/>
                  <a:pt x="93" y="32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24" y="380"/>
                  <a:pt x="24" y="380"/>
                  <a:pt x="24" y="380"/>
                </a:cubicBezTo>
                <a:cubicBezTo>
                  <a:pt x="24" y="297"/>
                  <a:pt x="24" y="297"/>
                  <a:pt x="24" y="297"/>
                </a:cubicBezTo>
                <a:cubicBezTo>
                  <a:pt x="15" y="287"/>
                  <a:pt x="0" y="262"/>
                  <a:pt x="0" y="262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445"/>
                  <a:pt x="0" y="445"/>
                  <a:pt x="0" y="445"/>
                </a:cubicBezTo>
                <a:cubicBezTo>
                  <a:pt x="898" y="445"/>
                  <a:pt x="898" y="445"/>
                  <a:pt x="898" y="445"/>
                </a:cubicBezTo>
                <a:cubicBezTo>
                  <a:pt x="898" y="380"/>
                  <a:pt x="898" y="380"/>
                  <a:pt x="898" y="380"/>
                </a:cubicBezTo>
                <a:cubicBezTo>
                  <a:pt x="894" y="380"/>
                  <a:pt x="894" y="380"/>
                  <a:pt x="894" y="380"/>
                </a:cubicBezTo>
                <a:lnTo>
                  <a:pt x="894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šlîḋê">
            <a:extLst>
              <a:ext uri="{FF2B5EF4-FFF2-40B4-BE49-F238E27FC236}">
                <a16:creationId xmlns:a16="http://schemas.microsoft.com/office/drawing/2014/main" id="{690DEE2E-F060-473F-94BC-EA2D74E153F9}"/>
              </a:ext>
            </a:extLst>
          </p:cNvPr>
          <p:cNvSpPr/>
          <p:nvPr/>
        </p:nvSpPr>
        <p:spPr>
          <a:xfrm flipH="1">
            <a:off x="3350534" y="4437114"/>
            <a:ext cx="874231" cy="87423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ïSļïde">
            <a:extLst>
              <a:ext uri="{FF2B5EF4-FFF2-40B4-BE49-F238E27FC236}">
                <a16:creationId xmlns:a16="http://schemas.microsoft.com/office/drawing/2014/main" id="{1528A337-A448-445B-9B73-5DF62A008E63}"/>
              </a:ext>
            </a:extLst>
          </p:cNvPr>
          <p:cNvSpPr/>
          <p:nvPr/>
        </p:nvSpPr>
        <p:spPr bwMode="auto">
          <a:xfrm>
            <a:off x="8716376" y="3621307"/>
            <a:ext cx="87136" cy="1496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49"/>
              </a:cxn>
              <a:cxn ang="0">
                <a:pos x="82" y="283"/>
              </a:cxn>
              <a:cxn ang="0">
                <a:pos x="165" y="249"/>
              </a:cxn>
              <a:cxn ang="0">
                <a:pos x="165" y="0"/>
              </a:cxn>
              <a:cxn ang="0">
                <a:pos x="82" y="21"/>
              </a:cxn>
              <a:cxn ang="0">
                <a:pos x="0" y="0"/>
              </a:cxn>
            </a:cxnLst>
            <a:rect l="0" t="0" r="r" b="b"/>
            <a:pathLst>
              <a:path w="165" h="283">
                <a:moveTo>
                  <a:pt x="0" y="0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68"/>
                  <a:pt x="37" y="283"/>
                  <a:pt x="82" y="283"/>
                </a:cubicBezTo>
                <a:cubicBezTo>
                  <a:pt x="128" y="283"/>
                  <a:pt x="165" y="268"/>
                  <a:pt x="165" y="249"/>
                </a:cubicBezTo>
                <a:cubicBezTo>
                  <a:pt x="165" y="0"/>
                  <a:pt x="165" y="0"/>
                  <a:pt x="165" y="0"/>
                </a:cubicBezTo>
                <a:cubicBezTo>
                  <a:pt x="146" y="15"/>
                  <a:pt x="113" y="21"/>
                  <a:pt x="82" y="21"/>
                </a:cubicBezTo>
                <a:cubicBezTo>
                  <a:pt x="51" y="21"/>
                  <a:pt x="19" y="1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ŝļîde">
            <a:extLst>
              <a:ext uri="{FF2B5EF4-FFF2-40B4-BE49-F238E27FC236}">
                <a16:creationId xmlns:a16="http://schemas.microsoft.com/office/drawing/2014/main" id="{401338F5-A61F-4922-80D4-41E90E4543EB}"/>
              </a:ext>
            </a:extLst>
          </p:cNvPr>
          <p:cNvSpPr/>
          <p:nvPr/>
        </p:nvSpPr>
        <p:spPr bwMode="auto">
          <a:xfrm>
            <a:off x="8716376" y="3453613"/>
            <a:ext cx="87136" cy="169339"/>
          </a:xfrm>
          <a:custGeom>
            <a:avLst/>
            <a:gdLst/>
            <a:ahLst/>
            <a:cxnLst>
              <a:cxn ang="0">
                <a:pos x="97" y="254"/>
              </a:cxn>
              <a:cxn ang="0">
                <a:pos x="97" y="228"/>
              </a:cxn>
              <a:cxn ang="0">
                <a:pos x="153" y="169"/>
              </a:cxn>
              <a:cxn ang="0">
                <a:pos x="100" y="109"/>
              </a:cxn>
              <a:cxn ang="0">
                <a:pos x="62" y="82"/>
              </a:cxn>
              <a:cxn ang="0">
                <a:pos x="89" y="64"/>
              </a:cxn>
              <a:cxn ang="0">
                <a:pos x="135" y="75"/>
              </a:cxn>
              <a:cxn ang="0">
                <a:pos x="145" y="39"/>
              </a:cxn>
              <a:cxn ang="0">
                <a:pos x="98" y="28"/>
              </a:cxn>
              <a:cxn ang="0">
                <a:pos x="98" y="0"/>
              </a:cxn>
              <a:cxn ang="0">
                <a:pos x="67" y="0"/>
              </a:cxn>
              <a:cxn ang="0">
                <a:pos x="67" y="30"/>
              </a:cxn>
              <a:cxn ang="0">
                <a:pos x="13" y="87"/>
              </a:cxn>
              <a:cxn ang="0">
                <a:pos x="70" y="146"/>
              </a:cxn>
              <a:cxn ang="0">
                <a:pos x="105" y="174"/>
              </a:cxn>
              <a:cxn ang="0">
                <a:pos x="74" y="193"/>
              </a:cxn>
              <a:cxn ang="0">
                <a:pos x="20" y="179"/>
              </a:cxn>
              <a:cxn ang="0">
                <a:pos x="11" y="217"/>
              </a:cxn>
              <a:cxn ang="0">
                <a:pos x="65" y="230"/>
              </a:cxn>
              <a:cxn ang="0">
                <a:pos x="65" y="254"/>
              </a:cxn>
              <a:cxn ang="0">
                <a:pos x="0" y="287"/>
              </a:cxn>
              <a:cxn ang="0">
                <a:pos x="82" y="321"/>
              </a:cxn>
              <a:cxn ang="0">
                <a:pos x="165" y="287"/>
              </a:cxn>
              <a:cxn ang="0">
                <a:pos x="97" y="254"/>
              </a:cxn>
            </a:cxnLst>
            <a:rect l="0" t="0" r="r" b="b"/>
            <a:pathLst>
              <a:path w="165" h="321">
                <a:moveTo>
                  <a:pt x="97" y="254"/>
                </a:moveTo>
                <a:cubicBezTo>
                  <a:pt x="97" y="228"/>
                  <a:pt x="97" y="228"/>
                  <a:pt x="97" y="228"/>
                </a:cubicBezTo>
                <a:cubicBezTo>
                  <a:pt x="134" y="222"/>
                  <a:pt x="153" y="198"/>
                  <a:pt x="153" y="169"/>
                </a:cubicBezTo>
                <a:cubicBezTo>
                  <a:pt x="153" y="140"/>
                  <a:pt x="138" y="122"/>
                  <a:pt x="100" y="109"/>
                </a:cubicBezTo>
                <a:cubicBezTo>
                  <a:pt x="73" y="99"/>
                  <a:pt x="62" y="92"/>
                  <a:pt x="62" y="82"/>
                </a:cubicBezTo>
                <a:cubicBezTo>
                  <a:pt x="62" y="73"/>
                  <a:pt x="68" y="64"/>
                  <a:pt x="89" y="64"/>
                </a:cubicBezTo>
                <a:cubicBezTo>
                  <a:pt x="112" y="64"/>
                  <a:pt x="127" y="71"/>
                  <a:pt x="135" y="75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34" y="33"/>
                  <a:pt x="119" y="29"/>
                  <a:pt x="98" y="28"/>
                </a:cubicBezTo>
                <a:cubicBezTo>
                  <a:pt x="98" y="0"/>
                  <a:pt x="98" y="0"/>
                  <a:pt x="98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30"/>
                  <a:pt x="67" y="30"/>
                  <a:pt x="67" y="30"/>
                </a:cubicBezTo>
                <a:cubicBezTo>
                  <a:pt x="33" y="37"/>
                  <a:pt x="13" y="59"/>
                  <a:pt x="13" y="87"/>
                </a:cubicBezTo>
                <a:cubicBezTo>
                  <a:pt x="13" y="118"/>
                  <a:pt x="36" y="134"/>
                  <a:pt x="70" y="146"/>
                </a:cubicBezTo>
                <a:cubicBezTo>
                  <a:pt x="94" y="154"/>
                  <a:pt x="105" y="161"/>
                  <a:pt x="105" y="174"/>
                </a:cubicBezTo>
                <a:cubicBezTo>
                  <a:pt x="105" y="186"/>
                  <a:pt x="92" y="193"/>
                  <a:pt x="74" y="193"/>
                </a:cubicBezTo>
                <a:cubicBezTo>
                  <a:pt x="53" y="193"/>
                  <a:pt x="34" y="187"/>
                  <a:pt x="20" y="179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23" y="223"/>
                  <a:pt x="44" y="230"/>
                  <a:pt x="65" y="230"/>
                </a:cubicBezTo>
                <a:cubicBezTo>
                  <a:pt x="65" y="254"/>
                  <a:pt x="65" y="254"/>
                  <a:pt x="65" y="254"/>
                </a:cubicBezTo>
                <a:cubicBezTo>
                  <a:pt x="28" y="257"/>
                  <a:pt x="0" y="271"/>
                  <a:pt x="0" y="287"/>
                </a:cubicBezTo>
                <a:cubicBezTo>
                  <a:pt x="0" y="306"/>
                  <a:pt x="37" y="321"/>
                  <a:pt x="82" y="321"/>
                </a:cubicBezTo>
                <a:cubicBezTo>
                  <a:pt x="128" y="321"/>
                  <a:pt x="165" y="306"/>
                  <a:pt x="165" y="287"/>
                </a:cubicBezTo>
                <a:cubicBezTo>
                  <a:pt x="165" y="271"/>
                  <a:pt x="135" y="257"/>
                  <a:pt x="97" y="25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$ļiḋe">
            <a:extLst>
              <a:ext uri="{FF2B5EF4-FFF2-40B4-BE49-F238E27FC236}">
                <a16:creationId xmlns:a16="http://schemas.microsoft.com/office/drawing/2014/main" id="{6BD2B0EB-7675-4C36-BFEF-F0B8FC3A847C}"/>
              </a:ext>
            </a:extLst>
          </p:cNvPr>
          <p:cNvSpPr/>
          <p:nvPr/>
        </p:nvSpPr>
        <p:spPr bwMode="auto">
          <a:xfrm>
            <a:off x="8841324" y="3563766"/>
            <a:ext cx="87136" cy="207151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350"/>
              </a:cxn>
              <a:cxn ang="0">
                <a:pos x="0" y="356"/>
              </a:cxn>
              <a:cxn ang="0">
                <a:pos x="83" y="390"/>
              </a:cxn>
              <a:cxn ang="0">
                <a:pos x="165" y="356"/>
              </a:cxn>
              <a:cxn ang="0">
                <a:pos x="167" y="356"/>
              </a:cxn>
              <a:cxn ang="0">
                <a:pos x="167" y="0"/>
              </a:cxn>
              <a:cxn ang="0">
                <a:pos x="84" y="21"/>
              </a:cxn>
              <a:cxn ang="0">
                <a:pos x="1" y="0"/>
              </a:cxn>
            </a:cxnLst>
            <a:rect l="0" t="0" r="r" b="b"/>
            <a:pathLst>
              <a:path w="167" h="390">
                <a:moveTo>
                  <a:pt x="1" y="0"/>
                </a:moveTo>
                <a:cubicBezTo>
                  <a:pt x="1" y="350"/>
                  <a:pt x="1" y="350"/>
                  <a:pt x="1" y="350"/>
                </a:cubicBezTo>
                <a:cubicBezTo>
                  <a:pt x="1" y="352"/>
                  <a:pt x="0" y="354"/>
                  <a:pt x="0" y="356"/>
                </a:cubicBezTo>
                <a:cubicBezTo>
                  <a:pt x="0" y="375"/>
                  <a:pt x="37" y="390"/>
                  <a:pt x="83" y="390"/>
                </a:cubicBezTo>
                <a:cubicBezTo>
                  <a:pt x="128" y="390"/>
                  <a:pt x="165" y="375"/>
                  <a:pt x="165" y="356"/>
                </a:cubicBezTo>
                <a:cubicBezTo>
                  <a:pt x="167" y="356"/>
                  <a:pt x="167" y="356"/>
                  <a:pt x="167" y="356"/>
                </a:cubicBezTo>
                <a:cubicBezTo>
                  <a:pt x="167" y="0"/>
                  <a:pt x="167" y="0"/>
                  <a:pt x="167" y="0"/>
                </a:cubicBezTo>
                <a:cubicBezTo>
                  <a:pt x="148" y="14"/>
                  <a:pt x="115" y="21"/>
                  <a:pt x="84" y="21"/>
                </a:cubicBezTo>
                <a:cubicBezTo>
                  <a:pt x="53" y="21"/>
                  <a:pt x="20" y="14"/>
                  <a:pt x="1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şľîḑê">
            <a:extLst>
              <a:ext uri="{FF2B5EF4-FFF2-40B4-BE49-F238E27FC236}">
                <a16:creationId xmlns:a16="http://schemas.microsoft.com/office/drawing/2014/main" id="{7E0127B9-7F86-4D4A-8F69-88542C7D28BA}"/>
              </a:ext>
            </a:extLst>
          </p:cNvPr>
          <p:cNvSpPr/>
          <p:nvPr/>
        </p:nvSpPr>
        <p:spPr bwMode="auto">
          <a:xfrm>
            <a:off x="8841324" y="3440461"/>
            <a:ext cx="87136" cy="126593"/>
          </a:xfrm>
          <a:custGeom>
            <a:avLst/>
            <a:gdLst/>
            <a:ahLst/>
            <a:cxnLst>
              <a:cxn ang="0">
                <a:pos x="102" y="170"/>
              </a:cxn>
              <a:cxn ang="0">
                <a:pos x="102" y="145"/>
              </a:cxn>
              <a:cxn ang="0">
                <a:pos x="128" y="145"/>
              </a:cxn>
              <a:cxn ang="0">
                <a:pos x="128" y="125"/>
              </a:cxn>
              <a:cxn ang="0">
                <a:pos x="102" y="125"/>
              </a:cxn>
              <a:cxn ang="0">
                <a:pos x="102" y="115"/>
              </a:cxn>
              <a:cxn ang="0">
                <a:pos x="128" y="115"/>
              </a:cxn>
              <a:cxn ang="0">
                <a:pos x="128" y="95"/>
              </a:cxn>
              <a:cxn ang="0">
                <a:pos x="108" y="95"/>
              </a:cxn>
              <a:cxn ang="0">
                <a:pos x="161" y="0"/>
              </a:cxn>
              <a:cxn ang="0">
                <a:pos x="116" y="0"/>
              </a:cxn>
              <a:cxn ang="0">
                <a:pos x="97" y="43"/>
              </a:cxn>
              <a:cxn ang="0">
                <a:pos x="84" y="78"/>
              </a:cxn>
              <a:cxn ang="0">
                <a:pos x="83" y="78"/>
              </a:cxn>
              <a:cxn ang="0">
                <a:pos x="70" y="43"/>
              </a:cxn>
              <a:cxn ang="0">
                <a:pos x="51" y="0"/>
              </a:cxn>
              <a:cxn ang="0">
                <a:pos x="5" y="0"/>
              </a:cxn>
              <a:cxn ang="0">
                <a:pos x="55" y="95"/>
              </a:cxn>
              <a:cxn ang="0">
                <a:pos x="29" y="95"/>
              </a:cxn>
              <a:cxn ang="0">
                <a:pos x="29" y="115"/>
              </a:cxn>
              <a:cxn ang="0">
                <a:pos x="62" y="115"/>
              </a:cxn>
              <a:cxn ang="0">
                <a:pos x="62" y="125"/>
              </a:cxn>
              <a:cxn ang="0">
                <a:pos x="29" y="125"/>
              </a:cxn>
              <a:cxn ang="0">
                <a:pos x="29" y="145"/>
              </a:cxn>
              <a:cxn ang="0">
                <a:pos x="62" y="145"/>
              </a:cxn>
              <a:cxn ang="0">
                <a:pos x="62" y="170"/>
              </a:cxn>
              <a:cxn ang="0">
                <a:pos x="0" y="203"/>
              </a:cxn>
              <a:cxn ang="0">
                <a:pos x="83" y="237"/>
              </a:cxn>
              <a:cxn ang="0">
                <a:pos x="166" y="203"/>
              </a:cxn>
              <a:cxn ang="0">
                <a:pos x="102" y="170"/>
              </a:cxn>
            </a:cxnLst>
            <a:rect l="0" t="0" r="r" b="b"/>
            <a:pathLst>
              <a:path w="166" h="237">
                <a:moveTo>
                  <a:pt x="102" y="170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61" y="0"/>
                  <a:pt x="161" y="0"/>
                  <a:pt x="161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97" y="43"/>
                  <a:pt x="97" y="43"/>
                  <a:pt x="97" y="43"/>
                </a:cubicBezTo>
                <a:cubicBezTo>
                  <a:pt x="92" y="56"/>
                  <a:pt x="88" y="67"/>
                  <a:pt x="84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79" y="66"/>
                  <a:pt x="75" y="56"/>
                  <a:pt x="70" y="43"/>
                </a:cubicBezTo>
                <a:cubicBezTo>
                  <a:pt x="51" y="0"/>
                  <a:pt x="51" y="0"/>
                  <a:pt x="51" y="0"/>
                </a:cubicBezTo>
                <a:cubicBezTo>
                  <a:pt x="5" y="0"/>
                  <a:pt x="5" y="0"/>
                  <a:pt x="5" y="0"/>
                </a:cubicBezTo>
                <a:cubicBezTo>
                  <a:pt x="55" y="95"/>
                  <a:pt x="55" y="95"/>
                  <a:pt x="55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25"/>
                  <a:pt x="62" y="125"/>
                  <a:pt x="6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45"/>
                  <a:pt x="29" y="145"/>
                  <a:pt x="29" y="145"/>
                </a:cubicBezTo>
                <a:cubicBezTo>
                  <a:pt x="62" y="145"/>
                  <a:pt x="62" y="145"/>
                  <a:pt x="62" y="145"/>
                </a:cubicBezTo>
                <a:cubicBezTo>
                  <a:pt x="62" y="170"/>
                  <a:pt x="62" y="170"/>
                  <a:pt x="62" y="170"/>
                </a:cubicBezTo>
                <a:cubicBezTo>
                  <a:pt x="26" y="174"/>
                  <a:pt x="0" y="187"/>
                  <a:pt x="0" y="203"/>
                </a:cubicBezTo>
                <a:cubicBezTo>
                  <a:pt x="0" y="222"/>
                  <a:pt x="37" y="237"/>
                  <a:pt x="83" y="237"/>
                </a:cubicBezTo>
                <a:cubicBezTo>
                  <a:pt x="129" y="237"/>
                  <a:pt x="166" y="222"/>
                  <a:pt x="166" y="203"/>
                </a:cubicBezTo>
                <a:cubicBezTo>
                  <a:pt x="166" y="187"/>
                  <a:pt x="138" y="174"/>
                  <a:pt x="102" y="17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ṧľiďe">
            <a:extLst>
              <a:ext uri="{FF2B5EF4-FFF2-40B4-BE49-F238E27FC236}">
                <a16:creationId xmlns:a16="http://schemas.microsoft.com/office/drawing/2014/main" id="{4BCC9C3B-E5A3-4ECD-82A2-64FC0C573F7F}"/>
              </a:ext>
            </a:extLst>
          </p:cNvPr>
          <p:cNvSpPr/>
          <p:nvPr/>
        </p:nvSpPr>
        <p:spPr bwMode="auto">
          <a:xfrm>
            <a:off x="8931970" y="3435529"/>
            <a:ext cx="87136" cy="332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93"/>
              </a:cxn>
              <a:cxn ang="0">
                <a:pos x="82" y="626"/>
              </a:cxn>
              <a:cxn ang="0">
                <a:pos x="165" y="593"/>
              </a:cxn>
              <a:cxn ang="0">
                <a:pos x="165" y="0"/>
              </a:cxn>
              <a:cxn ang="0">
                <a:pos x="82" y="21"/>
              </a:cxn>
              <a:cxn ang="0">
                <a:pos x="0" y="0"/>
              </a:cxn>
            </a:cxnLst>
            <a:rect l="0" t="0" r="r" b="b"/>
            <a:pathLst>
              <a:path w="165" h="626">
                <a:moveTo>
                  <a:pt x="0" y="0"/>
                </a:moveTo>
                <a:cubicBezTo>
                  <a:pt x="0" y="593"/>
                  <a:pt x="0" y="593"/>
                  <a:pt x="0" y="593"/>
                </a:cubicBezTo>
                <a:cubicBezTo>
                  <a:pt x="0" y="611"/>
                  <a:pt x="36" y="626"/>
                  <a:pt x="82" y="626"/>
                </a:cubicBezTo>
                <a:cubicBezTo>
                  <a:pt x="128" y="626"/>
                  <a:pt x="165" y="611"/>
                  <a:pt x="165" y="593"/>
                </a:cubicBezTo>
                <a:cubicBezTo>
                  <a:pt x="165" y="0"/>
                  <a:pt x="165" y="0"/>
                  <a:pt x="165" y="0"/>
                </a:cubicBezTo>
                <a:cubicBezTo>
                  <a:pt x="146" y="14"/>
                  <a:pt x="113" y="21"/>
                  <a:pt x="82" y="21"/>
                </a:cubicBezTo>
                <a:cubicBezTo>
                  <a:pt x="51" y="21"/>
                  <a:pt x="18" y="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sḷîḑê">
            <a:extLst>
              <a:ext uri="{FF2B5EF4-FFF2-40B4-BE49-F238E27FC236}">
                <a16:creationId xmlns:a16="http://schemas.microsoft.com/office/drawing/2014/main" id="{98A489C0-E9B6-4D62-8F2B-0E7A12C3DEF3}"/>
              </a:ext>
            </a:extLst>
          </p:cNvPr>
          <p:cNvSpPr/>
          <p:nvPr/>
        </p:nvSpPr>
        <p:spPr bwMode="auto">
          <a:xfrm>
            <a:off x="8915530" y="3276055"/>
            <a:ext cx="103576" cy="162762"/>
          </a:xfrm>
          <a:custGeom>
            <a:avLst/>
            <a:gdLst/>
            <a:ahLst/>
            <a:cxnLst>
              <a:cxn ang="0">
                <a:pos x="111" y="237"/>
              </a:cxn>
              <a:cxn ang="0">
                <a:pos x="30" y="271"/>
              </a:cxn>
              <a:cxn ang="0">
                <a:pos x="112" y="305"/>
              </a:cxn>
              <a:cxn ang="0">
                <a:pos x="195" y="271"/>
              </a:cxn>
              <a:cxn ang="0">
                <a:pos x="146" y="240"/>
              </a:cxn>
              <a:cxn ang="0">
                <a:pos x="164" y="238"/>
              </a:cxn>
              <a:cxn ang="0">
                <a:pos x="171" y="237"/>
              </a:cxn>
              <a:cxn ang="0">
                <a:pos x="171" y="190"/>
              </a:cxn>
              <a:cxn ang="0">
                <a:pos x="160" y="193"/>
              </a:cxn>
              <a:cxn ang="0">
                <a:pos x="140" y="195"/>
              </a:cxn>
              <a:cxn ang="0">
                <a:pos x="73" y="156"/>
              </a:cxn>
              <a:cxn ang="0">
                <a:pos x="103" y="156"/>
              </a:cxn>
              <a:cxn ang="0">
                <a:pos x="103" y="130"/>
              </a:cxn>
              <a:cxn ang="0">
                <a:pos x="65" y="130"/>
              </a:cxn>
              <a:cxn ang="0">
                <a:pos x="64" y="120"/>
              </a:cxn>
              <a:cxn ang="0">
                <a:pos x="64" y="118"/>
              </a:cxn>
              <a:cxn ang="0">
                <a:pos x="103" y="118"/>
              </a:cxn>
              <a:cxn ang="0">
                <a:pos x="103" y="92"/>
              </a:cxn>
              <a:cxn ang="0">
                <a:pos x="69" y="92"/>
              </a:cxn>
              <a:cxn ang="0">
                <a:pos x="140" y="45"/>
              </a:cxn>
              <a:cxn ang="0">
                <a:pos x="160" y="48"/>
              </a:cxn>
              <a:cxn ang="0">
                <a:pos x="171" y="51"/>
              </a:cxn>
              <a:cxn ang="0">
                <a:pos x="171" y="4"/>
              </a:cxn>
              <a:cxn ang="0">
                <a:pos x="164" y="2"/>
              </a:cxn>
              <a:cxn ang="0">
                <a:pos x="140" y="0"/>
              </a:cxn>
              <a:cxn ang="0">
                <a:pos x="22" y="92"/>
              </a:cxn>
              <a:cxn ang="0">
                <a:pos x="0" y="92"/>
              </a:cxn>
              <a:cxn ang="0">
                <a:pos x="0" y="118"/>
              </a:cxn>
              <a:cxn ang="0">
                <a:pos x="18" y="118"/>
              </a:cxn>
              <a:cxn ang="0">
                <a:pos x="18" y="120"/>
              </a:cxn>
              <a:cxn ang="0">
                <a:pos x="19" y="130"/>
              </a:cxn>
              <a:cxn ang="0">
                <a:pos x="0" y="130"/>
              </a:cxn>
              <a:cxn ang="0">
                <a:pos x="0" y="156"/>
              </a:cxn>
              <a:cxn ang="0">
                <a:pos x="24" y="156"/>
              </a:cxn>
              <a:cxn ang="0">
                <a:pos x="111" y="237"/>
              </a:cxn>
            </a:cxnLst>
            <a:rect l="0" t="0" r="r" b="b"/>
            <a:pathLst>
              <a:path w="195" h="305">
                <a:moveTo>
                  <a:pt x="111" y="237"/>
                </a:moveTo>
                <a:cubicBezTo>
                  <a:pt x="66" y="237"/>
                  <a:pt x="30" y="253"/>
                  <a:pt x="30" y="271"/>
                </a:cubicBezTo>
                <a:cubicBezTo>
                  <a:pt x="30" y="290"/>
                  <a:pt x="66" y="305"/>
                  <a:pt x="112" y="305"/>
                </a:cubicBezTo>
                <a:cubicBezTo>
                  <a:pt x="158" y="305"/>
                  <a:pt x="195" y="290"/>
                  <a:pt x="195" y="271"/>
                </a:cubicBezTo>
                <a:cubicBezTo>
                  <a:pt x="195" y="257"/>
                  <a:pt x="175" y="246"/>
                  <a:pt x="146" y="240"/>
                </a:cubicBezTo>
                <a:cubicBezTo>
                  <a:pt x="152" y="240"/>
                  <a:pt x="158" y="240"/>
                  <a:pt x="164" y="238"/>
                </a:cubicBezTo>
                <a:cubicBezTo>
                  <a:pt x="171" y="237"/>
                  <a:pt x="171" y="237"/>
                  <a:pt x="171" y="237"/>
                </a:cubicBezTo>
                <a:cubicBezTo>
                  <a:pt x="171" y="190"/>
                  <a:pt x="171" y="190"/>
                  <a:pt x="171" y="190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54" y="194"/>
                  <a:pt x="147" y="195"/>
                  <a:pt x="140" y="195"/>
                </a:cubicBezTo>
                <a:cubicBezTo>
                  <a:pt x="111" y="195"/>
                  <a:pt x="86" y="180"/>
                  <a:pt x="73" y="156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4" y="127"/>
                  <a:pt x="64" y="124"/>
                  <a:pt x="64" y="120"/>
                </a:cubicBezTo>
                <a:cubicBezTo>
                  <a:pt x="64" y="120"/>
                  <a:pt x="64" y="119"/>
                  <a:pt x="64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81" y="65"/>
                  <a:pt x="108" y="45"/>
                  <a:pt x="140" y="45"/>
                </a:cubicBezTo>
                <a:cubicBezTo>
                  <a:pt x="147" y="45"/>
                  <a:pt x="154" y="46"/>
                  <a:pt x="160" y="48"/>
                </a:cubicBezTo>
                <a:cubicBezTo>
                  <a:pt x="171" y="51"/>
                  <a:pt x="171" y="51"/>
                  <a:pt x="171" y="51"/>
                </a:cubicBezTo>
                <a:cubicBezTo>
                  <a:pt x="171" y="4"/>
                  <a:pt x="171" y="4"/>
                  <a:pt x="171" y="4"/>
                </a:cubicBezTo>
                <a:cubicBezTo>
                  <a:pt x="164" y="2"/>
                  <a:pt x="164" y="2"/>
                  <a:pt x="164" y="2"/>
                </a:cubicBezTo>
                <a:cubicBezTo>
                  <a:pt x="156" y="1"/>
                  <a:pt x="148" y="0"/>
                  <a:pt x="140" y="0"/>
                </a:cubicBezTo>
                <a:cubicBezTo>
                  <a:pt x="83" y="0"/>
                  <a:pt x="35" y="39"/>
                  <a:pt x="22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8"/>
                  <a:pt x="0" y="118"/>
                  <a:pt x="0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8" y="124"/>
                  <a:pt x="19" y="127"/>
                  <a:pt x="19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56"/>
                  <a:pt x="0" y="156"/>
                  <a:pt x="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37" y="196"/>
                  <a:pt x="70" y="227"/>
                  <a:pt x="111" y="23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文本占位符 131">
            <a:extLst>
              <a:ext uri="{FF2B5EF4-FFF2-40B4-BE49-F238E27FC236}">
                <a16:creationId xmlns:a16="http://schemas.microsoft.com/office/drawing/2014/main" id="{ABA9F781-0164-4BE4-8E73-A5D016C5B3B9}"/>
              </a:ext>
            </a:extLst>
          </p:cNvPr>
          <p:cNvSpPr txBox="1">
            <a:spLocks/>
          </p:cNvSpPr>
          <p:nvPr/>
        </p:nvSpPr>
        <p:spPr>
          <a:xfrm>
            <a:off x="1104847" y="1879799"/>
            <a:ext cx="2178276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</a:t>
            </a:r>
          </a:p>
        </p:txBody>
      </p:sp>
      <p:sp>
        <p:nvSpPr>
          <p:cNvPr id="48" name="文本占位符 131">
            <a:extLst>
              <a:ext uri="{FF2B5EF4-FFF2-40B4-BE49-F238E27FC236}">
                <a16:creationId xmlns:a16="http://schemas.microsoft.com/office/drawing/2014/main" id="{9B0BB1C0-AA42-44AD-94D6-F7AED0DDD983}"/>
              </a:ext>
            </a:extLst>
          </p:cNvPr>
          <p:cNvSpPr txBox="1">
            <a:spLocks/>
          </p:cNvSpPr>
          <p:nvPr/>
        </p:nvSpPr>
        <p:spPr>
          <a:xfrm>
            <a:off x="599915" y="3190895"/>
            <a:ext cx="2178276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</a:t>
            </a:r>
          </a:p>
        </p:txBody>
      </p:sp>
      <p:sp>
        <p:nvSpPr>
          <p:cNvPr id="49" name="文本占位符 131">
            <a:extLst>
              <a:ext uri="{FF2B5EF4-FFF2-40B4-BE49-F238E27FC236}">
                <a16:creationId xmlns:a16="http://schemas.microsoft.com/office/drawing/2014/main" id="{83EE11DF-99D6-473F-A65A-0717C933CC6E}"/>
              </a:ext>
            </a:extLst>
          </p:cNvPr>
          <p:cNvSpPr txBox="1">
            <a:spLocks/>
          </p:cNvSpPr>
          <p:nvPr/>
        </p:nvSpPr>
        <p:spPr>
          <a:xfrm>
            <a:off x="1082515" y="4523043"/>
            <a:ext cx="2178276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</a:t>
            </a:r>
          </a:p>
        </p:txBody>
      </p:sp>
      <p:sp>
        <p:nvSpPr>
          <p:cNvPr id="50" name="文本占位符 131">
            <a:extLst>
              <a:ext uri="{FF2B5EF4-FFF2-40B4-BE49-F238E27FC236}">
                <a16:creationId xmlns:a16="http://schemas.microsoft.com/office/drawing/2014/main" id="{59E877FF-36B8-4E4D-98A5-4B1237C8F86E}"/>
              </a:ext>
            </a:extLst>
          </p:cNvPr>
          <p:cNvSpPr txBox="1">
            <a:spLocks/>
          </p:cNvSpPr>
          <p:nvPr/>
        </p:nvSpPr>
        <p:spPr>
          <a:xfrm>
            <a:off x="9025144" y="1879799"/>
            <a:ext cx="2178276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</a:t>
            </a:r>
          </a:p>
        </p:txBody>
      </p:sp>
      <p:sp>
        <p:nvSpPr>
          <p:cNvPr id="51" name="文本占位符 131">
            <a:extLst>
              <a:ext uri="{FF2B5EF4-FFF2-40B4-BE49-F238E27FC236}">
                <a16:creationId xmlns:a16="http://schemas.microsoft.com/office/drawing/2014/main" id="{26CC230F-F777-49E9-A595-D68EFF4C6886}"/>
              </a:ext>
            </a:extLst>
          </p:cNvPr>
          <p:cNvSpPr txBox="1">
            <a:spLocks/>
          </p:cNvSpPr>
          <p:nvPr/>
        </p:nvSpPr>
        <p:spPr>
          <a:xfrm>
            <a:off x="9499115" y="3190895"/>
            <a:ext cx="2178276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</a:t>
            </a:r>
          </a:p>
        </p:txBody>
      </p:sp>
      <p:sp>
        <p:nvSpPr>
          <p:cNvPr id="52" name="文本占位符 131">
            <a:extLst>
              <a:ext uri="{FF2B5EF4-FFF2-40B4-BE49-F238E27FC236}">
                <a16:creationId xmlns:a16="http://schemas.microsoft.com/office/drawing/2014/main" id="{47595568-16F8-4707-96CB-355BEC4B91B9}"/>
              </a:ext>
            </a:extLst>
          </p:cNvPr>
          <p:cNvSpPr txBox="1">
            <a:spLocks/>
          </p:cNvSpPr>
          <p:nvPr/>
        </p:nvSpPr>
        <p:spPr>
          <a:xfrm>
            <a:off x="9025144" y="4523042"/>
            <a:ext cx="2178276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</a:t>
            </a:r>
          </a:p>
        </p:txBody>
      </p:sp>
    </p:spTree>
    <p:extLst>
      <p:ext uri="{BB962C8B-B14F-4D97-AF65-F5344CB8AC3E}">
        <p14:creationId xmlns:p14="http://schemas.microsoft.com/office/powerpoint/2010/main" val="3564005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CF538DC6-C523-4BE3-BBE7-6848D93762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4" r="19104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FDAF2C7D-C4AE-4FAD-AFE8-1EE6D1C894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" b="123"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A244A70D-2BFE-4539-8096-C96BE2146F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0" r="19910"/>
          <a:stretch>
            <a:fillRect/>
          </a:stretch>
        </p:blipFill>
        <p:spPr/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E2B8DD-F226-4D6C-9860-56C92359E1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19393B3-080F-472D-94BE-6880795BC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体会应用场景</a:t>
            </a:r>
          </a:p>
        </p:txBody>
      </p:sp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9AD59AEB-DF08-4CFC-A0AC-37F7342D71F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6" r="19926"/>
          <a:stretch>
            <a:fillRect/>
          </a:stretch>
        </p:blipFill>
        <p:spPr/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3CC1B2E-EF15-4EB0-B09A-DD598AB8CE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梳理模板类型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74CFB52E-CCA6-4FAE-9A66-A8621E117C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收集模板素材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87DE11E-2218-4B4D-9F53-992F04DD2F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优化模板细节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176B0EE-6929-47D1-8DD5-6C428106AF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2</a:t>
            </a:r>
            <a:r>
              <a:rPr lang="zh-CN" altLang="en-US"/>
              <a:t>月</a:t>
            </a:r>
          </a:p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E17B65F-DED6-4C02-B153-7AFDDBD17E6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/>
              <a:t>2018</a:t>
            </a:r>
            <a:r>
              <a:rPr lang="zh-CN" altLang="en-US"/>
              <a:t>年</a:t>
            </a:r>
            <a:r>
              <a:rPr lang="en-US" altLang="zh-CN"/>
              <a:t>10</a:t>
            </a:r>
            <a:r>
              <a:rPr lang="zh-CN" altLang="en-US"/>
              <a:t>月</a:t>
            </a:r>
          </a:p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578C7455-31DE-4BC9-8522-ED209D95B6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4</a:t>
            </a:r>
            <a:r>
              <a:rPr lang="zh-CN" altLang="en-US"/>
              <a:t>月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29779C56-F050-471F-A966-D481336A53D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6</a:t>
            </a:r>
            <a:r>
              <a:rPr lang="zh-CN" altLang="en-US"/>
              <a:t>月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10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6F75C2E3-3111-441E-BE67-6591BE7577A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" b="216"/>
          <a:stretch>
            <a:fillRect/>
          </a:stretch>
        </p:blipFill>
        <p:spPr/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32AB3E-1355-42E8-B266-D9D27B2CDB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所需研究环境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C28B85C-462A-4CD6-BD08-67E86D802F14}"/>
              </a:ext>
            </a:extLst>
          </p:cNvPr>
          <p:cNvSpPr/>
          <p:nvPr/>
        </p:nvSpPr>
        <p:spPr>
          <a:xfrm>
            <a:off x="1380265" y="5181599"/>
            <a:ext cx="6861380" cy="29391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dir="5400000" algn="t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F40BE8F-ACFF-43B5-849E-74FFE37008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130307"/>
              </p:ext>
            </p:extLst>
          </p:nvPr>
        </p:nvGraphicFramePr>
        <p:xfrm>
          <a:off x="1380265" y="1575620"/>
          <a:ext cx="6861380" cy="3796920"/>
        </p:xfrm>
        <a:graphic>
          <a:graphicData uri="http://schemas.openxmlformats.org/drawingml/2006/table">
            <a:tbl>
              <a:tblPr firstRow="1" bandRow="1">
                <a:effectLst>
                  <a:outerShdw blurRad="635000" dist="38100" dir="10800000" algn="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1715345">
                  <a:extLst>
                    <a:ext uri="{9D8B030D-6E8A-4147-A177-3AD203B41FA5}">
                      <a16:colId xmlns:a16="http://schemas.microsoft.com/office/drawing/2014/main" val="1094302326"/>
                    </a:ext>
                  </a:extLst>
                </a:gridCol>
                <a:gridCol w="1715345">
                  <a:extLst>
                    <a:ext uri="{9D8B030D-6E8A-4147-A177-3AD203B41FA5}">
                      <a16:colId xmlns:a16="http://schemas.microsoft.com/office/drawing/2014/main" val="2348789665"/>
                    </a:ext>
                  </a:extLst>
                </a:gridCol>
                <a:gridCol w="1715345">
                  <a:extLst>
                    <a:ext uri="{9D8B030D-6E8A-4147-A177-3AD203B41FA5}">
                      <a16:colId xmlns:a16="http://schemas.microsoft.com/office/drawing/2014/main" val="2989177727"/>
                    </a:ext>
                  </a:extLst>
                </a:gridCol>
                <a:gridCol w="1715345">
                  <a:extLst>
                    <a:ext uri="{9D8B030D-6E8A-4147-A177-3AD203B41FA5}">
                      <a16:colId xmlns:a16="http://schemas.microsoft.com/office/drawing/2014/main" val="365529387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rgbClr val="F2F2F2"/>
                          </a:solidFill>
                          <a:latin typeface="+mn-ea"/>
                          <a:ea typeface="+mn-ea"/>
                        </a:rPr>
                        <a:t>NO.</a:t>
                      </a:r>
                      <a:endParaRPr lang="zh-CN" altLang="en-US" sz="1600">
                        <a:solidFill>
                          <a:srgbClr val="F2F2F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rgbClr val="F2F2F2"/>
                          </a:solidFill>
                          <a:latin typeface="+mn-ea"/>
                          <a:ea typeface="+mn-ea"/>
                        </a:rPr>
                        <a:t>NAME</a:t>
                      </a:r>
                      <a:endParaRPr lang="zh-CN" altLang="en-US" sz="1600">
                        <a:solidFill>
                          <a:srgbClr val="F2F2F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rgbClr val="F2F2F2"/>
                          </a:solidFill>
                          <a:latin typeface="+mn-ea"/>
                          <a:ea typeface="+mn-ea"/>
                        </a:rPr>
                        <a:t>NUMBER</a:t>
                      </a:r>
                      <a:endParaRPr lang="zh-CN" altLang="en-US" sz="1600">
                        <a:solidFill>
                          <a:srgbClr val="F2F2F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rgbClr val="F2F2F2"/>
                          </a:solidFill>
                          <a:latin typeface="+mn-ea"/>
                          <a:ea typeface="+mn-ea"/>
                        </a:rPr>
                        <a:t>BRAND</a:t>
                      </a:r>
                      <a:endParaRPr lang="zh-CN" altLang="en-US" sz="1600">
                        <a:solidFill>
                          <a:srgbClr val="F2F2F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847155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IPC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100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DAHUA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140164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2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SWITCH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3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CISCO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613329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3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NVR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HIKVISION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298207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4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ROUTER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H3C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28869715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5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IPSAN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HUAWEI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570590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6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DATABASE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ORACLE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9490512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7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ALGORITHM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marR="50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latin typeface="+mn-ea"/>
                          <a:ea typeface="+mn-ea"/>
                        </a:rPr>
                        <a:t>FACE++</a:t>
                      </a:r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82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893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ED9FEA7F-E3AB-4E76-BE20-83314B0134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3" b="19633"/>
          <a:stretch>
            <a:fillRect/>
          </a:stretch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EEA619-4B2E-450F-9AE8-A10F79546D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F4D49E3-1072-45BB-95BD-4C1D1F5A781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小区内部主要道口、行走路线上的摄像头点位的智能化改造，满足对摄像点位的人脸抓拍，应对小区内部。</a:t>
            </a:r>
          </a:p>
          <a:p>
            <a:endParaRPr lang="zh-CN" altLang="en-US"/>
          </a:p>
        </p:txBody>
      </p:sp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BE7D6127-3209-46F7-8504-FA2C2B4ADEE8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2" r="23262"/>
          <a:stretch>
            <a:fillRect/>
          </a:stretch>
        </p:blipFill>
        <p:spPr/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27EECD6-BAD4-45D1-9B7E-833AAA76102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19D82EA-E2C3-4157-A548-F45EFF0382B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小区内部主要道口、行走路线上的摄像头点位的智能化改造，满足对摄像点位的人脸抓拍，应对小区内部。</a:t>
            </a:r>
          </a:p>
          <a:p>
            <a:endParaRPr lang="zh-CN" altLang="en-US"/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68E83D6F-EF08-4254-8119-B2A0C8B8631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6" r="5436"/>
          <a:stretch>
            <a:fillRect/>
          </a:stretch>
        </p:blipFill>
        <p:spPr/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2FF37E1-7786-4D64-9FBC-3F6296AF035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42C8EE2C-32F3-48F0-8AE7-F3207AE8878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小区内部主要道口、行走路线上的摄像头点位的智能化改造，满足对摄像点位的人脸抓拍，应对小区内部。</a:t>
            </a:r>
          </a:p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7A61024-C1B3-4AD4-8E6B-6100D6CDD6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研究过程：第一阶段</a:t>
            </a:r>
          </a:p>
        </p:txBody>
      </p:sp>
    </p:spTree>
    <p:extLst>
      <p:ext uri="{BB962C8B-B14F-4D97-AF65-F5344CB8AC3E}">
        <p14:creationId xmlns:p14="http://schemas.microsoft.com/office/powerpoint/2010/main" val="23834555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1F0F328B-B2B2-4186-8434-7CCD335E6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PDCA</a:t>
            </a:r>
            <a:r>
              <a:rPr lang="zh-CN" altLang="en-US"/>
              <a:t>迭代法</a:t>
            </a:r>
          </a:p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DA0138F0-1D69-4E22-88CB-E3E194AA8BC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计划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CAECB878-279F-4821-8F3A-20E943C880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小区内部主要道口、行走路线上的摄像头点位的智能化改造，满足对摄像点位的人脸抓。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39F8E262-92B1-4BAC-8F81-77AD307894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执行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6876FD5C-D4A2-4FF0-AE62-843AAA25E1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小区内部主要道口、行走路线上的摄像头点位的智能化改造，满足对摄像点位的人脸抓。</a:t>
            </a:r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4EE28FF-DA7D-4F6B-8CC2-3D7FD33334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修正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5B440E7-E77C-4BC0-998A-D542AFE2C4F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小区内部主要道口、行走路线上的摄像头点位的智能化改造，满足对摄像点位的人脸抓。</a:t>
            </a:r>
          </a:p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714CE80-1C17-468F-AA67-94F81BBEAD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/>
              <a:t>检查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48EF8440-D865-421B-BFEA-A5ECD408DA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小区内部主要道口、行走路线上的摄像头点位的智能化改造，满足对摄像点位的人脸抓。</a:t>
            </a:r>
          </a:p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E578F7-0774-4306-BD39-45654C6C9950}"/>
              </a:ext>
            </a:extLst>
          </p:cNvPr>
          <p:cNvSpPr txBox="1"/>
          <p:nvPr/>
        </p:nvSpPr>
        <p:spPr>
          <a:xfrm>
            <a:off x="5249244" y="2239745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+mj-ea"/>
                <a:ea typeface="+mj-ea"/>
              </a:rPr>
              <a:t>P</a:t>
            </a:r>
            <a:endParaRPr lang="zh-CN" altLang="en-US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90B325-5F28-4FE2-8FA0-F042AC802BE2}"/>
              </a:ext>
            </a:extLst>
          </p:cNvPr>
          <p:cNvSpPr txBox="1"/>
          <p:nvPr/>
        </p:nvSpPr>
        <p:spPr>
          <a:xfrm>
            <a:off x="6586354" y="4449675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+mj-ea"/>
                <a:ea typeface="+mj-ea"/>
              </a:rPr>
              <a:t>C</a:t>
            </a:r>
            <a:endParaRPr lang="zh-CN" altLang="en-US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F1A1377-E78E-4092-BFEE-E77DF4BAE1B3}"/>
              </a:ext>
            </a:extLst>
          </p:cNvPr>
          <p:cNvSpPr txBox="1"/>
          <p:nvPr/>
        </p:nvSpPr>
        <p:spPr>
          <a:xfrm>
            <a:off x="6999104" y="2656169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+mj-ea"/>
                <a:ea typeface="+mj-ea"/>
              </a:rPr>
              <a:t>D</a:t>
            </a:r>
            <a:endParaRPr lang="zh-CN" altLang="en-US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5E5D606-7313-4FCC-942E-FEB22B25CF33}"/>
              </a:ext>
            </a:extLst>
          </p:cNvPr>
          <p:cNvSpPr txBox="1"/>
          <p:nvPr/>
        </p:nvSpPr>
        <p:spPr>
          <a:xfrm>
            <a:off x="4810791" y="3989669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+mj-ea"/>
                <a:ea typeface="+mj-ea"/>
              </a:rPr>
              <a:t>A</a:t>
            </a:r>
            <a:endParaRPr lang="zh-CN" altLang="en-US" b="1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80911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BE455270-8FB2-40A3-BDCE-63E6B8C2A48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研究过程：第二阶段</a:t>
            </a:r>
          </a:p>
        </p:txBody>
      </p:sp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306528F5-10A6-4795-AAF9-E03CBCFDDC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" r="5138"/>
          <a:stretch>
            <a:fillRect/>
          </a:stretch>
        </p:blipFill>
        <p:spPr/>
      </p:pic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546CCC5F-FB2E-4BB1-8BC5-E79798AA18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2121E8C4-2222-4BFB-B11D-BDEB2B00C62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小区内部主要道口、行走路线上的摄像头点位的智能化改造，满足对摄像点位的人脸抓拍，应对小区。</a:t>
            </a:r>
          </a:p>
          <a:p>
            <a:r>
              <a:rPr lang="zh-CN" altLang="en-US"/>
              <a:t>小区内部主要道口、行走非官方大哥梵蒂冈，内部人员流动频繁、盗窃频繁、部分重点人员需要重点监控，解决管控负担，实现综治巡控等应用。</a:t>
            </a:r>
          </a:p>
          <a:p>
            <a:endParaRPr lang="zh-CN" altLang="en-US"/>
          </a:p>
        </p:txBody>
      </p:sp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38A8415B-2DBA-4D95-94B2-09054FA90000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3" r="23083"/>
          <a:stretch>
            <a:fillRect/>
          </a:stretch>
        </p:blipFill>
        <p:spPr/>
      </p:pic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8854E709-BE23-45D6-B259-63D868B41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7C09B94D-E317-4AF4-AE70-1EE88954382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小区内部主要道口、行走路线上的摄像头点位的智能化改造，满足对摄像点位的人脸抓拍，应对小区。</a:t>
            </a:r>
          </a:p>
          <a:p>
            <a:r>
              <a:rPr lang="zh-CN" altLang="en-US"/>
              <a:t>小区内部主要道口、行走非官方大哥梵蒂冈，内部人员流动频繁、盗窃频繁、部分重点人员需要重点监控，解决管控负担，实现综治巡控等应用。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68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6F01EEC-583B-4B6E-A475-4E7F85975D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2X2</a:t>
            </a:r>
            <a:r>
              <a:rPr lang="zh-CN" altLang="en-US"/>
              <a:t>矩阵分析</a:t>
            </a:r>
          </a:p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992EF89-C524-4F0E-B4FD-C4492BE7C7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紧急</a:t>
            </a:r>
          </a:p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835CB28C-7DB4-4BE2-9B0F-75467FF72D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不紧急</a:t>
            </a:r>
          </a:p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EF1005C-4F16-4C34-9605-CA1BD6EF35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重要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BD7DB58-A484-475F-8A75-32FF7F7837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不重要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9492D94-A269-4CBF-BDE6-BEA6A04EF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小区内部主要道口、行走路线上的摄像头点位的智能化。</a:t>
            </a:r>
            <a:endParaRPr lang="en-US" altLang="zh-CN">
              <a:latin typeface="+mn-ea"/>
            </a:endParaRPr>
          </a:p>
          <a:p>
            <a:r>
              <a:rPr lang="zh-CN" altLang="en-US">
                <a:latin typeface="+mn-ea"/>
              </a:rPr>
              <a:t>小区内部主要道口。</a:t>
            </a:r>
          </a:p>
          <a:p>
            <a:endParaRPr lang="zh-CN" altLang="en-US">
              <a:latin typeface="+mn-ea"/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462F9024-33D7-47A1-A1C3-456013651E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小区内部主要道口、行走路线上的摄像头点位的智能化。</a:t>
            </a:r>
            <a:endParaRPr lang="en-US" altLang="zh-CN">
              <a:latin typeface="+mn-ea"/>
            </a:endParaRPr>
          </a:p>
          <a:p>
            <a:r>
              <a:rPr lang="zh-CN" altLang="en-US">
                <a:latin typeface="+mn-ea"/>
              </a:rPr>
              <a:t>小区内部主要道口、行走路线上的摄像头点位的智能化。</a:t>
            </a:r>
          </a:p>
          <a:p>
            <a:endParaRPr lang="zh-CN" altLang="en-US">
              <a:latin typeface="+mn-ea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658FCBC9-60AD-4A19-9C6B-11EE448EA9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</a:t>
            </a:r>
            <a:endParaRPr lang="en-US" altLang="zh-CN">
              <a:latin typeface="+mn-ea"/>
            </a:endParaRPr>
          </a:p>
          <a:p>
            <a:r>
              <a:rPr lang="zh-CN" altLang="en-US">
                <a:latin typeface="+mn-ea"/>
              </a:rPr>
              <a:t>小区内部主要道口、行走路线上的摄像头点位的智能化。</a:t>
            </a:r>
          </a:p>
          <a:p>
            <a:endParaRPr lang="zh-CN" altLang="en-US">
              <a:latin typeface="+mn-ea"/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765DAD6-7A7A-45CE-B4A2-826C25DDEB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小区内部主要道口、行走路线上的摄像头点位的智能化。</a:t>
            </a:r>
            <a:endParaRPr lang="en-US" altLang="zh-CN">
              <a:latin typeface="+mn-ea"/>
            </a:endParaRPr>
          </a:p>
          <a:p>
            <a:r>
              <a:rPr lang="zh-CN" altLang="en-US">
                <a:latin typeface="+mn-ea"/>
              </a:rPr>
              <a:t>小区内部主要道口。</a:t>
            </a:r>
          </a:p>
          <a:p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73554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>
            <a:extLst>
              <a:ext uri="{FF2B5EF4-FFF2-40B4-BE49-F238E27FC236}">
                <a16:creationId xmlns:a16="http://schemas.microsoft.com/office/drawing/2014/main" id="{5487D6F8-D741-4C37-A4AA-8D006ED392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6" b="8246"/>
          <a:stretch>
            <a:fillRect/>
          </a:stretch>
        </p:blipFill>
        <p:spPr/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5EDE1B15-90CE-4F76-A085-868352DB78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34D70B6B-6713-4E3E-A8B9-02DBD75E95F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小区内部主要道口、行走路线上的摄像。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F8042EA3-4E2C-4A1C-A5AB-A8D7EC7C633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E00015E0-E099-4BFB-A9F7-94195628EA6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小区内部主要道口、行走路线上的摄像。</a:t>
            </a:r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7F549677-9242-4126-A746-5CD8986F417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EF487339-DE3C-4B66-99C4-04677395652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小区内部主要道口、行走路线上的摄像。</a:t>
            </a:r>
          </a:p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CDA4572-E409-4E07-A407-A14D70ECBD7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14240B2D-AF78-4420-A570-90D35397586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小区内部主要道口、行走路线上的摄像。</a:t>
            </a:r>
          </a:p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8B3BA6DA-21C4-437C-A6A6-FFF09286098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研究过程：第三阶段</a:t>
            </a:r>
          </a:p>
          <a:p>
            <a:endParaRPr lang="zh-CN" altLang="en-US"/>
          </a:p>
        </p:txBody>
      </p:sp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786DE8B0-6C2D-4F52-BF77-9321613D65C3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8" r="23038"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1CC0B064-2659-4484-B03C-EB5D97A8B883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3" r="33823"/>
          <a:stretch>
            <a:fillRect/>
          </a:stretch>
        </p:blipFill>
        <p:spPr/>
      </p:pic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F38BAF17-B566-4741-9EA3-216F1B0D865B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9" r="26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046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AE71C7F-7E26-4937-B9F3-3D836BE8EC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论文要点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1C608AB3-E001-4014-92B0-73CE3D8471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关键词：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C18C36E-5812-45BB-A03B-F9C497D21E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小区内部主要道口、行走路线上的摄像头点位的智能化改造，满足对摄像点位的人脸抓拍，应对小区内部人员流动。</a:t>
            </a:r>
          </a:p>
          <a:p>
            <a:r>
              <a:rPr lang="zh-CN" altLang="en-US"/>
              <a:t>满足对摄像点位的人脸抓拍，应对小区内部人员流动频繁、盗窃频繁、部分重点人员需要重点监控，解决管控负担，实现综治巡控等应用。</a:t>
            </a:r>
          </a:p>
          <a:p>
            <a:r>
              <a:rPr lang="zh-CN" altLang="en-US"/>
              <a:t>小区内部主要道口、行走路线上的摄像头点位的智能化改造，满足对摄像点位的人脸抓拍，应对小区内部。</a:t>
            </a:r>
          </a:p>
          <a:p>
            <a:endParaRPr lang="zh-CN" altLang="en-US"/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E61C7CA4-4BD5-4D89-A963-A08AE5A2830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4" r="16484"/>
          <a:stretch>
            <a:fillRect/>
          </a:stretch>
        </p:blipFill>
        <p:spPr/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509EF9F-DC16-4A34-AC77-0C588A68C557}"/>
              </a:ext>
            </a:extLst>
          </p:cNvPr>
          <p:cNvSpPr txBox="1"/>
          <p:nvPr/>
        </p:nvSpPr>
        <p:spPr>
          <a:xfrm>
            <a:off x="3251852" y="2231808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应用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2A45E0-C153-42CC-ADC8-5443D4B1FFAA}"/>
              </a:ext>
            </a:extLst>
          </p:cNvPr>
          <p:cNvSpPr txBox="1"/>
          <p:nvPr/>
        </p:nvSpPr>
        <p:spPr>
          <a:xfrm>
            <a:off x="4465683" y="2231808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通信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AED236-B862-4991-993E-F92560917A71}"/>
              </a:ext>
            </a:extLst>
          </p:cNvPr>
          <p:cNvSpPr txBox="1"/>
          <p:nvPr/>
        </p:nvSpPr>
        <p:spPr>
          <a:xfrm>
            <a:off x="5679514" y="22318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旅游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DE3840-4D45-4900-9804-ACF223705DDC}"/>
              </a:ext>
            </a:extLst>
          </p:cNvPr>
          <p:cNvSpPr txBox="1"/>
          <p:nvPr/>
        </p:nvSpPr>
        <p:spPr>
          <a:xfrm>
            <a:off x="6771516" y="22318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视频</a:t>
            </a:r>
          </a:p>
        </p:txBody>
      </p:sp>
    </p:spTree>
    <p:extLst>
      <p:ext uri="{BB962C8B-B14F-4D97-AF65-F5344CB8AC3E}">
        <p14:creationId xmlns:p14="http://schemas.microsoft.com/office/powerpoint/2010/main" val="735445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AA82DCF9-2EBB-4F00-A1FB-0DC48A839D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" r="165"/>
          <a:stretch>
            <a:fillRect/>
          </a:stretch>
        </p:blipFill>
        <p:spPr/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1F90747A-21BE-4BD7-973B-2F53B25D4372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r="8239"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B0A923E7-26EF-4ED4-A4D6-40B3A2B6981A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9" r="26129"/>
          <a:stretch>
            <a:fillRect/>
          </a:stretch>
        </p:blipFill>
        <p:spPr/>
      </p:pic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DD0C1979-E7A5-432B-906C-8899388C53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主要难点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F4482D1-6DC2-40B7-9499-5A9A78B1B9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</a:p>
          <a:p>
            <a:endParaRPr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3C43AA57-619F-4CB2-BD10-FF95E5692D2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/>
              <a:t>主要难点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196E7F7E-7765-40F4-9BA8-D5414DB5DE9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</a:p>
          <a:p>
            <a:endParaRPr lang="zh-CN" altLang="en-US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C2AE44F2-FD45-48E5-A479-D818FDE4A2D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/>
              <a:t>主要难点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A581683D-E78F-4705-8724-99F9F519435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130975" y="5125691"/>
            <a:ext cx="2455299" cy="751234"/>
          </a:xfrm>
        </p:spPr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9DB688A7-4775-40DB-9B93-6D4CF884094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遇到的困难</a:t>
            </a:r>
          </a:p>
        </p:txBody>
      </p:sp>
    </p:spTree>
    <p:extLst>
      <p:ext uri="{BB962C8B-B14F-4D97-AF65-F5344CB8AC3E}">
        <p14:creationId xmlns:p14="http://schemas.microsoft.com/office/powerpoint/2010/main" val="4802672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4C26BFC-106A-4620-914C-54902F2E9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困难影响占比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9C871B96-C077-4613-A739-7B4EB9D844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2655409"/>
              </p:ext>
            </p:extLst>
          </p:nvPr>
        </p:nvGraphicFramePr>
        <p:xfrm>
          <a:off x="3997577" y="1396098"/>
          <a:ext cx="16170023" cy="10925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6AB65D9-914A-49A8-8C5A-00FF29444DF0}"/>
              </a:ext>
            </a:extLst>
          </p:cNvPr>
          <p:cNvSpPr txBox="1"/>
          <p:nvPr/>
        </p:nvSpPr>
        <p:spPr>
          <a:xfrm>
            <a:off x="7666892" y="5559155"/>
            <a:ext cx="1338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7</a:t>
            </a:r>
            <a:r>
              <a:rPr lang="en-US" altLang="zh-CN" sz="32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white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B47762E-D7F2-4E2A-8100-B6F5920329BE}"/>
              </a:ext>
            </a:extLst>
          </p:cNvPr>
          <p:cNvSpPr txBox="1"/>
          <p:nvPr/>
        </p:nvSpPr>
        <p:spPr>
          <a:xfrm>
            <a:off x="8575431" y="4078641"/>
            <a:ext cx="1338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7</a:t>
            </a:r>
            <a:r>
              <a:rPr lang="en-US" altLang="zh-CN" sz="32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white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0DEFB3-B8B5-4AAC-B563-0AC2678E702E}"/>
              </a:ext>
            </a:extLst>
          </p:cNvPr>
          <p:cNvSpPr txBox="1"/>
          <p:nvPr/>
        </p:nvSpPr>
        <p:spPr>
          <a:xfrm>
            <a:off x="9536723" y="3046697"/>
            <a:ext cx="1338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3</a:t>
            </a:r>
            <a:r>
              <a:rPr lang="en-US" altLang="zh-CN" sz="32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white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886CE0-9E38-4326-B02E-84C6F3FF5956}"/>
              </a:ext>
            </a:extLst>
          </p:cNvPr>
          <p:cNvSpPr txBox="1"/>
          <p:nvPr/>
        </p:nvSpPr>
        <p:spPr>
          <a:xfrm>
            <a:off x="10875286" y="2389063"/>
            <a:ext cx="1338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8</a:t>
            </a:r>
            <a:r>
              <a:rPr lang="en-US" altLang="zh-CN" sz="3200" dirty="0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white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C0E966-AAC6-409E-9585-07B363D3DBC7}"/>
              </a:ext>
            </a:extLst>
          </p:cNvPr>
          <p:cNvSpPr txBox="1"/>
          <p:nvPr/>
        </p:nvSpPr>
        <p:spPr>
          <a:xfrm>
            <a:off x="1329798" y="1662684"/>
            <a:ext cx="14824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accent3"/>
                </a:solidFill>
                <a:latin typeface="+mj-ea"/>
                <a:ea typeface="+mj-ea"/>
              </a:rPr>
              <a:t>困难</a:t>
            </a:r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1</a:t>
            </a:r>
            <a:endParaRPr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FF6EE9D-7CE2-4063-BA08-64899F845568}"/>
              </a:ext>
            </a:extLst>
          </p:cNvPr>
          <p:cNvSpPr txBox="1"/>
          <p:nvPr/>
        </p:nvSpPr>
        <p:spPr>
          <a:xfrm>
            <a:off x="1329798" y="2005468"/>
            <a:ext cx="6609600" cy="36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3"/>
                </a:solidFill>
                <a:latin typeface="+mn-ea"/>
              </a:rPr>
              <a:t>小区内部主要道口、行走路线上的摄像头点位的智能化。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933739E-861D-439F-9DE3-8092E818B071}"/>
              </a:ext>
            </a:extLst>
          </p:cNvPr>
          <p:cNvCxnSpPr>
            <a:cxnSpLocks/>
          </p:cNvCxnSpPr>
          <p:nvPr/>
        </p:nvCxnSpPr>
        <p:spPr>
          <a:xfrm>
            <a:off x="1329798" y="2543175"/>
            <a:ext cx="9252477" cy="0"/>
          </a:xfrm>
          <a:prstGeom prst="line">
            <a:avLst/>
          </a:prstGeom>
          <a:noFill/>
          <a:ln w="6350" cap="flat" cmpd="sng" algn="ctr">
            <a:solidFill>
              <a:srgbClr val="3F3F3F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6BF014E3-DDB5-4870-BAC7-02ED6098C95E}"/>
              </a:ext>
            </a:extLst>
          </p:cNvPr>
          <p:cNvSpPr txBox="1"/>
          <p:nvPr/>
        </p:nvSpPr>
        <p:spPr>
          <a:xfrm>
            <a:off x="1329798" y="2808539"/>
            <a:ext cx="14824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accent3"/>
                </a:solidFill>
                <a:latin typeface="+mj-ea"/>
                <a:ea typeface="+mj-ea"/>
              </a:rPr>
              <a:t>困难</a:t>
            </a:r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2</a:t>
            </a:r>
            <a:endParaRPr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B77229-CEA1-4D71-8C16-0F969CEB1FF2}"/>
              </a:ext>
            </a:extLst>
          </p:cNvPr>
          <p:cNvSpPr txBox="1"/>
          <p:nvPr/>
        </p:nvSpPr>
        <p:spPr>
          <a:xfrm>
            <a:off x="1329798" y="3151323"/>
            <a:ext cx="6609600" cy="368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3"/>
                </a:solidFill>
                <a:latin typeface="+mn-ea"/>
              </a:rPr>
              <a:t>小区内部主要道口、行走路线上的摄像头点位的智能化。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ADA9D2F-D17B-46EF-BE43-37B900359F61}"/>
              </a:ext>
            </a:extLst>
          </p:cNvPr>
          <p:cNvCxnSpPr/>
          <p:nvPr/>
        </p:nvCxnSpPr>
        <p:spPr>
          <a:xfrm>
            <a:off x="1329798" y="3684655"/>
            <a:ext cx="8584196" cy="0"/>
          </a:xfrm>
          <a:prstGeom prst="line">
            <a:avLst/>
          </a:prstGeom>
          <a:noFill/>
          <a:ln w="6350" cap="flat" cmpd="sng" algn="ctr">
            <a:solidFill>
              <a:srgbClr val="3F3F3F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A6742F78-EA8E-4CA6-8DBF-0C74DB1350A6}"/>
              </a:ext>
            </a:extLst>
          </p:cNvPr>
          <p:cNvSpPr txBox="1"/>
          <p:nvPr/>
        </p:nvSpPr>
        <p:spPr>
          <a:xfrm>
            <a:off x="1329798" y="3950019"/>
            <a:ext cx="14824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accent3"/>
                </a:solidFill>
                <a:latin typeface="+mj-ea"/>
                <a:ea typeface="+mj-ea"/>
              </a:rPr>
              <a:t>困难</a:t>
            </a:r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3</a:t>
            </a:r>
            <a:endParaRPr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4AF5195-0C28-436C-86A9-43A8AAA2B6A8}"/>
              </a:ext>
            </a:extLst>
          </p:cNvPr>
          <p:cNvSpPr txBox="1"/>
          <p:nvPr/>
        </p:nvSpPr>
        <p:spPr>
          <a:xfrm>
            <a:off x="1329798" y="4292803"/>
            <a:ext cx="6609600" cy="36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3"/>
                </a:solidFill>
                <a:latin typeface="+mn-ea"/>
              </a:rPr>
              <a:t>小区内部主要道口、行走路线上的摄像头点位的智能化。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F3CB9131-F071-4E82-9B87-88F9583C64DA}"/>
              </a:ext>
            </a:extLst>
          </p:cNvPr>
          <p:cNvCxnSpPr>
            <a:cxnSpLocks/>
          </p:cNvCxnSpPr>
          <p:nvPr/>
        </p:nvCxnSpPr>
        <p:spPr>
          <a:xfrm>
            <a:off x="1329798" y="4816367"/>
            <a:ext cx="7376052" cy="0"/>
          </a:xfrm>
          <a:prstGeom prst="line">
            <a:avLst/>
          </a:prstGeom>
          <a:noFill/>
          <a:ln w="6350" cap="flat" cmpd="sng" algn="ctr">
            <a:solidFill>
              <a:srgbClr val="3F3F3F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C8F38598-B4AB-4814-98A6-3958112D2F70}"/>
              </a:ext>
            </a:extLst>
          </p:cNvPr>
          <p:cNvSpPr txBox="1"/>
          <p:nvPr/>
        </p:nvSpPr>
        <p:spPr>
          <a:xfrm>
            <a:off x="1329798" y="5081732"/>
            <a:ext cx="14824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accent3"/>
                </a:solidFill>
                <a:latin typeface="+mj-ea"/>
                <a:ea typeface="+mj-ea"/>
              </a:rPr>
              <a:t>困难</a:t>
            </a:r>
            <a:r>
              <a:rPr lang="en-US" altLang="zh-CN" sz="2000">
                <a:solidFill>
                  <a:schemeClr val="accent3"/>
                </a:solidFill>
                <a:latin typeface="+mj-ea"/>
                <a:ea typeface="+mj-ea"/>
              </a:rPr>
              <a:t>4</a:t>
            </a:r>
            <a:endParaRPr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FF2F1AE-C29B-45D8-84A0-8D56AC0B09EC}"/>
              </a:ext>
            </a:extLst>
          </p:cNvPr>
          <p:cNvSpPr txBox="1"/>
          <p:nvPr/>
        </p:nvSpPr>
        <p:spPr>
          <a:xfrm>
            <a:off x="1329798" y="5424516"/>
            <a:ext cx="6609600" cy="370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3"/>
                </a:solidFill>
                <a:latin typeface="+mn-ea"/>
              </a:rPr>
              <a:t>小区内部主要道口、行走路线上的摄像头点位的智能化。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352488A-E993-4CC1-AF68-E7848FBC7A34}"/>
              </a:ext>
            </a:extLst>
          </p:cNvPr>
          <p:cNvCxnSpPr>
            <a:cxnSpLocks/>
          </p:cNvCxnSpPr>
          <p:nvPr/>
        </p:nvCxnSpPr>
        <p:spPr>
          <a:xfrm>
            <a:off x="1329798" y="5996202"/>
            <a:ext cx="6261627" cy="0"/>
          </a:xfrm>
          <a:prstGeom prst="line">
            <a:avLst/>
          </a:prstGeom>
          <a:noFill/>
          <a:ln w="6350" cap="flat" cmpd="sng" algn="ctr">
            <a:solidFill>
              <a:srgbClr val="3F3F3F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41024171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73EEF5-B87F-423C-8462-2A7FEDF2A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困难数据表现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92A58DE9-8222-48C4-BEA1-23F85B5A34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6925317"/>
              </p:ext>
            </p:extLst>
          </p:nvPr>
        </p:nvGraphicFramePr>
        <p:xfrm>
          <a:off x="834139" y="1089935"/>
          <a:ext cx="5084061" cy="237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F91D644B-19F2-4DC8-830C-E3F6EA8E7D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6533492"/>
              </p:ext>
            </p:extLst>
          </p:nvPr>
        </p:nvGraphicFramePr>
        <p:xfrm>
          <a:off x="834139" y="3614061"/>
          <a:ext cx="5084061" cy="237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:a16="http://schemas.microsoft.com/office/drawing/2014/main" id="{C0BBFCC9-D7A0-45B1-989F-73FCF528F01B}"/>
              </a:ext>
            </a:extLst>
          </p:cNvPr>
          <p:cNvSpPr/>
          <p:nvPr/>
        </p:nvSpPr>
        <p:spPr>
          <a:xfrm>
            <a:off x="6426202" y="1144365"/>
            <a:ext cx="2016000" cy="39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困难数据表现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1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A070117B-EB18-4816-8599-71F166377E7C}"/>
              </a:ext>
            </a:extLst>
          </p:cNvPr>
          <p:cNvSpPr txBox="1">
            <a:spLocks/>
          </p:cNvSpPr>
          <p:nvPr/>
        </p:nvSpPr>
        <p:spPr>
          <a:xfrm>
            <a:off x="6426202" y="1628770"/>
            <a:ext cx="4931659" cy="1061509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/>
              <a:t>视频提供了功能强大的方法帮助您证明您的观点。当您单击联机视频时，可以在想要添加的视频。</a:t>
            </a:r>
            <a:endParaRPr lang="en-US" altLang="zh-CN" sz="1600"/>
          </a:p>
          <a:p>
            <a:r>
              <a:rPr lang="zh-CN" altLang="en-US" sz="1600"/>
              <a:t>的嵌入代码中进行粘您也可以键入一个关键字以联机。</a:t>
            </a:r>
            <a:endParaRPr lang="en-US" altLang="zh-CN" sz="160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16B5FF1-ED6E-46EF-B755-656CE9F86F00}"/>
              </a:ext>
            </a:extLst>
          </p:cNvPr>
          <p:cNvSpPr/>
          <p:nvPr/>
        </p:nvSpPr>
        <p:spPr>
          <a:xfrm>
            <a:off x="6426202" y="3679377"/>
            <a:ext cx="2016000" cy="39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困难数据表现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2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8" name="文本占位符 9">
            <a:extLst>
              <a:ext uri="{FF2B5EF4-FFF2-40B4-BE49-F238E27FC236}">
                <a16:creationId xmlns:a16="http://schemas.microsoft.com/office/drawing/2014/main" id="{0830C160-BC51-44CB-AB27-B3475C605949}"/>
              </a:ext>
            </a:extLst>
          </p:cNvPr>
          <p:cNvSpPr txBox="1">
            <a:spLocks/>
          </p:cNvSpPr>
          <p:nvPr/>
        </p:nvSpPr>
        <p:spPr>
          <a:xfrm>
            <a:off x="6426203" y="4163782"/>
            <a:ext cx="4896000" cy="1381597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/>
              <a:t>视频提供了功能强大的方法帮助您</a:t>
            </a:r>
            <a:endParaRPr lang="en-US" altLang="zh-CN" sz="1600"/>
          </a:p>
          <a:p>
            <a:r>
              <a:rPr lang="zh-CN" altLang="en-US" sz="1600"/>
              <a:t>嵌入代码中进行粘您也可以键入一个关键字以联机，证明您的观点。当您单击联机视频时，可以在想要添加的视频。</a:t>
            </a:r>
            <a:endParaRPr lang="en-US" altLang="zh-CN" sz="1600"/>
          </a:p>
        </p:txBody>
      </p:sp>
    </p:spTree>
    <p:extLst>
      <p:ext uri="{BB962C8B-B14F-4D97-AF65-F5344CB8AC3E}">
        <p14:creationId xmlns:p14="http://schemas.microsoft.com/office/powerpoint/2010/main" val="16918879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3F423337-8A23-4C7A-AD57-33612A61D2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5" r="28025"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C6A1F10F-836C-4466-950B-31F9A94FD3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5" r="28025"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2E768A0-ABB8-4F06-99AC-743AB4E84C78}"/>
              </a:ext>
            </a:extLst>
          </p:cNvPr>
          <p:cNvSpPr txBox="1"/>
          <p:nvPr/>
        </p:nvSpPr>
        <p:spPr>
          <a:xfrm>
            <a:off x="6296064" y="5842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+mj-ea"/>
                <a:ea typeface="+mj-ea"/>
              </a:rPr>
              <a:t>困难突破点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E653D54-3368-4CC0-8271-E789280C56DE}"/>
              </a:ext>
            </a:extLst>
          </p:cNvPr>
          <p:cNvCxnSpPr>
            <a:cxnSpLocks/>
          </p:cNvCxnSpPr>
          <p:nvPr/>
        </p:nvCxnSpPr>
        <p:spPr>
          <a:xfrm>
            <a:off x="3860800" y="2655578"/>
            <a:ext cx="5616000" cy="0"/>
          </a:xfrm>
          <a:prstGeom prst="line">
            <a:avLst/>
          </a:prstGeom>
          <a:ln w="12700">
            <a:solidFill>
              <a:schemeClr val="accent3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9">
            <a:extLst>
              <a:ext uri="{FF2B5EF4-FFF2-40B4-BE49-F238E27FC236}">
                <a16:creationId xmlns:a16="http://schemas.microsoft.com/office/drawing/2014/main" id="{CFC750C5-05C7-4EFF-A64C-A297DE5FEA74}"/>
              </a:ext>
            </a:extLst>
          </p:cNvPr>
          <p:cNvSpPr txBox="1">
            <a:spLocks/>
          </p:cNvSpPr>
          <p:nvPr/>
        </p:nvSpPr>
        <p:spPr>
          <a:xfrm>
            <a:off x="5011844" y="1876286"/>
            <a:ext cx="4824000" cy="702949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/>
              <a:t>视频提供了功能强大的方法帮助您证明您的观点。当您单击联机视频时，可以在想要添加的视频的。</a:t>
            </a:r>
            <a:endParaRPr lang="en-US" altLang="zh-CN" sz="18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CA13A9-E236-43C9-BCAB-8190F0D1BD44}"/>
              </a:ext>
            </a:extLst>
          </p:cNvPr>
          <p:cNvSpPr txBox="1"/>
          <p:nvPr/>
        </p:nvSpPr>
        <p:spPr>
          <a:xfrm>
            <a:off x="3860800" y="200494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突破点</a:t>
            </a:r>
            <a:r>
              <a:rPr lang="en-US" altLang="zh-CN">
                <a:latin typeface="+mj-ea"/>
                <a:ea typeface="+mj-ea"/>
              </a:rPr>
              <a:t>1</a:t>
            </a:r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D0D4575-C9D5-4831-A88F-6700B4B16B45}"/>
              </a:ext>
            </a:extLst>
          </p:cNvPr>
          <p:cNvCxnSpPr>
            <a:cxnSpLocks/>
          </p:cNvCxnSpPr>
          <p:nvPr/>
        </p:nvCxnSpPr>
        <p:spPr>
          <a:xfrm>
            <a:off x="2755900" y="4285940"/>
            <a:ext cx="5616000" cy="0"/>
          </a:xfrm>
          <a:prstGeom prst="line">
            <a:avLst/>
          </a:prstGeom>
          <a:ln w="12700">
            <a:solidFill>
              <a:schemeClr val="accent3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BEADE26-6434-42F0-8503-0B1DC9A4963B}"/>
              </a:ext>
            </a:extLst>
          </p:cNvPr>
          <p:cNvSpPr txBox="1">
            <a:spLocks/>
          </p:cNvSpPr>
          <p:nvPr/>
        </p:nvSpPr>
        <p:spPr>
          <a:xfrm>
            <a:off x="3906944" y="3508066"/>
            <a:ext cx="4824000" cy="702949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/>
              <a:t>视频提供了功能强大的方法帮助您证明您的观点。当您单击联机视频时，可以在想要添加的。</a:t>
            </a:r>
            <a:endParaRPr lang="en-US" altLang="zh-CN" sz="18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CD469D2-AC3D-4A16-9341-DAB5A926A6E1}"/>
              </a:ext>
            </a:extLst>
          </p:cNvPr>
          <p:cNvSpPr txBox="1"/>
          <p:nvPr/>
        </p:nvSpPr>
        <p:spPr>
          <a:xfrm>
            <a:off x="2756369" y="36367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突破点</a:t>
            </a:r>
            <a:r>
              <a:rPr lang="en-US" altLang="zh-CN">
                <a:latin typeface="+mj-ea"/>
                <a:ea typeface="+mj-ea"/>
              </a:rPr>
              <a:t>2</a:t>
            </a:r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94339EC-26D3-43AD-819E-1879B2AF0007}"/>
              </a:ext>
            </a:extLst>
          </p:cNvPr>
          <p:cNvCxnSpPr>
            <a:cxnSpLocks/>
          </p:cNvCxnSpPr>
          <p:nvPr/>
        </p:nvCxnSpPr>
        <p:spPr>
          <a:xfrm>
            <a:off x="1714500" y="5916303"/>
            <a:ext cx="5616000" cy="0"/>
          </a:xfrm>
          <a:prstGeom prst="line">
            <a:avLst/>
          </a:prstGeom>
          <a:ln w="12700">
            <a:solidFill>
              <a:schemeClr val="accent3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9">
            <a:extLst>
              <a:ext uri="{FF2B5EF4-FFF2-40B4-BE49-F238E27FC236}">
                <a16:creationId xmlns:a16="http://schemas.microsoft.com/office/drawing/2014/main" id="{257BCAEB-EEE4-4A7E-9EFF-DFBDD3C36E73}"/>
              </a:ext>
            </a:extLst>
          </p:cNvPr>
          <p:cNvSpPr txBox="1">
            <a:spLocks/>
          </p:cNvSpPr>
          <p:nvPr/>
        </p:nvSpPr>
        <p:spPr>
          <a:xfrm>
            <a:off x="2865544" y="5138428"/>
            <a:ext cx="4824000" cy="702949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/>
              <a:t>视频提供了功能强大的方法帮助您证明您的观点。当您单击联机视频时，可以在想要添加的视频的。</a:t>
            </a:r>
            <a:endParaRPr lang="en-US" altLang="zh-CN" sz="18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502C06-3B56-45D1-92D1-7F7CA8A6FFF1}"/>
              </a:ext>
            </a:extLst>
          </p:cNvPr>
          <p:cNvSpPr txBox="1"/>
          <p:nvPr/>
        </p:nvSpPr>
        <p:spPr>
          <a:xfrm>
            <a:off x="1717044" y="5267085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突破点</a:t>
            </a:r>
            <a:r>
              <a:rPr lang="en-US" altLang="zh-CN">
                <a:latin typeface="+mj-ea"/>
                <a:ea typeface="+mj-ea"/>
              </a:rPr>
              <a:t>3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26A1ADEA-61F0-4850-9A6B-96351D999D9F}"/>
              </a:ext>
            </a:extLst>
          </p:cNvPr>
          <p:cNvSpPr/>
          <p:nvPr/>
        </p:nvSpPr>
        <p:spPr>
          <a:xfrm flipV="1">
            <a:off x="6201445" y="2963585"/>
            <a:ext cx="274311" cy="23647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3963EE6B-54BA-49B2-B636-414DF8FE797D}"/>
              </a:ext>
            </a:extLst>
          </p:cNvPr>
          <p:cNvSpPr/>
          <p:nvPr/>
        </p:nvSpPr>
        <p:spPr>
          <a:xfrm flipV="1">
            <a:off x="5096545" y="4593946"/>
            <a:ext cx="274311" cy="23647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3810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B06E37F-C7A5-4CE1-BDD4-4018BC8ED43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5994" y="3396417"/>
            <a:ext cx="2437736" cy="719171"/>
          </a:xfrm>
        </p:spPr>
        <p:txBody>
          <a:bodyPr/>
          <a:lstStyle/>
          <a:p>
            <a:r>
              <a:rPr lang="zh-CN" altLang="en-US"/>
              <a:t>解决路径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31D97981-19D2-4220-99DC-F7382B54C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77132" y="3396417"/>
            <a:ext cx="2437736" cy="341632"/>
          </a:xfrm>
        </p:spPr>
        <p:txBody>
          <a:bodyPr/>
          <a:lstStyle/>
          <a:p>
            <a:r>
              <a:rPr lang="zh-CN" altLang="en-US"/>
              <a:t>解决路径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6418C9AE-102C-4776-AAE7-5A8E235B9B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691026" y="3396417"/>
            <a:ext cx="2437736" cy="341632"/>
          </a:xfrm>
        </p:spPr>
        <p:txBody>
          <a:bodyPr/>
          <a:lstStyle/>
          <a:p>
            <a:r>
              <a:rPr lang="zh-CN" altLang="en-US"/>
              <a:t>解决路径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0B4BBECD-B26D-4AFB-AD46-2B61DF3C7DF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7240" y="3914332"/>
            <a:ext cx="2991622" cy="1817101"/>
          </a:xfrm>
        </p:spPr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  <a:endParaRPr lang="en-US" altLang="zh-CN"/>
          </a:p>
          <a:p>
            <a:r>
              <a:rPr lang="zh-CN" altLang="en-US"/>
              <a:t>小区内部主要道口、行走路线上的摄像头点位的。</a:t>
            </a:r>
          </a:p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FBFBA749-F680-4905-ADE0-6B37C865C28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02000" y="3914332"/>
            <a:ext cx="2991622" cy="1817101"/>
          </a:xfrm>
        </p:spPr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  <a:endParaRPr lang="en-US" altLang="zh-CN"/>
          </a:p>
          <a:p>
            <a:r>
              <a:rPr lang="zh-CN" altLang="en-US"/>
              <a:t>小区内部主要道口、行走路线上的摄像头点位的。</a:t>
            </a:r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13E525AA-A7D0-4DFE-9EB3-5350521037A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419516" y="3914332"/>
            <a:ext cx="2991622" cy="1817101"/>
          </a:xfrm>
        </p:spPr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  <a:endParaRPr lang="en-US" altLang="zh-CN"/>
          </a:p>
          <a:p>
            <a:r>
              <a:rPr lang="zh-CN" altLang="en-US"/>
              <a:t>小区内部主要道口、行走路线上的摄像头点位的。</a:t>
            </a:r>
          </a:p>
          <a:p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2A760D3-75D4-407D-9179-64523B201A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72596" r="9744" b="20098"/>
          <a:stretch/>
        </p:blipFill>
        <p:spPr>
          <a:xfrm>
            <a:off x="10024945" y="261257"/>
            <a:ext cx="1607555" cy="232737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DA78C87C-8173-4578-AAA3-58B601CD1599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" b="234"/>
          <a:stretch>
            <a:fillRect/>
          </a:stretch>
        </p:blipFill>
        <p:spPr/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C8DBD2AA-8175-4CF2-95D5-6BB5A7A29100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20314F8C-4FB3-4A46-8933-262CBE82422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98475" y="548678"/>
            <a:ext cx="5359400" cy="646331"/>
          </a:xfrm>
        </p:spPr>
        <p:txBody>
          <a:bodyPr/>
          <a:lstStyle/>
          <a:p>
            <a:r>
              <a:rPr lang="zh-CN" altLang="en-US"/>
              <a:t>主要解决路径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0395B67-82CD-4876-ACA6-9D307753A6CB}"/>
              </a:ext>
            </a:extLst>
          </p:cNvPr>
          <p:cNvCxnSpPr>
            <a:cxnSpLocks/>
          </p:cNvCxnSpPr>
          <p:nvPr/>
        </p:nvCxnSpPr>
        <p:spPr>
          <a:xfrm>
            <a:off x="614085" y="1416750"/>
            <a:ext cx="927100" cy="0"/>
          </a:xfrm>
          <a:prstGeom prst="line">
            <a:avLst/>
          </a:prstGeom>
          <a:ln w="50800">
            <a:solidFill>
              <a:schemeClr val="accent3"/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10777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E74FCDBE-C589-40E6-8EBF-95AC5F1CE95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主要获得成果</a:t>
            </a:r>
          </a:p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739968D-5245-44E1-ACAE-EB0BCEEDB2C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/>
              <a:t>成果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B347B11-17F5-4A03-B89F-88A07EE1AB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/>
              <a:t>抓拍，应对小区内部。点位的智能化改造，满足对摄像点位的人脸抓拍的孙菲菲说。</a:t>
            </a:r>
          </a:p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E42FC4A3-8684-4D70-AF2C-95D97E916CB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/>
              <a:t>成果</a:t>
            </a:r>
            <a:r>
              <a:rPr lang="en-US" altLang="zh-CN"/>
              <a:t>2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1C3E5EAC-842F-43E1-A378-1EBC6F008C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/>
              <a:t>抓拍，应对小区内部。点位的智能化改造，满足对摄像点位的人脸抓拍发顺丰的说法。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66C89346-0418-4B87-8CA1-0B691E5CE48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/>
              <a:t>成果</a:t>
            </a:r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3E1A8814-3829-4A43-960B-0850C6F3C66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zh-CN" altLang="en-US"/>
              <a:t>抓拍，应对小区内部。点位的智能化改造，满足对摄像点位的人脸抓拍发顺丰的说法。</a:t>
            </a:r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9429F9D6-8C18-4A37-A1E9-3E491A11805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zh-CN" altLang="en-US"/>
              <a:t>成果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95E6AE44-6C54-47C6-907D-7147EB89A42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zh-CN" altLang="en-US"/>
              <a:t>抓拍，应对小区内部。点位的智能化改造，满足对摄像点位的人脸抓拍方法水电费是对方的。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9EDBE1FC-5150-488F-A0C9-F5762578555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FBCC758F-61E7-42E5-B879-279B3C02A87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55B48C29-DECB-44E8-8A8C-800261D3068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220F3219-F701-4F69-A591-365A310118C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2925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EAD233DE-1499-421F-AFFA-A2A3E217C6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1" r="33821"/>
          <a:stretch>
            <a:fillRect/>
          </a:stretch>
        </p:blipFill>
        <p:spPr/>
      </p:pic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B846B744-E733-4924-A81C-EA4098AFAE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AA7EB41-37FD-4DD2-815B-6EC0235570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</a:t>
            </a:r>
          </a:p>
          <a:p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F3011A7B-1B1D-4030-A50A-A5C423B457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F7D7CE9C-D60C-4E1A-B251-D084B72D47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518073C6-05DE-48EF-A8A6-A362C36625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</a:t>
            </a:r>
          </a:p>
          <a:p>
            <a:endParaRPr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64E571AC-3EDE-4F2B-A8EE-0C0FCB4F961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</a:t>
            </a:r>
          </a:p>
          <a:p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9A885DC8-BA93-4304-9E1B-F028555AE3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主要工作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49335640-4732-477B-8F7F-28209E60004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</a:t>
            </a:r>
          </a:p>
          <a:p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C4469DAA-8111-40A0-984D-FFDE016851F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研究过程：第四阶段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4433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2EFFDCBD-48A6-4415-A0D4-2D64E43C239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1" b="2571"/>
          <a:stretch>
            <a:fillRect/>
          </a:stretch>
        </p:blipFill>
        <p:spPr>
          <a:xfrm>
            <a:off x="-20638" y="0"/>
            <a:ext cx="12253913" cy="6858000"/>
          </a:xfr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DF9E5C38-2F0A-4CEB-8CFC-222D354F843E}"/>
              </a:ext>
            </a:extLst>
          </p:cNvPr>
          <p:cNvSpPr/>
          <p:nvPr/>
        </p:nvSpPr>
        <p:spPr>
          <a:xfrm>
            <a:off x="-20883" y="0"/>
            <a:ext cx="12233767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52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E1A1F201-6C6D-4959-8C60-6ED0F49BB9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进度安排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35C0FCB8-EAF0-4FDB-AD03-24B9D61E8F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小区内部主要道口、行走路线上的摄像头点位的智能化改造，满足对摄像点位的人脸抓拍。</a:t>
            </a:r>
          </a:p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60FC685B-047E-4E99-AD82-062EAEC2EB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1</a:t>
            </a:r>
            <a:r>
              <a:rPr lang="zh-CN" altLang="en-US"/>
              <a:t>月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D865F72A-3B1D-4A9E-9503-B02CC77928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小区内部主要道口、行走路线上的摄像头点位的智能化改造，满足对摄像点位的人脸抓拍。</a:t>
            </a:r>
          </a:p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4C35504B-1C68-4715-BEE8-5D0E099778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3</a:t>
            </a:r>
            <a:r>
              <a:rPr lang="zh-CN" altLang="en-US"/>
              <a:t>月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A247B807-7715-4879-8503-88622925AD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6</a:t>
            </a:r>
            <a:r>
              <a:rPr lang="zh-CN" altLang="en-US"/>
              <a:t>月</a:t>
            </a:r>
          </a:p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F1BBC82E-59B9-4755-9988-DAB616DFC0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小区内部主要道口、行走路线上的摄像头点位的智能化改造，满足对摄像点位的人脸抓拍。</a:t>
            </a:r>
          </a:p>
          <a:p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EFB36B6-BE26-41E9-84B4-25B8BC374DE2}"/>
              </a:ext>
            </a:extLst>
          </p:cNvPr>
          <p:cNvCxnSpPr>
            <a:cxnSpLocks/>
          </p:cNvCxnSpPr>
          <p:nvPr/>
        </p:nvCxnSpPr>
        <p:spPr>
          <a:xfrm>
            <a:off x="1213409" y="1110343"/>
            <a:ext cx="0" cy="2864043"/>
          </a:xfrm>
          <a:prstGeom prst="line">
            <a:avLst/>
          </a:prstGeom>
          <a:ln w="15875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7979EA4-8C51-4BE9-8D49-A67D60FFFF43}"/>
              </a:ext>
            </a:extLst>
          </p:cNvPr>
          <p:cNvCxnSpPr>
            <a:cxnSpLocks/>
          </p:cNvCxnSpPr>
          <p:nvPr/>
        </p:nvCxnSpPr>
        <p:spPr>
          <a:xfrm>
            <a:off x="4959909" y="1527655"/>
            <a:ext cx="0" cy="2864043"/>
          </a:xfrm>
          <a:prstGeom prst="line">
            <a:avLst/>
          </a:prstGeom>
          <a:ln w="15875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9B4A85D-F81B-493C-9C27-D2CC0992DFB8}"/>
              </a:ext>
            </a:extLst>
          </p:cNvPr>
          <p:cNvCxnSpPr>
            <a:cxnSpLocks/>
          </p:cNvCxnSpPr>
          <p:nvPr/>
        </p:nvCxnSpPr>
        <p:spPr>
          <a:xfrm>
            <a:off x="8706409" y="2083457"/>
            <a:ext cx="0" cy="2864043"/>
          </a:xfrm>
          <a:prstGeom prst="line">
            <a:avLst/>
          </a:prstGeom>
          <a:ln w="15875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12F6816D-FF36-46AD-B216-8A94C254CC94}"/>
              </a:ext>
            </a:extLst>
          </p:cNvPr>
          <p:cNvSpPr txBox="1"/>
          <p:nvPr/>
        </p:nvSpPr>
        <p:spPr>
          <a:xfrm>
            <a:off x="944219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>
                <a:solidFill>
                  <a:schemeClr val="bg1">
                    <a:alpha val="50000"/>
                  </a:schemeClr>
                </a:solidFill>
                <a:latin typeface="+mn-ea"/>
                <a:ea typeface="+mn-ea"/>
              </a:rPr>
              <a:t>http://www.zust.edu.cn</a:t>
            </a:r>
            <a:endParaRPr lang="zh-CN" altLang="en-US" sz="1200">
              <a:solidFill>
                <a:schemeClr val="bg1">
                  <a:alpha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F5EB398-B29D-4801-86D8-969D256D9C35}"/>
              </a:ext>
            </a:extLst>
          </p:cNvPr>
          <p:cNvSpPr txBox="1"/>
          <p:nvPr/>
        </p:nvSpPr>
        <p:spPr>
          <a:xfrm>
            <a:off x="504111" y="6288136"/>
            <a:ext cx="2268000" cy="276999"/>
          </a:xfrm>
          <a:prstGeom prst="rect">
            <a:avLst/>
          </a:prstGeom>
          <a:noFill/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200">
                <a:solidFill>
                  <a:schemeClr val="bg1">
                    <a:alpha val="50000"/>
                  </a:schemeClr>
                </a:solidFill>
                <a:latin typeface="+mn-ea"/>
              </a:rPr>
              <a:t>崇德尚用 求真创新</a:t>
            </a:r>
          </a:p>
        </p:txBody>
      </p:sp>
    </p:spTree>
    <p:extLst>
      <p:ext uri="{BB962C8B-B14F-4D97-AF65-F5344CB8AC3E}">
        <p14:creationId xmlns:p14="http://schemas.microsoft.com/office/powerpoint/2010/main" val="24507603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7DC30D5-A827-4524-95A0-56D966A6A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结论承载依据</a:t>
            </a:r>
          </a:p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5AA5CF89-E2C3-47D6-9635-6B44967BF4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结论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12C8789-F7E6-49C8-904B-9872D447E2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小区内部主要道口、行走路线上的摄像头点位的。智能化改造，满足对摄像点位的人脸抓拍，应对。应对小区内部人员流动频繁、盗窃频繁。小区内部主要道口、行走路线改造。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EDF4B8E3-66B2-4B2B-B825-218CB2D1F1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结论</a:t>
            </a:r>
            <a:r>
              <a:rPr lang="en-US" altLang="zh-CN"/>
              <a:t>2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F6E2386D-7A55-4420-80E0-ADDC8A0F35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小区内部主要道口、行走路线上的摄像头点位的智能化改造，满足对摄像点位的人脸抓拍，应对小区内部人员流动频繁、盗窃频繁。小区内部主要道口、行走路线改造。</a:t>
            </a:r>
          </a:p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C0906847-CA4D-44E7-93C3-F55E2C178B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结论</a:t>
            </a:r>
            <a:r>
              <a:rPr lang="en-US" altLang="zh-CN"/>
              <a:t>3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F2B10EB2-4DF5-482E-9938-E55FC54BEA2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小区内部主要道口、行走路线上的摄像头点位的智能化。</a:t>
            </a:r>
            <a:endParaRPr lang="en-US" altLang="zh-CN"/>
          </a:p>
          <a:p>
            <a:r>
              <a:rPr lang="zh-CN" altLang="en-US"/>
              <a:t>改造，满足对摄像点位的人脸抓拍，应对小区内部人员流动。</a:t>
            </a:r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7925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0184C94C-DCC4-43B8-ADC0-EA7910DCD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研究前后数据对比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51FDA7ED-75C7-4981-A3BA-31C339BD5D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6416060"/>
              </p:ext>
            </p:extLst>
          </p:nvPr>
        </p:nvGraphicFramePr>
        <p:xfrm>
          <a:off x="1004279" y="2695859"/>
          <a:ext cx="4702906" cy="2927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1F2FF43B-FFB3-472D-9A7F-62532D0C67FB}"/>
              </a:ext>
            </a:extLst>
          </p:cNvPr>
          <p:cNvSpPr txBox="1"/>
          <p:nvPr/>
        </p:nvSpPr>
        <p:spPr>
          <a:xfrm>
            <a:off x="1096802" y="1969422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研究前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13B76A-3A88-4E05-9183-9900EBC39E96}"/>
              </a:ext>
            </a:extLst>
          </p:cNvPr>
          <p:cNvSpPr txBox="1"/>
          <p:nvPr/>
        </p:nvSpPr>
        <p:spPr>
          <a:xfrm>
            <a:off x="1096802" y="5760999"/>
            <a:ext cx="53860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1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+mn-ea"/>
                <a:cs typeface="+mn-cs"/>
              </a:rPr>
              <a:t>单位：万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40A7D33-DA32-4B80-A23E-A10EF0140857}"/>
              </a:ext>
            </a:extLst>
          </p:cNvPr>
          <p:cNvCxnSpPr/>
          <p:nvPr/>
        </p:nvCxnSpPr>
        <p:spPr>
          <a:xfrm>
            <a:off x="1096802" y="2476055"/>
            <a:ext cx="461038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E4563DAD-379E-4538-87A0-D1AEA6B3DA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5652152"/>
              </p:ext>
            </p:extLst>
          </p:nvPr>
        </p:nvGraphicFramePr>
        <p:xfrm>
          <a:off x="6317764" y="2695859"/>
          <a:ext cx="4702906" cy="2927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867DF3F6-8C65-456F-B941-93888E146E6E}"/>
              </a:ext>
            </a:extLst>
          </p:cNvPr>
          <p:cNvSpPr txBox="1"/>
          <p:nvPr/>
        </p:nvSpPr>
        <p:spPr>
          <a:xfrm>
            <a:off x="6410287" y="1969422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研究后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42AC44-CED5-4BA9-93FF-1861FCB9D361}"/>
              </a:ext>
            </a:extLst>
          </p:cNvPr>
          <p:cNvSpPr txBox="1"/>
          <p:nvPr/>
        </p:nvSpPr>
        <p:spPr>
          <a:xfrm>
            <a:off x="6410287" y="5760999"/>
            <a:ext cx="53860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1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+mn-ea"/>
                <a:cs typeface="+mn-cs"/>
              </a:rPr>
              <a:t>单位：万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9BCABD-67C1-42CA-B1C9-A37EBF5F142F}"/>
              </a:ext>
            </a:extLst>
          </p:cNvPr>
          <p:cNvCxnSpPr/>
          <p:nvPr/>
        </p:nvCxnSpPr>
        <p:spPr>
          <a:xfrm>
            <a:off x="6410287" y="2476055"/>
            <a:ext cx="461038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E493AE42-7471-45B3-986F-EA8E91925169}"/>
              </a:ext>
            </a:extLst>
          </p:cNvPr>
          <p:cNvSpPr txBox="1"/>
          <p:nvPr/>
        </p:nvSpPr>
        <p:spPr>
          <a:xfrm>
            <a:off x="1096802" y="866165"/>
            <a:ext cx="9961136" cy="77841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>
                <a:solidFill>
                  <a:schemeClr val="accent3"/>
                </a:solidFill>
                <a:latin typeface="+mn-ea"/>
              </a:rPr>
              <a:t>视频提供了功能强大的方法帮助您证明您的观点。当您单击联机视频时，可以在想要添加的视频的嵌入代码中进行粘贴。您也可以键入一个关键字以联机搜索最适合您的文档的视频。</a:t>
            </a:r>
          </a:p>
        </p:txBody>
      </p:sp>
    </p:spTree>
    <p:extLst>
      <p:ext uri="{BB962C8B-B14F-4D97-AF65-F5344CB8AC3E}">
        <p14:creationId xmlns:p14="http://schemas.microsoft.com/office/powerpoint/2010/main" val="1126773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marker-drawing-on-paper_66237">
            <a:extLst>
              <a:ext uri="{FF2B5EF4-FFF2-40B4-BE49-F238E27FC236}">
                <a16:creationId xmlns:a16="http://schemas.microsoft.com/office/drawing/2014/main" id="{D5460584-E4ED-4D55-B614-D8BBBCB19873}"/>
              </a:ext>
            </a:extLst>
          </p:cNvPr>
          <p:cNvSpPr>
            <a:spLocks noChangeAspect="1"/>
          </p:cNvSpPr>
          <p:nvPr/>
        </p:nvSpPr>
        <p:spPr bwMode="auto">
          <a:xfrm>
            <a:off x="754940" y="2531433"/>
            <a:ext cx="1360919" cy="1264224"/>
          </a:xfrm>
          <a:custGeom>
            <a:avLst/>
            <a:gdLst>
              <a:gd name="connsiteX0" fmla="*/ 0 w 604745"/>
              <a:gd name="connsiteY0" fmla="*/ 515768 h 561777"/>
              <a:gd name="connsiteX1" fmla="*/ 30076 w 604745"/>
              <a:gd name="connsiteY1" fmla="*/ 515768 h 561777"/>
              <a:gd name="connsiteX2" fmla="*/ 146001 w 604745"/>
              <a:gd name="connsiteY2" fmla="*/ 515768 h 561777"/>
              <a:gd name="connsiteX3" fmla="*/ 604745 w 604745"/>
              <a:gd name="connsiteY3" fmla="*/ 515768 h 561777"/>
              <a:gd name="connsiteX4" fmla="*/ 604745 w 604745"/>
              <a:gd name="connsiteY4" fmla="*/ 561777 h 561777"/>
              <a:gd name="connsiteX5" fmla="*/ 0 w 604745"/>
              <a:gd name="connsiteY5" fmla="*/ 561777 h 561777"/>
              <a:gd name="connsiteX6" fmla="*/ 91311 w 604745"/>
              <a:gd name="connsiteY6" fmla="*/ 432483 h 561777"/>
              <a:gd name="connsiteX7" fmla="*/ 100933 w 604745"/>
              <a:gd name="connsiteY7" fmla="*/ 436454 h 561777"/>
              <a:gd name="connsiteX8" fmla="*/ 143110 w 604745"/>
              <a:gd name="connsiteY8" fmla="*/ 478575 h 561777"/>
              <a:gd name="connsiteX9" fmla="*/ 146567 w 604745"/>
              <a:gd name="connsiteY9" fmla="*/ 491809 h 561777"/>
              <a:gd name="connsiteX10" fmla="*/ 140460 w 604745"/>
              <a:gd name="connsiteY10" fmla="*/ 499750 h 561777"/>
              <a:gd name="connsiteX11" fmla="*/ 24531 w 604745"/>
              <a:gd name="connsiteY11" fmla="*/ 499750 h 561777"/>
              <a:gd name="connsiteX12" fmla="*/ 28565 w 604745"/>
              <a:gd name="connsiteY12" fmla="*/ 489508 h 561777"/>
              <a:gd name="connsiteX13" fmla="*/ 81689 w 604745"/>
              <a:gd name="connsiteY13" fmla="*/ 436454 h 561777"/>
              <a:gd name="connsiteX14" fmla="*/ 91311 w 604745"/>
              <a:gd name="connsiteY14" fmla="*/ 432483 h 561777"/>
              <a:gd name="connsiteX15" fmla="*/ 424962 w 604745"/>
              <a:gd name="connsiteY15" fmla="*/ 113236 h 561777"/>
              <a:gd name="connsiteX16" fmla="*/ 240929 w 604745"/>
              <a:gd name="connsiteY16" fmla="*/ 296891 h 561777"/>
              <a:gd name="connsiteX17" fmla="*/ 282875 w 604745"/>
              <a:gd name="connsiteY17" fmla="*/ 338777 h 561777"/>
              <a:gd name="connsiteX18" fmla="*/ 466793 w 604745"/>
              <a:gd name="connsiteY18" fmla="*/ 155007 h 561777"/>
              <a:gd name="connsiteX19" fmla="*/ 470942 w 604745"/>
              <a:gd name="connsiteY19" fmla="*/ 4 h 561777"/>
              <a:gd name="connsiteX20" fmla="*/ 485807 w 604745"/>
              <a:gd name="connsiteY20" fmla="*/ 6333 h 561777"/>
              <a:gd name="connsiteX21" fmla="*/ 573848 w 604745"/>
              <a:gd name="connsiteY21" fmla="*/ 94249 h 561777"/>
              <a:gd name="connsiteX22" fmla="*/ 574425 w 604745"/>
              <a:gd name="connsiteY22" fmla="*/ 124283 h 561777"/>
              <a:gd name="connsiteX23" fmla="*/ 331044 w 604745"/>
              <a:gd name="connsiteY23" fmla="*/ 387683 h 561777"/>
              <a:gd name="connsiteX24" fmla="*/ 327587 w 604745"/>
              <a:gd name="connsiteY24" fmla="*/ 390790 h 561777"/>
              <a:gd name="connsiteX25" fmla="*/ 192414 w 604745"/>
              <a:gd name="connsiteY25" fmla="*/ 484804 h 561777"/>
              <a:gd name="connsiteX26" fmla="*/ 164642 w 604745"/>
              <a:gd name="connsiteY26" fmla="*/ 482388 h 561777"/>
              <a:gd name="connsiteX27" fmla="*/ 97113 w 604745"/>
              <a:gd name="connsiteY27" fmla="*/ 414955 h 561777"/>
              <a:gd name="connsiteX28" fmla="*/ 94693 w 604745"/>
              <a:gd name="connsiteY28" fmla="*/ 387223 h 561777"/>
              <a:gd name="connsiteX29" fmla="*/ 188842 w 604745"/>
              <a:gd name="connsiteY29" fmla="*/ 252243 h 561777"/>
              <a:gd name="connsiteX30" fmla="*/ 191953 w 604745"/>
              <a:gd name="connsiteY30" fmla="*/ 248791 h 561777"/>
              <a:gd name="connsiteX31" fmla="*/ 455731 w 604745"/>
              <a:gd name="connsiteY31" fmla="*/ 5758 h 561777"/>
              <a:gd name="connsiteX32" fmla="*/ 470942 w 604745"/>
              <a:gd name="connsiteY32" fmla="*/ 4 h 56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4745" h="561777">
                <a:moveTo>
                  <a:pt x="0" y="515768"/>
                </a:moveTo>
                <a:lnTo>
                  <a:pt x="30076" y="515768"/>
                </a:lnTo>
                <a:lnTo>
                  <a:pt x="146001" y="515768"/>
                </a:lnTo>
                <a:lnTo>
                  <a:pt x="604745" y="515768"/>
                </a:lnTo>
                <a:lnTo>
                  <a:pt x="604745" y="561777"/>
                </a:lnTo>
                <a:lnTo>
                  <a:pt x="0" y="561777"/>
                </a:lnTo>
                <a:close/>
                <a:moveTo>
                  <a:pt x="91311" y="432483"/>
                </a:moveTo>
                <a:cubicBezTo>
                  <a:pt x="94797" y="432483"/>
                  <a:pt x="98283" y="433807"/>
                  <a:pt x="100933" y="436454"/>
                </a:cubicBezTo>
                <a:lnTo>
                  <a:pt x="143110" y="478575"/>
                </a:lnTo>
                <a:cubicBezTo>
                  <a:pt x="146567" y="482027"/>
                  <a:pt x="147835" y="487091"/>
                  <a:pt x="146567" y="491809"/>
                </a:cubicBezTo>
                <a:cubicBezTo>
                  <a:pt x="145645" y="495262"/>
                  <a:pt x="143456" y="498024"/>
                  <a:pt x="140460" y="499750"/>
                </a:cubicBezTo>
                <a:lnTo>
                  <a:pt x="24531" y="499750"/>
                </a:lnTo>
                <a:cubicBezTo>
                  <a:pt x="24416" y="496067"/>
                  <a:pt x="25684" y="492385"/>
                  <a:pt x="28565" y="489508"/>
                </a:cubicBezTo>
                <a:lnTo>
                  <a:pt x="81689" y="436454"/>
                </a:lnTo>
                <a:cubicBezTo>
                  <a:pt x="84340" y="433807"/>
                  <a:pt x="87826" y="432483"/>
                  <a:pt x="91311" y="432483"/>
                </a:cubicBezTo>
                <a:close/>
                <a:moveTo>
                  <a:pt x="424962" y="113236"/>
                </a:moveTo>
                <a:lnTo>
                  <a:pt x="240929" y="296891"/>
                </a:lnTo>
                <a:lnTo>
                  <a:pt x="282875" y="338777"/>
                </a:lnTo>
                <a:lnTo>
                  <a:pt x="466793" y="155007"/>
                </a:lnTo>
                <a:close/>
                <a:moveTo>
                  <a:pt x="470942" y="4"/>
                </a:moveTo>
                <a:cubicBezTo>
                  <a:pt x="476358" y="119"/>
                  <a:pt x="481716" y="2248"/>
                  <a:pt x="485807" y="6333"/>
                </a:cubicBezTo>
                <a:lnTo>
                  <a:pt x="573848" y="94249"/>
                </a:lnTo>
                <a:cubicBezTo>
                  <a:pt x="582030" y="102419"/>
                  <a:pt x="582376" y="115652"/>
                  <a:pt x="574425" y="124283"/>
                </a:cubicBezTo>
                <a:lnTo>
                  <a:pt x="331044" y="387683"/>
                </a:lnTo>
                <a:cubicBezTo>
                  <a:pt x="330007" y="388834"/>
                  <a:pt x="328855" y="389870"/>
                  <a:pt x="327587" y="390790"/>
                </a:cubicBezTo>
                <a:lnTo>
                  <a:pt x="192414" y="484804"/>
                </a:lnTo>
                <a:cubicBezTo>
                  <a:pt x="183771" y="490788"/>
                  <a:pt x="172133" y="489752"/>
                  <a:pt x="164642" y="482388"/>
                </a:cubicBezTo>
                <a:lnTo>
                  <a:pt x="97113" y="414955"/>
                </a:lnTo>
                <a:cubicBezTo>
                  <a:pt x="89738" y="407476"/>
                  <a:pt x="88701" y="395853"/>
                  <a:pt x="94693" y="387223"/>
                </a:cubicBezTo>
                <a:lnTo>
                  <a:pt x="188842" y="252243"/>
                </a:lnTo>
                <a:cubicBezTo>
                  <a:pt x="189764" y="250977"/>
                  <a:pt x="190801" y="249826"/>
                  <a:pt x="191953" y="248791"/>
                </a:cubicBezTo>
                <a:lnTo>
                  <a:pt x="455731" y="5758"/>
                </a:lnTo>
                <a:cubicBezTo>
                  <a:pt x="460052" y="1788"/>
                  <a:pt x="465526" y="-111"/>
                  <a:pt x="470942" y="4"/>
                </a:cubicBezTo>
                <a:close/>
              </a:path>
            </a:pathLst>
          </a:custGeom>
          <a:solidFill>
            <a:schemeClr val="tx1">
              <a:alpha val="6000"/>
            </a:schemeClr>
          </a:solidFill>
          <a:ln>
            <a:noFill/>
          </a:ln>
        </p:spPr>
      </p:sp>
      <p:sp>
        <p:nvSpPr>
          <p:cNvPr id="55" name="magnifying-glass_342301">
            <a:extLst>
              <a:ext uri="{FF2B5EF4-FFF2-40B4-BE49-F238E27FC236}">
                <a16:creationId xmlns:a16="http://schemas.microsoft.com/office/drawing/2014/main" id="{9CFD2BA6-17A0-4C8D-A574-67B23FA852F5}"/>
              </a:ext>
            </a:extLst>
          </p:cNvPr>
          <p:cNvSpPr>
            <a:spLocks noChangeAspect="1"/>
          </p:cNvSpPr>
          <p:nvPr/>
        </p:nvSpPr>
        <p:spPr bwMode="auto">
          <a:xfrm>
            <a:off x="9588500" y="3250528"/>
            <a:ext cx="1360919" cy="1354832"/>
          </a:xfrm>
          <a:custGeom>
            <a:avLst/>
            <a:gdLst>
              <a:gd name="T0" fmla="*/ 6579 w 6649"/>
              <a:gd name="T1" fmla="*/ 5720 h 6629"/>
              <a:gd name="T2" fmla="*/ 4534 w 6649"/>
              <a:gd name="T3" fmla="*/ 3675 h 6629"/>
              <a:gd name="T4" fmla="*/ 4270 w 6649"/>
              <a:gd name="T5" fmla="*/ 3675 h 6629"/>
              <a:gd name="T6" fmla="*/ 4225 w 6649"/>
              <a:gd name="T7" fmla="*/ 3720 h 6629"/>
              <a:gd name="T8" fmla="*/ 4033 w 6649"/>
              <a:gd name="T9" fmla="*/ 3528 h 6629"/>
              <a:gd name="T10" fmla="*/ 3803 w 6649"/>
              <a:gd name="T11" fmla="*/ 821 h 6629"/>
              <a:gd name="T12" fmla="*/ 823 w 6649"/>
              <a:gd name="T13" fmla="*/ 821 h 6629"/>
              <a:gd name="T14" fmla="*/ 823 w 6649"/>
              <a:gd name="T15" fmla="*/ 3803 h 6629"/>
              <a:gd name="T16" fmla="*/ 2313 w 6649"/>
              <a:gd name="T17" fmla="*/ 4418 h 6629"/>
              <a:gd name="T18" fmla="*/ 3528 w 6649"/>
              <a:gd name="T19" fmla="*/ 4032 h 6629"/>
              <a:gd name="T20" fmla="*/ 3721 w 6649"/>
              <a:gd name="T21" fmla="*/ 4224 h 6629"/>
              <a:gd name="T22" fmla="*/ 3676 w 6649"/>
              <a:gd name="T23" fmla="*/ 4270 h 6629"/>
              <a:gd name="T24" fmla="*/ 3676 w 6649"/>
              <a:gd name="T25" fmla="*/ 4534 h 6629"/>
              <a:gd name="T26" fmla="*/ 5721 w 6649"/>
              <a:gd name="T27" fmla="*/ 6579 h 6629"/>
              <a:gd name="T28" fmla="*/ 5849 w 6649"/>
              <a:gd name="T29" fmla="*/ 6629 h 6629"/>
              <a:gd name="T30" fmla="*/ 5921 w 6649"/>
              <a:gd name="T31" fmla="*/ 6619 h 6629"/>
              <a:gd name="T32" fmla="*/ 6620 w 6649"/>
              <a:gd name="T33" fmla="*/ 5920 h 6629"/>
              <a:gd name="T34" fmla="*/ 6579 w 6649"/>
              <a:gd name="T35" fmla="*/ 5720 h 6629"/>
              <a:gd name="T36" fmla="*/ 3386 w 6649"/>
              <a:gd name="T37" fmla="*/ 3385 h 6629"/>
              <a:gd name="T38" fmla="*/ 2312 w 6649"/>
              <a:gd name="T39" fmla="*/ 3829 h 6629"/>
              <a:gd name="T40" fmla="*/ 1239 w 6649"/>
              <a:gd name="T41" fmla="*/ 3385 h 6629"/>
              <a:gd name="T42" fmla="*/ 1239 w 6649"/>
              <a:gd name="T43" fmla="*/ 1239 h 6629"/>
              <a:gd name="T44" fmla="*/ 3386 w 6649"/>
              <a:gd name="T45" fmla="*/ 1239 h 6629"/>
              <a:gd name="T46" fmla="*/ 3386 w 6649"/>
              <a:gd name="T47" fmla="*/ 3385 h 6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649" h="6629">
                <a:moveTo>
                  <a:pt x="6579" y="5720"/>
                </a:moveTo>
                <a:lnTo>
                  <a:pt x="4534" y="3675"/>
                </a:lnTo>
                <a:cubicBezTo>
                  <a:pt x="4462" y="3602"/>
                  <a:pt x="4343" y="3602"/>
                  <a:pt x="4270" y="3675"/>
                </a:cubicBezTo>
                <a:lnTo>
                  <a:pt x="4225" y="3720"/>
                </a:lnTo>
                <a:lnTo>
                  <a:pt x="4033" y="3528"/>
                </a:lnTo>
                <a:cubicBezTo>
                  <a:pt x="4622" y="2696"/>
                  <a:pt x="4529" y="1548"/>
                  <a:pt x="3803" y="821"/>
                </a:cubicBezTo>
                <a:cubicBezTo>
                  <a:pt x="2981" y="0"/>
                  <a:pt x="1644" y="0"/>
                  <a:pt x="823" y="821"/>
                </a:cubicBezTo>
                <a:cubicBezTo>
                  <a:pt x="0" y="1643"/>
                  <a:pt x="0" y="2981"/>
                  <a:pt x="823" y="3803"/>
                </a:cubicBezTo>
                <a:cubicBezTo>
                  <a:pt x="1230" y="4210"/>
                  <a:pt x="1770" y="4418"/>
                  <a:pt x="2313" y="4418"/>
                </a:cubicBezTo>
                <a:cubicBezTo>
                  <a:pt x="2737" y="4418"/>
                  <a:pt x="3164" y="4291"/>
                  <a:pt x="3528" y="4032"/>
                </a:cubicBezTo>
                <a:lnTo>
                  <a:pt x="3721" y="4224"/>
                </a:lnTo>
                <a:lnTo>
                  <a:pt x="3676" y="4270"/>
                </a:lnTo>
                <a:cubicBezTo>
                  <a:pt x="3604" y="4343"/>
                  <a:pt x="3603" y="4461"/>
                  <a:pt x="3676" y="4534"/>
                </a:cubicBezTo>
                <a:lnTo>
                  <a:pt x="5721" y="6579"/>
                </a:lnTo>
                <a:cubicBezTo>
                  <a:pt x="5742" y="6600"/>
                  <a:pt x="5783" y="6629"/>
                  <a:pt x="5849" y="6629"/>
                </a:cubicBezTo>
                <a:cubicBezTo>
                  <a:pt x="5870" y="6629"/>
                  <a:pt x="5894" y="6626"/>
                  <a:pt x="5921" y="6619"/>
                </a:cubicBezTo>
                <a:cubicBezTo>
                  <a:pt x="6158" y="6556"/>
                  <a:pt x="6556" y="6157"/>
                  <a:pt x="6620" y="5920"/>
                </a:cubicBezTo>
                <a:cubicBezTo>
                  <a:pt x="6649" y="5811"/>
                  <a:pt x="6607" y="5747"/>
                  <a:pt x="6579" y="5720"/>
                </a:cubicBezTo>
                <a:close/>
                <a:moveTo>
                  <a:pt x="3386" y="3385"/>
                </a:moveTo>
                <a:cubicBezTo>
                  <a:pt x="3091" y="3681"/>
                  <a:pt x="2701" y="3829"/>
                  <a:pt x="2312" y="3829"/>
                </a:cubicBezTo>
                <a:cubicBezTo>
                  <a:pt x="1924" y="3829"/>
                  <a:pt x="1535" y="3681"/>
                  <a:pt x="1239" y="3385"/>
                </a:cubicBezTo>
                <a:cubicBezTo>
                  <a:pt x="648" y="2794"/>
                  <a:pt x="648" y="1830"/>
                  <a:pt x="1239" y="1239"/>
                </a:cubicBezTo>
                <a:cubicBezTo>
                  <a:pt x="1832" y="647"/>
                  <a:pt x="2794" y="647"/>
                  <a:pt x="3386" y="1239"/>
                </a:cubicBezTo>
                <a:cubicBezTo>
                  <a:pt x="3978" y="1830"/>
                  <a:pt x="3978" y="2794"/>
                  <a:pt x="3386" y="3385"/>
                </a:cubicBezTo>
                <a:close/>
              </a:path>
            </a:pathLst>
          </a:custGeom>
          <a:solidFill>
            <a:schemeClr val="tx1">
              <a:alpha val="6000"/>
            </a:schemeClr>
          </a:solidFill>
          <a:ln>
            <a:noFill/>
          </a:ln>
        </p:spPr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EEE54F2-689D-4832-A81B-D6F0F3D574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学生专业领域</a:t>
            </a:r>
          </a:p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4DBE905-2AA5-4DE0-A144-08A5A8E5A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小区内部主要道口、行走路线上的摄像头点位的智能化改造，满足对摄。</a:t>
            </a:r>
          </a:p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CC6979B-FF0A-4DC0-925A-CD9006D3CF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人物介绍</a:t>
            </a:r>
          </a:p>
        </p:txBody>
      </p:sp>
      <p:pic>
        <p:nvPicPr>
          <p:cNvPr id="54" name="图片占位符 53">
            <a:extLst>
              <a:ext uri="{FF2B5EF4-FFF2-40B4-BE49-F238E27FC236}">
                <a16:creationId xmlns:a16="http://schemas.microsoft.com/office/drawing/2014/main" id="{E91BC13C-059F-4F29-896A-554125432F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2" r="16172"/>
          <a:stretch>
            <a:fillRect/>
          </a:stretch>
        </p:blipFill>
        <p:spPr/>
      </p:pic>
      <p:pic>
        <p:nvPicPr>
          <p:cNvPr id="42" name="图片占位符 41">
            <a:extLst>
              <a:ext uri="{FF2B5EF4-FFF2-40B4-BE49-F238E27FC236}">
                <a16:creationId xmlns:a16="http://schemas.microsoft.com/office/drawing/2014/main" id="{CE599790-938E-4458-812A-D138B523483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" b="1501"/>
          <a:stretch>
            <a:fillRect/>
          </a:stretch>
        </p:blipFill>
        <p:spPr/>
      </p:pic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CB5A1DC1-3606-416A-99E5-BB1636E5109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/>
              <a:t>我是老师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290CFDD4-1E2D-42C7-BCDC-F89A0A9546E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小区内部主要道口、行走路线上的摄像头点位的智能化改造，满足对摄。</a:t>
            </a:r>
          </a:p>
          <a:p>
            <a:endParaRPr lang="zh-CN" altLang="en-US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7D704FF3-8DB3-49FF-8BA0-0CAF3BB540F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/>
              <a:t>老师专业领域</a:t>
            </a:r>
          </a:p>
          <a:p>
            <a:endParaRPr lang="zh-CN" altLang="en-US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BB3A3CE4-6D38-4779-B5FE-1C71FDD61A9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小区内部主要道口、行走路线上的摄像头点位的智能化改造，满足对摄。</a:t>
            </a:r>
          </a:p>
          <a:p>
            <a:endParaRPr lang="zh-CN" altLang="en-US"/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C9280C11-F122-4A25-9D06-9D90BFD4F41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/>
              <a:t>我是学生</a:t>
            </a: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2BAE5BA8-D52E-4D1B-BE57-F9C1A3A1120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小区内部主要道口、行走路线上的摄像头点位的智能化改造，满足对摄。</a:t>
            </a:r>
          </a:p>
          <a:p>
            <a:endParaRPr lang="zh-CN" altLang="en-US"/>
          </a:p>
        </p:txBody>
      </p:sp>
      <p:sp>
        <p:nvSpPr>
          <p:cNvPr id="39" name="student-with-graduation-cap_57073">
            <a:extLst>
              <a:ext uri="{FF2B5EF4-FFF2-40B4-BE49-F238E27FC236}">
                <a16:creationId xmlns:a16="http://schemas.microsoft.com/office/drawing/2014/main" id="{5FF8936C-2B8B-4D8C-840C-0369FFA1EBB0}"/>
              </a:ext>
            </a:extLst>
          </p:cNvPr>
          <p:cNvSpPr>
            <a:spLocks noChangeAspect="1"/>
          </p:cNvSpPr>
          <p:nvPr/>
        </p:nvSpPr>
        <p:spPr bwMode="auto">
          <a:xfrm>
            <a:off x="6326463" y="1027888"/>
            <a:ext cx="533252" cy="634881"/>
          </a:xfrm>
          <a:custGeom>
            <a:avLst/>
            <a:gdLst>
              <a:gd name="connsiteX0" fmla="*/ 172784 w 510964"/>
              <a:gd name="connsiteY0" fmla="*/ 386345 h 608344"/>
              <a:gd name="connsiteX1" fmla="*/ 182733 w 510964"/>
              <a:gd name="connsiteY1" fmla="*/ 392738 h 608344"/>
              <a:gd name="connsiteX2" fmla="*/ 255039 w 510964"/>
              <a:gd name="connsiteY2" fmla="*/ 508213 h 608344"/>
              <a:gd name="connsiteX3" fmla="*/ 255531 w 510964"/>
              <a:gd name="connsiteY3" fmla="*/ 508115 h 608344"/>
              <a:gd name="connsiteX4" fmla="*/ 255925 w 510964"/>
              <a:gd name="connsiteY4" fmla="*/ 508213 h 608344"/>
              <a:gd name="connsiteX5" fmla="*/ 328231 w 510964"/>
              <a:gd name="connsiteY5" fmla="*/ 392738 h 608344"/>
              <a:gd name="connsiteX6" fmla="*/ 338278 w 510964"/>
              <a:gd name="connsiteY6" fmla="*/ 386345 h 608344"/>
              <a:gd name="connsiteX7" fmla="*/ 343795 w 510964"/>
              <a:gd name="connsiteY7" fmla="*/ 387820 h 608344"/>
              <a:gd name="connsiteX8" fmla="*/ 408023 w 510964"/>
              <a:gd name="connsiteY8" fmla="*/ 420771 h 608344"/>
              <a:gd name="connsiteX9" fmla="*/ 510964 w 510964"/>
              <a:gd name="connsiteY9" fmla="*/ 490213 h 608344"/>
              <a:gd name="connsiteX10" fmla="*/ 510964 w 510964"/>
              <a:gd name="connsiteY10" fmla="*/ 491984 h 608344"/>
              <a:gd name="connsiteX11" fmla="*/ 510964 w 510964"/>
              <a:gd name="connsiteY11" fmla="*/ 606672 h 608344"/>
              <a:gd name="connsiteX12" fmla="*/ 510964 w 510964"/>
              <a:gd name="connsiteY12" fmla="*/ 608344 h 608344"/>
              <a:gd name="connsiteX13" fmla="*/ 255925 w 510964"/>
              <a:gd name="connsiteY13" fmla="*/ 608344 h 608344"/>
              <a:gd name="connsiteX14" fmla="*/ 255531 w 510964"/>
              <a:gd name="connsiteY14" fmla="*/ 608344 h 608344"/>
              <a:gd name="connsiteX15" fmla="*/ 255039 w 510964"/>
              <a:gd name="connsiteY15" fmla="*/ 608344 h 608344"/>
              <a:gd name="connsiteX16" fmla="*/ 0 w 510964"/>
              <a:gd name="connsiteY16" fmla="*/ 608344 h 608344"/>
              <a:gd name="connsiteX17" fmla="*/ 0 w 510964"/>
              <a:gd name="connsiteY17" fmla="*/ 606672 h 608344"/>
              <a:gd name="connsiteX18" fmla="*/ 0 w 510964"/>
              <a:gd name="connsiteY18" fmla="*/ 491984 h 608344"/>
              <a:gd name="connsiteX19" fmla="*/ 0 w 510964"/>
              <a:gd name="connsiteY19" fmla="*/ 490213 h 608344"/>
              <a:gd name="connsiteX20" fmla="*/ 102941 w 510964"/>
              <a:gd name="connsiteY20" fmla="*/ 420771 h 608344"/>
              <a:gd name="connsiteX21" fmla="*/ 167169 w 510964"/>
              <a:gd name="connsiteY21" fmla="*/ 387820 h 608344"/>
              <a:gd name="connsiteX22" fmla="*/ 172784 w 510964"/>
              <a:gd name="connsiteY22" fmla="*/ 386345 h 608344"/>
              <a:gd name="connsiteX23" fmla="*/ 255517 w 510964"/>
              <a:gd name="connsiteY23" fmla="*/ 0 h 608344"/>
              <a:gd name="connsiteX24" fmla="*/ 267931 w 510964"/>
              <a:gd name="connsiteY24" fmla="*/ 3639 h 608344"/>
              <a:gd name="connsiteX25" fmla="*/ 438857 w 510964"/>
              <a:gd name="connsiteY25" fmla="*/ 87048 h 608344"/>
              <a:gd name="connsiteX26" fmla="*/ 446935 w 510964"/>
              <a:gd name="connsiteY26" fmla="*/ 96786 h 608344"/>
              <a:gd name="connsiteX27" fmla="*/ 441024 w 510964"/>
              <a:gd name="connsiteY27" fmla="*/ 105245 h 608344"/>
              <a:gd name="connsiteX28" fmla="*/ 430483 w 510964"/>
              <a:gd name="connsiteY28" fmla="*/ 110655 h 608344"/>
              <a:gd name="connsiteX29" fmla="*/ 430483 w 510964"/>
              <a:gd name="connsiteY29" fmla="*/ 165736 h 608344"/>
              <a:gd name="connsiteX30" fmla="*/ 436985 w 510964"/>
              <a:gd name="connsiteY30" fmla="*/ 176851 h 608344"/>
              <a:gd name="connsiteX31" fmla="*/ 431665 w 510964"/>
              <a:gd name="connsiteY31" fmla="*/ 186982 h 608344"/>
              <a:gd name="connsiteX32" fmla="*/ 439054 w 510964"/>
              <a:gd name="connsiteY32" fmla="*/ 227506 h 608344"/>
              <a:gd name="connsiteX33" fmla="*/ 408809 w 510964"/>
              <a:gd name="connsiteY33" fmla="*/ 227506 h 608344"/>
              <a:gd name="connsiteX34" fmla="*/ 416198 w 510964"/>
              <a:gd name="connsiteY34" fmla="*/ 186982 h 608344"/>
              <a:gd name="connsiteX35" fmla="*/ 410878 w 510964"/>
              <a:gd name="connsiteY35" fmla="*/ 176851 h 608344"/>
              <a:gd name="connsiteX36" fmla="*/ 417479 w 510964"/>
              <a:gd name="connsiteY36" fmla="*/ 165736 h 608344"/>
              <a:gd name="connsiteX37" fmla="*/ 417479 w 510964"/>
              <a:gd name="connsiteY37" fmla="*/ 116950 h 608344"/>
              <a:gd name="connsiteX38" fmla="*/ 376397 w 510964"/>
              <a:gd name="connsiteY38" fmla="*/ 136818 h 608344"/>
              <a:gd name="connsiteX39" fmla="*/ 375905 w 510964"/>
              <a:gd name="connsiteY39" fmla="*/ 157277 h 608344"/>
              <a:gd name="connsiteX40" fmla="*/ 369107 w 510964"/>
              <a:gd name="connsiteY40" fmla="*/ 201834 h 608344"/>
              <a:gd name="connsiteX41" fmla="*/ 379845 w 510964"/>
              <a:gd name="connsiteY41" fmla="*/ 226719 h 608344"/>
              <a:gd name="connsiteX42" fmla="*/ 379747 w 510964"/>
              <a:gd name="connsiteY42" fmla="*/ 227014 h 608344"/>
              <a:gd name="connsiteX43" fmla="*/ 379845 w 510964"/>
              <a:gd name="connsiteY43" fmla="*/ 228490 h 608344"/>
              <a:gd name="connsiteX44" fmla="*/ 351768 w 510964"/>
              <a:gd name="connsiteY44" fmla="*/ 279342 h 608344"/>
              <a:gd name="connsiteX45" fmla="*/ 291969 w 510964"/>
              <a:gd name="connsiteY45" fmla="*/ 351833 h 608344"/>
              <a:gd name="connsiteX46" fmla="*/ 255517 w 510964"/>
              <a:gd name="connsiteY46" fmla="*/ 360095 h 608344"/>
              <a:gd name="connsiteX47" fmla="*/ 219066 w 510964"/>
              <a:gd name="connsiteY47" fmla="*/ 351833 h 608344"/>
              <a:gd name="connsiteX48" fmla="*/ 159267 w 510964"/>
              <a:gd name="connsiteY48" fmla="*/ 279342 h 608344"/>
              <a:gd name="connsiteX49" fmla="*/ 131190 w 510964"/>
              <a:gd name="connsiteY49" fmla="*/ 228490 h 608344"/>
              <a:gd name="connsiteX50" fmla="*/ 131190 w 510964"/>
              <a:gd name="connsiteY50" fmla="*/ 227014 h 608344"/>
              <a:gd name="connsiteX51" fmla="*/ 131190 w 510964"/>
              <a:gd name="connsiteY51" fmla="*/ 226719 h 608344"/>
              <a:gd name="connsiteX52" fmla="*/ 141830 w 510964"/>
              <a:gd name="connsiteY52" fmla="*/ 201834 h 608344"/>
              <a:gd name="connsiteX53" fmla="*/ 135032 w 510964"/>
              <a:gd name="connsiteY53" fmla="*/ 157277 h 608344"/>
              <a:gd name="connsiteX54" fmla="*/ 134539 w 510964"/>
              <a:gd name="connsiteY54" fmla="*/ 136818 h 608344"/>
              <a:gd name="connsiteX55" fmla="*/ 70011 w 510964"/>
              <a:gd name="connsiteY55" fmla="*/ 105245 h 608344"/>
              <a:gd name="connsiteX56" fmla="*/ 64002 w 510964"/>
              <a:gd name="connsiteY56" fmla="*/ 96786 h 608344"/>
              <a:gd name="connsiteX57" fmla="*/ 72080 w 510964"/>
              <a:gd name="connsiteY57" fmla="*/ 87048 h 608344"/>
              <a:gd name="connsiteX58" fmla="*/ 243006 w 510964"/>
              <a:gd name="connsiteY58" fmla="*/ 3639 h 608344"/>
              <a:gd name="connsiteX59" fmla="*/ 255517 w 510964"/>
              <a:gd name="connsiteY59" fmla="*/ 0 h 6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10964" h="608344">
                <a:moveTo>
                  <a:pt x="172784" y="386345"/>
                </a:moveTo>
                <a:cubicBezTo>
                  <a:pt x="177217" y="386345"/>
                  <a:pt x="180960" y="389001"/>
                  <a:pt x="182733" y="392738"/>
                </a:cubicBezTo>
                <a:cubicBezTo>
                  <a:pt x="200169" y="421853"/>
                  <a:pt x="232480" y="506640"/>
                  <a:pt x="255039" y="508213"/>
                </a:cubicBezTo>
                <a:cubicBezTo>
                  <a:pt x="255236" y="508213"/>
                  <a:pt x="255334" y="508115"/>
                  <a:pt x="255531" y="508115"/>
                </a:cubicBezTo>
                <a:cubicBezTo>
                  <a:pt x="255630" y="508115"/>
                  <a:pt x="255827" y="508213"/>
                  <a:pt x="255925" y="508213"/>
                </a:cubicBezTo>
                <a:cubicBezTo>
                  <a:pt x="278484" y="506640"/>
                  <a:pt x="310795" y="421853"/>
                  <a:pt x="328231" y="392738"/>
                </a:cubicBezTo>
                <a:cubicBezTo>
                  <a:pt x="330004" y="389001"/>
                  <a:pt x="333846" y="386345"/>
                  <a:pt x="338278" y="386345"/>
                </a:cubicBezTo>
                <a:cubicBezTo>
                  <a:pt x="340249" y="386345"/>
                  <a:pt x="342120" y="386935"/>
                  <a:pt x="343795" y="387820"/>
                </a:cubicBezTo>
                <a:cubicBezTo>
                  <a:pt x="350099" y="391263"/>
                  <a:pt x="386942" y="413197"/>
                  <a:pt x="408023" y="420771"/>
                </a:cubicBezTo>
                <a:cubicBezTo>
                  <a:pt x="479047" y="446345"/>
                  <a:pt x="510964" y="472410"/>
                  <a:pt x="510964" y="490213"/>
                </a:cubicBezTo>
                <a:lnTo>
                  <a:pt x="510964" y="491984"/>
                </a:lnTo>
                <a:lnTo>
                  <a:pt x="510964" y="606672"/>
                </a:lnTo>
                <a:lnTo>
                  <a:pt x="510964" y="608344"/>
                </a:lnTo>
                <a:lnTo>
                  <a:pt x="255925" y="608344"/>
                </a:lnTo>
                <a:lnTo>
                  <a:pt x="255531" y="608344"/>
                </a:lnTo>
                <a:lnTo>
                  <a:pt x="255039" y="608344"/>
                </a:lnTo>
                <a:lnTo>
                  <a:pt x="0" y="608344"/>
                </a:lnTo>
                <a:lnTo>
                  <a:pt x="0" y="606672"/>
                </a:lnTo>
                <a:lnTo>
                  <a:pt x="0" y="491984"/>
                </a:lnTo>
                <a:lnTo>
                  <a:pt x="0" y="490213"/>
                </a:lnTo>
                <a:cubicBezTo>
                  <a:pt x="0" y="472410"/>
                  <a:pt x="31917" y="446345"/>
                  <a:pt x="102941" y="420771"/>
                </a:cubicBezTo>
                <a:cubicBezTo>
                  <a:pt x="124121" y="413197"/>
                  <a:pt x="160865" y="391263"/>
                  <a:pt x="167169" y="387820"/>
                </a:cubicBezTo>
                <a:cubicBezTo>
                  <a:pt x="168844" y="386935"/>
                  <a:pt x="170715" y="386345"/>
                  <a:pt x="172784" y="386345"/>
                </a:cubicBezTo>
                <a:close/>
                <a:moveTo>
                  <a:pt x="255517" y="0"/>
                </a:moveTo>
                <a:cubicBezTo>
                  <a:pt x="258966" y="295"/>
                  <a:pt x="263005" y="1279"/>
                  <a:pt x="267931" y="3639"/>
                </a:cubicBezTo>
                <a:cubicBezTo>
                  <a:pt x="279260" y="9049"/>
                  <a:pt x="393933" y="65016"/>
                  <a:pt x="438857" y="87048"/>
                </a:cubicBezTo>
                <a:cubicBezTo>
                  <a:pt x="445162" y="90098"/>
                  <a:pt x="447526" y="93540"/>
                  <a:pt x="446935" y="96786"/>
                </a:cubicBezTo>
                <a:cubicBezTo>
                  <a:pt x="447427" y="99933"/>
                  <a:pt x="445162" y="102884"/>
                  <a:pt x="441024" y="105245"/>
                </a:cubicBezTo>
                <a:cubicBezTo>
                  <a:pt x="439448" y="106130"/>
                  <a:pt x="435605" y="108097"/>
                  <a:pt x="430483" y="110655"/>
                </a:cubicBezTo>
                <a:lnTo>
                  <a:pt x="430483" y="165736"/>
                </a:lnTo>
                <a:cubicBezTo>
                  <a:pt x="434325" y="167998"/>
                  <a:pt x="436985" y="172031"/>
                  <a:pt x="436985" y="176851"/>
                </a:cubicBezTo>
                <a:cubicBezTo>
                  <a:pt x="436985" y="181080"/>
                  <a:pt x="434817" y="184621"/>
                  <a:pt x="431665" y="186982"/>
                </a:cubicBezTo>
                <a:cubicBezTo>
                  <a:pt x="431665" y="186982"/>
                  <a:pt x="437576" y="220129"/>
                  <a:pt x="439054" y="227506"/>
                </a:cubicBezTo>
                <a:cubicBezTo>
                  <a:pt x="440630" y="234883"/>
                  <a:pt x="407036" y="236654"/>
                  <a:pt x="408809" y="227506"/>
                </a:cubicBezTo>
                <a:cubicBezTo>
                  <a:pt x="410582" y="218260"/>
                  <a:pt x="416198" y="186982"/>
                  <a:pt x="416198" y="186982"/>
                </a:cubicBezTo>
                <a:cubicBezTo>
                  <a:pt x="413045" y="184621"/>
                  <a:pt x="410878" y="181080"/>
                  <a:pt x="410878" y="176851"/>
                </a:cubicBezTo>
                <a:cubicBezTo>
                  <a:pt x="410878" y="172031"/>
                  <a:pt x="413636" y="167998"/>
                  <a:pt x="417479" y="165736"/>
                </a:cubicBezTo>
                <a:lnTo>
                  <a:pt x="417479" y="116950"/>
                </a:lnTo>
                <a:cubicBezTo>
                  <a:pt x="403588" y="123737"/>
                  <a:pt x="386938" y="131802"/>
                  <a:pt x="376397" y="136818"/>
                </a:cubicBezTo>
                <a:cubicBezTo>
                  <a:pt x="376299" y="144294"/>
                  <a:pt x="376200" y="157080"/>
                  <a:pt x="375905" y="157277"/>
                </a:cubicBezTo>
                <a:cubicBezTo>
                  <a:pt x="373836" y="175670"/>
                  <a:pt x="370191" y="196031"/>
                  <a:pt x="369107" y="201834"/>
                </a:cubicBezTo>
                <a:cubicBezTo>
                  <a:pt x="370880" y="202719"/>
                  <a:pt x="379845" y="208621"/>
                  <a:pt x="379845" y="226719"/>
                </a:cubicBezTo>
                <a:cubicBezTo>
                  <a:pt x="379845" y="226818"/>
                  <a:pt x="379747" y="226916"/>
                  <a:pt x="379747" y="227014"/>
                </a:cubicBezTo>
                <a:cubicBezTo>
                  <a:pt x="379845" y="227506"/>
                  <a:pt x="379845" y="227998"/>
                  <a:pt x="379845" y="228490"/>
                </a:cubicBezTo>
                <a:cubicBezTo>
                  <a:pt x="376003" y="278948"/>
                  <a:pt x="355906" y="257211"/>
                  <a:pt x="351768" y="279342"/>
                </a:cubicBezTo>
                <a:cubicBezTo>
                  <a:pt x="344872" y="316030"/>
                  <a:pt x="312263" y="342587"/>
                  <a:pt x="291969" y="351833"/>
                </a:cubicBezTo>
                <a:cubicBezTo>
                  <a:pt x="280245" y="357144"/>
                  <a:pt x="268128" y="359800"/>
                  <a:pt x="255517" y="360095"/>
                </a:cubicBezTo>
                <a:cubicBezTo>
                  <a:pt x="242809" y="359800"/>
                  <a:pt x="230790" y="357144"/>
                  <a:pt x="219066" y="351833"/>
                </a:cubicBezTo>
                <a:cubicBezTo>
                  <a:pt x="198772" y="342587"/>
                  <a:pt x="166163" y="316030"/>
                  <a:pt x="159267" y="279342"/>
                </a:cubicBezTo>
                <a:cubicBezTo>
                  <a:pt x="155129" y="257211"/>
                  <a:pt x="135032" y="278948"/>
                  <a:pt x="131190" y="228490"/>
                </a:cubicBezTo>
                <a:cubicBezTo>
                  <a:pt x="131190" y="227998"/>
                  <a:pt x="131190" y="227506"/>
                  <a:pt x="131190" y="227014"/>
                </a:cubicBezTo>
                <a:cubicBezTo>
                  <a:pt x="131190" y="226916"/>
                  <a:pt x="131190" y="226818"/>
                  <a:pt x="131190" y="226719"/>
                </a:cubicBezTo>
                <a:cubicBezTo>
                  <a:pt x="131190" y="208621"/>
                  <a:pt x="140056" y="202719"/>
                  <a:pt x="141830" y="201834"/>
                </a:cubicBezTo>
                <a:cubicBezTo>
                  <a:pt x="140844" y="196031"/>
                  <a:pt x="137199" y="175670"/>
                  <a:pt x="135032" y="157277"/>
                </a:cubicBezTo>
                <a:cubicBezTo>
                  <a:pt x="134835" y="157080"/>
                  <a:pt x="134638" y="144294"/>
                  <a:pt x="134539" y="136818"/>
                </a:cubicBezTo>
                <a:cubicBezTo>
                  <a:pt x="115427" y="127671"/>
                  <a:pt x="75824" y="108589"/>
                  <a:pt x="70011" y="105245"/>
                </a:cubicBezTo>
                <a:cubicBezTo>
                  <a:pt x="65775" y="102884"/>
                  <a:pt x="63608" y="99933"/>
                  <a:pt x="64002" y="96786"/>
                </a:cubicBezTo>
                <a:cubicBezTo>
                  <a:pt x="63509" y="93540"/>
                  <a:pt x="65775" y="90098"/>
                  <a:pt x="72080" y="87048"/>
                </a:cubicBezTo>
                <a:cubicBezTo>
                  <a:pt x="117102" y="65016"/>
                  <a:pt x="231677" y="9049"/>
                  <a:pt x="243006" y="3639"/>
                </a:cubicBezTo>
                <a:cubicBezTo>
                  <a:pt x="247932" y="1279"/>
                  <a:pt x="252069" y="295"/>
                  <a:pt x="2555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0" name="professor-with-eyeglasses-and-beard_43546">
            <a:extLst>
              <a:ext uri="{FF2B5EF4-FFF2-40B4-BE49-F238E27FC236}">
                <a16:creationId xmlns:a16="http://schemas.microsoft.com/office/drawing/2014/main" id="{2420E4F0-BEDA-4326-AA97-CE029361374E}"/>
              </a:ext>
            </a:extLst>
          </p:cNvPr>
          <p:cNvSpPr>
            <a:spLocks noChangeAspect="1"/>
          </p:cNvSpPr>
          <p:nvPr/>
        </p:nvSpPr>
        <p:spPr bwMode="auto">
          <a:xfrm>
            <a:off x="2465777" y="4771830"/>
            <a:ext cx="417104" cy="609684"/>
          </a:xfrm>
          <a:custGeom>
            <a:avLst/>
            <a:gdLst>
              <a:gd name="connsiteX0" fmla="*/ 169196 w 378568"/>
              <a:gd name="connsiteY0" fmla="*/ 375462 h 553356"/>
              <a:gd name="connsiteX1" fmla="*/ 223455 w 378568"/>
              <a:gd name="connsiteY1" fmla="*/ 375462 h 553356"/>
              <a:gd name="connsiteX2" fmla="*/ 197617 w 378568"/>
              <a:gd name="connsiteY2" fmla="*/ 464513 h 553356"/>
              <a:gd name="connsiteX3" fmla="*/ 156356 w 378568"/>
              <a:gd name="connsiteY3" fmla="*/ 323896 h 553356"/>
              <a:gd name="connsiteX4" fmla="*/ 236501 w 378568"/>
              <a:gd name="connsiteY4" fmla="*/ 323896 h 553356"/>
              <a:gd name="connsiteX5" fmla="*/ 217111 w 378568"/>
              <a:gd name="connsiteY5" fmla="*/ 367593 h 553356"/>
              <a:gd name="connsiteX6" fmla="*/ 175746 w 378568"/>
              <a:gd name="connsiteY6" fmla="*/ 367593 h 553356"/>
              <a:gd name="connsiteX7" fmla="*/ 133139 w 378568"/>
              <a:gd name="connsiteY7" fmla="*/ 321203 h 553356"/>
              <a:gd name="connsiteX8" fmla="*/ 195142 w 378568"/>
              <a:gd name="connsiteY8" fmla="*/ 506925 h 553356"/>
              <a:gd name="connsiteX9" fmla="*/ 263604 w 378568"/>
              <a:gd name="connsiteY9" fmla="*/ 321203 h 553356"/>
              <a:gd name="connsiteX10" fmla="*/ 378568 w 378568"/>
              <a:gd name="connsiteY10" fmla="*/ 345708 h 553356"/>
              <a:gd name="connsiteX11" fmla="*/ 368234 w 378568"/>
              <a:gd name="connsiteY11" fmla="*/ 553356 h 553356"/>
              <a:gd name="connsiteX12" fmla="*/ 31093 w 378568"/>
              <a:gd name="connsiteY12" fmla="*/ 553356 h 553356"/>
              <a:gd name="connsiteX13" fmla="*/ 19467 w 378568"/>
              <a:gd name="connsiteY13" fmla="*/ 345708 h 553356"/>
              <a:gd name="connsiteX14" fmla="*/ 152417 w 378568"/>
              <a:gd name="connsiteY14" fmla="*/ 220618 h 553356"/>
              <a:gd name="connsiteX15" fmla="*/ 152417 w 378568"/>
              <a:gd name="connsiteY15" fmla="*/ 250292 h 553356"/>
              <a:gd name="connsiteX16" fmla="*/ 235084 w 378568"/>
              <a:gd name="connsiteY16" fmla="*/ 246422 h 553356"/>
              <a:gd name="connsiteX17" fmla="*/ 235084 w 378568"/>
              <a:gd name="connsiteY17" fmla="*/ 220618 h 553356"/>
              <a:gd name="connsiteX18" fmla="*/ 179551 w 378568"/>
              <a:gd name="connsiteY18" fmla="*/ 174166 h 553356"/>
              <a:gd name="connsiteX19" fmla="*/ 201503 w 378568"/>
              <a:gd name="connsiteY19" fmla="*/ 174166 h 553356"/>
              <a:gd name="connsiteX20" fmla="*/ 201503 w 378568"/>
              <a:gd name="connsiteY20" fmla="*/ 184521 h 553356"/>
              <a:gd name="connsiteX21" fmla="*/ 179551 w 378568"/>
              <a:gd name="connsiteY21" fmla="*/ 184521 h 553356"/>
              <a:gd name="connsiteX22" fmla="*/ 191167 w 378568"/>
              <a:gd name="connsiteY22" fmla="*/ 123856 h 553356"/>
              <a:gd name="connsiteX23" fmla="*/ 179542 w 378568"/>
              <a:gd name="connsiteY23" fmla="*/ 127726 h 553356"/>
              <a:gd name="connsiteX24" fmla="*/ 174376 w 378568"/>
              <a:gd name="connsiteY24" fmla="*/ 170302 h 553356"/>
              <a:gd name="connsiteX25" fmla="*/ 90417 w 378568"/>
              <a:gd name="connsiteY25" fmla="*/ 170302 h 553356"/>
              <a:gd name="connsiteX26" fmla="*/ 87834 w 378568"/>
              <a:gd name="connsiteY26" fmla="*/ 149659 h 553356"/>
              <a:gd name="connsiteX27" fmla="*/ 76209 w 378568"/>
              <a:gd name="connsiteY27" fmla="*/ 149659 h 553356"/>
              <a:gd name="connsiteX28" fmla="*/ 124000 w 378568"/>
              <a:gd name="connsiteY28" fmla="*/ 236100 h 553356"/>
              <a:gd name="connsiteX29" fmla="*/ 136917 w 378568"/>
              <a:gd name="connsiteY29" fmla="*/ 243841 h 553356"/>
              <a:gd name="connsiteX30" fmla="*/ 136917 w 378568"/>
              <a:gd name="connsiteY30" fmla="*/ 205136 h 553356"/>
              <a:gd name="connsiteX31" fmla="*/ 250584 w 378568"/>
              <a:gd name="connsiteY31" fmla="*/ 205136 h 553356"/>
              <a:gd name="connsiteX32" fmla="*/ 250584 w 378568"/>
              <a:gd name="connsiteY32" fmla="*/ 238681 h 553356"/>
              <a:gd name="connsiteX33" fmla="*/ 273834 w 378568"/>
              <a:gd name="connsiteY33" fmla="*/ 220618 h 553356"/>
              <a:gd name="connsiteX34" fmla="*/ 306126 w 378568"/>
              <a:gd name="connsiteY34" fmla="*/ 147079 h 553356"/>
              <a:gd name="connsiteX35" fmla="*/ 293209 w 378568"/>
              <a:gd name="connsiteY35" fmla="*/ 147079 h 553356"/>
              <a:gd name="connsiteX36" fmla="*/ 291918 w 378568"/>
              <a:gd name="connsiteY36" fmla="*/ 170302 h 553356"/>
              <a:gd name="connsiteX37" fmla="*/ 206667 w 378568"/>
              <a:gd name="connsiteY37" fmla="*/ 170302 h 553356"/>
              <a:gd name="connsiteX38" fmla="*/ 202792 w 378568"/>
              <a:gd name="connsiteY38" fmla="*/ 127726 h 553356"/>
              <a:gd name="connsiteX39" fmla="*/ 215709 w 378568"/>
              <a:gd name="connsiteY39" fmla="*/ 112244 h 553356"/>
              <a:gd name="connsiteX40" fmla="*/ 219584 w 378568"/>
              <a:gd name="connsiteY40" fmla="*/ 156110 h 553356"/>
              <a:gd name="connsiteX41" fmla="*/ 279001 w 378568"/>
              <a:gd name="connsiteY41" fmla="*/ 156110 h 553356"/>
              <a:gd name="connsiteX42" fmla="*/ 282876 w 378568"/>
              <a:gd name="connsiteY42" fmla="*/ 112244 h 553356"/>
              <a:gd name="connsiteX43" fmla="*/ 99459 w 378568"/>
              <a:gd name="connsiteY43" fmla="*/ 112244 h 553356"/>
              <a:gd name="connsiteX44" fmla="*/ 103334 w 378568"/>
              <a:gd name="connsiteY44" fmla="*/ 156110 h 553356"/>
              <a:gd name="connsiteX45" fmla="*/ 161459 w 378568"/>
              <a:gd name="connsiteY45" fmla="*/ 156110 h 553356"/>
              <a:gd name="connsiteX46" fmla="*/ 166626 w 378568"/>
              <a:gd name="connsiteY46" fmla="*/ 112244 h 553356"/>
              <a:gd name="connsiteX47" fmla="*/ 187292 w 378568"/>
              <a:gd name="connsiteY47" fmla="*/ 20643 h 553356"/>
              <a:gd name="connsiteX48" fmla="*/ 95584 w 378568"/>
              <a:gd name="connsiteY48" fmla="*/ 59348 h 553356"/>
              <a:gd name="connsiteX49" fmla="*/ 108500 w 378568"/>
              <a:gd name="connsiteY49" fmla="*/ 59348 h 553356"/>
              <a:gd name="connsiteX50" fmla="*/ 87834 w 378568"/>
              <a:gd name="connsiteY50" fmla="*/ 82571 h 553356"/>
              <a:gd name="connsiteX51" fmla="*/ 77500 w 378568"/>
              <a:gd name="connsiteY51" fmla="*/ 125146 h 553356"/>
              <a:gd name="connsiteX52" fmla="*/ 86542 w 378568"/>
              <a:gd name="connsiteY52" fmla="*/ 125146 h 553356"/>
              <a:gd name="connsiteX53" fmla="*/ 83959 w 378568"/>
              <a:gd name="connsiteY53" fmla="*/ 99343 h 553356"/>
              <a:gd name="connsiteX54" fmla="*/ 182126 w 378568"/>
              <a:gd name="connsiteY54" fmla="*/ 99343 h 553356"/>
              <a:gd name="connsiteX55" fmla="*/ 180834 w 378568"/>
              <a:gd name="connsiteY55" fmla="*/ 104503 h 553356"/>
              <a:gd name="connsiteX56" fmla="*/ 191167 w 378568"/>
              <a:gd name="connsiteY56" fmla="*/ 101923 h 553356"/>
              <a:gd name="connsiteX57" fmla="*/ 200209 w 378568"/>
              <a:gd name="connsiteY57" fmla="*/ 104503 h 553356"/>
              <a:gd name="connsiteX58" fmla="*/ 200209 w 378568"/>
              <a:gd name="connsiteY58" fmla="*/ 99343 h 553356"/>
              <a:gd name="connsiteX59" fmla="*/ 298376 w 378568"/>
              <a:gd name="connsiteY59" fmla="*/ 99343 h 553356"/>
              <a:gd name="connsiteX60" fmla="*/ 295793 w 378568"/>
              <a:gd name="connsiteY60" fmla="*/ 122566 h 553356"/>
              <a:gd name="connsiteX61" fmla="*/ 307418 w 378568"/>
              <a:gd name="connsiteY61" fmla="*/ 122566 h 553356"/>
              <a:gd name="connsiteX62" fmla="*/ 295793 w 378568"/>
              <a:gd name="connsiteY62" fmla="*/ 86441 h 553356"/>
              <a:gd name="connsiteX63" fmla="*/ 268667 w 378568"/>
              <a:gd name="connsiteY63" fmla="*/ 68379 h 553356"/>
              <a:gd name="connsiteX64" fmla="*/ 281584 w 378568"/>
              <a:gd name="connsiteY64" fmla="*/ 60638 h 553356"/>
              <a:gd name="connsiteX65" fmla="*/ 187292 w 378568"/>
              <a:gd name="connsiteY65" fmla="*/ 20643 h 553356"/>
              <a:gd name="connsiteX66" fmla="*/ 187292 w 378568"/>
              <a:gd name="connsiteY66" fmla="*/ 0 h 553356"/>
              <a:gd name="connsiteX67" fmla="*/ 281584 w 378568"/>
              <a:gd name="connsiteY67" fmla="*/ 32254 h 553356"/>
              <a:gd name="connsiteX68" fmla="*/ 281584 w 378568"/>
              <a:gd name="connsiteY68" fmla="*/ 30964 h 553356"/>
              <a:gd name="connsiteX69" fmla="*/ 375876 w 378568"/>
              <a:gd name="connsiteY69" fmla="*/ 202556 h 553356"/>
              <a:gd name="connsiteX70" fmla="*/ 322918 w 378568"/>
              <a:gd name="connsiteY70" fmla="*/ 199976 h 553356"/>
              <a:gd name="connsiteX71" fmla="*/ 266084 w 378568"/>
              <a:gd name="connsiteY71" fmla="*/ 296738 h 553356"/>
              <a:gd name="connsiteX72" fmla="*/ 193751 w 378568"/>
              <a:gd name="connsiteY72" fmla="*/ 318671 h 553356"/>
              <a:gd name="connsiteX73" fmla="*/ 108500 w 378568"/>
              <a:gd name="connsiteY73" fmla="*/ 282546 h 553356"/>
              <a:gd name="connsiteX74" fmla="*/ 47792 w 378568"/>
              <a:gd name="connsiteY74" fmla="*/ 205136 h 553356"/>
              <a:gd name="connsiteX75" fmla="*/ 0 w 378568"/>
              <a:gd name="connsiteY75" fmla="*/ 201266 h 553356"/>
              <a:gd name="connsiteX76" fmla="*/ 104625 w 378568"/>
              <a:gd name="connsiteY76" fmla="*/ 24513 h 553356"/>
              <a:gd name="connsiteX77" fmla="*/ 187292 w 378568"/>
              <a:gd name="connsiteY77" fmla="*/ 0 h 55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78568" h="553356">
                <a:moveTo>
                  <a:pt x="169196" y="375462"/>
                </a:moveTo>
                <a:lnTo>
                  <a:pt x="223455" y="375462"/>
                </a:lnTo>
                <a:lnTo>
                  <a:pt x="197617" y="464513"/>
                </a:lnTo>
                <a:close/>
                <a:moveTo>
                  <a:pt x="156356" y="323896"/>
                </a:moveTo>
                <a:lnTo>
                  <a:pt x="236501" y="323896"/>
                </a:lnTo>
                <a:lnTo>
                  <a:pt x="217111" y="367593"/>
                </a:lnTo>
                <a:lnTo>
                  <a:pt x="175746" y="367593"/>
                </a:lnTo>
                <a:close/>
                <a:moveTo>
                  <a:pt x="133139" y="321203"/>
                </a:moveTo>
                <a:lnTo>
                  <a:pt x="195142" y="506925"/>
                </a:lnTo>
                <a:lnTo>
                  <a:pt x="263604" y="321203"/>
                </a:lnTo>
                <a:lnTo>
                  <a:pt x="378568" y="345708"/>
                </a:lnTo>
                <a:lnTo>
                  <a:pt x="368234" y="553356"/>
                </a:lnTo>
                <a:lnTo>
                  <a:pt x="31093" y="553356"/>
                </a:lnTo>
                <a:lnTo>
                  <a:pt x="19467" y="345708"/>
                </a:lnTo>
                <a:close/>
                <a:moveTo>
                  <a:pt x="152417" y="220618"/>
                </a:moveTo>
                <a:lnTo>
                  <a:pt x="152417" y="250292"/>
                </a:lnTo>
                <a:cubicBezTo>
                  <a:pt x="184709" y="261904"/>
                  <a:pt x="211834" y="258033"/>
                  <a:pt x="235084" y="246422"/>
                </a:cubicBezTo>
                <a:lnTo>
                  <a:pt x="235084" y="220618"/>
                </a:lnTo>
                <a:close/>
                <a:moveTo>
                  <a:pt x="179551" y="174166"/>
                </a:moveTo>
                <a:lnTo>
                  <a:pt x="201503" y="174166"/>
                </a:lnTo>
                <a:lnTo>
                  <a:pt x="201503" y="184521"/>
                </a:lnTo>
                <a:lnTo>
                  <a:pt x="179551" y="184521"/>
                </a:lnTo>
                <a:close/>
                <a:moveTo>
                  <a:pt x="191167" y="123856"/>
                </a:moveTo>
                <a:lnTo>
                  <a:pt x="179542" y="127726"/>
                </a:lnTo>
                <a:lnTo>
                  <a:pt x="174376" y="170302"/>
                </a:lnTo>
                <a:lnTo>
                  <a:pt x="90417" y="170302"/>
                </a:lnTo>
                <a:lnTo>
                  <a:pt x="87834" y="149659"/>
                </a:lnTo>
                <a:lnTo>
                  <a:pt x="76209" y="149659"/>
                </a:lnTo>
                <a:cubicBezTo>
                  <a:pt x="77500" y="181913"/>
                  <a:pt x="89125" y="214167"/>
                  <a:pt x="124000" y="236100"/>
                </a:cubicBezTo>
                <a:cubicBezTo>
                  <a:pt x="127875" y="238681"/>
                  <a:pt x="133042" y="241261"/>
                  <a:pt x="136917" y="243841"/>
                </a:cubicBezTo>
                <a:lnTo>
                  <a:pt x="136917" y="205136"/>
                </a:lnTo>
                <a:lnTo>
                  <a:pt x="250584" y="205136"/>
                </a:lnTo>
                <a:lnTo>
                  <a:pt x="250584" y="238681"/>
                </a:lnTo>
                <a:cubicBezTo>
                  <a:pt x="259626" y="232230"/>
                  <a:pt x="267376" y="225779"/>
                  <a:pt x="273834" y="220618"/>
                </a:cubicBezTo>
                <a:cubicBezTo>
                  <a:pt x="293209" y="201266"/>
                  <a:pt x="303543" y="172882"/>
                  <a:pt x="306126" y="147079"/>
                </a:cubicBezTo>
                <a:lnTo>
                  <a:pt x="293209" y="147079"/>
                </a:lnTo>
                <a:lnTo>
                  <a:pt x="291918" y="170302"/>
                </a:lnTo>
                <a:lnTo>
                  <a:pt x="206667" y="170302"/>
                </a:lnTo>
                <a:lnTo>
                  <a:pt x="202792" y="127726"/>
                </a:lnTo>
                <a:close/>
                <a:moveTo>
                  <a:pt x="215709" y="112244"/>
                </a:moveTo>
                <a:lnTo>
                  <a:pt x="219584" y="156110"/>
                </a:lnTo>
                <a:lnTo>
                  <a:pt x="279001" y="156110"/>
                </a:lnTo>
                <a:lnTo>
                  <a:pt x="282876" y="112244"/>
                </a:lnTo>
                <a:close/>
                <a:moveTo>
                  <a:pt x="99459" y="112244"/>
                </a:moveTo>
                <a:lnTo>
                  <a:pt x="103334" y="156110"/>
                </a:lnTo>
                <a:lnTo>
                  <a:pt x="161459" y="156110"/>
                </a:lnTo>
                <a:lnTo>
                  <a:pt x="166626" y="112244"/>
                </a:lnTo>
                <a:close/>
                <a:moveTo>
                  <a:pt x="187292" y="20643"/>
                </a:moveTo>
                <a:cubicBezTo>
                  <a:pt x="151125" y="20643"/>
                  <a:pt x="118834" y="36125"/>
                  <a:pt x="95584" y="59348"/>
                </a:cubicBezTo>
                <a:lnTo>
                  <a:pt x="108500" y="59348"/>
                </a:lnTo>
                <a:cubicBezTo>
                  <a:pt x="108500" y="59348"/>
                  <a:pt x="93000" y="69669"/>
                  <a:pt x="87834" y="82571"/>
                </a:cubicBezTo>
                <a:cubicBezTo>
                  <a:pt x="83959" y="94182"/>
                  <a:pt x="78792" y="109664"/>
                  <a:pt x="77500" y="125146"/>
                </a:cubicBezTo>
                <a:lnTo>
                  <a:pt x="86542" y="125146"/>
                </a:lnTo>
                <a:lnTo>
                  <a:pt x="83959" y="99343"/>
                </a:lnTo>
                <a:lnTo>
                  <a:pt x="182126" y="99343"/>
                </a:lnTo>
                <a:lnTo>
                  <a:pt x="180834" y="104503"/>
                </a:lnTo>
                <a:lnTo>
                  <a:pt x="191167" y="101923"/>
                </a:lnTo>
                <a:lnTo>
                  <a:pt x="200209" y="104503"/>
                </a:lnTo>
                <a:lnTo>
                  <a:pt x="200209" y="99343"/>
                </a:lnTo>
                <a:lnTo>
                  <a:pt x="298376" y="99343"/>
                </a:lnTo>
                <a:lnTo>
                  <a:pt x="295793" y="122566"/>
                </a:lnTo>
                <a:lnTo>
                  <a:pt x="307418" y="122566"/>
                </a:lnTo>
                <a:cubicBezTo>
                  <a:pt x="306126" y="107084"/>
                  <a:pt x="302251" y="94182"/>
                  <a:pt x="295793" y="86441"/>
                </a:cubicBezTo>
                <a:cubicBezTo>
                  <a:pt x="289334" y="74830"/>
                  <a:pt x="268667" y="68379"/>
                  <a:pt x="268667" y="68379"/>
                </a:cubicBezTo>
                <a:cubicBezTo>
                  <a:pt x="268667" y="68379"/>
                  <a:pt x="279001" y="65798"/>
                  <a:pt x="281584" y="60638"/>
                </a:cubicBezTo>
                <a:cubicBezTo>
                  <a:pt x="259626" y="36125"/>
                  <a:pt x="224751" y="20643"/>
                  <a:pt x="187292" y="20643"/>
                </a:cubicBezTo>
                <a:close/>
                <a:moveTo>
                  <a:pt x="187292" y="0"/>
                </a:moveTo>
                <a:cubicBezTo>
                  <a:pt x="223459" y="0"/>
                  <a:pt x="255751" y="11612"/>
                  <a:pt x="281584" y="32254"/>
                </a:cubicBezTo>
                <a:cubicBezTo>
                  <a:pt x="281584" y="32254"/>
                  <a:pt x="281584" y="30964"/>
                  <a:pt x="281584" y="30964"/>
                </a:cubicBezTo>
                <a:cubicBezTo>
                  <a:pt x="346168" y="47736"/>
                  <a:pt x="375876" y="202556"/>
                  <a:pt x="375876" y="202556"/>
                </a:cubicBezTo>
                <a:cubicBezTo>
                  <a:pt x="375876" y="202556"/>
                  <a:pt x="343584" y="203846"/>
                  <a:pt x="322918" y="199976"/>
                </a:cubicBezTo>
                <a:cubicBezTo>
                  <a:pt x="324209" y="233520"/>
                  <a:pt x="280292" y="285127"/>
                  <a:pt x="266084" y="296738"/>
                </a:cubicBezTo>
                <a:cubicBezTo>
                  <a:pt x="253167" y="307059"/>
                  <a:pt x="210542" y="317381"/>
                  <a:pt x="193751" y="318671"/>
                </a:cubicBezTo>
                <a:cubicBezTo>
                  <a:pt x="157584" y="319961"/>
                  <a:pt x="127875" y="298028"/>
                  <a:pt x="108500" y="282546"/>
                </a:cubicBezTo>
                <a:cubicBezTo>
                  <a:pt x="89125" y="267064"/>
                  <a:pt x="47792" y="205136"/>
                  <a:pt x="47792" y="205136"/>
                </a:cubicBezTo>
                <a:lnTo>
                  <a:pt x="0" y="201266"/>
                </a:lnTo>
                <a:cubicBezTo>
                  <a:pt x="0" y="201266"/>
                  <a:pt x="31000" y="24513"/>
                  <a:pt x="104625" y="24513"/>
                </a:cubicBezTo>
                <a:cubicBezTo>
                  <a:pt x="129167" y="9031"/>
                  <a:pt x="157584" y="0"/>
                  <a:pt x="1872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758035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68DFF6-E010-40C1-A27E-AB8EA11DF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561FC6-CF68-45E2-99F3-9B2F3B46DE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论文结论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6BE1AFCA-DA38-482E-AA88-822C4FDAE7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r="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97124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085A127E-4A4D-4EBB-A5A0-97D745AA9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得出结果过程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CCD8FF-7E8B-485B-963F-30ED2C066A8B}"/>
              </a:ext>
            </a:extLst>
          </p:cNvPr>
          <p:cNvSpPr/>
          <p:nvPr/>
        </p:nvSpPr>
        <p:spPr>
          <a:xfrm>
            <a:off x="4616450" y="0"/>
            <a:ext cx="2959100" cy="6858000"/>
          </a:xfrm>
          <a:prstGeom prst="rect">
            <a:avLst/>
          </a:pr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ADDF3B3-E2D1-43A3-9205-3A73817D0FD1}"/>
              </a:ext>
            </a:extLst>
          </p:cNvPr>
          <p:cNvCxnSpPr/>
          <p:nvPr/>
        </p:nvCxnSpPr>
        <p:spPr>
          <a:xfrm>
            <a:off x="5194300" y="584200"/>
            <a:ext cx="0" cy="57245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937E4C6-8811-43B8-8789-FA9EC253C52E}"/>
              </a:ext>
            </a:extLst>
          </p:cNvPr>
          <p:cNvCxnSpPr/>
          <p:nvPr/>
        </p:nvCxnSpPr>
        <p:spPr>
          <a:xfrm>
            <a:off x="6997700" y="584200"/>
            <a:ext cx="0" cy="57245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B74157E-CB8C-4363-AD69-B68049C5B985}"/>
              </a:ext>
            </a:extLst>
          </p:cNvPr>
          <p:cNvSpPr/>
          <p:nvPr/>
        </p:nvSpPr>
        <p:spPr>
          <a:xfrm rot="5400000" flipH="1">
            <a:off x="7192408" y="2357177"/>
            <a:ext cx="188435" cy="162444"/>
          </a:xfrm>
          <a:prstGeom prst="triangl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B54B9DDE-8383-4E8C-9BE1-78424BDFC153}"/>
              </a:ext>
            </a:extLst>
          </p:cNvPr>
          <p:cNvSpPr/>
          <p:nvPr/>
        </p:nvSpPr>
        <p:spPr>
          <a:xfrm rot="5400000" flipH="1">
            <a:off x="7192408" y="4335200"/>
            <a:ext cx="188435" cy="162444"/>
          </a:xfrm>
          <a:prstGeom prst="triangl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320B6A2-309C-4114-9FF4-65DE557E3159}"/>
              </a:ext>
            </a:extLst>
          </p:cNvPr>
          <p:cNvSpPr/>
          <p:nvPr/>
        </p:nvSpPr>
        <p:spPr>
          <a:xfrm>
            <a:off x="1127254" y="981074"/>
            <a:ext cx="2882835" cy="9366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DC5E05C-C0BD-420C-8ECE-4CBF6CA2896B}"/>
              </a:ext>
            </a:extLst>
          </p:cNvPr>
          <p:cNvSpPr/>
          <p:nvPr/>
        </p:nvSpPr>
        <p:spPr>
          <a:xfrm>
            <a:off x="1127254" y="2978149"/>
            <a:ext cx="2882835" cy="9366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59C0D9D-EF94-4D8E-96F3-06638A66B814}"/>
              </a:ext>
            </a:extLst>
          </p:cNvPr>
          <p:cNvSpPr/>
          <p:nvPr/>
        </p:nvSpPr>
        <p:spPr>
          <a:xfrm>
            <a:off x="1127254" y="4937120"/>
            <a:ext cx="2882835" cy="9366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7AC55C3-06F3-42EF-AF0A-D4782894DE04}"/>
              </a:ext>
            </a:extLst>
          </p:cNvPr>
          <p:cNvSpPr/>
          <p:nvPr/>
        </p:nvSpPr>
        <p:spPr>
          <a:xfrm>
            <a:off x="8181911" y="1970086"/>
            <a:ext cx="2882835" cy="9366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1A99C1A-A014-450D-B024-AA0EF7E4D18E}"/>
              </a:ext>
            </a:extLst>
          </p:cNvPr>
          <p:cNvSpPr/>
          <p:nvPr/>
        </p:nvSpPr>
        <p:spPr>
          <a:xfrm>
            <a:off x="8181911" y="3948109"/>
            <a:ext cx="2882835" cy="9366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31">
            <a:extLst>
              <a:ext uri="{FF2B5EF4-FFF2-40B4-BE49-F238E27FC236}">
                <a16:creationId xmlns:a16="http://schemas.microsoft.com/office/drawing/2014/main" id="{6E99039A-83B5-4954-9116-2027E6C5321E}"/>
              </a:ext>
            </a:extLst>
          </p:cNvPr>
          <p:cNvSpPr txBox="1">
            <a:spLocks/>
          </p:cNvSpPr>
          <p:nvPr/>
        </p:nvSpPr>
        <p:spPr>
          <a:xfrm>
            <a:off x="1251979" y="1098201"/>
            <a:ext cx="2633385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+mn-ea"/>
              </a:rPr>
              <a:t>小区内部主要道口、行走路线上的摄像头点位的。</a:t>
            </a:r>
          </a:p>
        </p:txBody>
      </p:sp>
      <p:sp>
        <p:nvSpPr>
          <p:cNvPr id="17" name="文本占位符 131">
            <a:extLst>
              <a:ext uri="{FF2B5EF4-FFF2-40B4-BE49-F238E27FC236}">
                <a16:creationId xmlns:a16="http://schemas.microsoft.com/office/drawing/2014/main" id="{03C302FB-A1FC-4D2C-9F37-15F2DD5D7CD0}"/>
              </a:ext>
            </a:extLst>
          </p:cNvPr>
          <p:cNvSpPr txBox="1">
            <a:spLocks/>
          </p:cNvSpPr>
          <p:nvPr/>
        </p:nvSpPr>
        <p:spPr>
          <a:xfrm>
            <a:off x="1251979" y="3095276"/>
            <a:ext cx="2633385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+mn-ea"/>
              </a:rPr>
              <a:t>小区内部主要道口、行走路线上的摄像头点位的。</a:t>
            </a:r>
          </a:p>
        </p:txBody>
      </p:sp>
      <p:sp>
        <p:nvSpPr>
          <p:cNvPr id="18" name="文本占位符 131">
            <a:extLst>
              <a:ext uri="{FF2B5EF4-FFF2-40B4-BE49-F238E27FC236}">
                <a16:creationId xmlns:a16="http://schemas.microsoft.com/office/drawing/2014/main" id="{8F539B17-F2F3-4A11-BE41-41B9E7151229}"/>
              </a:ext>
            </a:extLst>
          </p:cNvPr>
          <p:cNvSpPr txBox="1">
            <a:spLocks/>
          </p:cNvSpPr>
          <p:nvPr/>
        </p:nvSpPr>
        <p:spPr>
          <a:xfrm>
            <a:off x="1251979" y="5054247"/>
            <a:ext cx="2633385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+mn-ea"/>
              </a:rPr>
              <a:t>小区内部主要道口、行走路线上的摄像头点位的。</a:t>
            </a:r>
          </a:p>
        </p:txBody>
      </p:sp>
      <p:sp>
        <p:nvSpPr>
          <p:cNvPr id="19" name="文本占位符 131">
            <a:extLst>
              <a:ext uri="{FF2B5EF4-FFF2-40B4-BE49-F238E27FC236}">
                <a16:creationId xmlns:a16="http://schemas.microsoft.com/office/drawing/2014/main" id="{10FA97DA-EFE6-473C-A106-ADB174E92936}"/>
              </a:ext>
            </a:extLst>
          </p:cNvPr>
          <p:cNvSpPr txBox="1">
            <a:spLocks/>
          </p:cNvSpPr>
          <p:nvPr/>
        </p:nvSpPr>
        <p:spPr>
          <a:xfrm>
            <a:off x="8306635" y="2087213"/>
            <a:ext cx="2633385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+mn-ea"/>
              </a:rPr>
              <a:t>小区内部主要道口、行走路线上的摄像头点位的。</a:t>
            </a:r>
          </a:p>
        </p:txBody>
      </p:sp>
      <p:sp>
        <p:nvSpPr>
          <p:cNvPr id="20" name="文本占位符 131">
            <a:extLst>
              <a:ext uri="{FF2B5EF4-FFF2-40B4-BE49-F238E27FC236}">
                <a16:creationId xmlns:a16="http://schemas.microsoft.com/office/drawing/2014/main" id="{BEBBBB4B-6F2A-4880-A2F2-1A48D1B280D1}"/>
              </a:ext>
            </a:extLst>
          </p:cNvPr>
          <p:cNvSpPr txBox="1">
            <a:spLocks/>
          </p:cNvSpPr>
          <p:nvPr/>
        </p:nvSpPr>
        <p:spPr>
          <a:xfrm>
            <a:off x="8306635" y="4065236"/>
            <a:ext cx="2633385" cy="7023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600">
                <a:latin typeface="+mn-ea"/>
              </a:rPr>
              <a:t>小区内部主要道口、行走路线上的摄像头点位的。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EB12584-33F8-45A6-891D-D18F0BFC8DCE}"/>
              </a:ext>
            </a:extLst>
          </p:cNvPr>
          <p:cNvSpPr txBox="1"/>
          <p:nvPr/>
        </p:nvSpPr>
        <p:spPr>
          <a:xfrm>
            <a:off x="5708714" y="1264721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阶段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1D9A5C7-A76A-4DA5-B5BA-B4083E5C52CE}"/>
              </a:ext>
            </a:extLst>
          </p:cNvPr>
          <p:cNvSpPr txBox="1"/>
          <p:nvPr/>
        </p:nvSpPr>
        <p:spPr>
          <a:xfrm>
            <a:off x="5708714" y="2253733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阶段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5B9B7FA-725C-44A2-827F-8CB31B07DB76}"/>
              </a:ext>
            </a:extLst>
          </p:cNvPr>
          <p:cNvSpPr txBox="1"/>
          <p:nvPr/>
        </p:nvSpPr>
        <p:spPr>
          <a:xfrm>
            <a:off x="5708714" y="3242745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阶段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D364446-13B9-4A87-A914-3F5D9676344E}"/>
              </a:ext>
            </a:extLst>
          </p:cNvPr>
          <p:cNvSpPr txBox="1"/>
          <p:nvPr/>
        </p:nvSpPr>
        <p:spPr>
          <a:xfrm>
            <a:off x="5708714" y="423175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阶段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DAFDC0-D06C-4308-BC0D-B454BF240650}"/>
              </a:ext>
            </a:extLst>
          </p:cNvPr>
          <p:cNvSpPr txBox="1"/>
          <p:nvPr/>
        </p:nvSpPr>
        <p:spPr>
          <a:xfrm>
            <a:off x="5708714" y="5220767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阶段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399136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69136E-CDD8-4A5D-A68E-A74E0E9A2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理论方法选择路径</a:t>
            </a:r>
          </a:p>
        </p:txBody>
      </p:sp>
      <p:cxnSp>
        <p:nvCxnSpPr>
          <p:cNvPr id="3" name="肘形连接符 74">
            <a:extLst>
              <a:ext uri="{FF2B5EF4-FFF2-40B4-BE49-F238E27FC236}">
                <a16:creationId xmlns:a16="http://schemas.microsoft.com/office/drawing/2014/main" id="{173A2742-4596-4ADB-B04E-B6DD485E1575}"/>
              </a:ext>
            </a:extLst>
          </p:cNvPr>
          <p:cNvCxnSpPr>
            <a:stCxn id="6" idx="0"/>
            <a:endCxn id="19" idx="2"/>
          </p:cNvCxnSpPr>
          <p:nvPr/>
        </p:nvCxnSpPr>
        <p:spPr>
          <a:xfrm rot="5400000" flipH="1" flipV="1">
            <a:off x="4397774" y="1076725"/>
            <a:ext cx="409578" cy="2986872"/>
          </a:xfrm>
          <a:prstGeom prst="bentConnector3">
            <a:avLst/>
          </a:prstGeom>
          <a:ln w="158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76">
            <a:extLst>
              <a:ext uri="{FF2B5EF4-FFF2-40B4-BE49-F238E27FC236}">
                <a16:creationId xmlns:a16="http://schemas.microsoft.com/office/drawing/2014/main" id="{E796D8E2-F88A-4A9B-9E6E-DB02999556E7}"/>
              </a:ext>
            </a:extLst>
          </p:cNvPr>
          <p:cNvCxnSpPr>
            <a:stCxn id="9" idx="0"/>
            <a:endCxn id="18" idx="2"/>
          </p:cNvCxnSpPr>
          <p:nvPr/>
        </p:nvCxnSpPr>
        <p:spPr>
          <a:xfrm rot="16200000" flipV="1">
            <a:off x="7333271" y="1128105"/>
            <a:ext cx="409575" cy="2884115"/>
          </a:xfrm>
          <a:prstGeom prst="bentConnector3">
            <a:avLst/>
          </a:prstGeom>
          <a:ln w="158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82">
            <a:extLst>
              <a:ext uri="{FF2B5EF4-FFF2-40B4-BE49-F238E27FC236}">
                <a16:creationId xmlns:a16="http://schemas.microsoft.com/office/drawing/2014/main" id="{2F632762-4999-4A17-86E5-2C6864B7EBE8}"/>
              </a:ext>
            </a:extLst>
          </p:cNvPr>
          <p:cNvCxnSpPr>
            <a:stCxn id="12" idx="0"/>
            <a:endCxn id="15" idx="0"/>
          </p:cNvCxnSpPr>
          <p:nvPr/>
        </p:nvCxnSpPr>
        <p:spPr>
          <a:xfrm rot="5400000" flipH="1" flipV="1">
            <a:off x="3102777" y="2798763"/>
            <a:ext cx="12700" cy="3362325"/>
          </a:xfrm>
          <a:prstGeom prst="bentConnector3">
            <a:avLst>
              <a:gd name="adj1" fmla="val 1800000"/>
            </a:avLst>
          </a:prstGeom>
          <a:ln w="158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ïṩľïdê">
            <a:extLst>
              <a:ext uri="{FF2B5EF4-FFF2-40B4-BE49-F238E27FC236}">
                <a16:creationId xmlns:a16="http://schemas.microsoft.com/office/drawing/2014/main" id="{5DB847B2-6EA2-412A-9B79-4C64CC64D189}"/>
              </a:ext>
            </a:extLst>
          </p:cNvPr>
          <p:cNvSpPr/>
          <p:nvPr/>
        </p:nvSpPr>
        <p:spPr>
          <a:xfrm>
            <a:off x="2281628" y="2774950"/>
            <a:ext cx="1654998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7" name="ísḻîḓe">
            <a:extLst>
              <a:ext uri="{FF2B5EF4-FFF2-40B4-BE49-F238E27FC236}">
                <a16:creationId xmlns:a16="http://schemas.microsoft.com/office/drawing/2014/main" id="{BD11C859-7D6E-4D39-8CCD-C7BBAB61F308}"/>
              </a:ext>
            </a:extLst>
          </p:cNvPr>
          <p:cNvSpPr/>
          <p:nvPr/>
        </p:nvSpPr>
        <p:spPr>
          <a:xfrm>
            <a:off x="2281628" y="3594311"/>
            <a:ext cx="1654998" cy="476039"/>
          </a:xfrm>
          <a:prstGeom prst="rect">
            <a:avLst/>
          </a:pr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latin typeface="+mj-ea"/>
                <a:ea typeface="+mj-ea"/>
              </a:rPr>
              <a:t>理论</a:t>
            </a:r>
            <a:r>
              <a:rPr lang="en-US" altLang="zh-CN">
                <a:latin typeface="+mj-ea"/>
                <a:ea typeface="+mj-ea"/>
              </a:rPr>
              <a:t>2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8" name="i$ļíḑè">
            <a:extLst>
              <a:ext uri="{FF2B5EF4-FFF2-40B4-BE49-F238E27FC236}">
                <a16:creationId xmlns:a16="http://schemas.microsoft.com/office/drawing/2014/main" id="{5CEFE6A8-AA78-4309-9BE1-D90BE5D14CD5}"/>
              </a:ext>
            </a:extLst>
          </p:cNvPr>
          <p:cNvSpPr/>
          <p:nvPr/>
        </p:nvSpPr>
        <p:spPr>
          <a:xfrm>
            <a:off x="2899577" y="3021429"/>
            <a:ext cx="419100" cy="32640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9" name="ïṩļïḋè">
            <a:extLst>
              <a:ext uri="{FF2B5EF4-FFF2-40B4-BE49-F238E27FC236}">
                <a16:creationId xmlns:a16="http://schemas.microsoft.com/office/drawing/2014/main" id="{3E15DEDD-A83C-4C30-9AE0-264BF76444A8}"/>
              </a:ext>
            </a:extLst>
          </p:cNvPr>
          <p:cNvSpPr/>
          <p:nvPr/>
        </p:nvSpPr>
        <p:spPr>
          <a:xfrm>
            <a:off x="8152616" y="2774950"/>
            <a:ext cx="1654998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0" name="îŝḷiḋê">
            <a:extLst>
              <a:ext uri="{FF2B5EF4-FFF2-40B4-BE49-F238E27FC236}">
                <a16:creationId xmlns:a16="http://schemas.microsoft.com/office/drawing/2014/main" id="{FC11B04A-82F9-4C77-99A6-FF2F24F14BC9}"/>
              </a:ext>
            </a:extLst>
          </p:cNvPr>
          <p:cNvSpPr/>
          <p:nvPr/>
        </p:nvSpPr>
        <p:spPr>
          <a:xfrm>
            <a:off x="8152616" y="3594311"/>
            <a:ext cx="1654998" cy="476039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理论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3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1" name="iṣ1ídê">
            <a:extLst>
              <a:ext uri="{FF2B5EF4-FFF2-40B4-BE49-F238E27FC236}">
                <a16:creationId xmlns:a16="http://schemas.microsoft.com/office/drawing/2014/main" id="{335206B4-9DC2-4D07-92EC-5FDEDD279E4B}"/>
              </a:ext>
            </a:extLst>
          </p:cNvPr>
          <p:cNvSpPr/>
          <p:nvPr/>
        </p:nvSpPr>
        <p:spPr>
          <a:xfrm>
            <a:off x="8770565" y="3021429"/>
            <a:ext cx="419100" cy="32640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2" name="iṩḷíḓê">
            <a:extLst>
              <a:ext uri="{FF2B5EF4-FFF2-40B4-BE49-F238E27FC236}">
                <a16:creationId xmlns:a16="http://schemas.microsoft.com/office/drawing/2014/main" id="{D1B41542-EB1B-40B8-8AD5-81406A45DD8C}"/>
              </a:ext>
            </a:extLst>
          </p:cNvPr>
          <p:cNvSpPr/>
          <p:nvPr/>
        </p:nvSpPr>
        <p:spPr>
          <a:xfrm>
            <a:off x="594116" y="4479925"/>
            <a:ext cx="1654998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3" name="îšḷiḋe">
            <a:extLst>
              <a:ext uri="{FF2B5EF4-FFF2-40B4-BE49-F238E27FC236}">
                <a16:creationId xmlns:a16="http://schemas.microsoft.com/office/drawing/2014/main" id="{FC364D60-9C3A-4276-9063-996AAB289279}"/>
              </a:ext>
            </a:extLst>
          </p:cNvPr>
          <p:cNvSpPr/>
          <p:nvPr/>
        </p:nvSpPr>
        <p:spPr>
          <a:xfrm>
            <a:off x="594116" y="5299286"/>
            <a:ext cx="1654998" cy="476039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理论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4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4" name="í$liḍé">
            <a:extLst>
              <a:ext uri="{FF2B5EF4-FFF2-40B4-BE49-F238E27FC236}">
                <a16:creationId xmlns:a16="http://schemas.microsoft.com/office/drawing/2014/main" id="{C8DC0256-4A67-4D0C-BBC6-A45F5F9EE1B1}"/>
              </a:ext>
            </a:extLst>
          </p:cNvPr>
          <p:cNvSpPr/>
          <p:nvPr/>
        </p:nvSpPr>
        <p:spPr>
          <a:xfrm>
            <a:off x="1212065" y="4726404"/>
            <a:ext cx="419100" cy="32640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5" name="îṩḷîdè">
            <a:extLst>
              <a:ext uri="{FF2B5EF4-FFF2-40B4-BE49-F238E27FC236}">
                <a16:creationId xmlns:a16="http://schemas.microsoft.com/office/drawing/2014/main" id="{A8E4FFEA-7D3D-4FB5-96F3-5480425DED52}"/>
              </a:ext>
            </a:extLst>
          </p:cNvPr>
          <p:cNvSpPr/>
          <p:nvPr/>
        </p:nvSpPr>
        <p:spPr>
          <a:xfrm>
            <a:off x="3956441" y="4479925"/>
            <a:ext cx="1654998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6" name="îṣľîḓe">
            <a:extLst>
              <a:ext uri="{FF2B5EF4-FFF2-40B4-BE49-F238E27FC236}">
                <a16:creationId xmlns:a16="http://schemas.microsoft.com/office/drawing/2014/main" id="{A07DAB53-11F7-451F-A004-22666F4998F5}"/>
              </a:ext>
            </a:extLst>
          </p:cNvPr>
          <p:cNvSpPr/>
          <p:nvPr/>
        </p:nvSpPr>
        <p:spPr>
          <a:xfrm>
            <a:off x="3956441" y="5299286"/>
            <a:ext cx="1654998" cy="476039"/>
          </a:xfrm>
          <a:prstGeom prst="rect">
            <a:avLst/>
          </a:pr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latin typeface="+mj-ea"/>
                <a:ea typeface="+mj-ea"/>
              </a:rPr>
              <a:t>理论</a:t>
            </a:r>
            <a:r>
              <a:rPr lang="en-US" altLang="zh-CN">
                <a:latin typeface="+mj-ea"/>
                <a:ea typeface="+mj-ea"/>
              </a:rPr>
              <a:t>5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7" name="îSlîḓê">
            <a:extLst>
              <a:ext uri="{FF2B5EF4-FFF2-40B4-BE49-F238E27FC236}">
                <a16:creationId xmlns:a16="http://schemas.microsoft.com/office/drawing/2014/main" id="{A66E37D0-720A-4BDF-A5A9-801DFDBAB430}"/>
              </a:ext>
            </a:extLst>
          </p:cNvPr>
          <p:cNvSpPr/>
          <p:nvPr/>
        </p:nvSpPr>
        <p:spPr>
          <a:xfrm>
            <a:off x="4574390" y="4726404"/>
            <a:ext cx="419100" cy="32640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8" name="îSľíḋé">
            <a:extLst>
              <a:ext uri="{FF2B5EF4-FFF2-40B4-BE49-F238E27FC236}">
                <a16:creationId xmlns:a16="http://schemas.microsoft.com/office/drawing/2014/main" id="{76DFC78E-A4A3-435D-9E70-2E47F910F758}"/>
              </a:ext>
            </a:extLst>
          </p:cNvPr>
          <p:cNvSpPr/>
          <p:nvPr/>
        </p:nvSpPr>
        <p:spPr>
          <a:xfrm>
            <a:off x="5268501" y="1069975"/>
            <a:ext cx="1654998" cy="1295400"/>
          </a:xfrm>
          <a:prstGeom prst="rect">
            <a:avLst/>
          </a:prstGeom>
          <a:noFill/>
          <a:ln w="3175">
            <a:solidFill>
              <a:schemeClr val="accent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9" name="išľîḋè">
            <a:extLst>
              <a:ext uri="{FF2B5EF4-FFF2-40B4-BE49-F238E27FC236}">
                <a16:creationId xmlns:a16="http://schemas.microsoft.com/office/drawing/2014/main" id="{40A77714-9B3F-4EB0-9ACE-F075B61CDE17}"/>
              </a:ext>
            </a:extLst>
          </p:cNvPr>
          <p:cNvSpPr/>
          <p:nvPr/>
        </p:nvSpPr>
        <p:spPr>
          <a:xfrm>
            <a:off x="5268500" y="1889334"/>
            <a:ext cx="1654998" cy="476038"/>
          </a:xfrm>
          <a:prstGeom prst="rect">
            <a:avLst/>
          </a:pr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latin typeface="+mj-ea"/>
                <a:ea typeface="+mj-ea"/>
              </a:rPr>
              <a:t>理论</a:t>
            </a:r>
            <a:r>
              <a:rPr lang="en-US" altLang="zh-CN">
                <a:latin typeface="+mj-ea"/>
                <a:ea typeface="+mj-ea"/>
              </a:rPr>
              <a:t>1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0" name="iṧḻíḑê">
            <a:extLst>
              <a:ext uri="{FF2B5EF4-FFF2-40B4-BE49-F238E27FC236}">
                <a16:creationId xmlns:a16="http://schemas.microsoft.com/office/drawing/2014/main" id="{5FF48377-9FD5-4FE2-8436-D725E14E1051}"/>
              </a:ext>
            </a:extLst>
          </p:cNvPr>
          <p:cNvSpPr/>
          <p:nvPr/>
        </p:nvSpPr>
        <p:spPr>
          <a:xfrm>
            <a:off x="5848357" y="1243449"/>
            <a:ext cx="495294" cy="472412"/>
          </a:xfrm>
          <a:custGeom>
            <a:avLst/>
            <a:gdLst>
              <a:gd name="connsiteX0" fmla="*/ 0 w 574179"/>
              <a:gd name="connsiteY0" fmla="*/ 451358 h 547653"/>
              <a:gd name="connsiteX1" fmla="*/ 574179 w 574179"/>
              <a:gd name="connsiteY1" fmla="*/ 451358 h 547653"/>
              <a:gd name="connsiteX2" fmla="*/ 574179 w 574179"/>
              <a:gd name="connsiteY2" fmla="*/ 475432 h 547653"/>
              <a:gd name="connsiteX3" fmla="*/ 531137 w 574179"/>
              <a:gd name="connsiteY3" fmla="*/ 547653 h 547653"/>
              <a:gd name="connsiteX4" fmla="*/ 42181 w 574179"/>
              <a:gd name="connsiteY4" fmla="*/ 547653 h 547653"/>
              <a:gd name="connsiteX5" fmla="*/ 0 w 574179"/>
              <a:gd name="connsiteY5" fmla="*/ 475432 h 547653"/>
              <a:gd name="connsiteX6" fmla="*/ 392503 w 574179"/>
              <a:gd name="connsiteY6" fmla="*/ 318175 h 547653"/>
              <a:gd name="connsiteX7" fmla="*/ 416711 w 574179"/>
              <a:gd name="connsiteY7" fmla="*/ 337076 h 547653"/>
              <a:gd name="connsiteX8" fmla="*/ 419305 w 574179"/>
              <a:gd name="connsiteY8" fmla="*/ 345668 h 547653"/>
              <a:gd name="connsiteX9" fmla="*/ 395097 w 574179"/>
              <a:gd name="connsiteY9" fmla="*/ 343091 h 547653"/>
              <a:gd name="connsiteX10" fmla="*/ 298695 w 574179"/>
              <a:gd name="connsiteY10" fmla="*/ 263188 h 547653"/>
              <a:gd name="connsiteX11" fmla="*/ 320244 w 574179"/>
              <a:gd name="connsiteY11" fmla="*/ 272640 h 547653"/>
              <a:gd name="connsiteX12" fmla="*/ 330588 w 574179"/>
              <a:gd name="connsiteY12" fmla="*/ 270062 h 547653"/>
              <a:gd name="connsiteX13" fmla="*/ 377997 w 574179"/>
              <a:gd name="connsiteY13" fmla="*/ 307013 h 547653"/>
              <a:gd name="connsiteX14" fmla="*/ 377997 w 574179"/>
              <a:gd name="connsiteY14" fmla="*/ 341385 h 547653"/>
              <a:gd name="connsiteX15" fmla="*/ 308177 w 574179"/>
              <a:gd name="connsiteY15" fmla="*/ 338807 h 547653"/>
              <a:gd name="connsiteX16" fmla="*/ 320247 w 574179"/>
              <a:gd name="connsiteY16" fmla="*/ 224505 h 547653"/>
              <a:gd name="connsiteX17" fmla="*/ 336603 w 574179"/>
              <a:gd name="connsiteY17" fmla="*/ 241694 h 547653"/>
              <a:gd name="connsiteX18" fmla="*/ 335742 w 574179"/>
              <a:gd name="connsiteY18" fmla="*/ 246851 h 547653"/>
              <a:gd name="connsiteX19" fmla="*/ 433876 w 574179"/>
              <a:gd name="connsiteY19" fmla="*/ 324202 h 547653"/>
              <a:gd name="connsiteX20" fmla="*/ 435597 w 574179"/>
              <a:gd name="connsiteY20" fmla="*/ 325921 h 547653"/>
              <a:gd name="connsiteX21" fmla="*/ 446788 w 574179"/>
              <a:gd name="connsiteY21" fmla="*/ 364597 h 547653"/>
              <a:gd name="connsiteX22" fmla="*/ 499298 w 574179"/>
              <a:gd name="connsiteY22" fmla="*/ 380926 h 547653"/>
              <a:gd name="connsiteX23" fmla="*/ 499298 w 574179"/>
              <a:gd name="connsiteY23" fmla="*/ 438510 h 547653"/>
              <a:gd name="connsiteX24" fmla="*/ 74052 w 574179"/>
              <a:gd name="connsiteY24" fmla="*/ 438510 h 547653"/>
              <a:gd name="connsiteX25" fmla="*/ 74052 w 574179"/>
              <a:gd name="connsiteY25" fmla="*/ 380926 h 547653"/>
              <a:gd name="connsiteX26" fmla="*/ 286675 w 574179"/>
              <a:gd name="connsiteY26" fmla="*/ 352564 h 547653"/>
              <a:gd name="connsiteX27" fmla="*/ 439040 w 574179"/>
              <a:gd name="connsiteY27" fmla="*/ 362878 h 547653"/>
              <a:gd name="connsiteX28" fmla="*/ 428711 w 574179"/>
              <a:gd name="connsiteY28" fmla="*/ 329359 h 547653"/>
              <a:gd name="connsiteX29" fmla="*/ 332299 w 574179"/>
              <a:gd name="connsiteY29" fmla="*/ 252867 h 547653"/>
              <a:gd name="connsiteX30" fmla="*/ 320247 w 574179"/>
              <a:gd name="connsiteY30" fmla="*/ 258024 h 547653"/>
              <a:gd name="connsiteX31" fmla="*/ 303031 w 574179"/>
              <a:gd name="connsiteY31" fmla="*/ 241694 h 547653"/>
              <a:gd name="connsiteX32" fmla="*/ 320247 w 574179"/>
              <a:gd name="connsiteY32" fmla="*/ 224505 h 547653"/>
              <a:gd name="connsiteX33" fmla="*/ 299567 w 574179"/>
              <a:gd name="connsiteY33" fmla="*/ 186650 h 547653"/>
              <a:gd name="connsiteX34" fmla="*/ 427837 w 574179"/>
              <a:gd name="connsiteY34" fmla="*/ 215021 h 547653"/>
              <a:gd name="connsiteX35" fmla="*/ 433002 w 574179"/>
              <a:gd name="connsiteY35" fmla="*/ 217600 h 547653"/>
              <a:gd name="connsiteX36" fmla="*/ 438168 w 574179"/>
              <a:gd name="connsiteY36" fmla="*/ 220179 h 547653"/>
              <a:gd name="connsiteX37" fmla="*/ 442472 w 574179"/>
              <a:gd name="connsiteY37" fmla="*/ 225337 h 547653"/>
              <a:gd name="connsiteX38" fmla="*/ 445915 w 574179"/>
              <a:gd name="connsiteY38" fmla="*/ 230496 h 547653"/>
              <a:gd name="connsiteX39" fmla="*/ 447637 w 574179"/>
              <a:gd name="connsiteY39" fmla="*/ 237374 h 547653"/>
              <a:gd name="connsiteX40" fmla="*/ 449359 w 574179"/>
              <a:gd name="connsiteY40" fmla="*/ 241672 h 547653"/>
              <a:gd name="connsiteX41" fmla="*/ 462272 w 574179"/>
              <a:gd name="connsiteY41" fmla="*/ 352576 h 547653"/>
              <a:gd name="connsiteX42" fmla="*/ 457968 w 574179"/>
              <a:gd name="connsiteY42" fmla="*/ 351716 h 547653"/>
              <a:gd name="connsiteX43" fmla="*/ 448498 w 574179"/>
              <a:gd name="connsiteY43" fmla="*/ 321626 h 547653"/>
              <a:gd name="connsiteX44" fmla="*/ 446776 w 574179"/>
              <a:gd name="connsiteY44" fmla="*/ 315608 h 547653"/>
              <a:gd name="connsiteX45" fmla="*/ 351219 w 574179"/>
              <a:gd name="connsiteY45" fmla="*/ 240812 h 547653"/>
              <a:gd name="connsiteX46" fmla="*/ 320228 w 574179"/>
              <a:gd name="connsiteY46" fmla="*/ 210722 h 547653"/>
              <a:gd name="connsiteX47" fmla="*/ 293541 w 574179"/>
              <a:gd name="connsiteY47" fmla="*/ 226197 h 547653"/>
              <a:gd name="connsiteX48" fmla="*/ 290958 w 574179"/>
              <a:gd name="connsiteY48" fmla="*/ 203844 h 547653"/>
              <a:gd name="connsiteX49" fmla="*/ 274612 w 574179"/>
              <a:gd name="connsiteY49" fmla="*/ 186650 h 547653"/>
              <a:gd name="connsiteX50" fmla="*/ 282360 w 574179"/>
              <a:gd name="connsiteY50" fmla="*/ 203844 h 547653"/>
              <a:gd name="connsiteX51" fmla="*/ 283221 w 574179"/>
              <a:gd name="connsiteY51" fmla="*/ 203844 h 547653"/>
              <a:gd name="connsiteX52" fmla="*/ 265143 w 574179"/>
              <a:gd name="connsiteY52" fmla="*/ 338820 h 547653"/>
              <a:gd name="connsiteX53" fmla="*/ 195412 w 574179"/>
              <a:gd name="connsiteY53" fmla="*/ 341400 h 547653"/>
              <a:gd name="connsiteX54" fmla="*/ 195412 w 574179"/>
              <a:gd name="connsiteY54" fmla="*/ 266604 h 547653"/>
              <a:gd name="connsiteX55" fmla="*/ 186803 w 574179"/>
              <a:gd name="connsiteY55" fmla="*/ 269183 h 547653"/>
              <a:gd name="connsiteX56" fmla="*/ 178194 w 574179"/>
              <a:gd name="connsiteY56" fmla="*/ 343119 h 547653"/>
              <a:gd name="connsiteX57" fmla="*/ 111907 w 574179"/>
              <a:gd name="connsiteY57" fmla="*/ 352576 h 547653"/>
              <a:gd name="connsiteX58" fmla="*/ 124820 w 574179"/>
              <a:gd name="connsiteY58" fmla="*/ 241672 h 547653"/>
              <a:gd name="connsiteX59" fmla="*/ 125681 w 574179"/>
              <a:gd name="connsiteY59" fmla="*/ 237373 h 547653"/>
              <a:gd name="connsiteX60" fmla="*/ 128264 w 574179"/>
              <a:gd name="connsiteY60" fmla="*/ 230496 h 547653"/>
              <a:gd name="connsiteX61" fmla="*/ 131707 w 574179"/>
              <a:gd name="connsiteY61" fmla="*/ 226197 h 547653"/>
              <a:gd name="connsiteX62" fmla="*/ 136011 w 574179"/>
              <a:gd name="connsiteY62" fmla="*/ 220179 h 547653"/>
              <a:gd name="connsiteX63" fmla="*/ 141177 w 574179"/>
              <a:gd name="connsiteY63" fmla="*/ 217600 h 547653"/>
              <a:gd name="connsiteX64" fmla="*/ 145481 w 574179"/>
              <a:gd name="connsiteY64" fmla="*/ 215021 h 547653"/>
              <a:gd name="connsiteX65" fmla="*/ 274612 w 574179"/>
              <a:gd name="connsiteY65" fmla="*/ 186650 h 547653"/>
              <a:gd name="connsiteX66" fmla="*/ 287089 w 574179"/>
              <a:gd name="connsiteY66" fmla="*/ 0 h 547653"/>
              <a:gd name="connsiteX67" fmla="*/ 369292 w 574179"/>
              <a:gd name="connsiteY67" fmla="*/ 89871 h 547653"/>
              <a:gd name="connsiteX68" fmla="*/ 287089 w 574179"/>
              <a:gd name="connsiteY68" fmla="*/ 179742 h 547653"/>
              <a:gd name="connsiteX69" fmla="*/ 204886 w 574179"/>
              <a:gd name="connsiteY69" fmla="*/ 89871 h 547653"/>
              <a:gd name="connsiteX70" fmla="*/ 287089 w 574179"/>
              <a:gd name="connsiteY70" fmla="*/ 0 h 54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74179" h="547653">
                <a:moveTo>
                  <a:pt x="0" y="451358"/>
                </a:moveTo>
                <a:lnTo>
                  <a:pt x="574179" y="451358"/>
                </a:lnTo>
                <a:lnTo>
                  <a:pt x="574179" y="475432"/>
                </a:lnTo>
                <a:lnTo>
                  <a:pt x="531137" y="547653"/>
                </a:lnTo>
                <a:lnTo>
                  <a:pt x="42181" y="547653"/>
                </a:lnTo>
                <a:lnTo>
                  <a:pt x="0" y="475432"/>
                </a:lnTo>
                <a:close/>
                <a:moveTo>
                  <a:pt x="392503" y="318175"/>
                </a:moveTo>
                <a:lnTo>
                  <a:pt x="416711" y="337076"/>
                </a:lnTo>
                <a:lnTo>
                  <a:pt x="419305" y="345668"/>
                </a:lnTo>
                <a:cubicBezTo>
                  <a:pt x="411524" y="344809"/>
                  <a:pt x="403743" y="343950"/>
                  <a:pt x="395097" y="343091"/>
                </a:cubicBezTo>
                <a:close/>
                <a:moveTo>
                  <a:pt x="298695" y="263188"/>
                </a:moveTo>
                <a:cubicBezTo>
                  <a:pt x="304729" y="269203"/>
                  <a:pt x="311625" y="272640"/>
                  <a:pt x="320244" y="272640"/>
                </a:cubicBezTo>
                <a:cubicBezTo>
                  <a:pt x="323692" y="272640"/>
                  <a:pt x="327140" y="271781"/>
                  <a:pt x="330588" y="270062"/>
                </a:cubicBezTo>
                <a:lnTo>
                  <a:pt x="377997" y="307013"/>
                </a:lnTo>
                <a:lnTo>
                  <a:pt x="377997" y="341385"/>
                </a:lnTo>
                <a:cubicBezTo>
                  <a:pt x="356448" y="339666"/>
                  <a:pt x="333174" y="338807"/>
                  <a:pt x="308177" y="338807"/>
                </a:cubicBezTo>
                <a:close/>
                <a:moveTo>
                  <a:pt x="320247" y="224505"/>
                </a:moveTo>
                <a:cubicBezTo>
                  <a:pt x="329716" y="224505"/>
                  <a:pt x="336603" y="232240"/>
                  <a:pt x="336603" y="241694"/>
                </a:cubicBezTo>
                <a:cubicBezTo>
                  <a:pt x="336603" y="243413"/>
                  <a:pt x="336603" y="245132"/>
                  <a:pt x="335742" y="246851"/>
                </a:cubicBezTo>
                <a:lnTo>
                  <a:pt x="433876" y="324202"/>
                </a:lnTo>
                <a:cubicBezTo>
                  <a:pt x="434736" y="325062"/>
                  <a:pt x="434736" y="325062"/>
                  <a:pt x="435597" y="325921"/>
                </a:cubicBezTo>
                <a:lnTo>
                  <a:pt x="446788" y="364597"/>
                </a:lnTo>
                <a:cubicBezTo>
                  <a:pt x="488107" y="372332"/>
                  <a:pt x="499298" y="380926"/>
                  <a:pt x="499298" y="380926"/>
                </a:cubicBezTo>
                <a:lnTo>
                  <a:pt x="499298" y="438510"/>
                </a:lnTo>
                <a:lnTo>
                  <a:pt x="74052" y="438510"/>
                </a:lnTo>
                <a:lnTo>
                  <a:pt x="74052" y="380926"/>
                </a:lnTo>
                <a:cubicBezTo>
                  <a:pt x="74052" y="380926"/>
                  <a:pt x="109346" y="352564"/>
                  <a:pt x="286675" y="352564"/>
                </a:cubicBezTo>
                <a:cubicBezTo>
                  <a:pt x="358984" y="352564"/>
                  <a:pt x="406329" y="357721"/>
                  <a:pt x="439040" y="362878"/>
                </a:cubicBezTo>
                <a:lnTo>
                  <a:pt x="428711" y="329359"/>
                </a:lnTo>
                <a:lnTo>
                  <a:pt x="332299" y="252867"/>
                </a:lnTo>
                <a:cubicBezTo>
                  <a:pt x="328855" y="256305"/>
                  <a:pt x="324551" y="258024"/>
                  <a:pt x="320247" y="258024"/>
                </a:cubicBezTo>
                <a:cubicBezTo>
                  <a:pt x="310778" y="258024"/>
                  <a:pt x="303031" y="250289"/>
                  <a:pt x="303031" y="241694"/>
                </a:cubicBezTo>
                <a:cubicBezTo>
                  <a:pt x="303031" y="232240"/>
                  <a:pt x="310778" y="224505"/>
                  <a:pt x="320247" y="224505"/>
                </a:cubicBezTo>
                <a:close/>
                <a:moveTo>
                  <a:pt x="299567" y="186650"/>
                </a:moveTo>
                <a:cubicBezTo>
                  <a:pt x="359828" y="190089"/>
                  <a:pt x="425254" y="213301"/>
                  <a:pt x="427837" y="215021"/>
                </a:cubicBezTo>
                <a:cubicBezTo>
                  <a:pt x="430420" y="215021"/>
                  <a:pt x="431281" y="216740"/>
                  <a:pt x="433002" y="217600"/>
                </a:cubicBezTo>
                <a:cubicBezTo>
                  <a:pt x="434724" y="218460"/>
                  <a:pt x="436446" y="219319"/>
                  <a:pt x="438168" y="220179"/>
                </a:cubicBezTo>
                <a:cubicBezTo>
                  <a:pt x="439889" y="221899"/>
                  <a:pt x="440750" y="223618"/>
                  <a:pt x="442472" y="225337"/>
                </a:cubicBezTo>
                <a:cubicBezTo>
                  <a:pt x="443333" y="227057"/>
                  <a:pt x="445055" y="228776"/>
                  <a:pt x="445915" y="230496"/>
                </a:cubicBezTo>
                <a:cubicBezTo>
                  <a:pt x="446776" y="232215"/>
                  <a:pt x="447637" y="234794"/>
                  <a:pt x="447637" y="237374"/>
                </a:cubicBezTo>
                <a:cubicBezTo>
                  <a:pt x="448498" y="238233"/>
                  <a:pt x="449359" y="239953"/>
                  <a:pt x="449359" y="241672"/>
                </a:cubicBezTo>
                <a:lnTo>
                  <a:pt x="462272" y="352576"/>
                </a:lnTo>
                <a:cubicBezTo>
                  <a:pt x="460550" y="352576"/>
                  <a:pt x="459689" y="352576"/>
                  <a:pt x="457968" y="351716"/>
                </a:cubicBezTo>
                <a:lnTo>
                  <a:pt x="448498" y="321626"/>
                </a:lnTo>
                <a:lnTo>
                  <a:pt x="446776" y="315608"/>
                </a:lnTo>
                <a:lnTo>
                  <a:pt x="351219" y="240812"/>
                </a:lnTo>
                <a:cubicBezTo>
                  <a:pt x="351219" y="224478"/>
                  <a:pt x="337445" y="210722"/>
                  <a:pt x="320228" y="210722"/>
                </a:cubicBezTo>
                <a:cubicBezTo>
                  <a:pt x="309036" y="210722"/>
                  <a:pt x="299567" y="216740"/>
                  <a:pt x="293541" y="226197"/>
                </a:cubicBezTo>
                <a:lnTo>
                  <a:pt x="290958" y="203844"/>
                </a:lnTo>
                <a:close/>
                <a:moveTo>
                  <a:pt x="274612" y="186650"/>
                </a:moveTo>
                <a:lnTo>
                  <a:pt x="282360" y="203844"/>
                </a:lnTo>
                <a:lnTo>
                  <a:pt x="283221" y="203844"/>
                </a:lnTo>
                <a:lnTo>
                  <a:pt x="265143" y="338820"/>
                </a:lnTo>
                <a:cubicBezTo>
                  <a:pt x="239316" y="338820"/>
                  <a:pt x="216073" y="340540"/>
                  <a:pt x="195412" y="341400"/>
                </a:cubicBezTo>
                <a:lnTo>
                  <a:pt x="195412" y="266604"/>
                </a:lnTo>
                <a:cubicBezTo>
                  <a:pt x="192829" y="268323"/>
                  <a:pt x="189386" y="269183"/>
                  <a:pt x="186803" y="269183"/>
                </a:cubicBezTo>
                <a:lnTo>
                  <a:pt x="178194" y="343119"/>
                </a:lnTo>
                <a:cubicBezTo>
                  <a:pt x="149785" y="345698"/>
                  <a:pt x="128264" y="349137"/>
                  <a:pt x="111907" y="352576"/>
                </a:cubicBezTo>
                <a:lnTo>
                  <a:pt x="124820" y="241672"/>
                </a:lnTo>
                <a:cubicBezTo>
                  <a:pt x="124820" y="239953"/>
                  <a:pt x="125681" y="239093"/>
                  <a:pt x="125681" y="237373"/>
                </a:cubicBezTo>
                <a:cubicBezTo>
                  <a:pt x="126542" y="234794"/>
                  <a:pt x="126542" y="232215"/>
                  <a:pt x="128264" y="230496"/>
                </a:cubicBezTo>
                <a:cubicBezTo>
                  <a:pt x="129124" y="228776"/>
                  <a:pt x="129985" y="227057"/>
                  <a:pt x="131707" y="226197"/>
                </a:cubicBezTo>
                <a:cubicBezTo>
                  <a:pt x="132568" y="223618"/>
                  <a:pt x="134290" y="221899"/>
                  <a:pt x="136011" y="220179"/>
                </a:cubicBezTo>
                <a:cubicBezTo>
                  <a:pt x="137733" y="219319"/>
                  <a:pt x="139455" y="218460"/>
                  <a:pt x="141177" y="217600"/>
                </a:cubicBezTo>
                <a:cubicBezTo>
                  <a:pt x="142898" y="216740"/>
                  <a:pt x="143759" y="215021"/>
                  <a:pt x="145481" y="215021"/>
                </a:cubicBezTo>
                <a:cubicBezTo>
                  <a:pt x="148925" y="213301"/>
                  <a:pt x="214351" y="190089"/>
                  <a:pt x="274612" y="186650"/>
                </a:cubicBezTo>
                <a:close/>
                <a:moveTo>
                  <a:pt x="287089" y="0"/>
                </a:moveTo>
                <a:cubicBezTo>
                  <a:pt x="332488" y="0"/>
                  <a:pt x="369292" y="40237"/>
                  <a:pt x="369292" y="89871"/>
                </a:cubicBezTo>
                <a:cubicBezTo>
                  <a:pt x="369292" y="139505"/>
                  <a:pt x="332488" y="179742"/>
                  <a:pt x="287089" y="179742"/>
                </a:cubicBezTo>
                <a:cubicBezTo>
                  <a:pt x="241690" y="179742"/>
                  <a:pt x="204886" y="139505"/>
                  <a:pt x="204886" y="89871"/>
                </a:cubicBezTo>
                <a:cubicBezTo>
                  <a:pt x="204886" y="40237"/>
                  <a:pt x="241690" y="0"/>
                  <a:pt x="287089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cxnSp>
        <p:nvCxnSpPr>
          <p:cNvPr id="21" name="肘形连接符 82">
            <a:extLst>
              <a:ext uri="{FF2B5EF4-FFF2-40B4-BE49-F238E27FC236}">
                <a16:creationId xmlns:a16="http://schemas.microsoft.com/office/drawing/2014/main" id="{D6A9DEF1-8D23-4EDF-ABE5-407B245F9A0B}"/>
              </a:ext>
            </a:extLst>
          </p:cNvPr>
          <p:cNvCxnSpPr>
            <a:stCxn id="22" idx="0"/>
            <a:endCxn id="25" idx="0"/>
          </p:cNvCxnSpPr>
          <p:nvPr/>
        </p:nvCxnSpPr>
        <p:spPr>
          <a:xfrm rot="5400000" flipH="1" flipV="1">
            <a:off x="9006279" y="2798763"/>
            <a:ext cx="12700" cy="3362325"/>
          </a:xfrm>
          <a:prstGeom prst="bentConnector3">
            <a:avLst>
              <a:gd name="adj1" fmla="val 1800000"/>
            </a:avLst>
          </a:prstGeom>
          <a:ln w="158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ṩḷíḓê">
            <a:extLst>
              <a:ext uri="{FF2B5EF4-FFF2-40B4-BE49-F238E27FC236}">
                <a16:creationId xmlns:a16="http://schemas.microsoft.com/office/drawing/2014/main" id="{BE508DF3-3979-41B6-A747-1949B504796A}"/>
              </a:ext>
            </a:extLst>
          </p:cNvPr>
          <p:cNvSpPr/>
          <p:nvPr/>
        </p:nvSpPr>
        <p:spPr>
          <a:xfrm>
            <a:off x="6497618" y="4479925"/>
            <a:ext cx="1654998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23" name="îšḷiḋe">
            <a:extLst>
              <a:ext uri="{FF2B5EF4-FFF2-40B4-BE49-F238E27FC236}">
                <a16:creationId xmlns:a16="http://schemas.microsoft.com/office/drawing/2014/main" id="{6C57D6A9-F6F2-45EF-8301-7A3ABD9FA214}"/>
              </a:ext>
            </a:extLst>
          </p:cNvPr>
          <p:cNvSpPr/>
          <p:nvPr/>
        </p:nvSpPr>
        <p:spPr>
          <a:xfrm>
            <a:off x="6497618" y="5299286"/>
            <a:ext cx="1654998" cy="476039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理论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6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4" name="í$liḍé">
            <a:extLst>
              <a:ext uri="{FF2B5EF4-FFF2-40B4-BE49-F238E27FC236}">
                <a16:creationId xmlns:a16="http://schemas.microsoft.com/office/drawing/2014/main" id="{E677C586-3969-46DD-A952-F77B50A58DF5}"/>
              </a:ext>
            </a:extLst>
          </p:cNvPr>
          <p:cNvSpPr/>
          <p:nvPr/>
        </p:nvSpPr>
        <p:spPr>
          <a:xfrm>
            <a:off x="7115567" y="4726404"/>
            <a:ext cx="419100" cy="32640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25" name="îṩḷîdè">
            <a:extLst>
              <a:ext uri="{FF2B5EF4-FFF2-40B4-BE49-F238E27FC236}">
                <a16:creationId xmlns:a16="http://schemas.microsoft.com/office/drawing/2014/main" id="{41CC0B4E-563E-4E8D-A65E-12E08EA487AA}"/>
              </a:ext>
            </a:extLst>
          </p:cNvPr>
          <p:cNvSpPr/>
          <p:nvPr/>
        </p:nvSpPr>
        <p:spPr>
          <a:xfrm>
            <a:off x="9859943" y="4479925"/>
            <a:ext cx="1654998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26" name="îṣľîḓe">
            <a:extLst>
              <a:ext uri="{FF2B5EF4-FFF2-40B4-BE49-F238E27FC236}">
                <a16:creationId xmlns:a16="http://schemas.microsoft.com/office/drawing/2014/main" id="{927EDF84-4E9D-4183-BE2E-160F445F2801}"/>
              </a:ext>
            </a:extLst>
          </p:cNvPr>
          <p:cNvSpPr/>
          <p:nvPr/>
        </p:nvSpPr>
        <p:spPr>
          <a:xfrm>
            <a:off x="9859943" y="5299286"/>
            <a:ext cx="1654998" cy="476039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理论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7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7" name="îSlîḓê">
            <a:extLst>
              <a:ext uri="{FF2B5EF4-FFF2-40B4-BE49-F238E27FC236}">
                <a16:creationId xmlns:a16="http://schemas.microsoft.com/office/drawing/2014/main" id="{61A382C8-3561-4A99-A7E4-3D030D2108DB}"/>
              </a:ext>
            </a:extLst>
          </p:cNvPr>
          <p:cNvSpPr/>
          <p:nvPr/>
        </p:nvSpPr>
        <p:spPr>
          <a:xfrm>
            <a:off x="10477892" y="4726404"/>
            <a:ext cx="419100" cy="32640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3335E74-5BF8-4652-95A9-E8D4528C41A6}"/>
              </a:ext>
            </a:extLst>
          </p:cNvPr>
          <p:cNvCxnSpPr>
            <a:cxnSpLocks/>
          </p:cNvCxnSpPr>
          <p:nvPr/>
        </p:nvCxnSpPr>
        <p:spPr>
          <a:xfrm>
            <a:off x="8980115" y="4070350"/>
            <a:ext cx="0" cy="18415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9D32264-36A8-4C56-BB51-EA3675BF80D3}"/>
              </a:ext>
            </a:extLst>
          </p:cNvPr>
          <p:cNvCxnSpPr>
            <a:cxnSpLocks/>
          </p:cNvCxnSpPr>
          <p:nvPr/>
        </p:nvCxnSpPr>
        <p:spPr>
          <a:xfrm>
            <a:off x="3109127" y="4070350"/>
            <a:ext cx="0" cy="18415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8985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>
            <a:extLst>
              <a:ext uri="{FF2B5EF4-FFF2-40B4-BE49-F238E27FC236}">
                <a16:creationId xmlns:a16="http://schemas.microsoft.com/office/drawing/2014/main" id="{F422CDA2-21D6-4088-AEA4-5937808F8BC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7" b="15187"/>
          <a:stretch>
            <a:fillRect/>
          </a:stretch>
        </p:blipFill>
        <p:spPr/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A02D65-3681-46FA-9026-9E9722C859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点结论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1F57C72-5AC0-46AA-BD86-A8D5DC549A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小区内部主要道口、行走路线上的摄像头点位的智能化改造，满足对摄像。</a:t>
            </a:r>
          </a:p>
          <a:p>
            <a:endParaRPr lang="zh-CN" altLang="en-US">
              <a:latin typeface="+mn-ea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FB2A4D6-E526-4303-BFC8-FD7A8A363C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小区内部主要道口、行走路线上的摄像头点位的智能化改造，满足对摄像。</a:t>
            </a:r>
          </a:p>
          <a:p>
            <a:endParaRPr lang="zh-CN" altLang="en-US">
              <a:latin typeface="+mn-ea"/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F2A1A89-9CC1-42C5-B70B-46C015BCA4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>
                <a:latin typeface="+mn-ea"/>
              </a:rPr>
              <a:t>小区内部主要道口、行走路线上的摄像头点位的智能化改造，满足对摄像。</a:t>
            </a:r>
          </a:p>
          <a:p>
            <a:endParaRPr lang="zh-CN" altLang="en-US">
              <a:latin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A11CC65-82B3-4904-8E2A-98B69CCC238F}"/>
              </a:ext>
            </a:extLst>
          </p:cNvPr>
          <p:cNvSpPr/>
          <p:nvPr/>
        </p:nvSpPr>
        <p:spPr>
          <a:xfrm>
            <a:off x="1607494" y="2613787"/>
            <a:ext cx="2106312" cy="2106312"/>
          </a:xfrm>
          <a:prstGeom prst="ellipse">
            <a:avLst/>
          </a:prstGeom>
          <a:solidFill>
            <a:srgbClr val="FCFDFD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C6A3DE2-531A-4B5E-A8AC-77C438995FE7}"/>
              </a:ext>
            </a:extLst>
          </p:cNvPr>
          <p:cNvSpPr/>
          <p:nvPr/>
        </p:nvSpPr>
        <p:spPr>
          <a:xfrm>
            <a:off x="1727200" y="2724149"/>
            <a:ext cx="1866900" cy="1866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E392D5E-69EB-41AF-85F3-E7F7113E9F2B}"/>
              </a:ext>
            </a:extLst>
          </p:cNvPr>
          <p:cNvSpPr/>
          <p:nvPr/>
        </p:nvSpPr>
        <p:spPr>
          <a:xfrm>
            <a:off x="5042050" y="2613787"/>
            <a:ext cx="2106312" cy="2106312"/>
          </a:xfrm>
          <a:prstGeom prst="ellipse">
            <a:avLst/>
          </a:prstGeom>
          <a:solidFill>
            <a:srgbClr val="FCFDFD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794E8BD-0549-4A2D-9168-B480C684A583}"/>
              </a:ext>
            </a:extLst>
          </p:cNvPr>
          <p:cNvSpPr/>
          <p:nvPr/>
        </p:nvSpPr>
        <p:spPr>
          <a:xfrm>
            <a:off x="5162549" y="2724149"/>
            <a:ext cx="1866900" cy="1866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382527E-CA5C-4862-AB2B-1D75C29295C1}"/>
              </a:ext>
            </a:extLst>
          </p:cNvPr>
          <p:cNvSpPr/>
          <p:nvPr/>
        </p:nvSpPr>
        <p:spPr>
          <a:xfrm>
            <a:off x="8478194" y="2613787"/>
            <a:ext cx="2106312" cy="2106312"/>
          </a:xfrm>
          <a:prstGeom prst="ellipse">
            <a:avLst/>
          </a:prstGeom>
          <a:solidFill>
            <a:srgbClr val="FCFDFD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FA4BD97-2116-4338-8D29-C82FEC7F158D}"/>
              </a:ext>
            </a:extLst>
          </p:cNvPr>
          <p:cNvSpPr/>
          <p:nvPr/>
        </p:nvSpPr>
        <p:spPr>
          <a:xfrm>
            <a:off x="8597898" y="2724149"/>
            <a:ext cx="1866900" cy="1866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4989E0-680A-4EBB-A9F3-06CD308D1A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结论</a:t>
            </a:r>
            <a:r>
              <a:rPr lang="en-US" altLang="zh-CN"/>
              <a:t>1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C99D2EF-444C-41B8-88BA-67CF0E9D5D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结论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28A996C-D3D5-4421-9D54-0A19F8A0C2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结论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2C51ACE-8371-4D15-8B0E-BE3F5CCD3DF1}"/>
              </a:ext>
            </a:extLst>
          </p:cNvPr>
          <p:cNvSpPr/>
          <p:nvPr/>
        </p:nvSpPr>
        <p:spPr>
          <a:xfrm>
            <a:off x="2696210" y="3737894"/>
            <a:ext cx="845934" cy="804612"/>
          </a:xfrm>
          <a:custGeom>
            <a:avLst/>
            <a:gdLst>
              <a:gd name="connsiteX0" fmla="*/ 845934 w 845934"/>
              <a:gd name="connsiteY0" fmla="*/ 0 h 804612"/>
              <a:gd name="connsiteX1" fmla="*/ 836283 w 845934"/>
              <a:gd name="connsiteY1" fmla="*/ 63234 h 804612"/>
              <a:gd name="connsiteX2" fmla="*/ 17237 w 845934"/>
              <a:gd name="connsiteY2" fmla="*/ 803742 h 804612"/>
              <a:gd name="connsiteX3" fmla="*/ 0 w 845934"/>
              <a:gd name="connsiteY3" fmla="*/ 804612 h 80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934" h="804612">
                <a:moveTo>
                  <a:pt x="845934" y="0"/>
                </a:moveTo>
                <a:lnTo>
                  <a:pt x="836283" y="63234"/>
                </a:lnTo>
                <a:cubicBezTo>
                  <a:pt x="755459" y="458209"/>
                  <a:pt x="425175" y="762314"/>
                  <a:pt x="17237" y="803742"/>
                </a:cubicBezTo>
                <a:lnTo>
                  <a:pt x="0" y="8046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0232748-2820-4437-B19B-BF3AF7A37B8A}"/>
              </a:ext>
            </a:extLst>
          </p:cNvPr>
          <p:cNvSpPr/>
          <p:nvPr/>
        </p:nvSpPr>
        <p:spPr>
          <a:xfrm>
            <a:off x="6134500" y="3737894"/>
            <a:ext cx="845934" cy="804612"/>
          </a:xfrm>
          <a:custGeom>
            <a:avLst/>
            <a:gdLst>
              <a:gd name="connsiteX0" fmla="*/ 845934 w 845934"/>
              <a:gd name="connsiteY0" fmla="*/ 0 h 804612"/>
              <a:gd name="connsiteX1" fmla="*/ 836283 w 845934"/>
              <a:gd name="connsiteY1" fmla="*/ 63234 h 804612"/>
              <a:gd name="connsiteX2" fmla="*/ 17237 w 845934"/>
              <a:gd name="connsiteY2" fmla="*/ 803742 h 804612"/>
              <a:gd name="connsiteX3" fmla="*/ 0 w 845934"/>
              <a:gd name="connsiteY3" fmla="*/ 804612 h 80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934" h="804612">
                <a:moveTo>
                  <a:pt x="845934" y="0"/>
                </a:moveTo>
                <a:lnTo>
                  <a:pt x="836283" y="63234"/>
                </a:lnTo>
                <a:cubicBezTo>
                  <a:pt x="755459" y="458209"/>
                  <a:pt x="425175" y="762314"/>
                  <a:pt x="17237" y="803742"/>
                </a:cubicBezTo>
                <a:lnTo>
                  <a:pt x="0" y="8046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5D8CFAC-0A85-4F8C-A3B3-23188DC228B5}"/>
              </a:ext>
            </a:extLst>
          </p:cNvPr>
          <p:cNvSpPr/>
          <p:nvPr/>
        </p:nvSpPr>
        <p:spPr>
          <a:xfrm>
            <a:off x="9559625" y="3737894"/>
            <a:ext cx="845934" cy="804612"/>
          </a:xfrm>
          <a:custGeom>
            <a:avLst/>
            <a:gdLst>
              <a:gd name="connsiteX0" fmla="*/ 845934 w 845934"/>
              <a:gd name="connsiteY0" fmla="*/ 0 h 804612"/>
              <a:gd name="connsiteX1" fmla="*/ 836283 w 845934"/>
              <a:gd name="connsiteY1" fmla="*/ 63234 h 804612"/>
              <a:gd name="connsiteX2" fmla="*/ 17237 w 845934"/>
              <a:gd name="connsiteY2" fmla="*/ 803742 h 804612"/>
              <a:gd name="connsiteX3" fmla="*/ 0 w 845934"/>
              <a:gd name="connsiteY3" fmla="*/ 804612 h 80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934" h="804612">
                <a:moveTo>
                  <a:pt x="845934" y="0"/>
                </a:moveTo>
                <a:lnTo>
                  <a:pt x="836283" y="63234"/>
                </a:lnTo>
                <a:cubicBezTo>
                  <a:pt x="755459" y="458209"/>
                  <a:pt x="425175" y="762314"/>
                  <a:pt x="17237" y="803742"/>
                </a:cubicBezTo>
                <a:lnTo>
                  <a:pt x="0" y="8046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078872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8587C083-2226-478E-AADF-4F0314B927C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研究的主要成果</a:t>
            </a:r>
          </a:p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4FAD60-A003-4100-BD37-8981F91FDBE9}"/>
              </a:ext>
            </a:extLst>
          </p:cNvPr>
          <p:cNvSpPr txBox="1"/>
          <p:nvPr/>
        </p:nvSpPr>
        <p:spPr>
          <a:xfrm>
            <a:off x="1638111" y="2033715"/>
            <a:ext cx="9957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zh-CN" altLang="en-US" sz="5400" b="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6E83638-698D-4BF2-BF18-B13BF0A7B9D7}"/>
              </a:ext>
            </a:extLst>
          </p:cNvPr>
          <p:cNvCxnSpPr>
            <a:cxnSpLocks/>
          </p:cNvCxnSpPr>
          <p:nvPr/>
        </p:nvCxnSpPr>
        <p:spPr>
          <a:xfrm>
            <a:off x="2893512" y="2084492"/>
            <a:ext cx="0" cy="821776"/>
          </a:xfrm>
          <a:prstGeom prst="line">
            <a:avLst/>
          </a:prstGeom>
          <a:ln w="19050">
            <a:solidFill>
              <a:schemeClr val="accent3"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1">
            <a:extLst>
              <a:ext uri="{FF2B5EF4-FFF2-40B4-BE49-F238E27FC236}">
                <a16:creationId xmlns:a16="http://schemas.microsoft.com/office/drawing/2014/main" id="{F9F34A66-F825-4046-BC94-807183C789FA}"/>
              </a:ext>
            </a:extLst>
          </p:cNvPr>
          <p:cNvSpPr txBox="1">
            <a:spLocks/>
          </p:cNvSpPr>
          <p:nvPr/>
        </p:nvSpPr>
        <p:spPr>
          <a:xfrm>
            <a:off x="3293936" y="1926602"/>
            <a:ext cx="7577309" cy="113755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小区内部主要道口、行走路线上的摄像头点位的智能化改造，满足对摄像点位的人脸抓拍，应对小区内部人员流动频繁、盗窃频繁。小区内部主要道口、行走路线上的摄的方式发顺丰。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59C3A5B-7C24-46C2-B4CF-F6E04EC61F0E}"/>
              </a:ext>
            </a:extLst>
          </p:cNvPr>
          <p:cNvSpPr txBox="1"/>
          <p:nvPr/>
        </p:nvSpPr>
        <p:spPr>
          <a:xfrm>
            <a:off x="1638111" y="3797201"/>
            <a:ext cx="9957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zh-CN" altLang="en-US" sz="5400" b="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6195016-0BED-4B02-9166-25141E87E3B1}"/>
              </a:ext>
            </a:extLst>
          </p:cNvPr>
          <p:cNvCxnSpPr>
            <a:cxnSpLocks/>
          </p:cNvCxnSpPr>
          <p:nvPr/>
        </p:nvCxnSpPr>
        <p:spPr>
          <a:xfrm>
            <a:off x="2893512" y="3847978"/>
            <a:ext cx="0" cy="821776"/>
          </a:xfrm>
          <a:prstGeom prst="line">
            <a:avLst/>
          </a:prstGeom>
          <a:ln w="19050">
            <a:solidFill>
              <a:schemeClr val="accent3"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1">
            <a:extLst>
              <a:ext uri="{FF2B5EF4-FFF2-40B4-BE49-F238E27FC236}">
                <a16:creationId xmlns:a16="http://schemas.microsoft.com/office/drawing/2014/main" id="{8448E380-4C8B-41E4-86D9-970F1E27D8DF}"/>
              </a:ext>
            </a:extLst>
          </p:cNvPr>
          <p:cNvSpPr txBox="1">
            <a:spLocks/>
          </p:cNvSpPr>
          <p:nvPr/>
        </p:nvSpPr>
        <p:spPr>
          <a:xfrm>
            <a:off x="3293936" y="3690088"/>
            <a:ext cx="7577309" cy="113755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小区内部主要道口、行走路线上的摄像头点位的智能化改造，满足对摄像点位的人脸抓拍，应对小区内部人员流动频繁、盗窃频繁。小区内部主要道口、行走路线上的摄的方式发顺丰。</a:t>
            </a:r>
          </a:p>
        </p:txBody>
      </p:sp>
    </p:spTree>
    <p:extLst>
      <p:ext uri="{BB962C8B-B14F-4D97-AF65-F5344CB8AC3E}">
        <p14:creationId xmlns:p14="http://schemas.microsoft.com/office/powerpoint/2010/main" val="6063675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788C46C-8039-4BCC-BA03-6B6E0C9F5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主要获得数据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CE0068-9397-47B1-A492-F2DA1750D3E3}"/>
              </a:ext>
            </a:extLst>
          </p:cNvPr>
          <p:cNvSpPr txBox="1"/>
          <p:nvPr/>
        </p:nvSpPr>
        <p:spPr>
          <a:xfrm>
            <a:off x="1096802" y="866165"/>
            <a:ext cx="9961136" cy="121546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视频提供了功能强大的方法帮助您证明您的观点。</a:t>
            </a:r>
            <a:endParaRPr lang="en-US" altLang="zh-CN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视频提供了功能强大的方法帮助您证明您的观点。当您单击联机视频时，可以在想要添加的视频的嵌入代码中进行粘贴。您也可以键入一个关键字以联机搜索最适合您的文档的视频。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40D4E27-FD3C-47C5-8F51-700DC4A9F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6431772"/>
              </p:ext>
            </p:extLst>
          </p:nvPr>
        </p:nvGraphicFramePr>
        <p:xfrm>
          <a:off x="1004279" y="2856727"/>
          <a:ext cx="4702906" cy="345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13AA5C08-BFD4-4E66-9DD3-7036B5D378EF}"/>
              </a:ext>
            </a:extLst>
          </p:cNvPr>
          <p:cNvSpPr txBox="1"/>
          <p:nvPr/>
        </p:nvSpPr>
        <p:spPr>
          <a:xfrm>
            <a:off x="1096802" y="2458335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百分比数据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381A3AC-2F11-409A-99F6-DE86F3836900}"/>
              </a:ext>
            </a:extLst>
          </p:cNvPr>
          <p:cNvCxnSpPr/>
          <p:nvPr/>
        </p:nvCxnSpPr>
        <p:spPr>
          <a:xfrm>
            <a:off x="1096802" y="2964968"/>
            <a:ext cx="461038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8322405-9B0D-4040-B283-7CFD064625C4}"/>
              </a:ext>
            </a:extLst>
          </p:cNvPr>
          <p:cNvSpPr txBox="1"/>
          <p:nvPr/>
        </p:nvSpPr>
        <p:spPr>
          <a:xfrm>
            <a:off x="6410287" y="2458335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绝对值数据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708BD83-160B-4BE6-86D2-8EA4C96E7EF6}"/>
              </a:ext>
            </a:extLst>
          </p:cNvPr>
          <p:cNvCxnSpPr/>
          <p:nvPr/>
        </p:nvCxnSpPr>
        <p:spPr>
          <a:xfrm>
            <a:off x="6410287" y="2964968"/>
            <a:ext cx="461038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8D02590E-2BC8-48F3-A125-0554003EE7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5660373"/>
              </p:ext>
            </p:extLst>
          </p:nvPr>
        </p:nvGraphicFramePr>
        <p:xfrm>
          <a:off x="6484817" y="3014576"/>
          <a:ext cx="4354718" cy="3209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877806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BBBEF2-AACD-43EA-8464-201E46671D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创新与不足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A03772B-CA85-4175-942D-64A49C46984C}"/>
              </a:ext>
            </a:extLst>
          </p:cNvPr>
          <p:cNvSpPr/>
          <p:nvPr/>
        </p:nvSpPr>
        <p:spPr>
          <a:xfrm rot="5400000">
            <a:off x="643822" y="3313015"/>
            <a:ext cx="1296000" cy="50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588020-4B5B-49E2-B4A4-258EDDF9AC14}"/>
              </a:ext>
            </a:extLst>
          </p:cNvPr>
          <p:cNvSpPr txBox="1"/>
          <p:nvPr/>
        </p:nvSpPr>
        <p:spPr>
          <a:xfrm>
            <a:off x="1084073" y="324185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476D73B-A4D8-4054-8073-6B8ABE0F4AD1}"/>
              </a:ext>
            </a:extLst>
          </p:cNvPr>
          <p:cNvSpPr/>
          <p:nvPr/>
        </p:nvSpPr>
        <p:spPr>
          <a:xfrm rot="5400000">
            <a:off x="10236449" y="3313015"/>
            <a:ext cx="1296000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B1FE70-5A9C-48CD-BBF8-7731A4AFB388}"/>
              </a:ext>
            </a:extLst>
          </p:cNvPr>
          <p:cNvSpPr txBox="1"/>
          <p:nvPr/>
        </p:nvSpPr>
        <p:spPr>
          <a:xfrm>
            <a:off x="10676700" y="324185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不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足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F048F69-4351-41ED-A6B7-C1B919D48BD3}"/>
              </a:ext>
            </a:extLst>
          </p:cNvPr>
          <p:cNvSpPr/>
          <p:nvPr/>
        </p:nvSpPr>
        <p:spPr>
          <a:xfrm>
            <a:off x="5888548" y="3357563"/>
            <a:ext cx="414904" cy="41490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+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618194-3BD3-4E2C-92DB-913D2751AA4C}"/>
              </a:ext>
            </a:extLst>
          </p:cNvPr>
          <p:cNvSpPr/>
          <p:nvPr/>
        </p:nvSpPr>
        <p:spPr>
          <a:xfrm>
            <a:off x="2066978" y="3278952"/>
            <a:ext cx="3084815" cy="723900"/>
          </a:xfrm>
          <a:prstGeom prst="rect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D75D8DB-1F3B-47F3-B7D9-FD47A3F07AC3}"/>
              </a:ext>
            </a:extLst>
          </p:cNvPr>
          <p:cNvSpPr/>
          <p:nvPr/>
        </p:nvSpPr>
        <p:spPr>
          <a:xfrm>
            <a:off x="2439385" y="2970976"/>
            <a:ext cx="2340000" cy="7029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>
                <a:solidFill>
                  <a:schemeClr val="accent3"/>
                </a:solidFill>
                <a:latin typeface="+mn-ea"/>
              </a:rPr>
              <a:t>在新的阅读视图中阅读更加容易。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67904D9-E00D-4E5D-88EF-ED7CCCC9E335}"/>
              </a:ext>
            </a:extLst>
          </p:cNvPr>
          <p:cNvSpPr/>
          <p:nvPr/>
        </p:nvSpPr>
        <p:spPr>
          <a:xfrm>
            <a:off x="2066978" y="4621398"/>
            <a:ext cx="3084815" cy="723900"/>
          </a:xfrm>
          <a:prstGeom prst="rect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422C57-755C-494F-838F-E569CB08A77A}"/>
              </a:ext>
            </a:extLst>
          </p:cNvPr>
          <p:cNvSpPr txBox="1"/>
          <p:nvPr/>
        </p:nvSpPr>
        <p:spPr>
          <a:xfrm>
            <a:off x="2439386" y="4360380"/>
            <a:ext cx="2340000" cy="7029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1400">
                <a:solidFill>
                  <a:schemeClr val="accent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Char char="•"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ea typeface="+mn-ea"/>
              </a:rPr>
              <a:t>在新的阅读视图中阅读更加容易。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29836D1-5A36-4485-AC44-BAC1E7F82E40}"/>
              </a:ext>
            </a:extLst>
          </p:cNvPr>
          <p:cNvSpPr/>
          <p:nvPr/>
        </p:nvSpPr>
        <p:spPr>
          <a:xfrm>
            <a:off x="7039479" y="2664831"/>
            <a:ext cx="3084815" cy="723900"/>
          </a:xfrm>
          <a:prstGeom prst="rect">
            <a:avLst/>
          </a:prstGeom>
          <a:noFill/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F8396B9-5077-4529-807C-C14035EE7556}"/>
              </a:ext>
            </a:extLst>
          </p:cNvPr>
          <p:cNvSpPr txBox="1"/>
          <p:nvPr/>
        </p:nvSpPr>
        <p:spPr>
          <a:xfrm>
            <a:off x="7332685" y="2380329"/>
            <a:ext cx="2340000" cy="7029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1400">
                <a:solidFill>
                  <a:schemeClr val="accent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Char char="•"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ea typeface="+mn-ea"/>
              </a:rPr>
              <a:t>在新的阅读视图中阅读更加容易。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EAF97A2-36EF-44B9-A24C-101D31F7A23B}"/>
              </a:ext>
            </a:extLst>
          </p:cNvPr>
          <p:cNvSpPr/>
          <p:nvPr/>
        </p:nvSpPr>
        <p:spPr>
          <a:xfrm>
            <a:off x="7039479" y="4033485"/>
            <a:ext cx="3084815" cy="723900"/>
          </a:xfrm>
          <a:prstGeom prst="rect">
            <a:avLst/>
          </a:prstGeom>
          <a:noFill/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AD0D945-5181-4E1D-AC80-DE2021FDD06B}"/>
              </a:ext>
            </a:extLst>
          </p:cNvPr>
          <p:cNvSpPr txBox="1"/>
          <p:nvPr/>
        </p:nvSpPr>
        <p:spPr>
          <a:xfrm>
            <a:off x="7332686" y="3737827"/>
            <a:ext cx="2340000" cy="7029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1400">
                <a:solidFill>
                  <a:schemeClr val="accent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Char char="•"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ea typeface="+mn-ea"/>
              </a:rPr>
              <a:t>在新的阅读视图中阅读更加容易。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5ADFCCB-ED09-4095-9355-B566C5CFEDDC}"/>
              </a:ext>
            </a:extLst>
          </p:cNvPr>
          <p:cNvSpPr/>
          <p:nvPr/>
        </p:nvSpPr>
        <p:spPr>
          <a:xfrm>
            <a:off x="2066978" y="1889547"/>
            <a:ext cx="3084815" cy="723900"/>
          </a:xfrm>
          <a:prstGeom prst="rect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7526FC-C798-4503-8578-219819BDAE7E}"/>
              </a:ext>
            </a:extLst>
          </p:cNvPr>
          <p:cNvSpPr txBox="1"/>
          <p:nvPr/>
        </p:nvSpPr>
        <p:spPr>
          <a:xfrm>
            <a:off x="2360183" y="1612744"/>
            <a:ext cx="2340000" cy="7029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1400">
                <a:solidFill>
                  <a:schemeClr val="accent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Char char="•"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ea typeface="+mn-ea"/>
              </a:rPr>
              <a:t>在新的阅读视图中阅读更加容易。</a:t>
            </a:r>
          </a:p>
        </p:txBody>
      </p:sp>
    </p:spTree>
    <p:extLst>
      <p:ext uri="{BB962C8B-B14F-4D97-AF65-F5344CB8AC3E}">
        <p14:creationId xmlns:p14="http://schemas.microsoft.com/office/powerpoint/2010/main" val="27318416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EBAB6C-18DF-49B8-A661-76243E090F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参考文献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BEA7672-36AE-4BF3-9C20-31B8FA506A4C}"/>
              </a:ext>
            </a:extLst>
          </p:cNvPr>
          <p:cNvSpPr/>
          <p:nvPr/>
        </p:nvSpPr>
        <p:spPr>
          <a:xfrm>
            <a:off x="1319001" y="1342002"/>
            <a:ext cx="9144000" cy="440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黄桐城，王金桃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运筹学基础理论（第二版）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[S].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上海：人民出版社，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，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15.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胡知能，徐玖平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运筹学（线性系统优化）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[S].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北京：科学出版社，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39-42.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孟丽莎，丁四波，李凤廷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管理运筹学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[S].</a:t>
            </a:r>
            <a:r>
              <a:rPr lang="zh-CN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北京：清华大学出版社，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130-138.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薛瑞鑫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线性规划在经济管理中的应用综述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[J].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广西大学学报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(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哲学社会科学版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).2006(S2)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管梅谷，郑汉鼎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线性规划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[S].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山东：科学技术出版社，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98-110.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卢开澄，卢华明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线性规划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[S].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清华大学出版社，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82-91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121-125.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胡清淮，魏一鸣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线性规划及其应用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[S].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科学出版社，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45-56.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高卫红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实用线性规划工具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[S].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科学出版社，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55-67.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400050" lvl="0" indent="-400050" algn="just">
              <a:lnSpc>
                <a:spcPct val="150000"/>
              </a:lnSpc>
              <a:spcAft>
                <a:spcPts val="600"/>
              </a:spcAft>
              <a:buClr>
                <a:srgbClr val="014924"/>
              </a:buClr>
              <a:buFont typeface="+mj-lt"/>
              <a:buAutoNum type="romanUcPeriod"/>
            </a:pP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李林曙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线性代数与线性规划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[S].</a:t>
            </a:r>
            <a:r>
              <a:rPr lang="zh-CN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中国人民大学出版社，</a:t>
            </a:r>
            <a:r>
              <a:rPr lang="en-US" altLang="zh-CN" sz="1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宋体" panose="02010600030101010101" pitchFamily="2" charset="-122"/>
              </a:rPr>
              <a:t>78-90,95-100.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56599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A70AB228-506A-49BF-B026-B4A106E8B90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8" b="3568"/>
          <a:stretch>
            <a:fillRect/>
          </a:stretch>
        </p:blipFill>
        <p:spPr/>
      </p:pic>
      <p:sp>
        <p:nvSpPr>
          <p:cNvPr id="9" name="标题 8">
            <a:extLst>
              <a:ext uri="{FF2B5EF4-FFF2-40B4-BE49-F238E27FC236}">
                <a16:creationId xmlns:a16="http://schemas.microsoft.com/office/drawing/2014/main" id="{7D24B055-4F53-4AC9-B9AD-5E757AF0B9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感谢老师的悉心指导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DB85A21-A7F4-45EA-A988-10C4720C9E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蔡劭杨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DF7C1A4B-AA94-4F0E-8E76-EC62E61851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秦院士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DE875B01-9F46-4584-BC2D-E0527BF920E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指导老师：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5F46D231-9EF6-4D00-BF26-7199F6F83F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答辩学生：</a:t>
            </a:r>
          </a:p>
        </p:txBody>
      </p:sp>
    </p:spTree>
    <p:extLst>
      <p:ext uri="{BB962C8B-B14F-4D97-AF65-F5344CB8AC3E}">
        <p14:creationId xmlns:p14="http://schemas.microsoft.com/office/powerpoint/2010/main" val="21084378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F49564A-938B-4D12-90CC-26D363BAEBAC}"/>
              </a:ext>
            </a:extLst>
          </p:cNvPr>
          <p:cNvSpPr/>
          <p:nvPr/>
        </p:nvSpPr>
        <p:spPr>
          <a:xfrm>
            <a:off x="457200" y="1790983"/>
            <a:ext cx="2590800" cy="1536700"/>
          </a:xfrm>
          <a:prstGeom prst="rect">
            <a:avLst/>
          </a:prstGeom>
          <a:solidFill>
            <a:srgbClr val="008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5681FF-EB8D-41AC-9BDD-960055B3C046}"/>
              </a:ext>
            </a:extLst>
          </p:cNvPr>
          <p:cNvSpPr txBox="1"/>
          <p:nvPr/>
        </p:nvSpPr>
        <p:spPr>
          <a:xfrm>
            <a:off x="340873" y="30405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色彩规范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2F1FAB-6DB2-49E4-AFDA-9B178592E283}"/>
              </a:ext>
            </a:extLst>
          </p:cNvPr>
          <p:cNvGrpSpPr/>
          <p:nvPr/>
        </p:nvGrpSpPr>
        <p:grpSpPr>
          <a:xfrm>
            <a:off x="457200" y="1345738"/>
            <a:ext cx="1314834" cy="369332"/>
            <a:chOff x="457200" y="856734"/>
            <a:chExt cx="1314834" cy="36933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88D3035-5CC8-4DC0-B255-97998493C90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1041400"/>
              <a:ext cx="546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705567B-87A4-405B-9FD9-B41EDBC07F74}"/>
                </a:ext>
              </a:extLst>
            </p:cNvPr>
            <p:cNvSpPr txBox="1"/>
            <p:nvPr/>
          </p:nvSpPr>
          <p:spPr>
            <a:xfrm>
              <a:off x="1125703" y="85673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主色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63E6E33-4C85-468C-B18A-69681BCE4E02}"/>
              </a:ext>
            </a:extLst>
          </p:cNvPr>
          <p:cNvSpPr/>
          <p:nvPr/>
        </p:nvSpPr>
        <p:spPr>
          <a:xfrm>
            <a:off x="457200" y="4603407"/>
            <a:ext cx="2590800" cy="1536700"/>
          </a:xfrm>
          <a:prstGeom prst="rect">
            <a:avLst/>
          </a:prstGeom>
          <a:solidFill>
            <a:srgbClr val="F5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A3633A-2D58-4836-B6DE-F283E0707A9C}"/>
              </a:ext>
            </a:extLst>
          </p:cNvPr>
          <p:cNvGrpSpPr/>
          <p:nvPr/>
        </p:nvGrpSpPr>
        <p:grpSpPr>
          <a:xfrm>
            <a:off x="457200" y="4158162"/>
            <a:ext cx="1314834" cy="369332"/>
            <a:chOff x="457200" y="856734"/>
            <a:chExt cx="1314834" cy="369332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BA5F4FB-4B72-4297-B787-B7613F2CEDB6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1041400"/>
              <a:ext cx="546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57DECEB-6C10-4FC8-8EFD-E29135A67277}"/>
                </a:ext>
              </a:extLst>
            </p:cNvPr>
            <p:cNvSpPr txBox="1"/>
            <p:nvPr/>
          </p:nvSpPr>
          <p:spPr>
            <a:xfrm>
              <a:off x="1125703" y="85673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辅色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5316A6FF-8873-4144-9FCE-08A978A977EC}"/>
              </a:ext>
            </a:extLst>
          </p:cNvPr>
          <p:cNvSpPr/>
          <p:nvPr/>
        </p:nvSpPr>
        <p:spPr>
          <a:xfrm>
            <a:off x="3367492" y="717893"/>
            <a:ext cx="2590800" cy="1536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2608871-D13D-4EA2-864D-4B3F79ABC2FB}"/>
              </a:ext>
            </a:extLst>
          </p:cNvPr>
          <p:cNvGrpSpPr/>
          <p:nvPr/>
        </p:nvGrpSpPr>
        <p:grpSpPr>
          <a:xfrm>
            <a:off x="3367492" y="272648"/>
            <a:ext cx="2007331" cy="369332"/>
            <a:chOff x="457200" y="856734"/>
            <a:chExt cx="2007331" cy="3693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D3B3B1B-DCD0-45E5-96BB-241B4821A6CD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1041400"/>
              <a:ext cx="546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191AECB-933C-4B6F-A08D-76811445BF4C}"/>
                </a:ext>
              </a:extLst>
            </p:cNvPr>
            <p:cNvSpPr txBox="1"/>
            <p:nvPr/>
          </p:nvSpPr>
          <p:spPr>
            <a:xfrm>
              <a:off x="1125703" y="85673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浅色和深色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031B3314-BA62-4932-8885-8D488B457342}"/>
              </a:ext>
            </a:extLst>
          </p:cNvPr>
          <p:cNvSpPr/>
          <p:nvPr/>
        </p:nvSpPr>
        <p:spPr>
          <a:xfrm>
            <a:off x="3367492" y="4603407"/>
            <a:ext cx="2590800" cy="1536700"/>
          </a:xfrm>
          <a:prstGeom prst="rect">
            <a:avLst/>
          </a:prstGeom>
          <a:solidFill>
            <a:srgbClr val="1F1A17"/>
          </a:solidFill>
          <a:ln>
            <a:noFill/>
          </a:ln>
          <a:effectLst>
            <a:outerShdw blurRad="762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4EC967D-6100-48A4-B845-2633CD3D3E94}"/>
              </a:ext>
            </a:extLst>
          </p:cNvPr>
          <p:cNvSpPr/>
          <p:nvPr/>
        </p:nvSpPr>
        <p:spPr>
          <a:xfrm>
            <a:off x="3367492" y="2515171"/>
            <a:ext cx="2590800" cy="1536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87626F7-6338-4E55-B917-381684980C8F}"/>
              </a:ext>
            </a:extLst>
          </p:cNvPr>
          <p:cNvSpPr/>
          <p:nvPr/>
        </p:nvSpPr>
        <p:spPr>
          <a:xfrm>
            <a:off x="6233707" y="717893"/>
            <a:ext cx="2590800" cy="15367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762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5598EF0-090C-404D-8FE9-B11C6AEC0190}"/>
              </a:ext>
            </a:extLst>
          </p:cNvPr>
          <p:cNvGrpSpPr/>
          <p:nvPr/>
        </p:nvGrpSpPr>
        <p:grpSpPr>
          <a:xfrm>
            <a:off x="457200" y="3400022"/>
            <a:ext cx="2587805" cy="342900"/>
            <a:chOff x="457200" y="3400022"/>
            <a:chExt cx="2587805" cy="34290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9BCF042-ED64-409F-AB3D-8B8CEB7BF325}"/>
                </a:ext>
              </a:extLst>
            </p:cNvPr>
            <p:cNvSpPr/>
            <p:nvPr/>
          </p:nvSpPr>
          <p:spPr>
            <a:xfrm>
              <a:off x="457200" y="3400022"/>
              <a:ext cx="450488" cy="342900"/>
            </a:xfrm>
            <a:prstGeom prst="rect">
              <a:avLst/>
            </a:prstGeom>
            <a:solidFill>
              <a:srgbClr val="B4FF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BD56920-8D89-4DB5-AAD3-464826D9132B}"/>
                </a:ext>
              </a:extLst>
            </p:cNvPr>
            <p:cNvSpPr/>
            <p:nvPr/>
          </p:nvSpPr>
          <p:spPr>
            <a:xfrm>
              <a:off x="991529" y="3400022"/>
              <a:ext cx="450488" cy="342900"/>
            </a:xfrm>
            <a:prstGeom prst="rect">
              <a:avLst/>
            </a:prstGeom>
            <a:solidFill>
              <a:srgbClr val="69FE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EFD22F3-3C68-4C75-9FEB-1D9ED3829B80}"/>
                </a:ext>
              </a:extLst>
            </p:cNvPr>
            <p:cNvSpPr/>
            <p:nvPr/>
          </p:nvSpPr>
          <p:spPr>
            <a:xfrm>
              <a:off x="1525858" y="3400022"/>
              <a:ext cx="450488" cy="342900"/>
            </a:xfrm>
            <a:prstGeom prst="rect">
              <a:avLst/>
            </a:prstGeom>
            <a:solidFill>
              <a:srgbClr val="1DFF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A221F27-13B8-43A1-AFB1-B57A518107E9}"/>
                </a:ext>
              </a:extLst>
            </p:cNvPr>
            <p:cNvSpPr/>
            <p:nvPr/>
          </p:nvSpPr>
          <p:spPr>
            <a:xfrm>
              <a:off x="2060187" y="3400022"/>
              <a:ext cx="450488" cy="3429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8D6D80E-5A05-4F70-92DF-4E961958BD96}"/>
                </a:ext>
              </a:extLst>
            </p:cNvPr>
            <p:cNvSpPr/>
            <p:nvPr/>
          </p:nvSpPr>
          <p:spPr>
            <a:xfrm>
              <a:off x="2594517" y="3400022"/>
              <a:ext cx="450488" cy="3429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AAF194C2-26D4-4406-96AB-336D93B81A9C}"/>
              </a:ext>
            </a:extLst>
          </p:cNvPr>
          <p:cNvSpPr/>
          <p:nvPr/>
        </p:nvSpPr>
        <p:spPr>
          <a:xfrm>
            <a:off x="457200" y="6216020"/>
            <a:ext cx="450488" cy="3429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F456301-3E3A-4292-8B0B-FCBE2225564F}"/>
              </a:ext>
            </a:extLst>
          </p:cNvPr>
          <p:cNvSpPr/>
          <p:nvPr/>
        </p:nvSpPr>
        <p:spPr>
          <a:xfrm>
            <a:off x="991529" y="6216020"/>
            <a:ext cx="450488" cy="3429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75BA1F9-2CB3-4235-83F4-EAAD7AB6BD6C}"/>
              </a:ext>
            </a:extLst>
          </p:cNvPr>
          <p:cNvSpPr/>
          <p:nvPr/>
        </p:nvSpPr>
        <p:spPr>
          <a:xfrm>
            <a:off x="1525858" y="6216020"/>
            <a:ext cx="450488" cy="3429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6F336FA-A848-4760-A30A-CF83CD7F6CDE}"/>
              </a:ext>
            </a:extLst>
          </p:cNvPr>
          <p:cNvSpPr/>
          <p:nvPr/>
        </p:nvSpPr>
        <p:spPr>
          <a:xfrm>
            <a:off x="2060187" y="6216020"/>
            <a:ext cx="450488" cy="3429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AA3AA71-56E4-462A-8EFB-8FA1C66B0D46}"/>
              </a:ext>
            </a:extLst>
          </p:cNvPr>
          <p:cNvSpPr/>
          <p:nvPr/>
        </p:nvSpPr>
        <p:spPr>
          <a:xfrm>
            <a:off x="2594517" y="6216020"/>
            <a:ext cx="450488" cy="3429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1E42464-9E6C-4266-9AB5-0CC9186BAA07}"/>
              </a:ext>
            </a:extLst>
          </p:cNvPr>
          <p:cNvSpPr/>
          <p:nvPr/>
        </p:nvSpPr>
        <p:spPr>
          <a:xfrm>
            <a:off x="3367492" y="6216020"/>
            <a:ext cx="450488" cy="342900"/>
          </a:xfrm>
          <a:prstGeom prst="rect">
            <a:avLst/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D9AA955-4C08-4B84-B7A6-59A078AC9CAE}"/>
              </a:ext>
            </a:extLst>
          </p:cNvPr>
          <p:cNvSpPr/>
          <p:nvPr/>
        </p:nvSpPr>
        <p:spPr>
          <a:xfrm>
            <a:off x="3901821" y="6216020"/>
            <a:ext cx="450488" cy="342900"/>
          </a:xfrm>
          <a:prstGeom prst="rect">
            <a:avLst/>
          </a:prstGeom>
          <a:solidFill>
            <a:schemeClr val="accent3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8830F95-8992-49D7-80AE-6A55CD3F877F}"/>
              </a:ext>
            </a:extLst>
          </p:cNvPr>
          <p:cNvSpPr/>
          <p:nvPr/>
        </p:nvSpPr>
        <p:spPr>
          <a:xfrm>
            <a:off x="4436150" y="6216020"/>
            <a:ext cx="450488" cy="342900"/>
          </a:xfrm>
          <a:prstGeom prst="rect">
            <a:avLst/>
          </a:prstGeom>
          <a:solidFill>
            <a:schemeClr val="accent3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614B3D-8DC9-43E1-8401-7779D1199841}"/>
              </a:ext>
            </a:extLst>
          </p:cNvPr>
          <p:cNvSpPr/>
          <p:nvPr/>
        </p:nvSpPr>
        <p:spPr>
          <a:xfrm>
            <a:off x="4970479" y="6216020"/>
            <a:ext cx="450488" cy="342900"/>
          </a:xfrm>
          <a:prstGeom prst="rect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82EAE8A-DC80-45C4-AC29-E54524CD0395}"/>
              </a:ext>
            </a:extLst>
          </p:cNvPr>
          <p:cNvSpPr/>
          <p:nvPr/>
        </p:nvSpPr>
        <p:spPr>
          <a:xfrm>
            <a:off x="5504809" y="6216020"/>
            <a:ext cx="450488" cy="342900"/>
          </a:xfrm>
          <a:prstGeom prst="rect">
            <a:avLst/>
          </a:prstGeom>
          <a:solidFill>
            <a:schemeClr val="accent3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C69FA21-B530-4BDF-BCA7-1C9657ADE104}"/>
              </a:ext>
            </a:extLst>
          </p:cNvPr>
          <p:cNvSpPr txBox="1"/>
          <p:nvPr/>
        </p:nvSpPr>
        <p:spPr>
          <a:xfrm>
            <a:off x="6438355" y="259609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字体规范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2CA1291-9E5D-4188-9001-3AFD443E3759}"/>
              </a:ext>
            </a:extLst>
          </p:cNvPr>
          <p:cNvGrpSpPr/>
          <p:nvPr/>
        </p:nvGrpSpPr>
        <p:grpSpPr>
          <a:xfrm>
            <a:off x="6554682" y="3871240"/>
            <a:ext cx="1314834" cy="369332"/>
            <a:chOff x="457200" y="856734"/>
            <a:chExt cx="1314834" cy="369332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8EFC887-42D6-4769-A013-37464B6BFEC4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1041400"/>
              <a:ext cx="546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0517645-5301-450F-85E0-45013A4F89DA}"/>
                </a:ext>
              </a:extLst>
            </p:cNvPr>
            <p:cNvSpPr txBox="1"/>
            <p:nvPr/>
          </p:nvSpPr>
          <p:spPr>
            <a:xfrm>
              <a:off x="1125703" y="85673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中文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5E3507C1-5373-4115-BB72-D340E4223C0C}"/>
              </a:ext>
            </a:extLst>
          </p:cNvPr>
          <p:cNvSpPr txBox="1"/>
          <p:nvPr/>
        </p:nvSpPr>
        <p:spPr>
          <a:xfrm>
            <a:off x="6438355" y="43930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F73DB44-18FE-4AB4-8CC2-1B6641461AF9}"/>
              </a:ext>
            </a:extLst>
          </p:cNvPr>
          <p:cNvSpPr txBox="1"/>
          <p:nvPr/>
        </p:nvSpPr>
        <p:spPr>
          <a:xfrm>
            <a:off x="9157843" y="4393011"/>
            <a:ext cx="2860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微软雅黑 </a:t>
            </a:r>
            <a:r>
              <a:rPr lang="en-US" altLang="zh-CN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endParaRPr lang="zh-CN" altLang="en-US" sz="3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917B95F-45D3-4DBA-9CF0-F19E057B5CA4}"/>
              </a:ext>
            </a:extLst>
          </p:cNvPr>
          <p:cNvGrpSpPr/>
          <p:nvPr/>
        </p:nvGrpSpPr>
        <p:grpSpPr>
          <a:xfrm>
            <a:off x="6554682" y="5452716"/>
            <a:ext cx="1314834" cy="369332"/>
            <a:chOff x="457200" y="856734"/>
            <a:chExt cx="1314834" cy="369332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B37434C-8092-4C2B-998C-8030F0576AAE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1041400"/>
              <a:ext cx="546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6CDEA04-8B77-4F63-B678-AE16A89E34B7}"/>
                </a:ext>
              </a:extLst>
            </p:cNvPr>
            <p:cNvSpPr txBox="1"/>
            <p:nvPr/>
          </p:nvSpPr>
          <p:spPr>
            <a:xfrm>
              <a:off x="1125703" y="85673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英文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96D31A4-B9B8-4FAA-97E5-895B072E0C06}"/>
              </a:ext>
            </a:extLst>
          </p:cNvPr>
          <p:cNvSpPr txBox="1"/>
          <p:nvPr/>
        </p:nvSpPr>
        <p:spPr>
          <a:xfrm>
            <a:off x="6438355" y="592363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93B258A-E846-4CD6-96E7-F77CFD207B16}"/>
              </a:ext>
            </a:extLst>
          </p:cNvPr>
          <p:cNvSpPr txBox="1"/>
          <p:nvPr/>
        </p:nvSpPr>
        <p:spPr>
          <a:xfrm>
            <a:off x="9157843" y="5923632"/>
            <a:ext cx="2860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微软雅黑 </a:t>
            </a:r>
            <a:r>
              <a:rPr lang="en-US" altLang="zh-CN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endParaRPr lang="zh-CN" altLang="en-US" sz="3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077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E19AB7DF-78BA-46CE-A984-0D73C6499E83}"/>
              </a:ext>
            </a:extLst>
          </p:cNvPr>
          <p:cNvSpPr/>
          <p:nvPr/>
        </p:nvSpPr>
        <p:spPr>
          <a:xfrm>
            <a:off x="3806530" y="657224"/>
            <a:ext cx="752770" cy="81305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D86C70F-0B36-42F4-BDF9-8552FF7C88A5}"/>
              </a:ext>
            </a:extLst>
          </p:cNvPr>
          <p:cNvSpPr/>
          <p:nvPr/>
        </p:nvSpPr>
        <p:spPr>
          <a:xfrm>
            <a:off x="3806530" y="2606425"/>
            <a:ext cx="752770" cy="359273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dist="38100" algn="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占位符 32">
            <a:extLst>
              <a:ext uri="{FF2B5EF4-FFF2-40B4-BE49-F238E27FC236}">
                <a16:creationId xmlns:a16="http://schemas.microsoft.com/office/drawing/2014/main" id="{A425BBE7-8B90-422F-9575-B6EDDD768F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/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4447C4C-BC32-421D-B5A4-D374978A1FF6}"/>
              </a:ext>
            </a:extLst>
          </p:cNvPr>
          <p:cNvSpPr txBox="1"/>
          <p:nvPr/>
        </p:nvSpPr>
        <p:spPr>
          <a:xfrm>
            <a:off x="5676900" y="1434001"/>
            <a:ext cx="111760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b="0">
                <a:latin typeface="+mj-ea"/>
                <a:ea typeface="+mj-ea"/>
              </a:rPr>
              <a:t>01</a:t>
            </a:r>
            <a:r>
              <a:rPr lang="zh-CN" altLang="en-US" sz="4400" b="0">
                <a:latin typeface="+mj-ea"/>
                <a:ea typeface="+mj-ea"/>
              </a:rPr>
              <a:t>、</a:t>
            </a:r>
          </a:p>
        </p:txBody>
      </p:sp>
      <p:sp>
        <p:nvSpPr>
          <p:cNvPr id="8" name="文本占位符 1">
            <a:extLst>
              <a:ext uri="{FF2B5EF4-FFF2-40B4-BE49-F238E27FC236}">
                <a16:creationId xmlns:a16="http://schemas.microsoft.com/office/drawing/2014/main" id="{7948B399-2CF9-4A8A-9F46-6EF95428F833}"/>
              </a:ext>
            </a:extLst>
          </p:cNvPr>
          <p:cNvSpPr txBox="1">
            <a:spLocks/>
          </p:cNvSpPr>
          <p:nvPr/>
        </p:nvSpPr>
        <p:spPr>
          <a:xfrm>
            <a:off x="6893179" y="1486070"/>
            <a:ext cx="4680000" cy="701731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400" b="0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论文背景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274A71E-DB26-4E51-A769-59CEFCB04882}"/>
              </a:ext>
            </a:extLst>
          </p:cNvPr>
          <p:cNvCxnSpPr>
            <a:cxnSpLocks/>
          </p:cNvCxnSpPr>
          <p:nvPr/>
        </p:nvCxnSpPr>
        <p:spPr>
          <a:xfrm>
            <a:off x="5816600" y="2319089"/>
            <a:ext cx="4521200" cy="0"/>
          </a:xfrm>
          <a:prstGeom prst="line">
            <a:avLst/>
          </a:prstGeom>
          <a:ln>
            <a:solidFill>
              <a:schemeClr val="tx1">
                <a:alpha val="42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5280B98A-88F9-4308-BFB4-3EDE27A031E8}"/>
              </a:ext>
            </a:extLst>
          </p:cNvPr>
          <p:cNvSpPr txBox="1"/>
          <p:nvPr/>
        </p:nvSpPr>
        <p:spPr>
          <a:xfrm>
            <a:off x="5676900" y="2543912"/>
            <a:ext cx="111760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b="0">
                <a:latin typeface="+mj-ea"/>
                <a:ea typeface="+mj-ea"/>
              </a:rPr>
              <a:t>02</a:t>
            </a:r>
            <a:r>
              <a:rPr lang="zh-CN" altLang="en-US" sz="4400" b="0">
                <a:latin typeface="+mj-ea"/>
                <a:ea typeface="+mj-ea"/>
              </a:rPr>
              <a:t>、</a:t>
            </a:r>
          </a:p>
        </p:txBody>
      </p:sp>
      <p:sp>
        <p:nvSpPr>
          <p:cNvPr id="11" name="文本占位符 1">
            <a:extLst>
              <a:ext uri="{FF2B5EF4-FFF2-40B4-BE49-F238E27FC236}">
                <a16:creationId xmlns:a16="http://schemas.microsoft.com/office/drawing/2014/main" id="{D9425DAE-325A-4DC2-8279-3C9D5471B73B}"/>
              </a:ext>
            </a:extLst>
          </p:cNvPr>
          <p:cNvSpPr txBox="1">
            <a:spLocks/>
          </p:cNvSpPr>
          <p:nvPr/>
        </p:nvSpPr>
        <p:spPr>
          <a:xfrm>
            <a:off x="6893179" y="2595981"/>
            <a:ext cx="4680000" cy="701731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400" b="0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理论框架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D4944CD-6DD5-4696-B6FD-089B7CAB7822}"/>
              </a:ext>
            </a:extLst>
          </p:cNvPr>
          <p:cNvCxnSpPr>
            <a:cxnSpLocks/>
          </p:cNvCxnSpPr>
          <p:nvPr/>
        </p:nvCxnSpPr>
        <p:spPr>
          <a:xfrm>
            <a:off x="5816600" y="3429000"/>
            <a:ext cx="4521200" cy="0"/>
          </a:xfrm>
          <a:prstGeom prst="line">
            <a:avLst/>
          </a:prstGeom>
          <a:ln>
            <a:solidFill>
              <a:schemeClr val="tx1">
                <a:alpha val="42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7AEC1AC8-EC95-46FF-B2DA-726694AF4468}"/>
              </a:ext>
            </a:extLst>
          </p:cNvPr>
          <p:cNvSpPr txBox="1"/>
          <p:nvPr/>
        </p:nvSpPr>
        <p:spPr>
          <a:xfrm>
            <a:off x="5676900" y="3653823"/>
            <a:ext cx="111760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b="0">
                <a:latin typeface="+mj-ea"/>
                <a:ea typeface="+mj-ea"/>
              </a:rPr>
              <a:t>03</a:t>
            </a:r>
            <a:r>
              <a:rPr lang="zh-CN" altLang="en-US" sz="4400" b="0">
                <a:latin typeface="+mj-ea"/>
                <a:ea typeface="+mj-ea"/>
              </a:rPr>
              <a:t>、</a:t>
            </a:r>
          </a:p>
        </p:txBody>
      </p:sp>
      <p:sp>
        <p:nvSpPr>
          <p:cNvPr id="14" name="文本占位符 1">
            <a:extLst>
              <a:ext uri="{FF2B5EF4-FFF2-40B4-BE49-F238E27FC236}">
                <a16:creationId xmlns:a16="http://schemas.microsoft.com/office/drawing/2014/main" id="{D9D18F82-5A89-4A4E-89D7-724536334144}"/>
              </a:ext>
            </a:extLst>
          </p:cNvPr>
          <p:cNvSpPr txBox="1">
            <a:spLocks/>
          </p:cNvSpPr>
          <p:nvPr/>
        </p:nvSpPr>
        <p:spPr>
          <a:xfrm>
            <a:off x="6893179" y="3705892"/>
            <a:ext cx="4680000" cy="701731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400" b="0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研究过程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8849E82-E38C-470A-B4EA-1A84B8A02394}"/>
              </a:ext>
            </a:extLst>
          </p:cNvPr>
          <p:cNvCxnSpPr>
            <a:cxnSpLocks/>
          </p:cNvCxnSpPr>
          <p:nvPr/>
        </p:nvCxnSpPr>
        <p:spPr>
          <a:xfrm>
            <a:off x="5816600" y="4538911"/>
            <a:ext cx="4521200" cy="0"/>
          </a:xfrm>
          <a:prstGeom prst="line">
            <a:avLst/>
          </a:prstGeom>
          <a:ln>
            <a:solidFill>
              <a:schemeClr val="tx1">
                <a:alpha val="42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AE154F5F-707E-4A17-B4ED-B64F9D414650}"/>
              </a:ext>
            </a:extLst>
          </p:cNvPr>
          <p:cNvSpPr txBox="1"/>
          <p:nvPr/>
        </p:nvSpPr>
        <p:spPr>
          <a:xfrm>
            <a:off x="5676900" y="4763734"/>
            <a:ext cx="111760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b="0">
                <a:latin typeface="+mj-ea"/>
                <a:ea typeface="+mj-ea"/>
              </a:rPr>
              <a:t>04</a:t>
            </a:r>
            <a:r>
              <a:rPr lang="zh-CN" altLang="en-US" sz="4400" b="0">
                <a:latin typeface="+mj-ea"/>
                <a:ea typeface="+mj-ea"/>
              </a:rPr>
              <a:t>、</a:t>
            </a:r>
          </a:p>
        </p:txBody>
      </p:sp>
      <p:sp>
        <p:nvSpPr>
          <p:cNvPr id="17" name="文本占位符 1">
            <a:extLst>
              <a:ext uri="{FF2B5EF4-FFF2-40B4-BE49-F238E27FC236}">
                <a16:creationId xmlns:a16="http://schemas.microsoft.com/office/drawing/2014/main" id="{7BEAFA25-9E62-48CC-81E3-EB4FC9EBB56C}"/>
              </a:ext>
            </a:extLst>
          </p:cNvPr>
          <p:cNvSpPr txBox="1">
            <a:spLocks/>
          </p:cNvSpPr>
          <p:nvPr/>
        </p:nvSpPr>
        <p:spPr>
          <a:xfrm>
            <a:off x="6893179" y="4815803"/>
            <a:ext cx="4680000" cy="701731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400" b="0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论文结论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784D56A-0C02-42E4-8CB2-0821A9037FD1}"/>
              </a:ext>
            </a:extLst>
          </p:cNvPr>
          <p:cNvCxnSpPr>
            <a:cxnSpLocks/>
          </p:cNvCxnSpPr>
          <p:nvPr/>
        </p:nvCxnSpPr>
        <p:spPr>
          <a:xfrm>
            <a:off x="5816600" y="5648822"/>
            <a:ext cx="4521200" cy="0"/>
          </a:xfrm>
          <a:prstGeom prst="line">
            <a:avLst/>
          </a:prstGeom>
          <a:ln>
            <a:solidFill>
              <a:schemeClr val="tx1">
                <a:alpha val="42000"/>
              </a:schemeClr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B1B2B8C6-861F-4237-A2AC-71741CD763A1}"/>
              </a:ext>
            </a:extLst>
          </p:cNvPr>
          <p:cNvSpPr/>
          <p:nvPr/>
        </p:nvSpPr>
        <p:spPr>
          <a:xfrm>
            <a:off x="1714500" y="1473200"/>
            <a:ext cx="2611846" cy="11303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7C9C9B1-8E4B-44DE-A714-521A3542D0D1}"/>
              </a:ext>
            </a:extLst>
          </p:cNvPr>
          <p:cNvSpPr txBox="1"/>
          <p:nvPr/>
        </p:nvSpPr>
        <p:spPr>
          <a:xfrm>
            <a:off x="2234316" y="1622852"/>
            <a:ext cx="1438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accent3"/>
                </a:soli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3E866FE-18CA-4F56-B64D-0BD7CAF2EB90}"/>
              </a:ext>
            </a:extLst>
          </p:cNvPr>
          <p:cNvCxnSpPr>
            <a:cxnSpLocks/>
          </p:cNvCxnSpPr>
          <p:nvPr/>
        </p:nvCxnSpPr>
        <p:spPr>
          <a:xfrm>
            <a:off x="3882730" y="1748457"/>
            <a:ext cx="0" cy="580127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1800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E57538-74C5-451E-B497-327657168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89B5074-9C47-4A0F-8665-FDE7F3F90206}"/>
              </a:ext>
            </a:extLst>
          </p:cNvPr>
          <p:cNvSpPr txBox="1"/>
          <p:nvPr/>
        </p:nvSpPr>
        <p:spPr>
          <a:xfrm>
            <a:off x="2106023" y="5574852"/>
            <a:ext cx="1606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蔡劭杨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E41E88-419F-41FB-B3EA-F0F9432565A7}"/>
              </a:ext>
            </a:extLst>
          </p:cNvPr>
          <p:cNvSpPr txBox="1"/>
          <p:nvPr/>
        </p:nvSpPr>
        <p:spPr>
          <a:xfrm>
            <a:off x="7883435" y="5574852"/>
            <a:ext cx="329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浙江科技学院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7" name="图片 6" descr="图片包含 黑色, 文字&#10;&#10;描述已自动生成">
            <a:extLst>
              <a:ext uri="{FF2B5EF4-FFF2-40B4-BE49-F238E27FC236}">
                <a16:creationId xmlns:a16="http://schemas.microsoft.com/office/drawing/2014/main" id="{ACE75A5B-3B4F-4A9F-93A1-6F681299D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675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3693D0-FCA7-4DAC-BC32-A3618FED0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183" y="3633856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9">
            <a:extLst>
              <a:ext uri="{FF2B5EF4-FFF2-40B4-BE49-F238E27FC236}">
                <a16:creationId xmlns:a16="http://schemas.microsoft.com/office/drawing/2014/main" id="{8DCD69ED-D382-4A28-B31F-3EBB92A459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r="40"/>
          <a:stretch>
            <a:fillRect/>
          </a:stretch>
        </p:blipFill>
        <p:spPr/>
      </p:pic>
      <p:sp>
        <p:nvSpPr>
          <p:cNvPr id="33" name="标题 32">
            <a:extLst>
              <a:ext uri="{FF2B5EF4-FFF2-40B4-BE49-F238E27FC236}">
                <a16:creationId xmlns:a16="http://schemas.microsoft.com/office/drawing/2014/main" id="{79E5E116-AF52-4B73-B47B-8EA08936E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7D8D5AD1-2778-4A9A-9496-E0E278A2D7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论文背景</a:t>
            </a:r>
          </a:p>
        </p:txBody>
      </p:sp>
    </p:spTree>
    <p:extLst>
      <p:ext uri="{BB962C8B-B14F-4D97-AF65-F5344CB8AC3E}">
        <p14:creationId xmlns:p14="http://schemas.microsoft.com/office/powerpoint/2010/main" val="4251649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37CAA0D-7843-42B8-A262-2A94E76DEF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选题背景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0A007E52-1202-4D0C-80F1-6DE528ED86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r="14925"/>
          <a:stretch>
            <a:fillRect/>
          </a:stretch>
        </p:blipFill>
        <p:spPr/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1FEC4E8-D14F-4DA0-B61E-501FB1250D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小区内部主要道口、行走路线上的摄像头点位的智能化改造，满足对摄像点位的人脸抓拍，应对小区内部人员流动频繁、盗窃频繁、部分重点人员需要重点监控，解决管控负担，实现综治巡控等应用。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B22D1CB-2800-4431-BC87-5662C2D89C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小区内部主要道口、行走路线上的摄像头点位的智能化改造，满足对摄像点位的人脸抓拍，应对小区内部人员流动频繁、盗窃频繁、部分重点人员需要重点监控，解决管控负担，实现综治巡控等应用。</a:t>
            </a:r>
          </a:p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E6BBDB9-B113-410B-91AB-981C1D482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小区内部主要道口、行走路线上的摄像头点位的智能化改造，满足对摄像点位的人脸抓拍，应对小区内部人员流动频繁、盗窃频繁、部分重点人员需要重点监控。</a:t>
            </a:r>
          </a:p>
          <a:p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9BB5A00-2E84-40D9-BC86-752ED011D5DE}"/>
              </a:ext>
            </a:extLst>
          </p:cNvPr>
          <p:cNvCxnSpPr>
            <a:cxnSpLocks/>
          </p:cNvCxnSpPr>
          <p:nvPr/>
        </p:nvCxnSpPr>
        <p:spPr>
          <a:xfrm>
            <a:off x="3962400" y="1581220"/>
            <a:ext cx="927100" cy="0"/>
          </a:xfrm>
          <a:prstGeom prst="line">
            <a:avLst/>
          </a:prstGeom>
          <a:ln w="50800">
            <a:solidFill>
              <a:schemeClr val="accent3"/>
            </a:solidFill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980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5A04774-9248-4A7A-B0CB-36B18462217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选题意义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52687FDB-8083-4826-B877-552E9733E4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r="23333"/>
          <a:stretch>
            <a:fillRect/>
          </a:stretch>
        </p:blipFill>
        <p:spPr/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6A805774-8498-4639-8371-35913499F14E}"/>
              </a:ext>
            </a:extLst>
          </p:cNvPr>
          <p:cNvSpPr/>
          <p:nvPr/>
        </p:nvSpPr>
        <p:spPr>
          <a:xfrm>
            <a:off x="587375" y="1215388"/>
            <a:ext cx="2232000" cy="468000"/>
          </a:xfrm>
          <a:prstGeom prst="rect">
            <a:avLst/>
          </a:pr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6FF6D6A-C207-40DD-BE7B-D0A583B5467A}"/>
              </a:ext>
            </a:extLst>
          </p:cNvPr>
          <p:cNvSpPr/>
          <p:nvPr/>
        </p:nvSpPr>
        <p:spPr>
          <a:xfrm>
            <a:off x="587375" y="2827263"/>
            <a:ext cx="2232000" cy="468000"/>
          </a:xfrm>
          <a:prstGeom prst="rect">
            <a:avLst/>
          </a:pr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FDD5F1D-2D3C-4049-9A53-F3F7F1C357C8}"/>
              </a:ext>
            </a:extLst>
          </p:cNvPr>
          <p:cNvSpPr/>
          <p:nvPr/>
        </p:nvSpPr>
        <p:spPr>
          <a:xfrm>
            <a:off x="587375" y="4439138"/>
            <a:ext cx="2232000" cy="468000"/>
          </a:xfrm>
          <a:prstGeom prst="rect">
            <a:avLst/>
          </a:pr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占位符 23">
            <a:extLst>
              <a:ext uri="{FF2B5EF4-FFF2-40B4-BE49-F238E27FC236}">
                <a16:creationId xmlns:a16="http://schemas.microsoft.com/office/drawing/2014/main" id="{63CFE2E1-6C5F-4B6F-BB08-45C5F20DA11C}"/>
              </a:ext>
            </a:extLst>
          </p:cNvPr>
          <p:cNvSpPr txBox="1">
            <a:spLocks/>
          </p:cNvSpPr>
          <p:nvPr/>
        </p:nvSpPr>
        <p:spPr>
          <a:xfrm>
            <a:off x="650879" y="1260476"/>
            <a:ext cx="2232024" cy="377824"/>
          </a:xfrm>
          <a:prstGeom prst="rect">
            <a:avLst/>
          </a:prstGeom>
        </p:spPr>
        <p:txBody>
          <a:bodyPr lIns="0" tIns="4680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选题意义</a:t>
            </a:r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3" name="文本占位符 24">
            <a:extLst>
              <a:ext uri="{FF2B5EF4-FFF2-40B4-BE49-F238E27FC236}">
                <a16:creationId xmlns:a16="http://schemas.microsoft.com/office/drawing/2014/main" id="{3ED4A5DB-E853-41A5-BFEA-624265CB3448}"/>
              </a:ext>
            </a:extLst>
          </p:cNvPr>
          <p:cNvSpPr txBox="1">
            <a:spLocks/>
          </p:cNvSpPr>
          <p:nvPr/>
        </p:nvSpPr>
        <p:spPr>
          <a:xfrm>
            <a:off x="600076" y="1817125"/>
            <a:ext cx="5372461" cy="702949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小区内部主要道口、行走路线上的摄像头点位的智能化改造，满足对摄像点位的人脸。</a:t>
            </a:r>
          </a:p>
        </p:txBody>
      </p:sp>
      <p:sp>
        <p:nvSpPr>
          <p:cNvPr id="24" name="文本占位符 25">
            <a:extLst>
              <a:ext uri="{FF2B5EF4-FFF2-40B4-BE49-F238E27FC236}">
                <a16:creationId xmlns:a16="http://schemas.microsoft.com/office/drawing/2014/main" id="{C9A4F51C-8E81-4A4A-B746-A03792439919}"/>
              </a:ext>
            </a:extLst>
          </p:cNvPr>
          <p:cNvSpPr txBox="1">
            <a:spLocks/>
          </p:cNvSpPr>
          <p:nvPr/>
        </p:nvSpPr>
        <p:spPr>
          <a:xfrm>
            <a:off x="650879" y="2872351"/>
            <a:ext cx="2232024" cy="377824"/>
          </a:xfrm>
          <a:prstGeom prst="rect">
            <a:avLst/>
          </a:prstGeom>
        </p:spPr>
        <p:txBody>
          <a:bodyPr lIns="0" tIns="4680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选题意义</a:t>
            </a:r>
            <a:r>
              <a:rPr lang="en-US" altLang="zh-CN"/>
              <a:t>2</a:t>
            </a:r>
          </a:p>
        </p:txBody>
      </p:sp>
      <p:sp>
        <p:nvSpPr>
          <p:cNvPr id="25" name="文本占位符 26">
            <a:extLst>
              <a:ext uri="{FF2B5EF4-FFF2-40B4-BE49-F238E27FC236}">
                <a16:creationId xmlns:a16="http://schemas.microsoft.com/office/drawing/2014/main" id="{B59BD378-355D-4284-82E2-DEB5F9DB3054}"/>
              </a:ext>
            </a:extLst>
          </p:cNvPr>
          <p:cNvSpPr txBox="1">
            <a:spLocks/>
          </p:cNvSpPr>
          <p:nvPr/>
        </p:nvSpPr>
        <p:spPr>
          <a:xfrm>
            <a:off x="600076" y="3429000"/>
            <a:ext cx="5372461" cy="702949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小区内部主要道口、行走路线上的摄像头点位的智能化改造，满足对摄像点位的人脸。</a:t>
            </a:r>
          </a:p>
        </p:txBody>
      </p:sp>
      <p:sp>
        <p:nvSpPr>
          <p:cNvPr id="26" name="文本占位符 27">
            <a:extLst>
              <a:ext uri="{FF2B5EF4-FFF2-40B4-BE49-F238E27FC236}">
                <a16:creationId xmlns:a16="http://schemas.microsoft.com/office/drawing/2014/main" id="{0B683594-6597-408E-BF86-384E097FA353}"/>
              </a:ext>
            </a:extLst>
          </p:cNvPr>
          <p:cNvSpPr txBox="1">
            <a:spLocks/>
          </p:cNvSpPr>
          <p:nvPr/>
        </p:nvSpPr>
        <p:spPr>
          <a:xfrm>
            <a:off x="650879" y="4484226"/>
            <a:ext cx="2232024" cy="377824"/>
          </a:xfrm>
          <a:prstGeom prst="rect">
            <a:avLst/>
          </a:prstGeom>
        </p:spPr>
        <p:txBody>
          <a:bodyPr lIns="0" tIns="4680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选题意义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7" name="文本占位符 28">
            <a:extLst>
              <a:ext uri="{FF2B5EF4-FFF2-40B4-BE49-F238E27FC236}">
                <a16:creationId xmlns:a16="http://schemas.microsoft.com/office/drawing/2014/main" id="{810435E6-95B8-4C32-BBD6-4DDEE9408FA4}"/>
              </a:ext>
            </a:extLst>
          </p:cNvPr>
          <p:cNvSpPr txBox="1">
            <a:spLocks/>
          </p:cNvSpPr>
          <p:nvPr/>
        </p:nvSpPr>
        <p:spPr>
          <a:xfrm>
            <a:off x="600076" y="5040875"/>
            <a:ext cx="5372461" cy="702949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小区内部主要道口、行走路线上的摄像头点位的智能化改造，满足对摄像点位的人脸抓拍。</a:t>
            </a:r>
          </a:p>
        </p:txBody>
      </p:sp>
    </p:spTree>
    <p:extLst>
      <p:ext uri="{BB962C8B-B14F-4D97-AF65-F5344CB8AC3E}">
        <p14:creationId xmlns:p14="http://schemas.microsoft.com/office/powerpoint/2010/main" val="3692748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04DF7-2F7E-48E7-B331-1E31806DD5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国内外研究现状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7C08D77-FEC6-48FA-BECE-353539B6A98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照顾者睡眠状况现</a:t>
            </a:r>
          </a:p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E8E6451-1C57-481F-9746-039B4A2A31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照顾者睡眠状况现</a:t>
            </a:r>
          </a:p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C61C23C-547F-4C82-A8B0-13B9DD7B69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照顾者睡眠状况现</a:t>
            </a:r>
          </a:p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9988FE1-D8F7-458E-BE0E-150A3AA9A8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/>
              <a:t>照顾者睡眠状况现</a:t>
            </a:r>
          </a:p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600F8B4-EE7B-4274-9678-4C5D9BC2BFB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照顾者睡眠状况现</a:t>
            </a:r>
          </a:p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8866ECA-9C93-4396-9AF8-18AC723C8C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/>
              <a:t>照顾者睡眠状况现</a:t>
            </a:r>
          </a:p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A01034-F21B-4877-9DC3-EB935A90AA7B}"/>
              </a:ext>
            </a:extLst>
          </p:cNvPr>
          <p:cNvSpPr txBox="1"/>
          <p:nvPr/>
        </p:nvSpPr>
        <p:spPr>
          <a:xfrm>
            <a:off x="2930356" y="150913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国外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E5CC6B0-CE06-406F-B3FA-FBA6AA5AE7B2}"/>
              </a:ext>
            </a:extLst>
          </p:cNvPr>
          <p:cNvSpPr txBox="1"/>
          <p:nvPr/>
        </p:nvSpPr>
        <p:spPr>
          <a:xfrm>
            <a:off x="8506661" y="150913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国内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2951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</p:tagLst>
</file>

<file path=ppt/theme/theme1.xml><?xml version="1.0" encoding="utf-8"?>
<a:theme xmlns:a="http://schemas.openxmlformats.org/drawingml/2006/main" name="主题5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784"/>
      </a:accent1>
      <a:accent2>
        <a:srgbClr val="F5B900"/>
      </a:accent2>
      <a:accent3>
        <a:srgbClr val="1F1A17"/>
      </a:accent3>
      <a:accent4>
        <a:srgbClr val="D8D8D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母校">
      <a:majorFont>
        <a:latin typeface="Microsoft YaHei UI"/>
        <a:ea typeface="微软雅黑"/>
        <a:cs typeface=""/>
      </a:majorFont>
      <a:minorFont>
        <a:latin typeface="Microsoft YaHei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</TotalTime>
  <Words>3961</Words>
  <Application>Microsoft Office PowerPoint</Application>
  <PresentationFormat>宽屏</PresentationFormat>
  <Paragraphs>422</Paragraphs>
  <Slides>52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7" baseType="lpstr">
      <vt:lpstr>Microsoft YaHei UI</vt:lpstr>
      <vt:lpstr>Microsoft YaHei UI Light</vt:lpstr>
      <vt:lpstr>等线</vt:lpstr>
      <vt:lpstr>思源黑体 CN Bold</vt:lpstr>
      <vt:lpstr>思源黑体 CN Light</vt:lpstr>
      <vt:lpstr>思源黑体 CN Medium</vt:lpstr>
      <vt:lpstr>微软雅黑</vt:lpstr>
      <vt:lpstr>微软雅黑 Light</vt:lpstr>
      <vt:lpstr>Arial</vt:lpstr>
      <vt:lpstr>Calibri</vt:lpstr>
      <vt:lpstr>Century Gothic</vt:lpstr>
      <vt:lpstr>Segoe UI</vt:lpstr>
      <vt:lpstr>Segoe UI Light</vt:lpstr>
      <vt:lpstr>主题5</vt:lpstr>
      <vt:lpstr>1_OfficePLUS</vt:lpstr>
      <vt:lpstr>论文答辩PPT模板</vt:lpstr>
      <vt:lpstr>PowerPoint 演示文稿</vt:lpstr>
      <vt:lpstr>PowerPoint 演示文稿</vt:lpstr>
      <vt:lpstr>PowerPoint 演示文稿</vt:lpstr>
      <vt:lpstr>PowerPoint 演示文稿</vt:lpstr>
      <vt:lpstr>01</vt:lpstr>
      <vt:lpstr>PowerPoint 演示文稿</vt:lpstr>
      <vt:lpstr>PowerPoint 演示文稿</vt:lpstr>
      <vt:lpstr>PowerPoint 演示文稿</vt:lpstr>
      <vt:lpstr>国内主流数据</vt:lpstr>
      <vt:lpstr>PowerPoint 演示文稿</vt:lpstr>
      <vt:lpstr>02</vt:lpstr>
      <vt:lpstr>PowerPoint 演示文稿</vt:lpstr>
      <vt:lpstr>研究方法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03</vt:lpstr>
      <vt:lpstr>PowerPoint 演示文稿</vt:lpstr>
      <vt:lpstr>导师与学生分工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困难影响占比</vt:lpstr>
      <vt:lpstr>困难数据表现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研究前后数据对比</vt:lpstr>
      <vt:lpstr>04</vt:lpstr>
      <vt:lpstr>得出结果过程</vt:lpstr>
      <vt:lpstr>理论方法选择路径</vt:lpstr>
      <vt:lpstr>PowerPoint 演示文稿</vt:lpstr>
      <vt:lpstr>PowerPoint 演示文稿</vt:lpstr>
      <vt:lpstr>主要获得数据</vt:lpstr>
      <vt:lpstr>PowerPoint 演示文稿</vt:lpstr>
      <vt:lpstr>PowerPoint 演示文稿</vt:lpstr>
      <vt:lpstr>感谢老师的悉心指导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Hansen</dc:creator>
  <cp:lastModifiedBy>Yunxuan Liu</cp:lastModifiedBy>
  <cp:revision>281</cp:revision>
  <dcterms:created xsi:type="dcterms:W3CDTF">2017-04-28T04:55:15Z</dcterms:created>
  <dcterms:modified xsi:type="dcterms:W3CDTF">2019-04-13T08:08:50Z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2019-04-13T08:08:50.1071821Z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25527cd1-7787-4939-a9c0-09b3c73f995d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