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2" r:id="rId2"/>
  </p:sldMasterIdLst>
  <p:notesMasterIdLst>
    <p:notesMasterId r:id="rId50"/>
  </p:notesMasterIdLst>
  <p:sldIdLst>
    <p:sldId id="315" r:id="rId3"/>
    <p:sldId id="268" r:id="rId4"/>
    <p:sldId id="263" r:id="rId5"/>
    <p:sldId id="276" r:id="rId6"/>
    <p:sldId id="310" r:id="rId7"/>
    <p:sldId id="311" r:id="rId8"/>
    <p:sldId id="264" r:id="rId9"/>
    <p:sldId id="271" r:id="rId10"/>
    <p:sldId id="272" r:id="rId11"/>
    <p:sldId id="275" r:id="rId12"/>
    <p:sldId id="265" r:id="rId13"/>
    <p:sldId id="273" r:id="rId14"/>
    <p:sldId id="274" r:id="rId15"/>
    <p:sldId id="281" r:id="rId16"/>
    <p:sldId id="266" r:id="rId17"/>
    <p:sldId id="279" r:id="rId18"/>
    <p:sldId id="280" r:id="rId19"/>
    <p:sldId id="286" r:id="rId20"/>
    <p:sldId id="267" r:id="rId21"/>
    <p:sldId id="284" r:id="rId22"/>
    <p:sldId id="285" r:id="rId23"/>
    <p:sldId id="293" r:id="rId24"/>
    <p:sldId id="262" r:id="rId25"/>
    <p:sldId id="278" r:id="rId26"/>
    <p:sldId id="283" r:id="rId27"/>
    <p:sldId id="288" r:id="rId28"/>
    <p:sldId id="289" r:id="rId29"/>
    <p:sldId id="290" r:id="rId30"/>
    <p:sldId id="312" r:id="rId31"/>
    <p:sldId id="313" r:id="rId32"/>
    <p:sldId id="314" r:id="rId33"/>
    <p:sldId id="269" r:id="rId34"/>
    <p:sldId id="260" r:id="rId35"/>
    <p:sldId id="261" r:id="rId36"/>
    <p:sldId id="294" r:id="rId37"/>
    <p:sldId id="306" r:id="rId38"/>
    <p:sldId id="300" r:id="rId39"/>
    <p:sldId id="307" r:id="rId40"/>
    <p:sldId id="308" r:id="rId41"/>
    <p:sldId id="301" r:id="rId42"/>
    <p:sldId id="304" r:id="rId43"/>
    <p:sldId id="316" r:id="rId44"/>
    <p:sldId id="298" r:id="rId45"/>
    <p:sldId id="318" r:id="rId46"/>
    <p:sldId id="305" r:id="rId47"/>
    <p:sldId id="1723" r:id="rId48"/>
    <p:sldId id="1728" r:id="rId49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封面目录" id="{6FBE5F06-4F9B-4579-B312-E5AA97AC170F}">
          <p14:sldIdLst>
            <p14:sldId id="315"/>
            <p14:sldId id="268"/>
          </p14:sldIdLst>
        </p14:section>
        <p14:section name="逻辑关系" id="{3B4C082F-9CD7-4117-9E15-A10CC44007D2}">
          <p14:sldIdLst>
            <p14:sldId id="263"/>
            <p14:sldId id="276"/>
            <p14:sldId id="310"/>
            <p14:sldId id="311"/>
          </p14:sldIdLst>
        </p14:section>
        <p14:section name="图文混排" id="{61448255-BB45-4132-8996-42BAEA17D459}">
          <p14:sldIdLst>
            <p14:sldId id="264"/>
            <p14:sldId id="271"/>
            <p14:sldId id="272"/>
            <p14:sldId id="275"/>
          </p14:sldIdLst>
        </p14:section>
        <p14:section name="多图排版" id="{CB199C89-2D38-40D0-8597-15F745F03DA1}">
          <p14:sldIdLst>
            <p14:sldId id="265"/>
            <p14:sldId id="273"/>
            <p14:sldId id="274"/>
            <p14:sldId id="281"/>
          </p14:sldIdLst>
        </p14:section>
        <p14:section name="纯文排版" id="{85D89172-26EB-4AB6-9535-723487FCD9C2}">
          <p14:sldIdLst>
            <p14:sldId id="266"/>
            <p14:sldId id="279"/>
            <p14:sldId id="280"/>
            <p14:sldId id="286"/>
          </p14:sldIdLst>
        </p14:section>
        <p14:section name="数据图表" id="{8B00E854-B33A-4395-BC38-1D54EDC444B5}">
          <p14:sldIdLst>
            <p14:sldId id="267"/>
            <p14:sldId id="284"/>
            <p14:sldId id="285"/>
            <p14:sldId id="293"/>
          </p14:sldIdLst>
        </p14:section>
        <p14:section name="时间轴" id="{15908163-7BBC-4F5A-AEB1-540C6C1DA79F}">
          <p14:sldIdLst>
            <p14:sldId id="262"/>
            <p14:sldId id="278"/>
            <p14:sldId id="283"/>
            <p14:sldId id="288"/>
            <p14:sldId id="289"/>
            <p14:sldId id="290"/>
          </p14:sldIdLst>
        </p14:section>
        <p14:section name="过渡页补充" id="{0C27C75E-DB8D-4E28-AD73-6DCBEA9DC569}">
          <p14:sldIdLst>
            <p14:sldId id="312"/>
            <p14:sldId id="313"/>
            <p14:sldId id="314"/>
          </p14:sldIdLst>
        </p14:section>
        <p14:section name="尾页" id="{1A6B01B2-F30C-466F-ADB6-6B201D037448}">
          <p14:sldIdLst>
            <p14:sldId id="269"/>
          </p14:sldIdLst>
        </p14:section>
        <p14:section name="设计规范" id="{A2CC57E7-CD9F-4EFE-AD08-897DFE2B98FA}">
          <p14:sldIdLst>
            <p14:sldId id="260"/>
            <p14:sldId id="261"/>
          </p14:sldIdLst>
        </p14:section>
        <p14:section name="模板特色" id="{034BB0A1-6011-48B8-99CE-50AA32241C1A}">
          <p14:sldIdLst>
            <p14:sldId id="294"/>
            <p14:sldId id="306"/>
            <p14:sldId id="300"/>
            <p14:sldId id="307"/>
            <p14:sldId id="308"/>
            <p14:sldId id="301"/>
            <p14:sldId id="304"/>
            <p14:sldId id="316"/>
            <p14:sldId id="298"/>
          </p14:sldIdLst>
        </p14:section>
        <p14:section name="素材绘制页面" id="{99F079F3-BC37-467A-9B8C-F34AEC5282FF}">
          <p14:sldIdLst>
            <p14:sldId id="318"/>
            <p14:sldId id="305"/>
            <p14:sldId id="1723"/>
            <p14:sldId id="172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09" userDrawn="1">
          <p15:clr>
            <a:srgbClr val="A4A3A4"/>
          </p15:clr>
        </p15:guide>
        <p15:guide id="7" orient="horz" pos="3929" userDrawn="1">
          <p15:clr>
            <a:srgbClr val="A4A3A4"/>
          </p15:clr>
        </p15:guide>
        <p15:guide id="8" orient="horz" pos="3861" userDrawn="1">
          <p15:clr>
            <a:srgbClr val="A4A3A4"/>
          </p15:clr>
        </p15:guide>
        <p15:guide id="9" orient="horz" pos="4247" userDrawn="1">
          <p15:clr>
            <a:srgbClr val="A4A3A4"/>
          </p15:clr>
        </p15:guide>
        <p15:guide id="10" pos="7333" userDrawn="1">
          <p15:clr>
            <a:srgbClr val="A4A3A4"/>
          </p15:clr>
        </p15:guide>
        <p15:guide id="11" pos="710" userDrawn="1">
          <p15:clr>
            <a:srgbClr val="A4A3A4"/>
          </p15:clr>
        </p15:guide>
        <p15:guide id="12" pos="697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琦 陈" initials="琦" lastIdx="1" clrIdx="0">
    <p:extLst>
      <p:ext uri="{19B8F6BF-5375-455C-9EA6-DF929625EA0E}">
        <p15:presenceInfo xmlns:p15="http://schemas.microsoft.com/office/powerpoint/2012/main" userId="a84627f88fc3e5a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458C"/>
    <a:srgbClr val="ED5A65"/>
    <a:srgbClr val="E6E6E6"/>
    <a:srgbClr val="F49AA0"/>
    <a:srgbClr val="BFFAFD"/>
    <a:srgbClr val="819AD9"/>
    <a:srgbClr val="7590D5"/>
    <a:srgbClr val="5B7CCD"/>
    <a:srgbClr val="3B62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32" autoAdjust="0"/>
    <p:restoredTop sz="93915" autoAdjust="0"/>
  </p:normalViewPr>
  <p:slideViewPr>
    <p:cSldViewPr snapToGrid="0" showGuides="1">
      <p:cViewPr varScale="1">
        <p:scale>
          <a:sx n="102" d="100"/>
          <a:sy n="102" d="100"/>
        </p:scale>
        <p:origin x="240" y="78"/>
      </p:cViewPr>
      <p:guideLst>
        <p:guide orient="horz" pos="2288"/>
        <p:guide pos="3840"/>
        <p:guide pos="416"/>
        <p:guide pos="7256"/>
        <p:guide orient="horz" pos="648"/>
        <p:guide orient="horz" pos="709"/>
        <p:guide orient="horz" pos="3929"/>
        <p:guide orient="horz" pos="3861"/>
        <p:guide orient="horz" pos="4247"/>
        <p:guide pos="7333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tags" Target="tags/tag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66-4E04-9D4B-C86C1E016E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66-4E04-9D4B-C86C1E016E2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E66-4E04-9D4B-C86C1E016E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73535535"/>
        <c:axId val="269317391"/>
      </c:barChart>
      <c:catAx>
        <c:axId val="2735355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69317391"/>
        <c:crosses val="autoZero"/>
        <c:auto val="1"/>
        <c:lblAlgn val="ctr"/>
        <c:lblOffset val="100"/>
        <c:noMultiLvlLbl val="0"/>
      </c:catAx>
      <c:valAx>
        <c:axId val="2693173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35355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4C9-445B-A20D-624B60595C9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4C9-445B-A20D-624B60595C9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4C9-445B-A20D-624B60595C9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4C9-445B-A20D-624B60595C9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4F-47D5-B524-B511AD3D3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44F-40BD-8450-A4243CE72E44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44F-40BD-8450-A4243CE72E44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44F-40BD-8450-A4243CE72E4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F44F-40BD-8450-A4243CE72E44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4F-47D5-B524-B511AD3D38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0E2717-F34B-4A63-8DA6-DF43AD46F0E6}" type="datetimeFigureOut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A66EBC-F15E-4E3A-8BCF-C04D4C8045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225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 descr="图片包含 树, 户外, 天空, 雪花&#10;&#10;自动生成的说明">
            <a:extLst>
              <a:ext uri="{FF2B5EF4-FFF2-40B4-BE49-F238E27FC236}">
                <a16:creationId xmlns:a16="http://schemas.microsoft.com/office/drawing/2014/main" id="{C21C9CA9-B6A1-407B-A6DF-CEEC242093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0" b="1265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7" name="矩形 46">
            <a:extLst>
              <a:ext uri="{FF2B5EF4-FFF2-40B4-BE49-F238E27FC236}">
                <a16:creationId xmlns:a16="http://schemas.microsoft.com/office/drawing/2014/main" id="{CAD8270D-EEC2-467E-90E2-8C24C06E36EE}"/>
              </a:ext>
            </a:extLst>
          </p:cNvPr>
          <p:cNvSpPr/>
          <p:nvPr userDrawn="1"/>
        </p:nvSpPr>
        <p:spPr>
          <a:xfrm>
            <a:off x="-1" y="-6546"/>
            <a:ext cx="12192000" cy="6864546"/>
          </a:xfrm>
          <a:prstGeom prst="rect">
            <a:avLst/>
          </a:prstGeom>
          <a:gradFill flip="none" rotWithShape="1">
            <a:gsLst>
              <a:gs pos="80000">
                <a:srgbClr val="FFFFFF">
                  <a:alpha val="94000"/>
                </a:srgbClr>
              </a:gs>
              <a:gs pos="60000">
                <a:srgbClr val="FFFFFF">
                  <a:alpha val="91000"/>
                </a:srgbClr>
              </a:gs>
              <a:gs pos="40000">
                <a:srgbClr val="FFFFFF">
                  <a:alpha val="81000"/>
                </a:srgbClr>
              </a:gs>
              <a:gs pos="20000">
                <a:srgbClr val="FFFFFF">
                  <a:alpha val="71000"/>
                </a:srgbClr>
              </a:gs>
              <a:gs pos="0">
                <a:schemeClr val="bg1">
                  <a:lumMod val="91000"/>
                  <a:lumOff val="9000"/>
                  <a:alpha val="41000"/>
                </a:schemeClr>
              </a:gs>
              <a:gs pos="100000">
                <a:schemeClr val="bg1">
                  <a:lumMod val="91000"/>
                  <a:lumOff val="9000"/>
                  <a:alpha val="97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8" name="íśļîde">
            <a:extLst>
              <a:ext uri="{FF2B5EF4-FFF2-40B4-BE49-F238E27FC236}">
                <a16:creationId xmlns:a16="http://schemas.microsoft.com/office/drawing/2014/main" id="{49924384-0A76-487B-8FCC-4EF99E67DEBC}"/>
              </a:ext>
            </a:extLst>
          </p:cNvPr>
          <p:cNvSpPr/>
          <p:nvPr userDrawn="1"/>
        </p:nvSpPr>
        <p:spPr bwMode="auto">
          <a:xfrm>
            <a:off x="-2881763" y="-11117306"/>
            <a:ext cx="17963012" cy="17975306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4" name="标题 23">
            <a:extLst>
              <a:ext uri="{FF2B5EF4-FFF2-40B4-BE49-F238E27FC236}">
                <a16:creationId xmlns:a16="http://schemas.microsoft.com/office/drawing/2014/main" id="{E2CE326D-8718-47D3-8452-228C6F4CCE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84315" y="2730016"/>
            <a:ext cx="8815648" cy="1006429"/>
          </a:xfrm>
          <a:noFill/>
        </p:spPr>
        <p:txBody>
          <a:bodyPr wrap="square" rtlCol="0">
            <a:spAutoFit/>
          </a:bodyPr>
          <a:lstStyle>
            <a:lvl1pPr algn="ctr">
              <a:defRPr lang="zh-CN" altLang="en-US" sz="6600">
                <a:solidFill>
                  <a:schemeClr val="accent1">
                    <a:lumMod val="90000"/>
                    <a:lumOff val="10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cs"/>
              </a:defRPr>
            </a:lvl1pPr>
          </a:lstStyle>
          <a:p>
            <a:pPr marL="0" lvl="0" algn="ctr"/>
            <a:r>
              <a:rPr lang="zh-CN" altLang="en-US" dirty="0"/>
              <a:t>东北大学印象东大模板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3D86234C-FE96-4351-94E3-EFE3FD791A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820785" y="4306661"/>
            <a:ext cx="2557916" cy="423321"/>
          </a:xfrm>
          <a:noFill/>
        </p:spPr>
        <p:txBody>
          <a:bodyPr wrap="square" rtlCol="0">
            <a:spAutoFit/>
          </a:bodyPr>
          <a:lstStyle>
            <a:lvl1pPr marL="0" indent="0" algn="ctr">
              <a:lnSpc>
                <a:spcPct val="100000"/>
              </a:lnSpc>
              <a:buFont typeface="Arial" panose="020B0604020202020204" pitchFamily="34" charset="0"/>
              <a:buNone/>
              <a:defRPr lang="zh-CN" altLang="en-US" sz="1600" smtClean="0">
                <a:solidFill>
                  <a:schemeClr val="accent1">
                    <a:lumMod val="90000"/>
                    <a:lumOff val="1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ctr">
              <a:lnSpc>
                <a:spcPct val="150000"/>
              </a:lnSpc>
            </a:pPr>
            <a:r>
              <a:rPr lang="zh-CN" altLang="en-US" dirty="0"/>
              <a:t>这里输入汇报人和日期</a:t>
            </a:r>
          </a:p>
        </p:txBody>
      </p:sp>
    </p:spTree>
    <p:extLst>
      <p:ext uri="{BB962C8B-B14F-4D97-AF65-F5344CB8AC3E}">
        <p14:creationId xmlns:p14="http://schemas.microsoft.com/office/powerpoint/2010/main" val="3617833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排版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17AD1938-BDFA-45C1-A100-4DEE28900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AF4AA179-897F-413D-AF9B-0448DC0D4489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图片占位符 11">
            <a:extLst>
              <a:ext uri="{FF2B5EF4-FFF2-40B4-BE49-F238E27FC236}">
                <a16:creationId xmlns:a16="http://schemas.microsoft.com/office/drawing/2014/main" id="{390180CA-BA20-40D6-B7FC-9E5E2D56C259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06492" y="1371600"/>
            <a:ext cx="2282758" cy="26416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点击图标插入你的图片</a:t>
            </a:r>
          </a:p>
        </p:txBody>
      </p:sp>
      <p:sp>
        <p:nvSpPr>
          <p:cNvPr id="16" name="图片占位符 11">
            <a:extLst>
              <a:ext uri="{FF2B5EF4-FFF2-40B4-BE49-F238E27FC236}">
                <a16:creationId xmlns:a16="http://schemas.microsoft.com/office/drawing/2014/main" id="{C14A4842-064F-440C-8052-DC1F0CBC74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469039" y="1371600"/>
            <a:ext cx="2282758" cy="26416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点击图标插入你的图片</a:t>
            </a:r>
          </a:p>
        </p:txBody>
      </p:sp>
      <p:sp>
        <p:nvSpPr>
          <p:cNvPr id="20" name="图片占位符 11">
            <a:extLst>
              <a:ext uri="{FF2B5EF4-FFF2-40B4-BE49-F238E27FC236}">
                <a16:creationId xmlns:a16="http://schemas.microsoft.com/office/drawing/2014/main" id="{E7DFCEF0-E31C-4045-8952-B80652763C7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31586" y="1371600"/>
            <a:ext cx="2282758" cy="26416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点击图标插入你的图片</a:t>
            </a:r>
          </a:p>
        </p:txBody>
      </p:sp>
      <p:sp>
        <p:nvSpPr>
          <p:cNvPr id="24" name="图片占位符 11">
            <a:extLst>
              <a:ext uri="{FF2B5EF4-FFF2-40B4-BE49-F238E27FC236}">
                <a16:creationId xmlns:a16="http://schemas.microsoft.com/office/drawing/2014/main" id="{B2903412-7096-49B8-82B9-7A78CE0D5F8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194134" y="1371600"/>
            <a:ext cx="2282758" cy="2641600"/>
          </a:xfr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点击图标插入你的图片</a:t>
            </a:r>
          </a:p>
        </p:txBody>
      </p:sp>
      <p:sp>
        <p:nvSpPr>
          <p:cNvPr id="35" name="标题 28">
            <a:extLst>
              <a:ext uri="{FF2B5EF4-FFF2-40B4-BE49-F238E27FC236}">
                <a16:creationId xmlns:a16="http://schemas.microsoft.com/office/drawing/2014/main" id="{1479D9E8-FA06-425E-B628-3BF30EB1574C}"/>
              </a:ext>
            </a:extLst>
          </p:cNvPr>
          <p:cNvSpPr txBox="1">
            <a:spLocks/>
          </p:cNvSpPr>
          <p:nvPr userDrawn="1"/>
        </p:nvSpPr>
        <p:spPr>
          <a:xfrm>
            <a:off x="3478028" y="4341575"/>
            <a:ext cx="2273769" cy="609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dirty="0"/>
              <a:t>图片标题在这里</a:t>
            </a:r>
          </a:p>
        </p:txBody>
      </p:sp>
      <p:sp>
        <p:nvSpPr>
          <p:cNvPr id="36" name="标题 28">
            <a:extLst>
              <a:ext uri="{FF2B5EF4-FFF2-40B4-BE49-F238E27FC236}">
                <a16:creationId xmlns:a16="http://schemas.microsoft.com/office/drawing/2014/main" id="{BAB4C28C-AECD-4125-9224-38E20AF744ED}"/>
              </a:ext>
            </a:extLst>
          </p:cNvPr>
          <p:cNvSpPr txBox="1">
            <a:spLocks/>
          </p:cNvSpPr>
          <p:nvPr userDrawn="1"/>
        </p:nvSpPr>
        <p:spPr>
          <a:xfrm>
            <a:off x="6336080" y="4341575"/>
            <a:ext cx="2273769" cy="609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图片标题在这里</a:t>
            </a:r>
            <a:endParaRPr lang="zh-CN" altLang="en-US" dirty="0"/>
          </a:p>
        </p:txBody>
      </p:sp>
      <p:sp>
        <p:nvSpPr>
          <p:cNvPr id="37" name="标题 28">
            <a:extLst>
              <a:ext uri="{FF2B5EF4-FFF2-40B4-BE49-F238E27FC236}">
                <a16:creationId xmlns:a16="http://schemas.microsoft.com/office/drawing/2014/main" id="{FC753FAA-1690-480B-8E0C-6CA85923108C}"/>
              </a:ext>
            </a:extLst>
          </p:cNvPr>
          <p:cNvSpPr txBox="1">
            <a:spLocks/>
          </p:cNvSpPr>
          <p:nvPr userDrawn="1"/>
        </p:nvSpPr>
        <p:spPr>
          <a:xfrm>
            <a:off x="9203123" y="4341575"/>
            <a:ext cx="2273769" cy="6093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图片标题在这里</a:t>
            </a:r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713594-7129-461A-84DC-BD78B7925AB3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13" name="íśļîde">
              <a:extLst>
                <a:ext uri="{FF2B5EF4-FFF2-40B4-BE49-F238E27FC236}">
                  <a16:creationId xmlns:a16="http://schemas.microsoft.com/office/drawing/2014/main" id="{486A2303-14F9-4C7F-B250-3942F0B94382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26BB99-70C2-4E48-B972-9753AD08799C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15" name="iṩḻíḍé">
                <a:extLst>
                  <a:ext uri="{FF2B5EF4-FFF2-40B4-BE49-F238E27FC236}">
                    <a16:creationId xmlns:a16="http://schemas.microsoft.com/office/drawing/2014/main" id="{D86383B3-DB8E-4C3B-B0C0-43C7657CF925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8" name="íṧļíďê">
                  <a:extLst>
                    <a:ext uri="{FF2B5EF4-FFF2-40B4-BE49-F238E27FC236}">
                      <a16:creationId xmlns:a16="http://schemas.microsoft.com/office/drawing/2014/main" id="{88B437D0-6DDB-48B8-BBCD-BEB16655F832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î$ļïḋé">
                  <a:extLst>
                    <a:ext uri="{FF2B5EF4-FFF2-40B4-BE49-F238E27FC236}">
                      <a16:creationId xmlns:a16="http://schemas.microsoft.com/office/drawing/2014/main" id="{9A7947F7-5910-44DB-9F17-62202E9D08D1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í$1ïḍê">
                  <a:extLst>
                    <a:ext uri="{FF2B5EF4-FFF2-40B4-BE49-F238E27FC236}">
                      <a16:creationId xmlns:a16="http://schemas.microsoft.com/office/drawing/2014/main" id="{23EB8870-7E03-4030-9488-C1D51BF44BB1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íṥľidè">
                  <a:extLst>
                    <a:ext uri="{FF2B5EF4-FFF2-40B4-BE49-F238E27FC236}">
                      <a16:creationId xmlns:a16="http://schemas.microsoft.com/office/drawing/2014/main" id="{7E8974BF-6675-4D4C-8B3F-2ED539618269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7" name="ï$1ïḋè">
                <a:extLst>
                  <a:ext uri="{FF2B5EF4-FFF2-40B4-BE49-F238E27FC236}">
                    <a16:creationId xmlns:a16="http://schemas.microsoft.com/office/drawing/2014/main" id="{FCDF0C84-38D6-4765-89B4-D7866048305C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EEE0D92-67D5-49AF-B156-4E7710D2A876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占位符 45">
            <a:extLst>
              <a:ext uri="{FF2B5EF4-FFF2-40B4-BE49-F238E27FC236}">
                <a16:creationId xmlns:a16="http://schemas.microsoft.com/office/drawing/2014/main" id="{5F2E7C6D-D546-4022-939A-AEE50685CE7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30" name="直角三角形 29">
            <a:extLst>
              <a:ext uri="{FF2B5EF4-FFF2-40B4-BE49-F238E27FC236}">
                <a16:creationId xmlns:a16="http://schemas.microsoft.com/office/drawing/2014/main" id="{623C1420-431D-4E8B-80D3-E1DDCA74370D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6B4B5360-D22D-4C80-BA51-42BD9395579B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121ED72E-849A-46F2-BACE-BE0E5762685F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占位符 43">
            <a:extLst>
              <a:ext uri="{FF2B5EF4-FFF2-40B4-BE49-F238E27FC236}">
                <a16:creationId xmlns:a16="http://schemas.microsoft.com/office/drawing/2014/main" id="{58FE71C3-113A-4E91-8E95-0CAEE9985FB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1345486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排版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D4035057-885B-4EE1-A7CB-F30832DED7B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6B5F210-7917-4414-B7CF-D0D07EBD080F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图片占位符 14">
            <a:extLst>
              <a:ext uri="{FF2B5EF4-FFF2-40B4-BE49-F238E27FC236}">
                <a16:creationId xmlns:a16="http://schemas.microsoft.com/office/drawing/2014/main" id="{2503C555-81D3-43F9-8296-0B1F16483B5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24392" y="2434358"/>
            <a:ext cx="1590284" cy="1844729"/>
          </a:xfrm>
          <a:custGeom>
            <a:avLst/>
            <a:gdLst>
              <a:gd name="connsiteX0" fmla="*/ 795142 w 1590284"/>
              <a:gd name="connsiteY0" fmla="*/ 0 h 1844729"/>
              <a:gd name="connsiteX1" fmla="*/ 1590284 w 1590284"/>
              <a:gd name="connsiteY1" fmla="*/ 397571 h 1844729"/>
              <a:gd name="connsiteX2" fmla="*/ 1590284 w 1590284"/>
              <a:gd name="connsiteY2" fmla="*/ 1447158 h 1844729"/>
              <a:gd name="connsiteX3" fmla="*/ 795142 w 1590284"/>
              <a:gd name="connsiteY3" fmla="*/ 1844729 h 1844729"/>
              <a:gd name="connsiteX4" fmla="*/ 0 w 1590284"/>
              <a:gd name="connsiteY4" fmla="*/ 1447158 h 1844729"/>
              <a:gd name="connsiteX5" fmla="*/ 0 w 1590284"/>
              <a:gd name="connsiteY5" fmla="*/ 397571 h 184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0284" h="1844729">
                <a:moveTo>
                  <a:pt x="795142" y="0"/>
                </a:moveTo>
                <a:lnTo>
                  <a:pt x="1590284" y="397571"/>
                </a:lnTo>
                <a:lnTo>
                  <a:pt x="1590284" y="1447158"/>
                </a:lnTo>
                <a:lnTo>
                  <a:pt x="795142" y="1844729"/>
                </a:lnTo>
                <a:lnTo>
                  <a:pt x="0" y="1447158"/>
                </a:lnTo>
                <a:lnTo>
                  <a:pt x="0" y="3975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6" name="图片占位符 15">
            <a:extLst>
              <a:ext uri="{FF2B5EF4-FFF2-40B4-BE49-F238E27FC236}">
                <a16:creationId xmlns:a16="http://schemas.microsoft.com/office/drawing/2014/main" id="{39E7EEEB-1B12-4703-9ED9-1DE8141B7E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951216" y="2434358"/>
            <a:ext cx="1590284" cy="1844729"/>
          </a:xfrm>
          <a:custGeom>
            <a:avLst/>
            <a:gdLst>
              <a:gd name="connsiteX0" fmla="*/ 795142 w 1590284"/>
              <a:gd name="connsiteY0" fmla="*/ 0 h 1844729"/>
              <a:gd name="connsiteX1" fmla="*/ 1590284 w 1590284"/>
              <a:gd name="connsiteY1" fmla="*/ 397571 h 1844729"/>
              <a:gd name="connsiteX2" fmla="*/ 1590284 w 1590284"/>
              <a:gd name="connsiteY2" fmla="*/ 1447158 h 1844729"/>
              <a:gd name="connsiteX3" fmla="*/ 795142 w 1590284"/>
              <a:gd name="connsiteY3" fmla="*/ 1844729 h 1844729"/>
              <a:gd name="connsiteX4" fmla="*/ 0 w 1590284"/>
              <a:gd name="connsiteY4" fmla="*/ 1447158 h 1844729"/>
              <a:gd name="connsiteX5" fmla="*/ 0 w 1590284"/>
              <a:gd name="connsiteY5" fmla="*/ 397571 h 184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0284" h="1844729">
                <a:moveTo>
                  <a:pt x="795142" y="0"/>
                </a:moveTo>
                <a:lnTo>
                  <a:pt x="1590284" y="397571"/>
                </a:lnTo>
                <a:lnTo>
                  <a:pt x="1590284" y="1447158"/>
                </a:lnTo>
                <a:lnTo>
                  <a:pt x="795142" y="1844729"/>
                </a:lnTo>
                <a:lnTo>
                  <a:pt x="0" y="1447158"/>
                </a:lnTo>
                <a:lnTo>
                  <a:pt x="0" y="3975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id="{363A36EB-8054-461C-A89B-48B4CDACA3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78040" y="2434358"/>
            <a:ext cx="1590284" cy="1844729"/>
          </a:xfrm>
          <a:custGeom>
            <a:avLst/>
            <a:gdLst>
              <a:gd name="connsiteX0" fmla="*/ 795142 w 1590284"/>
              <a:gd name="connsiteY0" fmla="*/ 0 h 1844729"/>
              <a:gd name="connsiteX1" fmla="*/ 1590284 w 1590284"/>
              <a:gd name="connsiteY1" fmla="*/ 397571 h 1844729"/>
              <a:gd name="connsiteX2" fmla="*/ 1590284 w 1590284"/>
              <a:gd name="connsiteY2" fmla="*/ 1447158 h 1844729"/>
              <a:gd name="connsiteX3" fmla="*/ 795142 w 1590284"/>
              <a:gd name="connsiteY3" fmla="*/ 1844729 h 1844729"/>
              <a:gd name="connsiteX4" fmla="*/ 0 w 1590284"/>
              <a:gd name="connsiteY4" fmla="*/ 1447158 h 1844729"/>
              <a:gd name="connsiteX5" fmla="*/ 0 w 1590284"/>
              <a:gd name="connsiteY5" fmla="*/ 397571 h 184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0284" h="1844729">
                <a:moveTo>
                  <a:pt x="795142" y="0"/>
                </a:moveTo>
                <a:lnTo>
                  <a:pt x="1590284" y="397571"/>
                </a:lnTo>
                <a:lnTo>
                  <a:pt x="1590284" y="1447158"/>
                </a:lnTo>
                <a:lnTo>
                  <a:pt x="795142" y="1844729"/>
                </a:lnTo>
                <a:lnTo>
                  <a:pt x="0" y="1447158"/>
                </a:lnTo>
                <a:lnTo>
                  <a:pt x="0" y="3975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8" name="图片占位符 17">
            <a:extLst>
              <a:ext uri="{FF2B5EF4-FFF2-40B4-BE49-F238E27FC236}">
                <a16:creationId xmlns:a16="http://schemas.microsoft.com/office/drawing/2014/main" id="{E212A825-DB10-4C35-BEC3-7534F320EED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398432" y="2434358"/>
            <a:ext cx="1590284" cy="1844729"/>
          </a:xfrm>
          <a:custGeom>
            <a:avLst/>
            <a:gdLst>
              <a:gd name="connsiteX0" fmla="*/ 795142 w 1590284"/>
              <a:gd name="connsiteY0" fmla="*/ 0 h 1844729"/>
              <a:gd name="connsiteX1" fmla="*/ 1590284 w 1590284"/>
              <a:gd name="connsiteY1" fmla="*/ 397571 h 1844729"/>
              <a:gd name="connsiteX2" fmla="*/ 1590284 w 1590284"/>
              <a:gd name="connsiteY2" fmla="*/ 1447158 h 1844729"/>
              <a:gd name="connsiteX3" fmla="*/ 795142 w 1590284"/>
              <a:gd name="connsiteY3" fmla="*/ 1844729 h 1844729"/>
              <a:gd name="connsiteX4" fmla="*/ 0 w 1590284"/>
              <a:gd name="connsiteY4" fmla="*/ 1447158 h 1844729"/>
              <a:gd name="connsiteX5" fmla="*/ 0 w 1590284"/>
              <a:gd name="connsiteY5" fmla="*/ 397571 h 1844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90284" h="1844729">
                <a:moveTo>
                  <a:pt x="795142" y="0"/>
                </a:moveTo>
                <a:lnTo>
                  <a:pt x="1590284" y="397571"/>
                </a:lnTo>
                <a:lnTo>
                  <a:pt x="1590284" y="1447158"/>
                </a:lnTo>
                <a:lnTo>
                  <a:pt x="795142" y="1844729"/>
                </a:lnTo>
                <a:lnTo>
                  <a:pt x="0" y="1447158"/>
                </a:lnTo>
                <a:lnTo>
                  <a:pt x="0" y="3975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DFFAC86-5B63-4EC1-BF40-3AF9D37C5BB0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9" name="íśļîde">
              <a:extLst>
                <a:ext uri="{FF2B5EF4-FFF2-40B4-BE49-F238E27FC236}">
                  <a16:creationId xmlns:a16="http://schemas.microsoft.com/office/drawing/2014/main" id="{0DDE9185-132D-411D-986D-2B87F0A3C25C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85252F6-DB03-4B84-94F1-26C55725DF6C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11" name="iṩḻíḍé">
                <a:extLst>
                  <a:ext uri="{FF2B5EF4-FFF2-40B4-BE49-F238E27FC236}">
                    <a16:creationId xmlns:a16="http://schemas.microsoft.com/office/drawing/2014/main" id="{E33969F4-70F5-486D-AD85-650803811E57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3" name="íṧļíďê">
                  <a:extLst>
                    <a:ext uri="{FF2B5EF4-FFF2-40B4-BE49-F238E27FC236}">
                      <a16:creationId xmlns:a16="http://schemas.microsoft.com/office/drawing/2014/main" id="{4DBC3B34-6F0B-47DD-81D0-6CCD6E2BBDD8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î$ļïḋé">
                  <a:extLst>
                    <a:ext uri="{FF2B5EF4-FFF2-40B4-BE49-F238E27FC236}">
                      <a16:creationId xmlns:a16="http://schemas.microsoft.com/office/drawing/2014/main" id="{B6DA0D6C-1DE1-4C92-96A2-C0B056F139D2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í$1ïḍê">
                  <a:extLst>
                    <a:ext uri="{FF2B5EF4-FFF2-40B4-BE49-F238E27FC236}">
                      <a16:creationId xmlns:a16="http://schemas.microsoft.com/office/drawing/2014/main" id="{4A8646A6-C497-4A67-9FF8-0C190DAA24EC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íṥľidè">
                  <a:extLst>
                    <a:ext uri="{FF2B5EF4-FFF2-40B4-BE49-F238E27FC236}">
                      <a16:creationId xmlns:a16="http://schemas.microsoft.com/office/drawing/2014/main" id="{337C1B0C-2DCE-4882-AD55-F7C918135338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" name="ï$1ïḋè">
                <a:extLst>
                  <a:ext uri="{FF2B5EF4-FFF2-40B4-BE49-F238E27FC236}">
                    <a16:creationId xmlns:a16="http://schemas.microsoft.com/office/drawing/2014/main" id="{A5B4A38A-301E-42FB-8109-C075FDAA1A3D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DCB6CE76-AEF2-4C1E-A78E-E020EE0758BA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占位符 45">
            <a:extLst>
              <a:ext uri="{FF2B5EF4-FFF2-40B4-BE49-F238E27FC236}">
                <a16:creationId xmlns:a16="http://schemas.microsoft.com/office/drawing/2014/main" id="{13BDBD7C-B0A9-43E7-893C-F119E2E214B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27" name="直角三角形 26">
            <a:extLst>
              <a:ext uri="{FF2B5EF4-FFF2-40B4-BE49-F238E27FC236}">
                <a16:creationId xmlns:a16="http://schemas.microsoft.com/office/drawing/2014/main" id="{46392018-525C-4CA9-B995-ACC6C3626944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CB3B215-3CD4-497C-B28C-D3141977DF02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3459D40E-492B-437F-BC9D-B9421EDBDA48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占位符 43">
            <a:extLst>
              <a:ext uri="{FF2B5EF4-FFF2-40B4-BE49-F238E27FC236}">
                <a16:creationId xmlns:a16="http://schemas.microsoft.com/office/drawing/2014/main" id="{6FCCD8BC-6EE0-4D54-9F81-09CA90EB71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23534649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8236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A677578-EE5C-4EF4-B0AD-2C9F9C6AC6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27993"/>
          <a:stretch/>
        </p:blipFill>
        <p:spPr>
          <a:xfrm>
            <a:off x="1" y="-5557"/>
            <a:ext cx="12192000" cy="6863557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216A5A6-7707-4E8A-942A-139653FAB1BC}"/>
              </a:ext>
            </a:extLst>
          </p:cNvPr>
          <p:cNvSpPr/>
          <p:nvPr userDrawn="1"/>
        </p:nvSpPr>
        <p:spPr>
          <a:xfrm>
            <a:off x="-3" y="2077796"/>
            <a:ext cx="12192000" cy="478020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>
                  <a:alpha val="89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740F69A-19BB-4AA3-A265-5AB4D0D430F4}"/>
              </a:ext>
            </a:extLst>
          </p:cNvPr>
          <p:cNvSpPr/>
          <p:nvPr userDrawn="1"/>
        </p:nvSpPr>
        <p:spPr>
          <a:xfrm rot="10800000">
            <a:off x="-1" y="-5557"/>
            <a:ext cx="12191999" cy="3217764"/>
          </a:xfrm>
          <a:prstGeom prst="rect">
            <a:avLst/>
          </a:prstGeom>
          <a:gradFill>
            <a:gsLst>
              <a:gs pos="0">
                <a:srgbClr val="010000">
                  <a:alpha val="0"/>
                </a:srgbClr>
              </a:gs>
              <a:gs pos="100000">
                <a:srgbClr val="01000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BDA7112-A044-49CE-B9CA-A72126AA67B4}"/>
              </a:ext>
            </a:extLst>
          </p:cNvPr>
          <p:cNvSpPr/>
          <p:nvPr userDrawn="1"/>
        </p:nvSpPr>
        <p:spPr>
          <a:xfrm>
            <a:off x="-1" y="0"/>
            <a:ext cx="12192001" cy="6811864"/>
          </a:xfrm>
          <a:prstGeom prst="rect">
            <a:avLst/>
          </a:prstGeom>
          <a:solidFill>
            <a:srgbClr val="080304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444A070-E8CF-4E44-B7E5-DA7C47A7E6A7}"/>
              </a:ext>
            </a:extLst>
          </p:cNvPr>
          <p:cNvSpPr txBox="1"/>
          <p:nvPr userDrawn="1"/>
        </p:nvSpPr>
        <p:spPr>
          <a:xfrm>
            <a:off x="4760680" y="564634"/>
            <a:ext cx="2670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 sz="16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本</a:t>
            </a: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模板正参与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E5858290-D261-4C60-BB99-630C19F3840C}"/>
              </a:ext>
            </a:extLst>
          </p:cNvPr>
          <p:cNvSpPr/>
          <p:nvPr userDrawn="1"/>
        </p:nvSpPr>
        <p:spPr>
          <a:xfrm>
            <a:off x="3602350" y="2482543"/>
            <a:ext cx="4987300" cy="400109"/>
          </a:xfrm>
          <a:prstGeom prst="rect">
            <a:avLst/>
          </a:prstGeom>
          <a:gradFill flip="none" rotWithShape="1">
            <a:gsLst>
              <a:gs pos="100000">
                <a:srgbClr val="CB9B53">
                  <a:alpha val="0"/>
                </a:srgbClr>
              </a:gs>
              <a:gs pos="0">
                <a:srgbClr val="CB9B53">
                  <a:alpha val="7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1" i="0" u="none" strike="noStrike" kern="1200" cap="none" spc="0" normalizeH="0" baseline="0" noProof="0">
              <a:ln>
                <a:noFill/>
              </a:ln>
              <a:solidFill>
                <a:srgbClr val="0E5177"/>
              </a:solidFill>
              <a:effectLst/>
              <a:uLnTx/>
              <a:uFillTx/>
              <a:latin typeface="Segoe UI"/>
              <a:ea typeface="微软雅黑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7DC30B4-F006-4610-BE34-27B2068262E4}"/>
              </a:ext>
            </a:extLst>
          </p:cNvPr>
          <p:cNvSpPr txBox="1"/>
          <p:nvPr userDrawn="1"/>
        </p:nvSpPr>
        <p:spPr>
          <a:xfrm>
            <a:off x="4049486" y="2517885"/>
            <a:ext cx="4093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 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第一届高校</a:t>
            </a: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模板设计大赛 </a:t>
            </a: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DC88D0E-6AEB-4B0D-AE77-4A1F31C8C366}"/>
              </a:ext>
            </a:extLst>
          </p:cNvPr>
          <p:cNvSpPr txBox="1"/>
          <p:nvPr userDrawn="1"/>
        </p:nvSpPr>
        <p:spPr>
          <a:xfrm>
            <a:off x="6133678" y="4824918"/>
            <a:ext cx="2545865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dist"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微信扫码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来聆听模板作者</a:t>
            </a:r>
            <a:endParaRPr kumimoji="0" lang="en-US" altLang="zh-CN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5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设计灵感、制作思路</a:t>
            </a:r>
            <a:endParaRPr kumimoji="0" lang="en-US" sz="1800" b="0" i="0" u="none" strike="noStrike" kern="1200" cap="none" spc="15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791EC9B-5DBA-40F6-9696-4F391A93BC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615419" y="3771974"/>
            <a:ext cx="13817069" cy="3996426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337B091-14D1-40FD-B8AD-B9A96874112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683657" y="716939"/>
            <a:ext cx="8824686" cy="1844708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260EA93C-471D-411C-A976-09210F7DFE72}"/>
              </a:ext>
            </a:extLst>
          </p:cNvPr>
          <p:cNvSpPr txBox="1"/>
          <p:nvPr userDrawn="1"/>
        </p:nvSpPr>
        <p:spPr>
          <a:xfrm>
            <a:off x="3742050" y="2971888"/>
            <a:ext cx="1983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活动主办：秋叶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PPT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6416E4-5D2E-4F0B-8673-534B0C96E10E}"/>
              </a:ext>
            </a:extLst>
          </p:cNvPr>
          <p:cNvSpPr txBox="1"/>
          <p:nvPr userDrawn="1"/>
        </p:nvSpPr>
        <p:spPr>
          <a:xfrm>
            <a:off x="6079638" y="2971888"/>
            <a:ext cx="249294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技术支持：微软听听文档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0FAAB6E-BB88-4DC1-B3F2-030FD2561703}"/>
              </a:ext>
            </a:extLst>
          </p:cNvPr>
          <p:cNvSpPr/>
          <p:nvPr userDrawn="1"/>
        </p:nvSpPr>
        <p:spPr>
          <a:xfrm>
            <a:off x="3600610" y="3494767"/>
            <a:ext cx="2318400" cy="2318400"/>
          </a:xfrm>
          <a:prstGeom prst="rect">
            <a:avLst/>
          </a:prstGeom>
          <a:solidFill>
            <a:schemeClr val="bg1"/>
          </a:solidFill>
          <a:ln w="57150">
            <a:solidFill>
              <a:srgbClr val="CB9B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6031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2025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使用说明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模板为作者原创，著作权归作者所有。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您仅可以个人非商业用途使用本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未经权利人书面明确授权，不可将信息内容的全部或部分用于出售，或以出租、出借、转让、分销、发布等其他任何方式供他人使用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，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微软雅黑" charset="0"/>
                <a:cs typeface="+mn-cs"/>
              </a:rPr>
              <a:t>否则将承担法律责任。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尊重知识产权并注重保护用户享有的各项权利。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OfficePLUS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拥有对本</a:t>
            </a: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PPT</a:t>
            </a: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模板进行展示、报道、宣传及用于市场活动的权利，若在比赛或商业应用过程中发生版权纠纷，其法律责任由作者本人承担。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682250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8E9E9A93-BC89-414F-8439-3E903A066C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8470230-603F-43FC-9822-CF30992526B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1000"/>
                </a:schemeClr>
              </a:gs>
              <a:gs pos="73000">
                <a:schemeClr val="bg1">
                  <a:lumMod val="91000"/>
                  <a:lumOff val="9000"/>
                </a:schemeClr>
              </a:gs>
              <a:gs pos="58000">
                <a:schemeClr val="bg1">
                  <a:lumMod val="91000"/>
                  <a:lumOff val="9000"/>
                  <a:alpha val="94000"/>
                </a:schemeClr>
              </a:gs>
              <a:gs pos="43000">
                <a:schemeClr val="bg1">
                  <a:lumMod val="91000"/>
                  <a:lumOff val="9000"/>
                  <a:alpha val="91000"/>
                </a:schemeClr>
              </a:gs>
              <a:gs pos="14000">
                <a:schemeClr val="bg1">
                  <a:lumMod val="91000"/>
                  <a:lumOff val="9000"/>
                  <a:alpha val="71000"/>
                </a:schemeClr>
              </a:gs>
              <a:gs pos="29000">
                <a:schemeClr val="bg1">
                  <a:lumMod val="91000"/>
                  <a:lumOff val="9000"/>
                  <a:alpha val="81000"/>
                </a:schemeClr>
              </a:gs>
              <a:gs pos="87000">
                <a:schemeClr val="bg1">
                  <a:lumMod val="91000"/>
                  <a:lumOff val="9000"/>
                </a:schemeClr>
              </a:gs>
              <a:gs pos="100000">
                <a:schemeClr val="bg1">
                  <a:lumMod val="91000"/>
                  <a:lumOff val="9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íśļîde">
            <a:extLst>
              <a:ext uri="{FF2B5EF4-FFF2-40B4-BE49-F238E27FC236}">
                <a16:creationId xmlns:a16="http://schemas.microsoft.com/office/drawing/2014/main" id="{BA612D23-A479-4026-94AB-967982D5123B}"/>
              </a:ext>
            </a:extLst>
          </p:cNvPr>
          <p:cNvSpPr/>
          <p:nvPr userDrawn="1"/>
        </p:nvSpPr>
        <p:spPr bwMode="auto">
          <a:xfrm>
            <a:off x="-2451294" y="-292100"/>
            <a:ext cx="7437108" cy="7442200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90000"/>
                  <a:lumOff val="10000"/>
                  <a:alpha val="81000"/>
                </a:schemeClr>
              </a:gs>
              <a:gs pos="73000">
                <a:schemeClr val="accent1">
                  <a:alpha val="81000"/>
                  <a:lumMod val="97000"/>
                </a:schemeClr>
              </a:gs>
              <a:gs pos="58000">
                <a:schemeClr val="accent1">
                  <a:alpha val="81000"/>
                  <a:lumMod val="84000"/>
                  <a:lumOff val="16000"/>
                </a:schemeClr>
              </a:gs>
              <a:gs pos="43000">
                <a:schemeClr val="accent1">
                  <a:alpha val="81000"/>
                  <a:lumMod val="91000"/>
                  <a:lumOff val="9000"/>
                </a:schemeClr>
              </a:gs>
              <a:gs pos="14000">
                <a:schemeClr val="accent1">
                  <a:alpha val="81000"/>
                  <a:lumMod val="95000"/>
                </a:schemeClr>
              </a:gs>
              <a:gs pos="29000">
                <a:schemeClr val="accent1">
                  <a:alpha val="81000"/>
                  <a:lumMod val="97000"/>
                </a:schemeClr>
              </a:gs>
              <a:gs pos="87000">
                <a:schemeClr val="accent1">
                  <a:alpha val="81000"/>
                  <a:lumMod val="95000"/>
                </a:schemeClr>
              </a:gs>
              <a:gs pos="100000">
                <a:schemeClr val="accent1">
                  <a:alpha val="81000"/>
                  <a:lumMod val="91000"/>
                </a:schemeClr>
              </a:gs>
            </a:gsLst>
            <a:lin ang="19200000" scaled="0"/>
            <a:tileRect/>
          </a:gra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5E9299C3-A07B-4185-80B8-071D896F306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058934" y="221709"/>
            <a:ext cx="796516" cy="775782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67207FC-B572-4EC2-A1DA-53E25272BC40}"/>
              </a:ext>
            </a:extLst>
          </p:cNvPr>
          <p:cNvCxnSpPr>
            <a:cxnSpLocks/>
          </p:cNvCxnSpPr>
          <p:nvPr userDrawn="1"/>
        </p:nvCxnSpPr>
        <p:spPr>
          <a:xfrm>
            <a:off x="3975100" y="584200"/>
            <a:ext cx="68580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/>
                </a:gs>
                <a:gs pos="67000">
                  <a:schemeClr val="accent1"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6AE72C4-0949-4C62-B32A-76A5E468DA78}"/>
              </a:ext>
            </a:extLst>
          </p:cNvPr>
          <p:cNvCxnSpPr>
            <a:cxnSpLocks/>
          </p:cNvCxnSpPr>
          <p:nvPr userDrawn="1"/>
        </p:nvCxnSpPr>
        <p:spPr>
          <a:xfrm flipV="1">
            <a:off x="11609592" y="1155700"/>
            <a:ext cx="0" cy="4293739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/>
                </a:gs>
                <a:gs pos="67000">
                  <a:schemeClr val="accent1"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43AF9C7-6ED1-41B4-8AB1-94CD2467049D}"/>
              </a:ext>
            </a:extLst>
          </p:cNvPr>
          <p:cNvSpPr/>
          <p:nvPr userDrawn="1"/>
        </p:nvSpPr>
        <p:spPr>
          <a:xfrm>
            <a:off x="11058474" y="5679108"/>
            <a:ext cx="814330" cy="630614"/>
          </a:xfrm>
          <a:custGeom>
            <a:avLst/>
            <a:gdLst>
              <a:gd name="connsiteX0" fmla="*/ 359035 w 1001788"/>
              <a:gd name="connsiteY0" fmla="*/ 321001 h 775779"/>
              <a:gd name="connsiteX1" fmla="*/ 465402 w 1001788"/>
              <a:gd name="connsiteY1" fmla="*/ 455733 h 775779"/>
              <a:gd name="connsiteX2" fmla="*/ 465025 w 1001788"/>
              <a:gd name="connsiteY2" fmla="*/ 456599 h 775779"/>
              <a:gd name="connsiteX3" fmla="*/ 717009 w 1001788"/>
              <a:gd name="connsiteY3" fmla="*/ 775779 h 775779"/>
              <a:gd name="connsiteX4" fmla="*/ 0 w 1001788"/>
              <a:gd name="connsiteY4" fmla="*/ 775779 h 775779"/>
              <a:gd name="connsiteX5" fmla="*/ 663897 w 1001788"/>
              <a:gd name="connsiteY5" fmla="*/ 0 h 775779"/>
              <a:gd name="connsiteX6" fmla="*/ 1001788 w 1001788"/>
              <a:gd name="connsiteY6" fmla="*/ 775779 h 775779"/>
              <a:gd name="connsiteX7" fmla="*/ 718070 w 1001788"/>
              <a:gd name="connsiteY7" fmla="*/ 775779 h 775779"/>
              <a:gd name="connsiteX8" fmla="*/ 465402 w 1001788"/>
              <a:gd name="connsiteY8" fmla="*/ 455733 h 77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1788" h="775779">
                <a:moveTo>
                  <a:pt x="359035" y="321001"/>
                </a:moveTo>
                <a:lnTo>
                  <a:pt x="465402" y="455733"/>
                </a:lnTo>
                <a:lnTo>
                  <a:pt x="465025" y="456599"/>
                </a:lnTo>
                <a:lnTo>
                  <a:pt x="717009" y="775779"/>
                </a:lnTo>
                <a:lnTo>
                  <a:pt x="0" y="775779"/>
                </a:lnTo>
                <a:close/>
                <a:moveTo>
                  <a:pt x="663897" y="0"/>
                </a:moveTo>
                <a:lnTo>
                  <a:pt x="1001788" y="775779"/>
                </a:lnTo>
                <a:lnTo>
                  <a:pt x="718070" y="775779"/>
                </a:lnTo>
                <a:lnTo>
                  <a:pt x="465402" y="455733"/>
                </a:lnTo>
                <a:close/>
              </a:path>
            </a:pathLst>
          </a:custGeom>
          <a:ln w="12700">
            <a:gradFill flip="none" rotWithShape="1">
              <a:gsLst>
                <a:gs pos="0">
                  <a:srgbClr val="2A458C">
                    <a:lumMod val="91000"/>
                  </a:srgbClr>
                </a:gs>
                <a:gs pos="35000">
                  <a:srgbClr val="2A458C">
                    <a:lumMod val="100000"/>
                    <a:alpha val="94000"/>
                  </a:srgbClr>
                </a:gs>
                <a:gs pos="67000">
                  <a:srgbClr val="2A458C">
                    <a:lumMod val="91000"/>
                    <a:lumOff val="9000"/>
                    <a:alpha val="91000"/>
                  </a:srgbClr>
                </a:gs>
                <a:gs pos="100000">
                  <a:srgbClr val="2A458C">
                    <a:lumMod val="81000"/>
                    <a:lumOff val="19000"/>
                    <a:alpha val="81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F0BE70B7-998A-4879-8B71-F662BC36A019}"/>
              </a:ext>
            </a:extLst>
          </p:cNvPr>
          <p:cNvCxnSpPr>
            <a:cxnSpLocks/>
          </p:cNvCxnSpPr>
          <p:nvPr userDrawn="1"/>
        </p:nvCxnSpPr>
        <p:spPr>
          <a:xfrm>
            <a:off x="3975100" y="6286500"/>
            <a:ext cx="6858000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/>
                </a:gs>
                <a:gs pos="67000">
                  <a:schemeClr val="accent1"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6470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FDE1778A-941B-4836-99E3-BD0660A7A7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r="28469" b="9828"/>
          <a:stretch/>
        </p:blipFill>
        <p:spPr>
          <a:xfrm>
            <a:off x="3454400" y="0"/>
            <a:ext cx="87376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E45546F-E6AD-4568-9FFB-E15216EFF99A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61000"/>
                </a:schemeClr>
              </a:gs>
              <a:gs pos="40000">
                <a:srgbClr val="FFFFFF">
                  <a:alpha val="94000"/>
                </a:srgbClr>
              </a:gs>
              <a:gs pos="30000">
                <a:schemeClr val="bg1">
                  <a:alpha val="91000"/>
                </a:schemeClr>
              </a:gs>
              <a:gs pos="20000">
                <a:schemeClr val="bg1">
                  <a:alpha val="81000"/>
                </a:schemeClr>
              </a:gs>
              <a:gs pos="10000">
                <a:schemeClr val="bg1">
                  <a:alpha val="71000"/>
                </a:schemeClr>
              </a:gs>
              <a:gs pos="50000">
                <a:schemeClr val="bg1"/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íśļîde">
            <a:extLst>
              <a:ext uri="{FF2B5EF4-FFF2-40B4-BE49-F238E27FC236}">
                <a16:creationId xmlns:a16="http://schemas.microsoft.com/office/drawing/2014/main" id="{7169109A-547F-40A6-9BB9-67A4ED604799}"/>
              </a:ext>
            </a:extLst>
          </p:cNvPr>
          <p:cNvSpPr/>
          <p:nvPr userDrawn="1"/>
        </p:nvSpPr>
        <p:spPr bwMode="auto">
          <a:xfrm>
            <a:off x="6797881" y="-304231"/>
            <a:ext cx="7437108" cy="7442200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C4CBCC6-C7E7-4A6C-850A-72BED71D228A}"/>
              </a:ext>
            </a:extLst>
          </p:cNvPr>
          <p:cNvGrpSpPr/>
          <p:nvPr userDrawn="1"/>
        </p:nvGrpSpPr>
        <p:grpSpPr>
          <a:xfrm>
            <a:off x="1138202" y="609600"/>
            <a:ext cx="1362526" cy="454778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12" name="íśļîde">
              <a:extLst>
                <a:ext uri="{FF2B5EF4-FFF2-40B4-BE49-F238E27FC236}">
                  <a16:creationId xmlns:a16="http://schemas.microsoft.com/office/drawing/2014/main" id="{25ED2035-C9E1-48CC-A027-6FED374F6BFF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ECFE98C-4AC4-4AC7-99C0-650C71E01378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14" name="iṩḻíḍé">
                <a:extLst>
                  <a:ext uri="{FF2B5EF4-FFF2-40B4-BE49-F238E27FC236}">
                    <a16:creationId xmlns:a16="http://schemas.microsoft.com/office/drawing/2014/main" id="{C100608C-D880-4A74-A79B-B4795AD2A708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6" name="íṧļíďê">
                  <a:extLst>
                    <a:ext uri="{FF2B5EF4-FFF2-40B4-BE49-F238E27FC236}">
                      <a16:creationId xmlns:a16="http://schemas.microsoft.com/office/drawing/2014/main" id="{CC98E0C3-C392-40EE-BDB5-5FACD3AB187A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î$ļïḋé">
                  <a:extLst>
                    <a:ext uri="{FF2B5EF4-FFF2-40B4-BE49-F238E27FC236}">
                      <a16:creationId xmlns:a16="http://schemas.microsoft.com/office/drawing/2014/main" id="{8A24E14F-B899-4953-B5B2-089ECA8D6705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í$1ïḍê">
                  <a:extLst>
                    <a:ext uri="{FF2B5EF4-FFF2-40B4-BE49-F238E27FC236}">
                      <a16:creationId xmlns:a16="http://schemas.microsoft.com/office/drawing/2014/main" id="{C27473F2-2FA8-4ED1-8B7D-A881178E065F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íṥľidè">
                  <a:extLst>
                    <a:ext uri="{FF2B5EF4-FFF2-40B4-BE49-F238E27FC236}">
                      <a16:creationId xmlns:a16="http://schemas.microsoft.com/office/drawing/2014/main" id="{965BFE7B-EF2C-44C3-98C2-D02C32436A09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5" name="ï$1ïḋè">
                <a:extLst>
                  <a:ext uri="{FF2B5EF4-FFF2-40B4-BE49-F238E27FC236}">
                    <a16:creationId xmlns:a16="http://schemas.microsoft.com/office/drawing/2014/main" id="{4371D845-5763-4DD2-A0EF-3FD6F4AF9E73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23" name="L 形 22">
            <a:extLst>
              <a:ext uri="{FF2B5EF4-FFF2-40B4-BE49-F238E27FC236}">
                <a16:creationId xmlns:a16="http://schemas.microsoft.com/office/drawing/2014/main" id="{F9E551F4-4CD7-404D-BE07-3CD64A1DF988}"/>
              </a:ext>
            </a:extLst>
          </p:cNvPr>
          <p:cNvSpPr/>
          <p:nvPr userDrawn="1"/>
        </p:nvSpPr>
        <p:spPr>
          <a:xfrm rot="13500000">
            <a:off x="1185515" y="6008863"/>
            <a:ext cx="196938" cy="196940"/>
          </a:xfrm>
          <a:prstGeom prst="corner">
            <a:avLst>
              <a:gd name="adj1" fmla="val 19000"/>
              <a:gd name="adj2" fmla="val 19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L 形 23">
            <a:extLst>
              <a:ext uri="{FF2B5EF4-FFF2-40B4-BE49-F238E27FC236}">
                <a16:creationId xmlns:a16="http://schemas.microsoft.com/office/drawing/2014/main" id="{7827EF6B-5459-4FB8-8792-82A5410B27C2}"/>
              </a:ext>
            </a:extLst>
          </p:cNvPr>
          <p:cNvSpPr/>
          <p:nvPr userDrawn="1"/>
        </p:nvSpPr>
        <p:spPr>
          <a:xfrm rot="13500000">
            <a:off x="1339636" y="6008863"/>
            <a:ext cx="196938" cy="196940"/>
          </a:xfrm>
          <a:prstGeom prst="corner">
            <a:avLst>
              <a:gd name="adj1" fmla="val 19000"/>
              <a:gd name="adj2" fmla="val 19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L 形 24">
            <a:extLst>
              <a:ext uri="{FF2B5EF4-FFF2-40B4-BE49-F238E27FC236}">
                <a16:creationId xmlns:a16="http://schemas.microsoft.com/office/drawing/2014/main" id="{9BC440FB-964B-4ADA-AEFC-795A06276F21}"/>
              </a:ext>
            </a:extLst>
          </p:cNvPr>
          <p:cNvSpPr/>
          <p:nvPr userDrawn="1"/>
        </p:nvSpPr>
        <p:spPr>
          <a:xfrm rot="13500000">
            <a:off x="1493758" y="6008864"/>
            <a:ext cx="196938" cy="196940"/>
          </a:xfrm>
          <a:prstGeom prst="corner">
            <a:avLst>
              <a:gd name="adj1" fmla="val 19000"/>
              <a:gd name="adj2" fmla="val 19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>
            <a:extLst>
              <a:ext uri="{FF2B5EF4-FFF2-40B4-BE49-F238E27FC236}">
                <a16:creationId xmlns:a16="http://schemas.microsoft.com/office/drawing/2014/main" id="{AD745904-C644-460A-AB7E-64DD5A55F04D}"/>
              </a:ext>
            </a:extLst>
          </p:cNvPr>
          <p:cNvSpPr/>
          <p:nvPr userDrawn="1"/>
        </p:nvSpPr>
        <p:spPr>
          <a:xfrm rot="13500000">
            <a:off x="1031988" y="6007426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14C10DE3-032A-4216-A13E-CFE2F6CCB93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52795" y="439561"/>
            <a:ext cx="796516" cy="775782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E09E3CFE-B166-421B-8FD8-510120EFBF7C}"/>
              </a:ext>
            </a:extLst>
          </p:cNvPr>
          <p:cNvSpPr/>
          <p:nvPr userDrawn="1"/>
        </p:nvSpPr>
        <p:spPr>
          <a:xfrm>
            <a:off x="10276423" y="5630983"/>
            <a:ext cx="814330" cy="630614"/>
          </a:xfrm>
          <a:custGeom>
            <a:avLst/>
            <a:gdLst>
              <a:gd name="connsiteX0" fmla="*/ 359035 w 1001788"/>
              <a:gd name="connsiteY0" fmla="*/ 321001 h 775779"/>
              <a:gd name="connsiteX1" fmla="*/ 465402 w 1001788"/>
              <a:gd name="connsiteY1" fmla="*/ 455733 h 775779"/>
              <a:gd name="connsiteX2" fmla="*/ 465025 w 1001788"/>
              <a:gd name="connsiteY2" fmla="*/ 456599 h 775779"/>
              <a:gd name="connsiteX3" fmla="*/ 717009 w 1001788"/>
              <a:gd name="connsiteY3" fmla="*/ 775779 h 775779"/>
              <a:gd name="connsiteX4" fmla="*/ 0 w 1001788"/>
              <a:gd name="connsiteY4" fmla="*/ 775779 h 775779"/>
              <a:gd name="connsiteX5" fmla="*/ 663897 w 1001788"/>
              <a:gd name="connsiteY5" fmla="*/ 0 h 775779"/>
              <a:gd name="connsiteX6" fmla="*/ 1001788 w 1001788"/>
              <a:gd name="connsiteY6" fmla="*/ 775779 h 775779"/>
              <a:gd name="connsiteX7" fmla="*/ 718070 w 1001788"/>
              <a:gd name="connsiteY7" fmla="*/ 775779 h 775779"/>
              <a:gd name="connsiteX8" fmla="*/ 465402 w 1001788"/>
              <a:gd name="connsiteY8" fmla="*/ 455733 h 77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1788" h="775779">
                <a:moveTo>
                  <a:pt x="359035" y="321001"/>
                </a:moveTo>
                <a:lnTo>
                  <a:pt x="465402" y="455733"/>
                </a:lnTo>
                <a:lnTo>
                  <a:pt x="465025" y="456599"/>
                </a:lnTo>
                <a:lnTo>
                  <a:pt x="717009" y="775779"/>
                </a:lnTo>
                <a:lnTo>
                  <a:pt x="0" y="775779"/>
                </a:lnTo>
                <a:close/>
                <a:moveTo>
                  <a:pt x="663897" y="0"/>
                </a:moveTo>
                <a:lnTo>
                  <a:pt x="1001788" y="775779"/>
                </a:lnTo>
                <a:lnTo>
                  <a:pt x="718070" y="775779"/>
                </a:lnTo>
                <a:lnTo>
                  <a:pt x="465402" y="455733"/>
                </a:lnTo>
                <a:close/>
              </a:path>
            </a:pathLst>
          </a:custGeom>
          <a:ln w="12700">
            <a:gradFill flip="none" rotWithShape="1">
              <a:gsLst>
                <a:gs pos="0">
                  <a:srgbClr val="2A458C">
                    <a:lumMod val="91000"/>
                  </a:srgbClr>
                </a:gs>
                <a:gs pos="35000">
                  <a:srgbClr val="2A458C">
                    <a:lumMod val="100000"/>
                    <a:alpha val="94000"/>
                  </a:srgbClr>
                </a:gs>
                <a:gs pos="67000">
                  <a:srgbClr val="2A458C">
                    <a:lumMod val="91000"/>
                    <a:lumOff val="9000"/>
                    <a:alpha val="91000"/>
                  </a:srgbClr>
                </a:gs>
                <a:gs pos="100000">
                  <a:srgbClr val="2A458C">
                    <a:lumMod val="81000"/>
                    <a:lumOff val="19000"/>
                    <a:alpha val="81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文本占位符 45">
            <a:extLst>
              <a:ext uri="{FF2B5EF4-FFF2-40B4-BE49-F238E27FC236}">
                <a16:creationId xmlns:a16="http://schemas.microsoft.com/office/drawing/2014/main" id="{F8E7B4CF-37AE-461C-8A99-95A7BDC66D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180415" y="5985276"/>
            <a:ext cx="703112" cy="313932"/>
          </a:xfrm>
          <a:noFill/>
        </p:spPr>
        <p:txBody>
          <a:bodyPr wrap="square" rtlCol="0">
            <a:spAutoFit/>
          </a:bodyPr>
          <a:lstStyle>
            <a:lvl1pPr marL="0" indent="0" algn="ctr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95313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F434C8D0-1D44-4376-8FF2-AF064E74CE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E5C64F2F-CDAC-4050-88B5-7E886CDCB760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38652AC-6228-4D1F-AD58-B4E1A1134540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29" name="íśļîde">
              <a:extLst>
                <a:ext uri="{FF2B5EF4-FFF2-40B4-BE49-F238E27FC236}">
                  <a16:creationId xmlns:a16="http://schemas.microsoft.com/office/drawing/2014/main" id="{E0D83A95-F7B4-423C-A946-BAD1EB976EFA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743FC841-22F3-4E3A-8ECA-FD95B07E4709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31" name="iṩḻíḍé">
                <a:extLst>
                  <a:ext uri="{FF2B5EF4-FFF2-40B4-BE49-F238E27FC236}">
                    <a16:creationId xmlns:a16="http://schemas.microsoft.com/office/drawing/2014/main" id="{45E0F032-B2F1-4C4C-B3A7-28A94817C847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33" name="íṧļíďê">
                  <a:extLst>
                    <a:ext uri="{FF2B5EF4-FFF2-40B4-BE49-F238E27FC236}">
                      <a16:creationId xmlns:a16="http://schemas.microsoft.com/office/drawing/2014/main" id="{44C70E52-8019-4F72-B277-14B70F8B4DDD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" name="î$ļïḋé">
                  <a:extLst>
                    <a:ext uri="{FF2B5EF4-FFF2-40B4-BE49-F238E27FC236}">
                      <a16:creationId xmlns:a16="http://schemas.microsoft.com/office/drawing/2014/main" id="{D0275C0F-866D-4FB9-8B8E-96D036C46AD0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" name="í$1ïḍê">
                  <a:extLst>
                    <a:ext uri="{FF2B5EF4-FFF2-40B4-BE49-F238E27FC236}">
                      <a16:creationId xmlns:a16="http://schemas.microsoft.com/office/drawing/2014/main" id="{3C84DA29-30DF-4FA5-B01B-BEB358694824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6" name="íṥľidè">
                  <a:extLst>
                    <a:ext uri="{FF2B5EF4-FFF2-40B4-BE49-F238E27FC236}">
                      <a16:creationId xmlns:a16="http://schemas.microsoft.com/office/drawing/2014/main" id="{228FBC08-DF1D-4CC2-A02F-5ACB4A434B7B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2" name="ï$1ïḋè">
                <a:extLst>
                  <a:ext uri="{FF2B5EF4-FFF2-40B4-BE49-F238E27FC236}">
                    <a16:creationId xmlns:a16="http://schemas.microsoft.com/office/drawing/2014/main" id="{4BD62EBB-8BF0-4624-A8AA-8741D383927C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2D92E1DE-D083-405C-854B-74FF812129BE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直角三角形 38">
            <a:extLst>
              <a:ext uri="{FF2B5EF4-FFF2-40B4-BE49-F238E27FC236}">
                <a16:creationId xmlns:a16="http://schemas.microsoft.com/office/drawing/2014/main" id="{54BCE400-4DD2-43AF-B62B-072F65ED5604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FE248595-8497-4272-81CC-5163498348B9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F6BAFCD2-CF60-4A55-B798-BCF357EBA1F0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占位符 43">
            <a:extLst>
              <a:ext uri="{FF2B5EF4-FFF2-40B4-BE49-F238E27FC236}">
                <a16:creationId xmlns:a16="http://schemas.microsoft.com/office/drawing/2014/main" id="{551D73B4-EE71-4780-9BBA-4D655E5FE81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46" name="文本占位符 45">
            <a:extLst>
              <a:ext uri="{FF2B5EF4-FFF2-40B4-BE49-F238E27FC236}">
                <a16:creationId xmlns:a16="http://schemas.microsoft.com/office/drawing/2014/main" id="{B7263BC6-DD61-4366-A456-B02B6CCCA78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7119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图片包含 照片, 不同, 展示, 色彩绚丽的&#10;&#10;自动生成的说明">
            <a:extLst>
              <a:ext uri="{FF2B5EF4-FFF2-40B4-BE49-F238E27FC236}">
                <a16:creationId xmlns:a16="http://schemas.microsoft.com/office/drawing/2014/main" id="{0D77A0A4-0FB6-474F-AC18-9A1774D35A6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95" b="14761"/>
          <a:stretch/>
        </p:blipFill>
        <p:spPr>
          <a:xfrm>
            <a:off x="0" y="0"/>
            <a:ext cx="12192000" cy="688492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5675A47-3413-4AB1-A8EA-C0B6932E11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7000"/>
                </a:schemeClr>
              </a:gs>
              <a:gs pos="73000">
                <a:schemeClr val="bg1">
                  <a:alpha val="70000"/>
                </a:schemeClr>
              </a:gs>
              <a:gs pos="58000">
                <a:schemeClr val="bg1">
                  <a:alpha val="74000"/>
                </a:schemeClr>
              </a:gs>
              <a:gs pos="43000">
                <a:schemeClr val="bg1">
                  <a:alpha val="84000"/>
                </a:schemeClr>
              </a:gs>
              <a:gs pos="14000">
                <a:schemeClr val="bg1">
                  <a:alpha val="94000"/>
                </a:schemeClr>
              </a:gs>
              <a:gs pos="29000">
                <a:schemeClr val="bg1">
                  <a:alpha val="91000"/>
                </a:schemeClr>
              </a:gs>
              <a:gs pos="87000">
                <a:schemeClr val="bg1">
                  <a:alpha val="60000"/>
                </a:schemeClr>
              </a:gs>
              <a:gs pos="100000">
                <a:schemeClr val="bg1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íśļîde">
            <a:extLst>
              <a:ext uri="{FF2B5EF4-FFF2-40B4-BE49-F238E27FC236}">
                <a16:creationId xmlns:a16="http://schemas.microsoft.com/office/drawing/2014/main" id="{BCA7CF14-25E9-4E35-83EA-587BAF4C8935}"/>
              </a:ext>
            </a:extLst>
          </p:cNvPr>
          <p:cNvSpPr/>
          <p:nvPr userDrawn="1"/>
        </p:nvSpPr>
        <p:spPr bwMode="auto">
          <a:xfrm>
            <a:off x="2659635" y="0"/>
            <a:ext cx="6880216" cy="6884924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rgbClr val="2A458C">
              <a:alpha val="9000"/>
            </a:srgb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99DE0B8C-0035-4168-8A6E-F63539C81A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581400" y="2347732"/>
            <a:ext cx="5054600" cy="1754326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6000" smtClean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ctr"/>
            <a:r>
              <a:rPr lang="zh-CN" altLang="en-US" dirty="0"/>
              <a:t>在这里输入你的内容即可</a:t>
            </a:r>
          </a:p>
        </p:txBody>
      </p:sp>
      <p:sp>
        <p:nvSpPr>
          <p:cNvPr id="20" name="文本占位符 19">
            <a:extLst>
              <a:ext uri="{FF2B5EF4-FFF2-40B4-BE49-F238E27FC236}">
                <a16:creationId xmlns:a16="http://schemas.microsoft.com/office/drawing/2014/main" id="{A8DF2160-3585-4F78-8D55-F1F48376EF2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45000" y="4245539"/>
            <a:ext cx="3360616" cy="369332"/>
          </a:xfrm>
          <a:noFill/>
        </p:spPr>
        <p:txBody>
          <a:bodyPr wrap="square" rtlCol="0">
            <a:spAutoFit/>
          </a:bodyPr>
          <a:lstStyle>
            <a:lvl1pPr marL="0" indent="0" algn="ctr">
              <a:buNone/>
              <a:defRPr lang="zh-CN" altLang="en-US" sz="2000" spc="800" smtClean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  <a:lvl2pPr marL="228600" indent="0">
              <a:buNone/>
              <a:defRPr lang="zh-CN" altLang="en-US" sz="1800" smtClean="0"/>
            </a:lvl2pPr>
            <a:lvl3pPr marL="685800" indent="0">
              <a:buNone/>
              <a:defRPr lang="zh-CN" altLang="en-US" sz="1800" smtClean="0"/>
            </a:lvl3pPr>
            <a:lvl4pPr marL="1143000" indent="0">
              <a:buNone/>
              <a:defRPr lang="zh-CN" altLang="en-US" smtClean="0"/>
            </a:lvl4pPr>
            <a:lvl5pPr marL="1600200" indent="0">
              <a:buNone/>
              <a:defRPr lang="zh-CN" altLang="en-US"/>
            </a:lvl5pPr>
          </a:lstStyle>
          <a:p>
            <a:pPr marL="0" lvl="0" algn="ctr"/>
            <a:r>
              <a:rPr lang="zh-CN" altLang="en-US" dirty="0"/>
              <a:t>这里是补充内容</a:t>
            </a:r>
          </a:p>
        </p:txBody>
      </p:sp>
    </p:spTree>
    <p:extLst>
      <p:ext uri="{BB962C8B-B14F-4D97-AF65-F5344CB8AC3E}">
        <p14:creationId xmlns:p14="http://schemas.microsoft.com/office/powerpoint/2010/main" val="378577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混排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7520C1A9-0748-45CB-821E-155E2023B6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id="{330F52BE-3CF2-4E75-A2C2-D65F1853E378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7" name="图片占位符 66">
            <a:extLst>
              <a:ext uri="{FF2B5EF4-FFF2-40B4-BE49-F238E27FC236}">
                <a16:creationId xmlns:a16="http://schemas.microsoft.com/office/drawing/2014/main" id="{B40F170F-4160-45CC-9A86-02B1F1A3C1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0997" y="1838325"/>
            <a:ext cx="4545720" cy="3030538"/>
          </a:xfrm>
          <a:ln w="38100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04C908C-8828-4CFF-B56E-34B4E5F4C59F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5" name="íśļîde">
              <a:extLst>
                <a:ext uri="{FF2B5EF4-FFF2-40B4-BE49-F238E27FC236}">
                  <a16:creationId xmlns:a16="http://schemas.microsoft.com/office/drawing/2014/main" id="{324479EB-D264-4F7B-BEB5-CBA89C80851D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4128A7C8-D4E4-4BBE-BF4B-529A4D81D934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7" name="iṩḻíḍé">
                <a:extLst>
                  <a:ext uri="{FF2B5EF4-FFF2-40B4-BE49-F238E27FC236}">
                    <a16:creationId xmlns:a16="http://schemas.microsoft.com/office/drawing/2014/main" id="{FF8CE4F6-8835-4A7C-B220-54BC4498205C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9" name="íṧļíďê">
                  <a:extLst>
                    <a:ext uri="{FF2B5EF4-FFF2-40B4-BE49-F238E27FC236}">
                      <a16:creationId xmlns:a16="http://schemas.microsoft.com/office/drawing/2014/main" id="{E5502CD0-6EC6-4076-B351-2A795F2FF22D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" name="î$ļïḋé">
                  <a:extLst>
                    <a:ext uri="{FF2B5EF4-FFF2-40B4-BE49-F238E27FC236}">
                      <a16:creationId xmlns:a16="http://schemas.microsoft.com/office/drawing/2014/main" id="{98FE42F0-0865-42FD-A555-E93915EFA84F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í$1ïḍê">
                  <a:extLst>
                    <a:ext uri="{FF2B5EF4-FFF2-40B4-BE49-F238E27FC236}">
                      <a16:creationId xmlns:a16="http://schemas.microsoft.com/office/drawing/2014/main" id="{AF5578C5-B39C-4223-8FDF-98A2DECB6881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íṥľidè">
                  <a:extLst>
                    <a:ext uri="{FF2B5EF4-FFF2-40B4-BE49-F238E27FC236}">
                      <a16:creationId xmlns:a16="http://schemas.microsoft.com/office/drawing/2014/main" id="{B4503355-5C0A-415F-8B4D-8D0DA5562978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" name="ï$1ïḋè">
                <a:extLst>
                  <a:ext uri="{FF2B5EF4-FFF2-40B4-BE49-F238E27FC236}">
                    <a16:creationId xmlns:a16="http://schemas.microsoft.com/office/drawing/2014/main" id="{2656D7A9-2F2F-439F-9300-68D66F352122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DD0D005-4CE2-4B1F-B9CA-247EBF74E77B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占位符 45">
            <a:extLst>
              <a:ext uri="{FF2B5EF4-FFF2-40B4-BE49-F238E27FC236}">
                <a16:creationId xmlns:a16="http://schemas.microsoft.com/office/drawing/2014/main" id="{43292BE8-2B4A-4161-B39D-FEC60D95B19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22" name="直角三角形 21">
            <a:extLst>
              <a:ext uri="{FF2B5EF4-FFF2-40B4-BE49-F238E27FC236}">
                <a16:creationId xmlns:a16="http://schemas.microsoft.com/office/drawing/2014/main" id="{93FB9CF2-6318-4186-847D-3005563A02D5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A991355-B05C-4B33-8503-C8F124E18D2A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105367C9-DD59-4434-9FBE-66B8A70C926C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占位符 43">
            <a:extLst>
              <a:ext uri="{FF2B5EF4-FFF2-40B4-BE49-F238E27FC236}">
                <a16:creationId xmlns:a16="http://schemas.microsoft.com/office/drawing/2014/main" id="{4778F36C-626B-4E2C-9BDD-69FE7A70D32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4874588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排版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0F6BA43B-0F58-4BAE-B0F1-99B8EABC1F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516DED19-C946-4D0B-A427-8A0151176492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7" name="图片占位符 16">
            <a:extLst>
              <a:ext uri="{FF2B5EF4-FFF2-40B4-BE49-F238E27FC236}">
                <a16:creationId xmlns:a16="http://schemas.microsoft.com/office/drawing/2014/main" id="{5070FA4A-C26E-4BA2-9067-74C5397410F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45596" y="954088"/>
            <a:ext cx="10728325" cy="2768600"/>
          </a:xfrm>
          <a:ln w="38100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单击图表添加图片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BFFEDEF-812E-4CFF-8F5A-5F93C789A2CD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6" name="íśļîde">
              <a:extLst>
                <a:ext uri="{FF2B5EF4-FFF2-40B4-BE49-F238E27FC236}">
                  <a16:creationId xmlns:a16="http://schemas.microsoft.com/office/drawing/2014/main" id="{4F22F790-A5B0-49E5-B199-2A50E7A3CAB8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BD2BA34-272F-4888-90D7-C17025D5A91F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8" name="iṩḻíḍé">
                <a:extLst>
                  <a:ext uri="{FF2B5EF4-FFF2-40B4-BE49-F238E27FC236}">
                    <a16:creationId xmlns:a16="http://schemas.microsoft.com/office/drawing/2014/main" id="{F7229430-C256-460A-933B-DBCBCD2D869C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0" name="íṧļíďê">
                  <a:extLst>
                    <a:ext uri="{FF2B5EF4-FFF2-40B4-BE49-F238E27FC236}">
                      <a16:creationId xmlns:a16="http://schemas.microsoft.com/office/drawing/2014/main" id="{B1B91BC3-33BA-4AA9-8978-8F5EFCCF6F80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" name="î$ļïḋé">
                  <a:extLst>
                    <a:ext uri="{FF2B5EF4-FFF2-40B4-BE49-F238E27FC236}">
                      <a16:creationId xmlns:a16="http://schemas.microsoft.com/office/drawing/2014/main" id="{D67CC57C-B7DB-492E-BB7E-10B101991AA2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" name="í$1ïḍê">
                  <a:extLst>
                    <a:ext uri="{FF2B5EF4-FFF2-40B4-BE49-F238E27FC236}">
                      <a16:creationId xmlns:a16="http://schemas.microsoft.com/office/drawing/2014/main" id="{F2475FEA-6C34-4CF3-9C50-F38377D68BB6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íṥľidè">
                  <a:extLst>
                    <a:ext uri="{FF2B5EF4-FFF2-40B4-BE49-F238E27FC236}">
                      <a16:creationId xmlns:a16="http://schemas.microsoft.com/office/drawing/2014/main" id="{AEBFB3A1-2DF2-4D07-AA23-48A0D34E47A3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" name="ï$1ïḋè">
                <a:extLst>
                  <a:ext uri="{FF2B5EF4-FFF2-40B4-BE49-F238E27FC236}">
                    <a16:creationId xmlns:a16="http://schemas.microsoft.com/office/drawing/2014/main" id="{FFF1A2B8-A9D0-40BF-9324-D34B09D13C18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0708A6B-07D8-448D-929A-CAFAB5DBDDAA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45">
            <a:extLst>
              <a:ext uri="{FF2B5EF4-FFF2-40B4-BE49-F238E27FC236}">
                <a16:creationId xmlns:a16="http://schemas.microsoft.com/office/drawing/2014/main" id="{EE0151D4-BC35-46A3-BB82-60EC5CCB9C8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530325F2-1979-48B6-A804-4D4F607E4690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6F76AF33-F7C5-4989-851F-6CE14CD6BBDD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6846D9C2-6266-4EF9-A33E-39BE653942C0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占位符 43">
            <a:extLst>
              <a:ext uri="{FF2B5EF4-FFF2-40B4-BE49-F238E27FC236}">
                <a16:creationId xmlns:a16="http://schemas.microsoft.com/office/drawing/2014/main" id="{05899BFB-6A91-460E-BAF2-F03EC687312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3346024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文排版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9EE8CA99-79C6-4C67-89DE-E9AF541373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4DBE623-004F-427E-81AF-BAAACAA16EA4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15929B95-C321-49E7-B448-0563FF40039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9779" y="1089025"/>
            <a:ext cx="3132137" cy="40401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285E5F9B-ACEA-4F83-95F8-078F67D009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82218" y="1089025"/>
            <a:ext cx="3132137" cy="40401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066080B-7392-4589-AED5-EC07AE101C0D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7" name="íśļîde">
              <a:extLst>
                <a:ext uri="{FF2B5EF4-FFF2-40B4-BE49-F238E27FC236}">
                  <a16:creationId xmlns:a16="http://schemas.microsoft.com/office/drawing/2014/main" id="{B14078A3-5F77-4087-9F6C-5DBE006CE332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51EA1C86-F6C3-4EF4-8086-E7346F8224EE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9" name="iṩḻíḍé">
                <a:extLst>
                  <a:ext uri="{FF2B5EF4-FFF2-40B4-BE49-F238E27FC236}">
                    <a16:creationId xmlns:a16="http://schemas.microsoft.com/office/drawing/2014/main" id="{58056190-3EC5-46BF-9591-A531B6EFFC7E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3" name="íṧļíďê">
                  <a:extLst>
                    <a:ext uri="{FF2B5EF4-FFF2-40B4-BE49-F238E27FC236}">
                      <a16:creationId xmlns:a16="http://schemas.microsoft.com/office/drawing/2014/main" id="{C4618270-2C43-48D8-9EC2-F882F3A6AC6A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î$ļïḋé">
                  <a:extLst>
                    <a:ext uri="{FF2B5EF4-FFF2-40B4-BE49-F238E27FC236}">
                      <a16:creationId xmlns:a16="http://schemas.microsoft.com/office/drawing/2014/main" id="{DEF648FA-375B-4CF0-9D04-DCA434B196C5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í$1ïḍê">
                  <a:extLst>
                    <a:ext uri="{FF2B5EF4-FFF2-40B4-BE49-F238E27FC236}">
                      <a16:creationId xmlns:a16="http://schemas.microsoft.com/office/drawing/2014/main" id="{D8527B05-B552-4BB6-9E73-A5D046FAF8EB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6" name="íṥľidè">
                  <a:extLst>
                    <a:ext uri="{FF2B5EF4-FFF2-40B4-BE49-F238E27FC236}">
                      <a16:creationId xmlns:a16="http://schemas.microsoft.com/office/drawing/2014/main" id="{778B0542-B371-4E39-901E-7246EDA60945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" name="ï$1ïḋè">
                <a:extLst>
                  <a:ext uri="{FF2B5EF4-FFF2-40B4-BE49-F238E27FC236}">
                    <a16:creationId xmlns:a16="http://schemas.microsoft.com/office/drawing/2014/main" id="{382FB897-2184-4BC0-9D94-60F8E5DF6853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9B86090-0E14-4A93-8B09-8852C67DBB9C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占位符 45">
            <a:extLst>
              <a:ext uri="{FF2B5EF4-FFF2-40B4-BE49-F238E27FC236}">
                <a16:creationId xmlns:a16="http://schemas.microsoft.com/office/drawing/2014/main" id="{52456E52-C943-4AA7-B618-FC0E3C4A15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23" name="直角三角形 22">
            <a:extLst>
              <a:ext uri="{FF2B5EF4-FFF2-40B4-BE49-F238E27FC236}">
                <a16:creationId xmlns:a16="http://schemas.microsoft.com/office/drawing/2014/main" id="{A1A14E13-E3A7-4D77-A8E6-BFE21E5441F1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C90EA222-9AAA-4CBF-B29D-709B7AB684D9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F2D7CCE-9667-4714-A61D-4EB66294178E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占位符 43">
            <a:extLst>
              <a:ext uri="{FF2B5EF4-FFF2-40B4-BE49-F238E27FC236}">
                <a16:creationId xmlns:a16="http://schemas.microsoft.com/office/drawing/2014/main" id="{90521FE4-51AF-4D8A-A86F-945D7DB9D6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416784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多图排版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064F7C8A-3288-4D96-818E-AC4BDBD5F91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4D1E450-E368-4DF5-8776-084CA19FC8F1}"/>
              </a:ext>
            </a:extLst>
          </p:cNvPr>
          <p:cNvSpPr/>
          <p:nvPr userDrawn="1"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图片占位符 13">
            <a:extLst>
              <a:ext uri="{FF2B5EF4-FFF2-40B4-BE49-F238E27FC236}">
                <a16:creationId xmlns:a16="http://schemas.microsoft.com/office/drawing/2014/main" id="{B4DDC80C-24B7-46FD-999E-0EECB440FB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34288" y="954088"/>
            <a:ext cx="3038475" cy="4557712"/>
          </a:xfrm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5" name="图片占位符 13">
            <a:extLst>
              <a:ext uri="{FF2B5EF4-FFF2-40B4-BE49-F238E27FC236}">
                <a16:creationId xmlns:a16="http://schemas.microsoft.com/office/drawing/2014/main" id="{81F0B22C-C78D-41E8-B520-426FE502FE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83760" y="3799840"/>
            <a:ext cx="2560320" cy="1717040"/>
          </a:xfrm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sp>
        <p:nvSpPr>
          <p:cNvPr id="16" name="图片占位符 13">
            <a:extLst>
              <a:ext uri="{FF2B5EF4-FFF2-40B4-BE49-F238E27FC236}">
                <a16:creationId xmlns:a16="http://schemas.microsoft.com/office/drawing/2014/main" id="{8C754475-9613-4A87-9B87-A44C62242A8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519236" y="3799840"/>
            <a:ext cx="2790489" cy="1717040"/>
          </a:xfrm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单击图标添加图片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9B95BFE-F5F8-4FB3-AD3D-3A143B806EDA}"/>
              </a:ext>
            </a:extLst>
          </p:cNvPr>
          <p:cNvGrpSpPr/>
          <p:nvPr userDrawn="1"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8" name="íśļîde">
              <a:extLst>
                <a:ext uri="{FF2B5EF4-FFF2-40B4-BE49-F238E27FC236}">
                  <a16:creationId xmlns:a16="http://schemas.microsoft.com/office/drawing/2014/main" id="{42DC032A-D9EF-440D-8B3D-E42A2D09926A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65E6498-2F56-4FB7-A4AC-F9431C0CE2DD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10" name="iṩḻíḍé">
                <a:extLst>
                  <a:ext uri="{FF2B5EF4-FFF2-40B4-BE49-F238E27FC236}">
                    <a16:creationId xmlns:a16="http://schemas.microsoft.com/office/drawing/2014/main" id="{61B9F51E-EDA6-4256-A50B-AFC0B014E325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2" name="íṧļíďê">
                  <a:extLst>
                    <a:ext uri="{FF2B5EF4-FFF2-40B4-BE49-F238E27FC236}">
                      <a16:creationId xmlns:a16="http://schemas.microsoft.com/office/drawing/2014/main" id="{B5A4DD9A-01FC-41B8-A3CD-31F35C5F4A8A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î$ļïḋé">
                  <a:extLst>
                    <a:ext uri="{FF2B5EF4-FFF2-40B4-BE49-F238E27FC236}">
                      <a16:creationId xmlns:a16="http://schemas.microsoft.com/office/drawing/2014/main" id="{40C79F71-C03C-4A0A-BE26-38C78F7F4E7C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7" name="í$1ïḍê">
                  <a:extLst>
                    <a:ext uri="{FF2B5EF4-FFF2-40B4-BE49-F238E27FC236}">
                      <a16:creationId xmlns:a16="http://schemas.microsoft.com/office/drawing/2014/main" id="{7B174FB6-0B0B-46A7-B0F8-CF1197B82A28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8" name="íṥľidè">
                  <a:extLst>
                    <a:ext uri="{FF2B5EF4-FFF2-40B4-BE49-F238E27FC236}">
                      <a16:creationId xmlns:a16="http://schemas.microsoft.com/office/drawing/2014/main" id="{8040DD89-F125-45A3-B233-A8BD96C2E817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" name="ï$1ïḋè">
                <a:extLst>
                  <a:ext uri="{FF2B5EF4-FFF2-40B4-BE49-F238E27FC236}">
                    <a16:creationId xmlns:a16="http://schemas.microsoft.com/office/drawing/2014/main" id="{40B60FB8-F4E5-48A3-AA3E-57865A127DFA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C1093B4-F3FD-4A19-924D-F3795B5BE3D6}"/>
              </a:ext>
            </a:extLst>
          </p:cNvPr>
          <p:cNvCxnSpPr>
            <a:cxnSpLocks/>
          </p:cNvCxnSpPr>
          <p:nvPr userDrawn="1"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占位符 45">
            <a:extLst>
              <a:ext uri="{FF2B5EF4-FFF2-40B4-BE49-F238E27FC236}">
                <a16:creationId xmlns:a16="http://schemas.microsoft.com/office/drawing/2014/main" id="{1307B3B4-900D-41A9-B6C2-7FC6C3CF14C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106732" y="6299447"/>
            <a:ext cx="530346" cy="313932"/>
          </a:xfrm>
          <a:noFill/>
        </p:spPr>
        <p:txBody>
          <a:bodyPr wrap="square" rtlCol="0">
            <a:spAutoFit/>
          </a:bodyPr>
          <a:lstStyle>
            <a:lvl1pPr marL="0" indent="0">
              <a:buFontTx/>
              <a:buNone/>
              <a:defRPr lang="zh-CN" altLang="en-US" sz="1600" i="1" smtClean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defRPr>
            </a:lvl1pPr>
            <a:lvl2pPr marL="228600" indent="0">
              <a:buFontTx/>
              <a:buNone/>
              <a:defRPr lang="zh-CN" altLang="en-US" sz="1800" smtClean="0"/>
            </a:lvl2pPr>
            <a:lvl3pPr marL="685800" indent="0">
              <a:buFontTx/>
              <a:buNone/>
              <a:defRPr lang="zh-CN" altLang="en-US" sz="1800" smtClean="0"/>
            </a:lvl3pPr>
            <a:lvl4pPr marL="1143000" indent="0">
              <a:buFontTx/>
              <a:buNone/>
              <a:defRPr lang="zh-CN" altLang="en-US" smtClean="0"/>
            </a:lvl4pPr>
            <a:lvl5pPr marL="1600200" indent="0">
              <a:buFontTx/>
              <a:buNone/>
              <a:defRPr lang="zh-CN" altLang="en-US"/>
            </a:lvl5pPr>
          </a:lstStyle>
          <a:p>
            <a:pPr marL="0" lvl="0" algn="ctr"/>
            <a:r>
              <a:rPr lang="en-US" altLang="zh-CN" dirty="0"/>
              <a:t>N</a:t>
            </a:r>
            <a:endParaRPr lang="zh-CN" altLang="en-US" dirty="0"/>
          </a:p>
        </p:txBody>
      </p:sp>
      <p:sp>
        <p:nvSpPr>
          <p:cNvPr id="25" name="直角三角形 24">
            <a:extLst>
              <a:ext uri="{FF2B5EF4-FFF2-40B4-BE49-F238E27FC236}">
                <a16:creationId xmlns:a16="http://schemas.microsoft.com/office/drawing/2014/main" id="{9A70F15D-0C29-4164-8807-39A7223E8A1C}"/>
              </a:ext>
            </a:extLst>
          </p:cNvPr>
          <p:cNvSpPr/>
          <p:nvPr userDrawn="1"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D7ABD26-4DCE-47C7-8E83-DC794B8EAFE4}"/>
              </a:ext>
            </a:extLst>
          </p:cNvPr>
          <p:cNvCxnSpPr/>
          <p:nvPr userDrawn="1"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C582E24A-55CC-4453-B8EF-0CEE1C35EA44}"/>
              </a:ext>
            </a:extLst>
          </p:cNvPr>
          <p:cNvCxnSpPr>
            <a:cxnSpLocks/>
          </p:cNvCxnSpPr>
          <p:nvPr userDrawn="1"/>
        </p:nvCxnSpPr>
        <p:spPr>
          <a:xfrm>
            <a:off x="3261674" y="505070"/>
            <a:ext cx="8262280" cy="16323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占位符 43">
            <a:extLst>
              <a:ext uri="{FF2B5EF4-FFF2-40B4-BE49-F238E27FC236}">
                <a16:creationId xmlns:a16="http://schemas.microsoft.com/office/drawing/2014/main" id="{1444894E-3B4F-4D7F-9723-B27524B4119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7747" y="325306"/>
            <a:ext cx="3188452" cy="369332"/>
          </a:xfrm>
          <a:noFill/>
          <a:ln>
            <a:noFill/>
          </a:ln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marL="0" lvl="0"/>
            <a:r>
              <a:rPr lang="en-US" altLang="zh-CN" dirty="0"/>
              <a:t>N. </a:t>
            </a:r>
            <a:r>
              <a:rPr lang="zh-CN" altLang="en-US" dirty="0"/>
              <a:t>在此输入你的标题</a:t>
            </a:r>
          </a:p>
        </p:txBody>
      </p:sp>
    </p:spTree>
    <p:extLst>
      <p:ext uri="{BB962C8B-B14F-4D97-AF65-F5344CB8AC3E}">
        <p14:creationId xmlns:p14="http://schemas.microsoft.com/office/powerpoint/2010/main" val="45000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5A7C2F9-52D0-4CA5-83C5-5180DD751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6604831-3D53-4F0E-8140-E8D04A597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1D75C17-895C-473B-A378-AAA45AC62B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95E46A-A360-4919-8893-6AB7BD62AF01}" type="datetime1">
              <a:rPr lang="zh-CN" altLang="en-US" smtClean="0"/>
              <a:t>2019/4/12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3B64C23-2DF8-41A7-B61A-A594F78466E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3F30E5-BA78-4F55-9985-F2402729DF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8BAB35-C1C7-4FB2-9750-4A0415072B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102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58" r:id="rId4"/>
    <p:sldLayoutId id="2147483661" r:id="rId5"/>
    <p:sldLayoutId id="2147483651" r:id="rId6"/>
    <p:sldLayoutId id="2147483650" r:id="rId7"/>
    <p:sldLayoutId id="2147483652" r:id="rId8"/>
    <p:sldLayoutId id="2147483653" r:id="rId9"/>
    <p:sldLayoutId id="2147483657" r:id="rId10"/>
    <p:sldLayoutId id="2147483654" r:id="rId11"/>
    <p:sldLayoutId id="214748365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0719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>
          <p15:clr>
            <a:srgbClr val="F26B43"/>
          </p15:clr>
        </p15:guide>
        <p15:guide id="2" pos="3840">
          <p15:clr>
            <a:srgbClr val="F26B43"/>
          </p15:clr>
        </p15:guide>
        <p15:guide id="3" pos="192">
          <p15:clr>
            <a:srgbClr val="F26B43"/>
          </p15:clr>
        </p15:guide>
        <p15:guide id="4" pos="7488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472">
          <p15:clr>
            <a:srgbClr val="F26B43"/>
          </p15:clr>
        </p15:guide>
        <p15:guide id="7" orient="horz" pos="4104">
          <p15:clr>
            <a:srgbClr val="F26B43"/>
          </p15:clr>
        </p15:guide>
        <p15:guide id="8" orient="horz" pos="405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6.jpg"/><Relationship Id="rId4" Type="http://schemas.openxmlformats.org/officeDocument/2006/relationships/image" Target="../media/image25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16.sv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36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77804B92-545B-4B0E-B40B-432FD235D7ED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1000"/>
          </a:blip>
          <a:stretch>
            <a:fillRect/>
          </a:stretch>
        </p:blipFill>
        <p:spPr>
          <a:xfrm>
            <a:off x="5693881" y="5521892"/>
            <a:ext cx="796516" cy="775782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41D968AD-2435-4E6B-968F-AEC4D5827328}"/>
              </a:ext>
            </a:extLst>
          </p:cNvPr>
          <p:cNvGrpSpPr/>
          <p:nvPr/>
        </p:nvGrpSpPr>
        <p:grpSpPr>
          <a:xfrm>
            <a:off x="5405780" y="1276615"/>
            <a:ext cx="1362526" cy="454778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8" name="íśļîde">
              <a:extLst>
                <a:ext uri="{FF2B5EF4-FFF2-40B4-BE49-F238E27FC236}">
                  <a16:creationId xmlns:a16="http://schemas.microsoft.com/office/drawing/2014/main" id="{16236B8C-5E9F-4D1C-AD09-17423F760D52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5AA4EA9D-1BF4-41AA-BA81-15F3CDF76C07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10" name="iṩḻíḍé">
                <a:extLst>
                  <a:ext uri="{FF2B5EF4-FFF2-40B4-BE49-F238E27FC236}">
                    <a16:creationId xmlns:a16="http://schemas.microsoft.com/office/drawing/2014/main" id="{226282BF-60CB-45E9-80CC-E9ADEE1B9994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12" name="íṧļíďê">
                  <a:extLst>
                    <a:ext uri="{FF2B5EF4-FFF2-40B4-BE49-F238E27FC236}">
                      <a16:creationId xmlns:a16="http://schemas.microsoft.com/office/drawing/2014/main" id="{2F3DBA34-A0F5-4DDA-9414-03DE64B4F891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3" name="î$ļïḋé">
                  <a:extLst>
                    <a:ext uri="{FF2B5EF4-FFF2-40B4-BE49-F238E27FC236}">
                      <a16:creationId xmlns:a16="http://schemas.microsoft.com/office/drawing/2014/main" id="{21D5F388-51DA-4B38-9F59-B746A3E7CA61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4" name="í$1ïḍê">
                  <a:extLst>
                    <a:ext uri="{FF2B5EF4-FFF2-40B4-BE49-F238E27FC236}">
                      <a16:creationId xmlns:a16="http://schemas.microsoft.com/office/drawing/2014/main" id="{6AD22413-DCC4-4B2D-BDFC-F1DEE19CB920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" name="íṥľidè">
                  <a:extLst>
                    <a:ext uri="{FF2B5EF4-FFF2-40B4-BE49-F238E27FC236}">
                      <a16:creationId xmlns:a16="http://schemas.microsoft.com/office/drawing/2014/main" id="{B1744F4E-9E46-424E-AC61-001BE5C218E1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" name="ï$1ïḋè">
                <a:extLst>
                  <a:ext uri="{FF2B5EF4-FFF2-40B4-BE49-F238E27FC236}">
                    <a16:creationId xmlns:a16="http://schemas.microsoft.com/office/drawing/2014/main" id="{2677CD94-AAF2-4D8D-A42D-4828AD975334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sp>
        <p:nvSpPr>
          <p:cNvPr id="16" name="矩形 15">
            <a:extLst>
              <a:ext uri="{FF2B5EF4-FFF2-40B4-BE49-F238E27FC236}">
                <a16:creationId xmlns:a16="http://schemas.microsoft.com/office/drawing/2014/main" id="{9DB03187-52A1-4B82-B2A1-7A9B5ECBB885}"/>
              </a:ext>
            </a:extLst>
          </p:cNvPr>
          <p:cNvSpPr/>
          <p:nvPr/>
        </p:nvSpPr>
        <p:spPr>
          <a:xfrm>
            <a:off x="1993900" y="3676454"/>
            <a:ext cx="8204200" cy="45719"/>
          </a:xfrm>
          <a:prstGeom prst="rect">
            <a:avLst/>
          </a:prstGeom>
          <a:solidFill>
            <a:schemeClr val="accent1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4CABED4-D359-4818-A56A-08362C6B2F83}"/>
              </a:ext>
            </a:extLst>
          </p:cNvPr>
          <p:cNvCxnSpPr/>
          <p:nvPr/>
        </p:nvCxnSpPr>
        <p:spPr>
          <a:xfrm>
            <a:off x="2059889" y="2641860"/>
            <a:ext cx="806450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523FA94C-709B-4D08-B127-B2E0CF4008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东北大学印象东大模板</a:t>
            </a:r>
          </a:p>
        </p:txBody>
      </p:sp>
      <p:sp>
        <p:nvSpPr>
          <p:cNvPr id="22" name="文本占位符 21">
            <a:extLst>
              <a:ext uri="{FF2B5EF4-FFF2-40B4-BE49-F238E27FC236}">
                <a16:creationId xmlns:a16="http://schemas.microsoft.com/office/drawing/2014/main" id="{7D50B9A4-F0DE-4CAF-B536-FBF45D254B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汇报人：焱圣</a:t>
            </a:r>
            <a:endParaRPr lang="en-US" altLang="zh-CN" dirty="0"/>
          </a:p>
          <a:p>
            <a:r>
              <a:rPr lang="en-US" altLang="zh-CN" dirty="0" err="1"/>
              <a:t>xxxx.xx.xx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28035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C08AB098-D039-4B84-826D-EC31A3CE7394}"/>
              </a:ext>
            </a:extLst>
          </p:cNvPr>
          <p:cNvSpPr/>
          <p:nvPr/>
        </p:nvSpPr>
        <p:spPr>
          <a:xfrm>
            <a:off x="660401" y="5309720"/>
            <a:ext cx="7730112" cy="562895"/>
          </a:xfrm>
          <a:prstGeom prst="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C7CB030-D511-480D-8508-7EED2908E502}"/>
              </a:ext>
            </a:extLst>
          </p:cNvPr>
          <p:cNvSpPr/>
          <p:nvPr/>
        </p:nvSpPr>
        <p:spPr>
          <a:xfrm>
            <a:off x="8697579" y="1654975"/>
            <a:ext cx="2792492" cy="3747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“十二五”以来，学校承担各类科技项目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6387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项，获各类科技奖励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279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项，其中国家级奖励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省部级一等奖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项；获得国家专利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2648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项，其中发明专利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1127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项；被三大检索收录的论文共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22437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篇。主（承）办国际、国内学术会议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161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次，其中国际会议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65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次。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87CD89BA-10F1-4585-9AD9-6425F109FBDA}"/>
              </a:ext>
            </a:extLst>
          </p:cNvPr>
          <p:cNvSpPr/>
          <p:nvPr/>
        </p:nvSpPr>
        <p:spPr>
          <a:xfrm>
            <a:off x="8602318" y="1028700"/>
            <a:ext cx="471065" cy="471065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占位符 6" descr="图片包含 鸟, 户外, 动物, 小&#10;&#10;自动生成的说明">
            <a:extLst>
              <a:ext uri="{FF2B5EF4-FFF2-40B4-BE49-F238E27FC236}">
                <a16:creationId xmlns:a16="http://schemas.microsoft.com/office/drawing/2014/main" id="{44D163AE-3146-45C6-87C0-5A9530DB076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" r="215"/>
          <a:stretch>
            <a:fillRect/>
          </a:stretch>
        </p:blipFill>
        <p:spPr/>
      </p:pic>
      <p:pic>
        <p:nvPicPr>
          <p:cNvPr id="17" name="图片占位符 16" descr="图片包含 鸟, 户外, 动物, 树&#10;&#10;自动生成的说明">
            <a:extLst>
              <a:ext uri="{FF2B5EF4-FFF2-40B4-BE49-F238E27FC236}">
                <a16:creationId xmlns:a16="http://schemas.microsoft.com/office/drawing/2014/main" id="{34774128-911B-49D8-BA58-2A59DC8A434A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7" r="18657"/>
          <a:stretch/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DB06CA1-9A05-400A-B7AC-309FEAC01A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10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41432C-85CC-40CA-972E-DCD5D0C6E43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287D84E-ACAC-465F-8C65-B398BF335D1E}"/>
              </a:ext>
            </a:extLst>
          </p:cNvPr>
          <p:cNvSpPr txBox="1"/>
          <p:nvPr/>
        </p:nvSpPr>
        <p:spPr>
          <a:xfrm>
            <a:off x="8774617" y="1210365"/>
            <a:ext cx="31089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082DDB1B-ADE0-4319-9791-2E4C16CA4D82}"/>
              </a:ext>
            </a:extLst>
          </p:cNvPr>
          <p:cNvSpPr/>
          <p:nvPr/>
        </p:nvSpPr>
        <p:spPr>
          <a:xfrm>
            <a:off x="2451892" y="3434674"/>
            <a:ext cx="2010135" cy="1199841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B211D27B-3193-416C-BE4A-583A4A3E3CBF}"/>
              </a:ext>
            </a:extLst>
          </p:cNvPr>
          <p:cNvSpPr/>
          <p:nvPr/>
        </p:nvSpPr>
        <p:spPr>
          <a:xfrm>
            <a:off x="6380377" y="3434674"/>
            <a:ext cx="2010135" cy="1199841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8A587969-9F1F-4E70-A594-758DFE40E81F}"/>
              </a:ext>
            </a:extLst>
          </p:cNvPr>
          <p:cNvSpPr/>
          <p:nvPr/>
        </p:nvSpPr>
        <p:spPr>
          <a:xfrm>
            <a:off x="667175" y="1351932"/>
            <a:ext cx="267891" cy="3282584"/>
          </a:xfrm>
          <a:prstGeom prst="rect">
            <a:avLst/>
          </a:prstGeom>
          <a:solidFill>
            <a:srgbClr val="ED5A6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508C598B-21B9-4515-A695-AC3767159E12}"/>
              </a:ext>
            </a:extLst>
          </p:cNvPr>
          <p:cNvSpPr/>
          <p:nvPr/>
        </p:nvSpPr>
        <p:spPr>
          <a:xfrm>
            <a:off x="4580488" y="1351932"/>
            <a:ext cx="267891" cy="3282584"/>
          </a:xfrm>
          <a:prstGeom prst="rect">
            <a:avLst/>
          </a:prstGeom>
          <a:solidFill>
            <a:srgbClr val="ED5A6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1D360941-3672-47D1-B129-C887525657B9}"/>
              </a:ext>
            </a:extLst>
          </p:cNvPr>
          <p:cNvSpPr txBox="1"/>
          <p:nvPr/>
        </p:nvSpPr>
        <p:spPr>
          <a:xfrm>
            <a:off x="2627209" y="3576537"/>
            <a:ext cx="146334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BAB83C5-64CC-474C-A4FA-95271AE148A3}"/>
              </a:ext>
            </a:extLst>
          </p:cNvPr>
          <p:cNvSpPr txBox="1"/>
          <p:nvPr/>
        </p:nvSpPr>
        <p:spPr>
          <a:xfrm>
            <a:off x="2627209" y="3854395"/>
            <a:ext cx="1639991" cy="700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简单的介绍文字填写在这里哦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25E5AF03-5A26-4D1B-AAB6-2C4F76A0550D}"/>
              </a:ext>
            </a:extLst>
          </p:cNvPr>
          <p:cNvSpPr txBox="1"/>
          <p:nvPr/>
        </p:nvSpPr>
        <p:spPr>
          <a:xfrm>
            <a:off x="6570139" y="3576537"/>
            <a:ext cx="1463347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2B3E978-75FE-4DD4-96FA-5EDAE80959DF}"/>
              </a:ext>
            </a:extLst>
          </p:cNvPr>
          <p:cNvSpPr txBox="1"/>
          <p:nvPr/>
        </p:nvSpPr>
        <p:spPr>
          <a:xfrm>
            <a:off x="6570139" y="3854395"/>
            <a:ext cx="1639991" cy="700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简单的介绍文字填写在这里哦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F6530FA7-C2A4-4465-8006-2C117AF6CD17}"/>
              </a:ext>
            </a:extLst>
          </p:cNvPr>
          <p:cNvGrpSpPr/>
          <p:nvPr/>
        </p:nvGrpSpPr>
        <p:grpSpPr>
          <a:xfrm>
            <a:off x="8776667" y="5470408"/>
            <a:ext cx="423700" cy="455909"/>
            <a:chOff x="5918704" y="3767741"/>
            <a:chExt cx="1064738" cy="1145678"/>
          </a:xfrm>
          <a:solidFill>
            <a:srgbClr val="ED5A65"/>
          </a:solidFill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81CB84B6-ACAF-420F-954C-B28AE12F93C9}"/>
                </a:ext>
              </a:extLst>
            </p:cNvPr>
            <p:cNvGrpSpPr/>
            <p:nvPr/>
          </p:nvGrpSpPr>
          <p:grpSpPr>
            <a:xfrm>
              <a:off x="5918704" y="3767741"/>
              <a:ext cx="1064738" cy="1067040"/>
              <a:chOff x="5254462" y="3649103"/>
              <a:chExt cx="713137" cy="714679"/>
            </a:xfrm>
            <a:grpFill/>
          </p:grpSpPr>
          <p:sp>
            <p:nvSpPr>
              <p:cNvPr id="53" name="空心弧 52">
                <a:extLst>
                  <a:ext uri="{FF2B5EF4-FFF2-40B4-BE49-F238E27FC236}">
                    <a16:creationId xmlns:a16="http://schemas.microsoft.com/office/drawing/2014/main" id="{11586F6F-429A-4D6B-86DB-AF9DD2AC4788}"/>
                  </a:ext>
                </a:extLst>
              </p:cNvPr>
              <p:cNvSpPr/>
              <p:nvPr/>
            </p:nvSpPr>
            <p:spPr>
              <a:xfrm rot="2700000">
                <a:off x="5254462" y="3935057"/>
                <a:ext cx="428725" cy="428725"/>
              </a:xfrm>
              <a:prstGeom prst="blockArc">
                <a:avLst>
                  <a:gd name="adj1" fmla="val 10800000"/>
                  <a:gd name="adj2" fmla="val 16200000"/>
                  <a:gd name="adj3" fmla="val 6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空心弧 53">
                <a:extLst>
                  <a:ext uri="{FF2B5EF4-FFF2-40B4-BE49-F238E27FC236}">
                    <a16:creationId xmlns:a16="http://schemas.microsoft.com/office/drawing/2014/main" id="{43F42164-532D-4353-BA2D-294EA969C86E}"/>
                  </a:ext>
                </a:extLst>
              </p:cNvPr>
              <p:cNvSpPr/>
              <p:nvPr/>
            </p:nvSpPr>
            <p:spPr>
              <a:xfrm rot="18900000" flipV="1">
                <a:off x="5538874" y="3649103"/>
                <a:ext cx="428725" cy="428725"/>
              </a:xfrm>
              <a:prstGeom prst="blockArc">
                <a:avLst>
                  <a:gd name="adj1" fmla="val 10800000"/>
                  <a:gd name="adj2" fmla="val 16200000"/>
                  <a:gd name="adj3" fmla="val 6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66C232C3-F8F6-4FE7-A35C-21D1637F81A1}"/>
                </a:ext>
              </a:extLst>
            </p:cNvPr>
            <p:cNvSpPr/>
            <p:nvPr/>
          </p:nvSpPr>
          <p:spPr>
            <a:xfrm rot="2700000">
              <a:off x="6065413" y="4320162"/>
              <a:ext cx="473099" cy="345785"/>
            </a:xfrm>
            <a:custGeom>
              <a:avLst/>
              <a:gdLst>
                <a:gd name="connsiteX0" fmla="*/ 93741 w 473099"/>
                <a:gd name="connsiteY0" fmla="*/ 119475 h 345785"/>
                <a:gd name="connsiteX1" fmla="*/ 255550 w 473099"/>
                <a:gd name="connsiteY1" fmla="*/ 32236 h 345785"/>
                <a:gd name="connsiteX2" fmla="*/ 318423 w 473099"/>
                <a:gd name="connsiteY2" fmla="*/ 25898 h 345785"/>
                <a:gd name="connsiteX3" fmla="*/ 318423 w 473099"/>
                <a:gd name="connsiteY3" fmla="*/ 25274 h 345785"/>
                <a:gd name="connsiteX4" fmla="*/ 428052 w 473099"/>
                <a:gd name="connsiteY4" fmla="*/ 3141 h 345785"/>
                <a:gd name="connsiteX5" fmla="*/ 433839 w 473099"/>
                <a:gd name="connsiteY5" fmla="*/ 0 h 345785"/>
                <a:gd name="connsiteX6" fmla="*/ 473099 w 473099"/>
                <a:gd name="connsiteY6" fmla="*/ 22946 h 345785"/>
                <a:gd name="connsiteX7" fmla="*/ 435777 w 473099"/>
                <a:gd name="connsiteY7" fmla="*/ 41480 h 345785"/>
                <a:gd name="connsiteX8" fmla="*/ 382924 w 473099"/>
                <a:gd name="connsiteY8" fmla="*/ 57177 h 345785"/>
                <a:gd name="connsiteX9" fmla="*/ 320050 w 473099"/>
                <a:gd name="connsiteY9" fmla="*/ 63515 h 345785"/>
                <a:gd name="connsiteX10" fmla="*/ 320050 w 473099"/>
                <a:gd name="connsiteY10" fmla="*/ 64140 h 345785"/>
                <a:gd name="connsiteX11" fmla="*/ 38406 w 473099"/>
                <a:gd name="connsiteY11" fmla="*/ 345784 h 345785"/>
                <a:gd name="connsiteX12" fmla="*/ 0 w 473099"/>
                <a:gd name="connsiteY12" fmla="*/ 345785 h 345785"/>
                <a:gd name="connsiteX13" fmla="*/ 93741 w 473099"/>
                <a:gd name="connsiteY13" fmla="*/ 119475 h 34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3099" h="345785">
                  <a:moveTo>
                    <a:pt x="93741" y="119475"/>
                  </a:moveTo>
                  <a:cubicBezTo>
                    <a:pt x="137179" y="76037"/>
                    <a:pt x="193045" y="45027"/>
                    <a:pt x="255550" y="32236"/>
                  </a:cubicBezTo>
                  <a:lnTo>
                    <a:pt x="318423" y="25898"/>
                  </a:lnTo>
                  <a:lnTo>
                    <a:pt x="318423" y="25274"/>
                  </a:lnTo>
                  <a:cubicBezTo>
                    <a:pt x="357310" y="25274"/>
                    <a:pt x="394356" y="17392"/>
                    <a:pt x="428052" y="3141"/>
                  </a:cubicBezTo>
                  <a:lnTo>
                    <a:pt x="433839" y="0"/>
                  </a:lnTo>
                  <a:lnTo>
                    <a:pt x="473099" y="22946"/>
                  </a:lnTo>
                  <a:lnTo>
                    <a:pt x="435777" y="41480"/>
                  </a:lnTo>
                  <a:cubicBezTo>
                    <a:pt x="418820" y="48166"/>
                    <a:pt x="401154" y="53446"/>
                    <a:pt x="382924" y="57177"/>
                  </a:cubicBezTo>
                  <a:lnTo>
                    <a:pt x="320050" y="63515"/>
                  </a:lnTo>
                  <a:lnTo>
                    <a:pt x="320050" y="64140"/>
                  </a:lnTo>
                  <a:cubicBezTo>
                    <a:pt x="164502" y="64140"/>
                    <a:pt x="38406" y="190236"/>
                    <a:pt x="38406" y="345784"/>
                  </a:cubicBezTo>
                  <a:lnTo>
                    <a:pt x="0" y="345785"/>
                  </a:lnTo>
                  <a:cubicBezTo>
                    <a:pt x="1" y="257405"/>
                    <a:pt x="35823" y="177393"/>
                    <a:pt x="93741" y="11947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E017FECE-4441-417B-8B88-34AF9C616C26}"/>
                </a:ext>
              </a:extLst>
            </p:cNvPr>
            <p:cNvSpPr/>
            <p:nvPr/>
          </p:nvSpPr>
          <p:spPr>
            <a:xfrm rot="2700000">
              <a:off x="6665516" y="4380862"/>
              <a:ext cx="158643" cy="251092"/>
            </a:xfrm>
            <a:custGeom>
              <a:avLst/>
              <a:gdLst>
                <a:gd name="connsiteX0" fmla="*/ 120237 w 158643"/>
                <a:gd name="connsiteY0" fmla="*/ 1 h 251092"/>
                <a:gd name="connsiteX1" fmla="*/ 158643 w 158643"/>
                <a:gd name="connsiteY1" fmla="*/ 0 h 251092"/>
                <a:gd name="connsiteX2" fmla="*/ 48041 w 158643"/>
                <a:gd name="connsiteY2" fmla="*/ 242006 h 251092"/>
                <a:gd name="connsiteX3" fmla="*/ 35579 w 158643"/>
                <a:gd name="connsiteY3" fmla="*/ 251092 h 251092"/>
                <a:gd name="connsiteX4" fmla="*/ 0 w 158643"/>
                <a:gd name="connsiteY4" fmla="*/ 230296 h 251092"/>
                <a:gd name="connsiteX5" fmla="*/ 37746 w 158643"/>
                <a:gd name="connsiteY5" fmla="*/ 199153 h 251092"/>
                <a:gd name="connsiteX6" fmla="*/ 120237 w 158643"/>
                <a:gd name="connsiteY6" fmla="*/ 1 h 25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643" h="251092">
                  <a:moveTo>
                    <a:pt x="120237" y="1"/>
                  </a:moveTo>
                  <a:cubicBezTo>
                    <a:pt x="133039" y="0"/>
                    <a:pt x="145841" y="0"/>
                    <a:pt x="158643" y="0"/>
                  </a:cubicBezTo>
                  <a:cubicBezTo>
                    <a:pt x="158643" y="96665"/>
                    <a:pt x="115788" y="183321"/>
                    <a:pt x="48041" y="242006"/>
                  </a:cubicBezTo>
                  <a:lnTo>
                    <a:pt x="35579" y="251092"/>
                  </a:lnTo>
                  <a:lnTo>
                    <a:pt x="0" y="230296"/>
                  </a:lnTo>
                  <a:lnTo>
                    <a:pt x="37746" y="199153"/>
                  </a:lnTo>
                  <a:cubicBezTo>
                    <a:pt x="88713" y="148186"/>
                    <a:pt x="120237" y="77775"/>
                    <a:pt x="120237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773F0596-3D7F-4E1C-8DE1-4FF99ECC16DC}"/>
                </a:ext>
              </a:extLst>
            </p:cNvPr>
            <p:cNvSpPr/>
            <p:nvPr/>
          </p:nvSpPr>
          <p:spPr>
            <a:xfrm rot="2700000">
              <a:off x="6067877" y="4473835"/>
              <a:ext cx="510801" cy="368368"/>
            </a:xfrm>
            <a:custGeom>
              <a:avLst/>
              <a:gdLst>
                <a:gd name="connsiteX0" fmla="*/ 93741 w 510801"/>
                <a:gd name="connsiteY0" fmla="*/ 142058 h 368368"/>
                <a:gd name="connsiteX1" fmla="*/ 255551 w 510801"/>
                <a:gd name="connsiteY1" fmla="*/ 54819 h 368368"/>
                <a:gd name="connsiteX2" fmla="*/ 318423 w 510801"/>
                <a:gd name="connsiteY2" fmla="*/ 48481 h 368368"/>
                <a:gd name="connsiteX3" fmla="*/ 318424 w 510801"/>
                <a:gd name="connsiteY3" fmla="*/ 47857 h 368368"/>
                <a:gd name="connsiteX4" fmla="*/ 428052 w 510801"/>
                <a:gd name="connsiteY4" fmla="*/ 25724 h 368368"/>
                <a:gd name="connsiteX5" fmla="*/ 475445 w 510801"/>
                <a:gd name="connsiteY5" fmla="*/ 0 h 368368"/>
                <a:gd name="connsiteX6" fmla="*/ 510801 w 510801"/>
                <a:gd name="connsiteY6" fmla="*/ 20665 h 368368"/>
                <a:gd name="connsiteX7" fmla="*/ 484381 w 510801"/>
                <a:gd name="connsiteY7" fmla="*/ 39928 h 368368"/>
                <a:gd name="connsiteX8" fmla="*/ 382925 w 510801"/>
                <a:gd name="connsiteY8" fmla="*/ 79760 h 368368"/>
                <a:gd name="connsiteX9" fmla="*/ 320050 w 510801"/>
                <a:gd name="connsiteY9" fmla="*/ 86099 h 368368"/>
                <a:gd name="connsiteX10" fmla="*/ 320051 w 510801"/>
                <a:gd name="connsiteY10" fmla="*/ 86723 h 368368"/>
                <a:gd name="connsiteX11" fmla="*/ 38407 w 510801"/>
                <a:gd name="connsiteY11" fmla="*/ 368367 h 368368"/>
                <a:gd name="connsiteX12" fmla="*/ 0 w 510801"/>
                <a:gd name="connsiteY12" fmla="*/ 368368 h 368368"/>
                <a:gd name="connsiteX13" fmla="*/ 93741 w 510801"/>
                <a:gd name="connsiteY13" fmla="*/ 142058 h 36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0801" h="368368">
                  <a:moveTo>
                    <a:pt x="93741" y="142058"/>
                  </a:moveTo>
                  <a:cubicBezTo>
                    <a:pt x="137179" y="98620"/>
                    <a:pt x="193046" y="67610"/>
                    <a:pt x="255551" y="54819"/>
                  </a:cubicBezTo>
                  <a:lnTo>
                    <a:pt x="318423" y="48481"/>
                  </a:lnTo>
                  <a:lnTo>
                    <a:pt x="318424" y="47857"/>
                  </a:lnTo>
                  <a:cubicBezTo>
                    <a:pt x="357310" y="47857"/>
                    <a:pt x="394357" y="39976"/>
                    <a:pt x="428052" y="25724"/>
                  </a:cubicBezTo>
                  <a:lnTo>
                    <a:pt x="475445" y="0"/>
                  </a:lnTo>
                  <a:lnTo>
                    <a:pt x="510801" y="20665"/>
                  </a:lnTo>
                  <a:lnTo>
                    <a:pt x="484381" y="39928"/>
                  </a:lnTo>
                  <a:cubicBezTo>
                    <a:pt x="453586" y="58639"/>
                    <a:pt x="419385" y="72299"/>
                    <a:pt x="382925" y="79760"/>
                  </a:cubicBezTo>
                  <a:lnTo>
                    <a:pt x="320050" y="86099"/>
                  </a:lnTo>
                  <a:lnTo>
                    <a:pt x="320051" y="86723"/>
                  </a:lnTo>
                  <a:cubicBezTo>
                    <a:pt x="164503" y="86723"/>
                    <a:pt x="38407" y="212819"/>
                    <a:pt x="38407" y="368367"/>
                  </a:cubicBezTo>
                  <a:lnTo>
                    <a:pt x="0" y="368368"/>
                  </a:lnTo>
                  <a:cubicBezTo>
                    <a:pt x="1" y="279988"/>
                    <a:pt x="35824" y="199976"/>
                    <a:pt x="93741" y="14205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53D4E70-8A25-4079-B010-D67BA11C55C6}"/>
                </a:ext>
              </a:extLst>
            </p:cNvPr>
            <p:cNvSpPr/>
            <p:nvPr/>
          </p:nvSpPr>
          <p:spPr>
            <a:xfrm rot="2700000">
              <a:off x="6704002" y="4556422"/>
              <a:ext cx="125369" cy="222568"/>
            </a:xfrm>
            <a:custGeom>
              <a:avLst/>
              <a:gdLst>
                <a:gd name="connsiteX0" fmla="*/ 86963 w 125369"/>
                <a:gd name="connsiteY0" fmla="*/ 1 h 222568"/>
                <a:gd name="connsiteX1" fmla="*/ 125369 w 125369"/>
                <a:gd name="connsiteY1" fmla="*/ 0 h 222568"/>
                <a:gd name="connsiteX2" fmla="*/ 52285 w 125369"/>
                <a:gd name="connsiteY2" fmla="*/ 203582 h 222568"/>
                <a:gd name="connsiteX3" fmla="*/ 33747 w 125369"/>
                <a:gd name="connsiteY3" fmla="*/ 222568 h 222568"/>
                <a:gd name="connsiteX4" fmla="*/ 0 w 125369"/>
                <a:gd name="connsiteY4" fmla="*/ 202844 h 222568"/>
                <a:gd name="connsiteX5" fmla="*/ 4472 w 125369"/>
                <a:gd name="connsiteY5" fmla="*/ 199154 h 222568"/>
                <a:gd name="connsiteX6" fmla="*/ 86963 w 125369"/>
                <a:gd name="connsiteY6" fmla="*/ 1 h 22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369" h="222568">
                  <a:moveTo>
                    <a:pt x="86963" y="1"/>
                  </a:moveTo>
                  <a:cubicBezTo>
                    <a:pt x="99765" y="1"/>
                    <a:pt x="112567" y="0"/>
                    <a:pt x="125369" y="0"/>
                  </a:cubicBezTo>
                  <a:cubicBezTo>
                    <a:pt x="125369" y="77332"/>
                    <a:pt x="97942" y="148258"/>
                    <a:pt x="52285" y="203582"/>
                  </a:cubicBezTo>
                  <a:lnTo>
                    <a:pt x="33747" y="222568"/>
                  </a:lnTo>
                  <a:lnTo>
                    <a:pt x="0" y="202844"/>
                  </a:lnTo>
                  <a:lnTo>
                    <a:pt x="4472" y="199154"/>
                  </a:lnTo>
                  <a:cubicBezTo>
                    <a:pt x="55440" y="148186"/>
                    <a:pt x="86963" y="77775"/>
                    <a:pt x="86963" y="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40774AA-3FA4-4513-A612-7420C1DA983C}"/>
              </a:ext>
            </a:extLst>
          </p:cNvPr>
          <p:cNvGrpSpPr/>
          <p:nvPr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59" name="íśļîde">
              <a:extLst>
                <a:ext uri="{FF2B5EF4-FFF2-40B4-BE49-F238E27FC236}">
                  <a16:creationId xmlns:a16="http://schemas.microsoft.com/office/drawing/2014/main" id="{9D503957-4CAA-48EF-AA83-58DCDFD026A4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71FA9AF0-66EE-4B57-816A-407A5B4CE0C9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61" name="iṩḻíḍé">
                <a:extLst>
                  <a:ext uri="{FF2B5EF4-FFF2-40B4-BE49-F238E27FC236}">
                    <a16:creationId xmlns:a16="http://schemas.microsoft.com/office/drawing/2014/main" id="{E5E8CBDB-4978-4B26-AE19-E2FE2F049AB3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63" name="íṧļíďê">
                  <a:extLst>
                    <a:ext uri="{FF2B5EF4-FFF2-40B4-BE49-F238E27FC236}">
                      <a16:creationId xmlns:a16="http://schemas.microsoft.com/office/drawing/2014/main" id="{A802AF66-1147-4F3E-B030-6B709FFFA670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4" name="î$ļïḋé">
                  <a:extLst>
                    <a:ext uri="{FF2B5EF4-FFF2-40B4-BE49-F238E27FC236}">
                      <a16:creationId xmlns:a16="http://schemas.microsoft.com/office/drawing/2014/main" id="{66125821-5113-4620-BA4E-D711AD52EDA9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í$1ïḍê">
                  <a:extLst>
                    <a:ext uri="{FF2B5EF4-FFF2-40B4-BE49-F238E27FC236}">
                      <a16:creationId xmlns:a16="http://schemas.microsoft.com/office/drawing/2014/main" id="{E4FF4173-C703-4F46-AA6C-42C772A90DB4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íṥľidè">
                  <a:extLst>
                    <a:ext uri="{FF2B5EF4-FFF2-40B4-BE49-F238E27FC236}">
                      <a16:creationId xmlns:a16="http://schemas.microsoft.com/office/drawing/2014/main" id="{14A25048-5B6B-4978-9711-130E0000C9D7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2" name="ï$1ïḋè">
                <a:extLst>
                  <a:ext uri="{FF2B5EF4-FFF2-40B4-BE49-F238E27FC236}">
                    <a16:creationId xmlns:a16="http://schemas.microsoft.com/office/drawing/2014/main" id="{EE827F3E-CA0E-4963-9A29-D48E8D9C6957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83316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叁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204498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Three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F35776B9-861C-4FE5-971B-38407F0A419A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3169113-6CEB-44F4-A5CD-B2B8C47CF53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1155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22D0C36-9094-40B5-8E2E-A8F432A4BA63}"/>
              </a:ext>
            </a:extLst>
          </p:cNvPr>
          <p:cNvSpPr/>
          <p:nvPr/>
        </p:nvSpPr>
        <p:spPr>
          <a:xfrm>
            <a:off x="661501" y="4774758"/>
            <a:ext cx="10729604" cy="113619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08AB098-D039-4B84-826D-EC31A3CE7394}"/>
              </a:ext>
            </a:extLst>
          </p:cNvPr>
          <p:cNvSpPr/>
          <p:nvPr/>
        </p:nvSpPr>
        <p:spPr>
          <a:xfrm>
            <a:off x="1519575" y="901468"/>
            <a:ext cx="5705459" cy="2562733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C7CB030-D511-480D-8508-7EED2908E502}"/>
              </a:ext>
            </a:extLst>
          </p:cNvPr>
          <p:cNvSpPr/>
          <p:nvPr/>
        </p:nvSpPr>
        <p:spPr>
          <a:xfrm>
            <a:off x="1835728" y="1633825"/>
            <a:ext cx="5184831" cy="1531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“十二五”以来，学校承担各类科技项目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6387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项，获各类科技奖励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279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项，其中国家级奖励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14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,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省部级一等奖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58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项；获得国家专利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2648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项，其中发明专利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1127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项；被三大检索收录的论文共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22437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篇。</a:t>
            </a:r>
          </a:p>
        </p:txBody>
      </p:sp>
      <p:pic>
        <p:nvPicPr>
          <p:cNvPr id="19" name="图片占位符 18" descr="图片包含 天空, 户外, 建筑物, 树&#10;&#10;自动生成的说明">
            <a:extLst>
              <a:ext uri="{FF2B5EF4-FFF2-40B4-BE49-F238E27FC236}">
                <a16:creationId xmlns:a16="http://schemas.microsoft.com/office/drawing/2014/main" id="{1524B68C-EAE6-42F2-AF5A-09FEF340F03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图片占位符 15" descr="图片包含 树, 雪花, 户外, 长椅&#10;&#10;自动生成的说明">
            <a:extLst>
              <a:ext uri="{FF2B5EF4-FFF2-40B4-BE49-F238E27FC236}">
                <a16:creationId xmlns:a16="http://schemas.microsoft.com/office/drawing/2014/main" id="{3A322A04-B6E8-456F-AD2F-13EBC3F3BA1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" r="262"/>
          <a:stretch>
            <a:fillRect/>
          </a:stretch>
        </p:blipFill>
        <p:spPr/>
      </p:pic>
      <p:pic>
        <p:nvPicPr>
          <p:cNvPr id="22" name="图片占位符 21" descr="图片包含 雪花, 户外, 人员&#10;&#10;自动生成的说明">
            <a:extLst>
              <a:ext uri="{FF2B5EF4-FFF2-40B4-BE49-F238E27FC236}">
                <a16:creationId xmlns:a16="http://schemas.microsoft.com/office/drawing/2014/main" id="{72743779-4E99-4808-A8B1-CEEE4DB01E6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" r="158"/>
          <a:stretch/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AD1547C-031D-48C6-8A03-2ABBE35FBD1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/>
              <a:t>12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5E3953-42E0-4E64-A946-B064827AEC4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865F6EE3-4CA7-4587-A7C8-F068C79BD819}"/>
              </a:ext>
            </a:extLst>
          </p:cNvPr>
          <p:cNvSpPr/>
          <p:nvPr/>
        </p:nvSpPr>
        <p:spPr>
          <a:xfrm>
            <a:off x="1763679" y="1037513"/>
            <a:ext cx="471065" cy="47106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9984F81-BFBE-4105-B27F-CFB55C928848}"/>
              </a:ext>
            </a:extLst>
          </p:cNvPr>
          <p:cNvSpPr txBox="1"/>
          <p:nvPr/>
        </p:nvSpPr>
        <p:spPr>
          <a:xfrm>
            <a:off x="1928226" y="1198056"/>
            <a:ext cx="31089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</p:spTree>
    <p:extLst>
      <p:ext uri="{BB962C8B-B14F-4D97-AF65-F5344CB8AC3E}">
        <p14:creationId xmlns:p14="http://schemas.microsoft.com/office/powerpoint/2010/main" val="361301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328"/>
    </mc:Choice>
    <mc:Fallback xmlns="">
      <p:transition spd="slow" advTm="13328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图片占位符 75">
            <a:extLst>
              <a:ext uri="{FF2B5EF4-FFF2-40B4-BE49-F238E27FC236}">
                <a16:creationId xmlns:a16="http://schemas.microsoft.com/office/drawing/2014/main" id="{D6FEB30E-E41E-4E55-9395-53FC55E98B2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1" r="21171"/>
          <a:stretch/>
        </p:blipFill>
        <p:spPr/>
      </p:pic>
      <p:pic>
        <p:nvPicPr>
          <p:cNvPr id="78" name="图片占位符 77" descr="图片包含 植物, 鲜花&#10;&#10;自动生成的说明">
            <a:extLst>
              <a:ext uri="{FF2B5EF4-FFF2-40B4-BE49-F238E27FC236}">
                <a16:creationId xmlns:a16="http://schemas.microsoft.com/office/drawing/2014/main" id="{A027A2BD-B89F-43E1-AB01-F0EE781468B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1" r="21171"/>
          <a:stretch>
            <a:fillRect/>
          </a:stretch>
        </p:blipFill>
        <p:spPr/>
      </p:pic>
      <p:pic>
        <p:nvPicPr>
          <p:cNvPr id="80" name="图片占位符 79" descr="图片包含 植物, 鲜花&#10;&#10;自动生成的说明">
            <a:extLst>
              <a:ext uri="{FF2B5EF4-FFF2-40B4-BE49-F238E27FC236}">
                <a16:creationId xmlns:a16="http://schemas.microsoft.com/office/drawing/2014/main" id="{30E8B3F1-9759-467A-B37E-0BEAF1E7CA9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1" r="21171"/>
          <a:stretch>
            <a:fillRect/>
          </a:stretch>
        </p:blipFill>
        <p:spPr/>
      </p:pic>
      <p:pic>
        <p:nvPicPr>
          <p:cNvPr id="82" name="图片占位符 81" descr="图片包含 草, 就坐, 绿色&#10;&#10;自动生成的说明">
            <a:extLst>
              <a:ext uri="{FF2B5EF4-FFF2-40B4-BE49-F238E27FC236}">
                <a16:creationId xmlns:a16="http://schemas.microsoft.com/office/drawing/2014/main" id="{66169C31-712C-4941-BB81-8A1E9762A2B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1" r="21171"/>
          <a:stretch>
            <a:fillRect/>
          </a:stretch>
        </p:blipFill>
        <p:spPr/>
      </p:pic>
      <p:sp>
        <p:nvSpPr>
          <p:cNvPr id="7" name="文本占位符 6">
            <a:extLst>
              <a:ext uri="{FF2B5EF4-FFF2-40B4-BE49-F238E27FC236}">
                <a16:creationId xmlns:a16="http://schemas.microsoft.com/office/drawing/2014/main" id="{AF69AEEB-83FB-411E-9D48-D2D94E309A1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13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9A0102B-92D8-4413-8DCD-E48D74942FC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108881F-B636-441F-B6FD-A7CE011B763D}"/>
              </a:ext>
            </a:extLst>
          </p:cNvPr>
          <p:cNvSpPr/>
          <p:nvPr/>
        </p:nvSpPr>
        <p:spPr>
          <a:xfrm>
            <a:off x="606493" y="3822699"/>
            <a:ext cx="2282188" cy="89190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846A307-66FD-4DFA-8FCD-CE846C912813}"/>
              </a:ext>
            </a:extLst>
          </p:cNvPr>
          <p:cNvSpPr txBox="1"/>
          <p:nvPr/>
        </p:nvSpPr>
        <p:spPr>
          <a:xfrm>
            <a:off x="756310" y="4162706"/>
            <a:ext cx="2006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图片标题在这里</a:t>
            </a: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4CDF4265-37A8-4807-AE5E-9439BC7F4ECD}"/>
              </a:ext>
            </a:extLst>
          </p:cNvPr>
          <p:cNvSpPr/>
          <p:nvPr/>
        </p:nvSpPr>
        <p:spPr>
          <a:xfrm>
            <a:off x="3469039" y="3822699"/>
            <a:ext cx="2281225" cy="89190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id="{EF9F6673-FBE1-4A16-B5DF-D1E8041CFAF5}"/>
              </a:ext>
            </a:extLst>
          </p:cNvPr>
          <p:cNvSpPr/>
          <p:nvPr/>
        </p:nvSpPr>
        <p:spPr>
          <a:xfrm>
            <a:off x="6330623" y="3822699"/>
            <a:ext cx="2281225" cy="89190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7E02C24A-2DBE-4A3D-B35A-3C48964A3EDB}"/>
              </a:ext>
            </a:extLst>
          </p:cNvPr>
          <p:cNvSpPr/>
          <p:nvPr/>
        </p:nvSpPr>
        <p:spPr>
          <a:xfrm>
            <a:off x="6504579" y="3502061"/>
            <a:ext cx="566733" cy="6363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03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4F091156-C9B2-45E1-8C16-C17D83A121F7}"/>
              </a:ext>
            </a:extLst>
          </p:cNvPr>
          <p:cNvSpPr/>
          <p:nvPr/>
        </p:nvSpPr>
        <p:spPr>
          <a:xfrm>
            <a:off x="9189765" y="3822699"/>
            <a:ext cx="2281225" cy="89190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D5424D49-F73B-4F84-BD1A-02CDC6389B89}"/>
              </a:ext>
            </a:extLst>
          </p:cNvPr>
          <p:cNvSpPr/>
          <p:nvPr/>
        </p:nvSpPr>
        <p:spPr>
          <a:xfrm>
            <a:off x="9363721" y="3502061"/>
            <a:ext cx="566733" cy="6363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04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71C99897-B58D-4C26-A2C9-739F84611C4E}"/>
              </a:ext>
            </a:extLst>
          </p:cNvPr>
          <p:cNvSpPr txBox="1"/>
          <p:nvPr/>
        </p:nvSpPr>
        <p:spPr>
          <a:xfrm>
            <a:off x="3604043" y="4162706"/>
            <a:ext cx="2006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图片标题在这里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EEDD32C6-8564-44C8-987F-7A135F392DC0}"/>
              </a:ext>
            </a:extLst>
          </p:cNvPr>
          <p:cNvSpPr txBox="1"/>
          <p:nvPr/>
        </p:nvSpPr>
        <p:spPr>
          <a:xfrm>
            <a:off x="6469578" y="4162706"/>
            <a:ext cx="2006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图片标题在这里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826F854-61C3-42B4-9B45-C61391214577}"/>
              </a:ext>
            </a:extLst>
          </p:cNvPr>
          <p:cNvSpPr txBox="1"/>
          <p:nvPr/>
        </p:nvSpPr>
        <p:spPr>
          <a:xfrm>
            <a:off x="9328174" y="4162706"/>
            <a:ext cx="20067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图片标题在这里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D72BBEAE-312F-4E61-8C66-0D961AB1BD00}"/>
              </a:ext>
            </a:extLst>
          </p:cNvPr>
          <p:cNvSpPr/>
          <p:nvPr/>
        </p:nvSpPr>
        <p:spPr>
          <a:xfrm>
            <a:off x="780448" y="3502061"/>
            <a:ext cx="566733" cy="6363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01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79FF4401-2A30-4F3E-8CB5-CA0BE8375FA2}"/>
              </a:ext>
            </a:extLst>
          </p:cNvPr>
          <p:cNvSpPr/>
          <p:nvPr/>
        </p:nvSpPr>
        <p:spPr>
          <a:xfrm>
            <a:off x="3642995" y="3502061"/>
            <a:ext cx="566733" cy="6363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 dirty="0">
                <a:latin typeface="+mj-ea"/>
                <a:ea typeface="+mj-ea"/>
              </a:rPr>
              <a:t>02</a:t>
            </a:r>
            <a:endParaRPr lang="zh-CN" altLang="en-US" sz="2400" dirty="0">
              <a:latin typeface="+mj-ea"/>
              <a:ea typeface="+mj-ea"/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F3672001-C7AA-45C8-9BB4-405AAD084D9F}"/>
              </a:ext>
            </a:extLst>
          </p:cNvPr>
          <p:cNvSpPr txBox="1"/>
          <p:nvPr/>
        </p:nvSpPr>
        <p:spPr>
          <a:xfrm>
            <a:off x="4178090" y="4856635"/>
            <a:ext cx="38362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这里添加图片的总体标题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A261FD-E604-4D82-9352-381D82E2DB8A}"/>
              </a:ext>
            </a:extLst>
          </p:cNvPr>
          <p:cNvSpPr txBox="1"/>
          <p:nvPr/>
        </p:nvSpPr>
        <p:spPr>
          <a:xfrm>
            <a:off x="715561" y="5552459"/>
            <a:ext cx="107613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这里是图片的简单叙述，如果你没有这一部分内容，手起键落删掉即可，之后图片微微下调，完美！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3097E86C-A2DA-42C0-8E96-7E1110501AB9}"/>
              </a:ext>
            </a:extLst>
          </p:cNvPr>
          <p:cNvSpPr/>
          <p:nvPr/>
        </p:nvSpPr>
        <p:spPr>
          <a:xfrm>
            <a:off x="5862609" y="5374752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7489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六边形 31">
            <a:extLst>
              <a:ext uri="{FF2B5EF4-FFF2-40B4-BE49-F238E27FC236}">
                <a16:creationId xmlns:a16="http://schemas.microsoft.com/office/drawing/2014/main" id="{98D37590-8BED-4B77-AE58-5F58932C59D0}"/>
              </a:ext>
            </a:extLst>
          </p:cNvPr>
          <p:cNvSpPr/>
          <p:nvPr/>
        </p:nvSpPr>
        <p:spPr>
          <a:xfrm rot="5400000">
            <a:off x="1502795" y="3068901"/>
            <a:ext cx="1058878" cy="1773857"/>
          </a:xfrm>
          <a:custGeom>
            <a:avLst/>
            <a:gdLst>
              <a:gd name="connsiteX0" fmla="*/ 0 w 2046740"/>
              <a:gd name="connsiteY0" fmla="*/ 882215 h 1764430"/>
              <a:gd name="connsiteX1" fmla="*/ 441108 w 2046740"/>
              <a:gd name="connsiteY1" fmla="*/ 0 h 1764430"/>
              <a:gd name="connsiteX2" fmla="*/ 1605633 w 2046740"/>
              <a:gd name="connsiteY2" fmla="*/ 0 h 1764430"/>
              <a:gd name="connsiteX3" fmla="*/ 2046740 w 2046740"/>
              <a:gd name="connsiteY3" fmla="*/ 882215 h 1764430"/>
              <a:gd name="connsiteX4" fmla="*/ 1605633 w 2046740"/>
              <a:gd name="connsiteY4" fmla="*/ 1764430 h 1764430"/>
              <a:gd name="connsiteX5" fmla="*/ 441108 w 2046740"/>
              <a:gd name="connsiteY5" fmla="*/ 1764430 h 1764430"/>
              <a:gd name="connsiteX6" fmla="*/ 0 w 2046740"/>
              <a:gd name="connsiteY6" fmla="*/ 882215 h 1764430"/>
              <a:gd name="connsiteX0" fmla="*/ 0 w 1605632"/>
              <a:gd name="connsiteY0" fmla="*/ 1764430 h 1764430"/>
              <a:gd name="connsiteX1" fmla="*/ 0 w 1605632"/>
              <a:gd name="connsiteY1" fmla="*/ 0 h 1764430"/>
              <a:gd name="connsiteX2" fmla="*/ 1164525 w 1605632"/>
              <a:gd name="connsiteY2" fmla="*/ 0 h 1764430"/>
              <a:gd name="connsiteX3" fmla="*/ 1605632 w 1605632"/>
              <a:gd name="connsiteY3" fmla="*/ 882215 h 1764430"/>
              <a:gd name="connsiteX4" fmla="*/ 1164525 w 1605632"/>
              <a:gd name="connsiteY4" fmla="*/ 1764430 h 1764430"/>
              <a:gd name="connsiteX5" fmla="*/ 0 w 1605632"/>
              <a:gd name="connsiteY5" fmla="*/ 1764430 h 1764430"/>
              <a:gd name="connsiteX0" fmla="*/ 546754 w 1605632"/>
              <a:gd name="connsiteY0" fmla="*/ 1773857 h 1773857"/>
              <a:gd name="connsiteX1" fmla="*/ 0 w 1605632"/>
              <a:gd name="connsiteY1" fmla="*/ 0 h 1773857"/>
              <a:gd name="connsiteX2" fmla="*/ 1164525 w 1605632"/>
              <a:gd name="connsiteY2" fmla="*/ 0 h 1773857"/>
              <a:gd name="connsiteX3" fmla="*/ 1605632 w 1605632"/>
              <a:gd name="connsiteY3" fmla="*/ 882215 h 1773857"/>
              <a:gd name="connsiteX4" fmla="*/ 1164525 w 1605632"/>
              <a:gd name="connsiteY4" fmla="*/ 1764430 h 1773857"/>
              <a:gd name="connsiteX5" fmla="*/ 546754 w 1605632"/>
              <a:gd name="connsiteY5" fmla="*/ 1773857 h 1773857"/>
              <a:gd name="connsiteX0" fmla="*/ 0 w 1058878"/>
              <a:gd name="connsiteY0" fmla="*/ 1773857 h 1773857"/>
              <a:gd name="connsiteX1" fmla="*/ 4 w 1058878"/>
              <a:gd name="connsiteY1" fmla="*/ 9427 h 1773857"/>
              <a:gd name="connsiteX2" fmla="*/ 617771 w 1058878"/>
              <a:gd name="connsiteY2" fmla="*/ 0 h 1773857"/>
              <a:gd name="connsiteX3" fmla="*/ 1058878 w 1058878"/>
              <a:gd name="connsiteY3" fmla="*/ 882215 h 1773857"/>
              <a:gd name="connsiteX4" fmla="*/ 617771 w 1058878"/>
              <a:gd name="connsiteY4" fmla="*/ 1764430 h 1773857"/>
              <a:gd name="connsiteX5" fmla="*/ 0 w 1058878"/>
              <a:gd name="connsiteY5" fmla="*/ 1773857 h 177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8878" h="1773857">
                <a:moveTo>
                  <a:pt x="0" y="1773857"/>
                </a:moveTo>
                <a:cubicBezTo>
                  <a:pt x="1" y="1185714"/>
                  <a:pt x="3" y="597570"/>
                  <a:pt x="4" y="9427"/>
                </a:cubicBezTo>
                <a:lnTo>
                  <a:pt x="617771" y="0"/>
                </a:lnTo>
                <a:lnTo>
                  <a:pt x="1058878" y="882215"/>
                </a:lnTo>
                <a:lnTo>
                  <a:pt x="617771" y="1764430"/>
                </a:lnTo>
                <a:lnTo>
                  <a:pt x="0" y="17738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六边形 31">
            <a:extLst>
              <a:ext uri="{FF2B5EF4-FFF2-40B4-BE49-F238E27FC236}">
                <a16:creationId xmlns:a16="http://schemas.microsoft.com/office/drawing/2014/main" id="{08FB2F7D-6F24-4756-A5A4-57C9C12BBA10}"/>
              </a:ext>
            </a:extLst>
          </p:cNvPr>
          <p:cNvSpPr/>
          <p:nvPr/>
        </p:nvSpPr>
        <p:spPr>
          <a:xfrm rot="5400000">
            <a:off x="4223263" y="3068901"/>
            <a:ext cx="1058878" cy="1773857"/>
          </a:xfrm>
          <a:custGeom>
            <a:avLst/>
            <a:gdLst>
              <a:gd name="connsiteX0" fmla="*/ 0 w 2046740"/>
              <a:gd name="connsiteY0" fmla="*/ 882215 h 1764430"/>
              <a:gd name="connsiteX1" fmla="*/ 441108 w 2046740"/>
              <a:gd name="connsiteY1" fmla="*/ 0 h 1764430"/>
              <a:gd name="connsiteX2" fmla="*/ 1605633 w 2046740"/>
              <a:gd name="connsiteY2" fmla="*/ 0 h 1764430"/>
              <a:gd name="connsiteX3" fmla="*/ 2046740 w 2046740"/>
              <a:gd name="connsiteY3" fmla="*/ 882215 h 1764430"/>
              <a:gd name="connsiteX4" fmla="*/ 1605633 w 2046740"/>
              <a:gd name="connsiteY4" fmla="*/ 1764430 h 1764430"/>
              <a:gd name="connsiteX5" fmla="*/ 441108 w 2046740"/>
              <a:gd name="connsiteY5" fmla="*/ 1764430 h 1764430"/>
              <a:gd name="connsiteX6" fmla="*/ 0 w 2046740"/>
              <a:gd name="connsiteY6" fmla="*/ 882215 h 1764430"/>
              <a:gd name="connsiteX0" fmla="*/ 0 w 1605632"/>
              <a:gd name="connsiteY0" fmla="*/ 1764430 h 1764430"/>
              <a:gd name="connsiteX1" fmla="*/ 0 w 1605632"/>
              <a:gd name="connsiteY1" fmla="*/ 0 h 1764430"/>
              <a:gd name="connsiteX2" fmla="*/ 1164525 w 1605632"/>
              <a:gd name="connsiteY2" fmla="*/ 0 h 1764430"/>
              <a:gd name="connsiteX3" fmla="*/ 1605632 w 1605632"/>
              <a:gd name="connsiteY3" fmla="*/ 882215 h 1764430"/>
              <a:gd name="connsiteX4" fmla="*/ 1164525 w 1605632"/>
              <a:gd name="connsiteY4" fmla="*/ 1764430 h 1764430"/>
              <a:gd name="connsiteX5" fmla="*/ 0 w 1605632"/>
              <a:gd name="connsiteY5" fmla="*/ 1764430 h 1764430"/>
              <a:gd name="connsiteX0" fmla="*/ 546754 w 1605632"/>
              <a:gd name="connsiteY0" fmla="*/ 1773857 h 1773857"/>
              <a:gd name="connsiteX1" fmla="*/ 0 w 1605632"/>
              <a:gd name="connsiteY1" fmla="*/ 0 h 1773857"/>
              <a:gd name="connsiteX2" fmla="*/ 1164525 w 1605632"/>
              <a:gd name="connsiteY2" fmla="*/ 0 h 1773857"/>
              <a:gd name="connsiteX3" fmla="*/ 1605632 w 1605632"/>
              <a:gd name="connsiteY3" fmla="*/ 882215 h 1773857"/>
              <a:gd name="connsiteX4" fmla="*/ 1164525 w 1605632"/>
              <a:gd name="connsiteY4" fmla="*/ 1764430 h 1773857"/>
              <a:gd name="connsiteX5" fmla="*/ 546754 w 1605632"/>
              <a:gd name="connsiteY5" fmla="*/ 1773857 h 1773857"/>
              <a:gd name="connsiteX0" fmla="*/ 0 w 1058878"/>
              <a:gd name="connsiteY0" fmla="*/ 1773857 h 1773857"/>
              <a:gd name="connsiteX1" fmla="*/ 4 w 1058878"/>
              <a:gd name="connsiteY1" fmla="*/ 9427 h 1773857"/>
              <a:gd name="connsiteX2" fmla="*/ 617771 w 1058878"/>
              <a:gd name="connsiteY2" fmla="*/ 0 h 1773857"/>
              <a:gd name="connsiteX3" fmla="*/ 1058878 w 1058878"/>
              <a:gd name="connsiteY3" fmla="*/ 882215 h 1773857"/>
              <a:gd name="connsiteX4" fmla="*/ 617771 w 1058878"/>
              <a:gd name="connsiteY4" fmla="*/ 1764430 h 1773857"/>
              <a:gd name="connsiteX5" fmla="*/ 0 w 1058878"/>
              <a:gd name="connsiteY5" fmla="*/ 1773857 h 177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8878" h="1773857">
                <a:moveTo>
                  <a:pt x="0" y="1773857"/>
                </a:moveTo>
                <a:cubicBezTo>
                  <a:pt x="1" y="1185714"/>
                  <a:pt x="3" y="597570"/>
                  <a:pt x="4" y="9427"/>
                </a:cubicBezTo>
                <a:lnTo>
                  <a:pt x="617771" y="0"/>
                </a:lnTo>
                <a:lnTo>
                  <a:pt x="1058878" y="882215"/>
                </a:lnTo>
                <a:lnTo>
                  <a:pt x="617771" y="1764430"/>
                </a:lnTo>
                <a:lnTo>
                  <a:pt x="0" y="17738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六边形 31">
            <a:extLst>
              <a:ext uri="{FF2B5EF4-FFF2-40B4-BE49-F238E27FC236}">
                <a16:creationId xmlns:a16="http://schemas.microsoft.com/office/drawing/2014/main" id="{14B56E32-EFF4-413C-9380-81A3C254EF35}"/>
              </a:ext>
            </a:extLst>
          </p:cNvPr>
          <p:cNvSpPr/>
          <p:nvPr/>
        </p:nvSpPr>
        <p:spPr>
          <a:xfrm rot="5400000">
            <a:off x="6950049" y="3068901"/>
            <a:ext cx="1058878" cy="1773857"/>
          </a:xfrm>
          <a:custGeom>
            <a:avLst/>
            <a:gdLst>
              <a:gd name="connsiteX0" fmla="*/ 0 w 2046740"/>
              <a:gd name="connsiteY0" fmla="*/ 882215 h 1764430"/>
              <a:gd name="connsiteX1" fmla="*/ 441108 w 2046740"/>
              <a:gd name="connsiteY1" fmla="*/ 0 h 1764430"/>
              <a:gd name="connsiteX2" fmla="*/ 1605633 w 2046740"/>
              <a:gd name="connsiteY2" fmla="*/ 0 h 1764430"/>
              <a:gd name="connsiteX3" fmla="*/ 2046740 w 2046740"/>
              <a:gd name="connsiteY3" fmla="*/ 882215 h 1764430"/>
              <a:gd name="connsiteX4" fmla="*/ 1605633 w 2046740"/>
              <a:gd name="connsiteY4" fmla="*/ 1764430 h 1764430"/>
              <a:gd name="connsiteX5" fmla="*/ 441108 w 2046740"/>
              <a:gd name="connsiteY5" fmla="*/ 1764430 h 1764430"/>
              <a:gd name="connsiteX6" fmla="*/ 0 w 2046740"/>
              <a:gd name="connsiteY6" fmla="*/ 882215 h 1764430"/>
              <a:gd name="connsiteX0" fmla="*/ 0 w 1605632"/>
              <a:gd name="connsiteY0" fmla="*/ 1764430 h 1764430"/>
              <a:gd name="connsiteX1" fmla="*/ 0 w 1605632"/>
              <a:gd name="connsiteY1" fmla="*/ 0 h 1764430"/>
              <a:gd name="connsiteX2" fmla="*/ 1164525 w 1605632"/>
              <a:gd name="connsiteY2" fmla="*/ 0 h 1764430"/>
              <a:gd name="connsiteX3" fmla="*/ 1605632 w 1605632"/>
              <a:gd name="connsiteY3" fmla="*/ 882215 h 1764430"/>
              <a:gd name="connsiteX4" fmla="*/ 1164525 w 1605632"/>
              <a:gd name="connsiteY4" fmla="*/ 1764430 h 1764430"/>
              <a:gd name="connsiteX5" fmla="*/ 0 w 1605632"/>
              <a:gd name="connsiteY5" fmla="*/ 1764430 h 1764430"/>
              <a:gd name="connsiteX0" fmla="*/ 546754 w 1605632"/>
              <a:gd name="connsiteY0" fmla="*/ 1773857 h 1773857"/>
              <a:gd name="connsiteX1" fmla="*/ 0 w 1605632"/>
              <a:gd name="connsiteY1" fmla="*/ 0 h 1773857"/>
              <a:gd name="connsiteX2" fmla="*/ 1164525 w 1605632"/>
              <a:gd name="connsiteY2" fmla="*/ 0 h 1773857"/>
              <a:gd name="connsiteX3" fmla="*/ 1605632 w 1605632"/>
              <a:gd name="connsiteY3" fmla="*/ 882215 h 1773857"/>
              <a:gd name="connsiteX4" fmla="*/ 1164525 w 1605632"/>
              <a:gd name="connsiteY4" fmla="*/ 1764430 h 1773857"/>
              <a:gd name="connsiteX5" fmla="*/ 546754 w 1605632"/>
              <a:gd name="connsiteY5" fmla="*/ 1773857 h 1773857"/>
              <a:gd name="connsiteX0" fmla="*/ 0 w 1058878"/>
              <a:gd name="connsiteY0" fmla="*/ 1773857 h 1773857"/>
              <a:gd name="connsiteX1" fmla="*/ 4 w 1058878"/>
              <a:gd name="connsiteY1" fmla="*/ 9427 h 1773857"/>
              <a:gd name="connsiteX2" fmla="*/ 617771 w 1058878"/>
              <a:gd name="connsiteY2" fmla="*/ 0 h 1773857"/>
              <a:gd name="connsiteX3" fmla="*/ 1058878 w 1058878"/>
              <a:gd name="connsiteY3" fmla="*/ 882215 h 1773857"/>
              <a:gd name="connsiteX4" fmla="*/ 617771 w 1058878"/>
              <a:gd name="connsiteY4" fmla="*/ 1764430 h 1773857"/>
              <a:gd name="connsiteX5" fmla="*/ 0 w 1058878"/>
              <a:gd name="connsiteY5" fmla="*/ 1773857 h 177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8878" h="1773857">
                <a:moveTo>
                  <a:pt x="0" y="1773857"/>
                </a:moveTo>
                <a:cubicBezTo>
                  <a:pt x="1" y="1185714"/>
                  <a:pt x="3" y="597570"/>
                  <a:pt x="4" y="9427"/>
                </a:cubicBezTo>
                <a:lnTo>
                  <a:pt x="617771" y="0"/>
                </a:lnTo>
                <a:lnTo>
                  <a:pt x="1058878" y="882215"/>
                </a:lnTo>
                <a:lnTo>
                  <a:pt x="617771" y="1764430"/>
                </a:lnTo>
                <a:lnTo>
                  <a:pt x="0" y="17738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六边形 31">
            <a:extLst>
              <a:ext uri="{FF2B5EF4-FFF2-40B4-BE49-F238E27FC236}">
                <a16:creationId xmlns:a16="http://schemas.microsoft.com/office/drawing/2014/main" id="{FC3300FA-E069-4011-8790-F6D103354DA5}"/>
              </a:ext>
            </a:extLst>
          </p:cNvPr>
          <p:cNvSpPr/>
          <p:nvPr/>
        </p:nvSpPr>
        <p:spPr>
          <a:xfrm rot="5400000">
            <a:off x="9670479" y="3068901"/>
            <a:ext cx="1058878" cy="1773857"/>
          </a:xfrm>
          <a:custGeom>
            <a:avLst/>
            <a:gdLst>
              <a:gd name="connsiteX0" fmla="*/ 0 w 2046740"/>
              <a:gd name="connsiteY0" fmla="*/ 882215 h 1764430"/>
              <a:gd name="connsiteX1" fmla="*/ 441108 w 2046740"/>
              <a:gd name="connsiteY1" fmla="*/ 0 h 1764430"/>
              <a:gd name="connsiteX2" fmla="*/ 1605633 w 2046740"/>
              <a:gd name="connsiteY2" fmla="*/ 0 h 1764430"/>
              <a:gd name="connsiteX3" fmla="*/ 2046740 w 2046740"/>
              <a:gd name="connsiteY3" fmla="*/ 882215 h 1764430"/>
              <a:gd name="connsiteX4" fmla="*/ 1605633 w 2046740"/>
              <a:gd name="connsiteY4" fmla="*/ 1764430 h 1764430"/>
              <a:gd name="connsiteX5" fmla="*/ 441108 w 2046740"/>
              <a:gd name="connsiteY5" fmla="*/ 1764430 h 1764430"/>
              <a:gd name="connsiteX6" fmla="*/ 0 w 2046740"/>
              <a:gd name="connsiteY6" fmla="*/ 882215 h 1764430"/>
              <a:gd name="connsiteX0" fmla="*/ 0 w 1605632"/>
              <a:gd name="connsiteY0" fmla="*/ 1764430 h 1764430"/>
              <a:gd name="connsiteX1" fmla="*/ 0 w 1605632"/>
              <a:gd name="connsiteY1" fmla="*/ 0 h 1764430"/>
              <a:gd name="connsiteX2" fmla="*/ 1164525 w 1605632"/>
              <a:gd name="connsiteY2" fmla="*/ 0 h 1764430"/>
              <a:gd name="connsiteX3" fmla="*/ 1605632 w 1605632"/>
              <a:gd name="connsiteY3" fmla="*/ 882215 h 1764430"/>
              <a:gd name="connsiteX4" fmla="*/ 1164525 w 1605632"/>
              <a:gd name="connsiteY4" fmla="*/ 1764430 h 1764430"/>
              <a:gd name="connsiteX5" fmla="*/ 0 w 1605632"/>
              <a:gd name="connsiteY5" fmla="*/ 1764430 h 1764430"/>
              <a:gd name="connsiteX0" fmla="*/ 546754 w 1605632"/>
              <a:gd name="connsiteY0" fmla="*/ 1773857 h 1773857"/>
              <a:gd name="connsiteX1" fmla="*/ 0 w 1605632"/>
              <a:gd name="connsiteY1" fmla="*/ 0 h 1773857"/>
              <a:gd name="connsiteX2" fmla="*/ 1164525 w 1605632"/>
              <a:gd name="connsiteY2" fmla="*/ 0 h 1773857"/>
              <a:gd name="connsiteX3" fmla="*/ 1605632 w 1605632"/>
              <a:gd name="connsiteY3" fmla="*/ 882215 h 1773857"/>
              <a:gd name="connsiteX4" fmla="*/ 1164525 w 1605632"/>
              <a:gd name="connsiteY4" fmla="*/ 1764430 h 1773857"/>
              <a:gd name="connsiteX5" fmla="*/ 546754 w 1605632"/>
              <a:gd name="connsiteY5" fmla="*/ 1773857 h 1773857"/>
              <a:gd name="connsiteX0" fmla="*/ 0 w 1058878"/>
              <a:gd name="connsiteY0" fmla="*/ 1773857 h 1773857"/>
              <a:gd name="connsiteX1" fmla="*/ 4 w 1058878"/>
              <a:gd name="connsiteY1" fmla="*/ 9427 h 1773857"/>
              <a:gd name="connsiteX2" fmla="*/ 617771 w 1058878"/>
              <a:gd name="connsiteY2" fmla="*/ 0 h 1773857"/>
              <a:gd name="connsiteX3" fmla="*/ 1058878 w 1058878"/>
              <a:gd name="connsiteY3" fmla="*/ 882215 h 1773857"/>
              <a:gd name="connsiteX4" fmla="*/ 617771 w 1058878"/>
              <a:gd name="connsiteY4" fmla="*/ 1764430 h 1773857"/>
              <a:gd name="connsiteX5" fmla="*/ 0 w 1058878"/>
              <a:gd name="connsiteY5" fmla="*/ 1773857 h 1773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58878" h="1773857">
                <a:moveTo>
                  <a:pt x="0" y="1773857"/>
                </a:moveTo>
                <a:cubicBezTo>
                  <a:pt x="1" y="1185714"/>
                  <a:pt x="3" y="597570"/>
                  <a:pt x="4" y="9427"/>
                </a:cubicBezTo>
                <a:lnTo>
                  <a:pt x="617771" y="0"/>
                </a:lnTo>
                <a:lnTo>
                  <a:pt x="1058878" y="882215"/>
                </a:lnTo>
                <a:lnTo>
                  <a:pt x="617771" y="1764430"/>
                </a:lnTo>
                <a:lnTo>
                  <a:pt x="0" y="177385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9E6A0E4-14D3-4D62-A3F4-B1A6673CDE85}"/>
              </a:ext>
            </a:extLst>
          </p:cNvPr>
          <p:cNvSpPr txBox="1"/>
          <p:nvPr/>
        </p:nvSpPr>
        <p:spPr>
          <a:xfrm>
            <a:off x="3298727" y="774412"/>
            <a:ext cx="561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多人介绍页面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C541809-AC5E-4B6C-977E-337E5BC64612}"/>
              </a:ext>
            </a:extLst>
          </p:cNvPr>
          <p:cNvSpPr/>
          <p:nvPr/>
        </p:nvSpPr>
        <p:spPr>
          <a:xfrm>
            <a:off x="5862609" y="1349251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34EC45F-231B-45C9-9909-246F487FE8AE}"/>
              </a:ext>
            </a:extLst>
          </p:cNvPr>
          <p:cNvSpPr txBox="1"/>
          <p:nvPr/>
        </p:nvSpPr>
        <p:spPr>
          <a:xfrm>
            <a:off x="1108790" y="1473200"/>
            <a:ext cx="9985242" cy="791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</a:rPr>
              <a:t>这一段内容顾名思义就是介绍一堆人的页面啦，如果你觉得下面的矩形框反而看起来不舒服，那就不要了，如果觉得要做单独人物介绍，那就删掉剩下三个，然后适当放大，增加文字和装饰，依旧是一个不错的页面哦。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D9C50807-03FB-4E7E-B390-7A3E9356919E}"/>
              </a:ext>
            </a:extLst>
          </p:cNvPr>
          <p:cNvSpPr txBox="1"/>
          <p:nvPr/>
        </p:nvSpPr>
        <p:spPr>
          <a:xfrm>
            <a:off x="1109328" y="4558433"/>
            <a:ext cx="18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周杰伦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C9EB2C4-6410-46F0-AA5B-3C5C47480DCE}"/>
              </a:ext>
            </a:extLst>
          </p:cNvPr>
          <p:cNvSpPr txBox="1"/>
          <p:nvPr/>
        </p:nvSpPr>
        <p:spPr>
          <a:xfrm>
            <a:off x="1039061" y="4964880"/>
            <a:ext cx="1986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1"/>
                </a:solidFill>
              </a:rPr>
              <a:t>中国台湾流行乐男歌手、音乐人、演员、导演、编剧、监制、商人。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BD743D73-F42A-47CA-AFBC-EDC1D1B4ACEF}"/>
              </a:ext>
            </a:extLst>
          </p:cNvPr>
          <p:cNvSpPr txBox="1"/>
          <p:nvPr/>
        </p:nvSpPr>
        <p:spPr>
          <a:xfrm>
            <a:off x="3800651" y="4558433"/>
            <a:ext cx="18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周杰伦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FFAD7CD-19A3-4DB3-A54A-1D93EF206392}"/>
              </a:ext>
            </a:extLst>
          </p:cNvPr>
          <p:cNvSpPr txBox="1"/>
          <p:nvPr/>
        </p:nvSpPr>
        <p:spPr>
          <a:xfrm>
            <a:off x="6579406" y="4558433"/>
            <a:ext cx="18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周杰伦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3280824F-D0AF-4250-B7E4-988328A13052}"/>
              </a:ext>
            </a:extLst>
          </p:cNvPr>
          <p:cNvSpPr txBox="1"/>
          <p:nvPr/>
        </p:nvSpPr>
        <p:spPr>
          <a:xfrm>
            <a:off x="9277012" y="4558433"/>
            <a:ext cx="18458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周杰伦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AE42A634-E9E1-4174-963A-E990AC12F996}"/>
              </a:ext>
            </a:extLst>
          </p:cNvPr>
          <p:cNvCxnSpPr>
            <a:cxnSpLocks/>
          </p:cNvCxnSpPr>
          <p:nvPr/>
        </p:nvCxnSpPr>
        <p:spPr>
          <a:xfrm>
            <a:off x="767657" y="5946588"/>
            <a:ext cx="10575615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5B0BCEC0-630C-4A80-91B6-02E9751F337C}"/>
              </a:ext>
            </a:extLst>
          </p:cNvPr>
          <p:cNvCxnSpPr>
            <a:cxnSpLocks/>
          </p:cNvCxnSpPr>
          <p:nvPr/>
        </p:nvCxnSpPr>
        <p:spPr>
          <a:xfrm>
            <a:off x="754311" y="1041195"/>
            <a:ext cx="0" cy="4905393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>
            <a:extLst>
              <a:ext uri="{FF2B5EF4-FFF2-40B4-BE49-F238E27FC236}">
                <a16:creationId xmlns:a16="http://schemas.microsoft.com/office/drawing/2014/main" id="{AF20C6CF-655E-433D-8932-05491453AA36}"/>
              </a:ext>
            </a:extLst>
          </p:cNvPr>
          <p:cNvCxnSpPr>
            <a:cxnSpLocks/>
          </p:cNvCxnSpPr>
          <p:nvPr/>
        </p:nvCxnSpPr>
        <p:spPr>
          <a:xfrm>
            <a:off x="11343272" y="1041195"/>
            <a:ext cx="0" cy="4905393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EC5F0C3D-B3AE-4CD0-99DC-9D36A2E6C589}"/>
              </a:ext>
            </a:extLst>
          </p:cNvPr>
          <p:cNvCxnSpPr>
            <a:cxnSpLocks/>
          </p:cNvCxnSpPr>
          <p:nvPr/>
        </p:nvCxnSpPr>
        <p:spPr>
          <a:xfrm>
            <a:off x="7526231" y="1024368"/>
            <a:ext cx="3817041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>
            <a:extLst>
              <a:ext uri="{FF2B5EF4-FFF2-40B4-BE49-F238E27FC236}">
                <a16:creationId xmlns:a16="http://schemas.microsoft.com/office/drawing/2014/main" id="{28D42DF1-F080-4A97-AA2F-278E9D857A6C}"/>
              </a:ext>
            </a:extLst>
          </p:cNvPr>
          <p:cNvSpPr/>
          <p:nvPr/>
        </p:nvSpPr>
        <p:spPr>
          <a:xfrm>
            <a:off x="4651557" y="968724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D7AF9FA1-1610-4828-9ED0-A6158E8AB97D}"/>
              </a:ext>
            </a:extLst>
          </p:cNvPr>
          <p:cNvSpPr/>
          <p:nvPr/>
        </p:nvSpPr>
        <p:spPr>
          <a:xfrm>
            <a:off x="7433052" y="967895"/>
            <a:ext cx="108000" cy="108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669F6128-7598-4187-87D9-CCCF70E42B6C}"/>
              </a:ext>
            </a:extLst>
          </p:cNvPr>
          <p:cNvSpPr txBox="1"/>
          <p:nvPr/>
        </p:nvSpPr>
        <p:spPr>
          <a:xfrm>
            <a:off x="3761622" y="4964880"/>
            <a:ext cx="1986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1"/>
                </a:solidFill>
              </a:rPr>
              <a:t>中国台湾流行乐男歌手、音乐人、演员、导演、编剧、监制、商人。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C5026E23-76D2-48AE-92C6-3BB4ACE58E54}"/>
              </a:ext>
            </a:extLst>
          </p:cNvPr>
          <p:cNvSpPr txBox="1"/>
          <p:nvPr/>
        </p:nvSpPr>
        <p:spPr>
          <a:xfrm>
            <a:off x="6484183" y="4964880"/>
            <a:ext cx="1986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1"/>
                </a:solidFill>
              </a:rPr>
              <a:t>中国台湾流行乐男歌手、音乐人、演员、导演、编剧、监制、商人。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3F736C5F-1E98-4052-A6DC-642E38606E1E}"/>
              </a:ext>
            </a:extLst>
          </p:cNvPr>
          <p:cNvSpPr txBox="1"/>
          <p:nvPr/>
        </p:nvSpPr>
        <p:spPr>
          <a:xfrm>
            <a:off x="9206745" y="4964880"/>
            <a:ext cx="19863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accent1"/>
                </a:solidFill>
              </a:rPr>
              <a:t>中国台湾流行乐男歌手、音乐人、演员、导演、编剧、监制、商人。</a:t>
            </a:r>
            <a:endParaRPr lang="zh-CN" altLang="en-US" sz="1200" dirty="0">
              <a:solidFill>
                <a:schemeClr val="accent1"/>
              </a:solidFill>
              <a:latin typeface="+mn-ea"/>
            </a:endParaRPr>
          </a:p>
        </p:txBody>
      </p:sp>
      <p:pic>
        <p:nvPicPr>
          <p:cNvPr id="10" name="图片占位符 9" descr="图片包含 人员, 服装, 户外, 男士&#10;&#10;自动生成的说明">
            <a:extLst>
              <a:ext uri="{FF2B5EF4-FFF2-40B4-BE49-F238E27FC236}">
                <a16:creationId xmlns:a16="http://schemas.microsoft.com/office/drawing/2014/main" id="{004412B3-21D1-4049-A7A6-C50F1A9E3A2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7" b="11027"/>
          <a:stretch/>
        </p:blipFill>
        <p:spPr/>
      </p:pic>
      <p:pic>
        <p:nvPicPr>
          <p:cNvPr id="12" name="图片占位符 11" descr="图片包含 人员, 服装, 户外, 男士&#10;&#10;自动生成的说明">
            <a:extLst>
              <a:ext uri="{FF2B5EF4-FFF2-40B4-BE49-F238E27FC236}">
                <a16:creationId xmlns:a16="http://schemas.microsoft.com/office/drawing/2014/main" id="{10798E46-BE95-484B-AD6D-E63C40AA936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7" b="11027"/>
          <a:stretch/>
        </p:blipFill>
        <p:spPr/>
      </p:pic>
      <p:pic>
        <p:nvPicPr>
          <p:cNvPr id="14" name="图片占位符 13" descr="图片包含 人员, 服装, 户外, 男士&#10;&#10;自动生成的说明">
            <a:extLst>
              <a:ext uri="{FF2B5EF4-FFF2-40B4-BE49-F238E27FC236}">
                <a16:creationId xmlns:a16="http://schemas.microsoft.com/office/drawing/2014/main" id="{32375D66-DED6-4CFA-856A-641A167A03C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88" b="10988"/>
          <a:stretch/>
        </p:blipFill>
        <p:spPr/>
      </p:pic>
      <p:pic>
        <p:nvPicPr>
          <p:cNvPr id="19" name="图片占位符 18" descr="图片包含 人员, 服装, 户外, 男士&#10;&#10;自动生成的说明">
            <a:extLst>
              <a:ext uri="{FF2B5EF4-FFF2-40B4-BE49-F238E27FC236}">
                <a16:creationId xmlns:a16="http://schemas.microsoft.com/office/drawing/2014/main" id="{85E634DD-3945-4C9C-8DF7-29734BE5F36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27" b="11027"/>
          <a:stretch/>
        </p:blipFill>
        <p:spPr/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ED08BAC-CD14-423E-AC95-08E79D5B99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altLang="zh-CN" dirty="0"/>
              <a:t>14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47030C5-9067-49F2-891B-025BA0F690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3. </a:t>
            </a:r>
            <a:r>
              <a:rPr lang="zh-CN" altLang="en-US" dirty="0"/>
              <a:t>在此输入你的标题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11B16D41-2A15-4E27-A442-C7E68E4450F3}"/>
              </a:ext>
            </a:extLst>
          </p:cNvPr>
          <p:cNvCxnSpPr>
            <a:cxnSpLocks/>
          </p:cNvCxnSpPr>
          <p:nvPr/>
        </p:nvCxnSpPr>
        <p:spPr>
          <a:xfrm>
            <a:off x="767011" y="1024368"/>
            <a:ext cx="3817041" cy="0"/>
          </a:xfrm>
          <a:prstGeom prst="line">
            <a:avLst/>
          </a:prstGeom>
          <a:ln w="1905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254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肆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91315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Four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E40997AB-D885-441D-B6AE-58B6C8BB08A1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244074D-4DCE-464A-AC9A-7A0155F846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0072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>
            <a:extLst>
              <a:ext uri="{FF2B5EF4-FFF2-40B4-BE49-F238E27FC236}">
                <a16:creationId xmlns:a16="http://schemas.microsoft.com/office/drawing/2014/main" id="{EF9F6673-FBE1-4A16-B5DF-D1E8041CFAF5}"/>
              </a:ext>
            </a:extLst>
          </p:cNvPr>
          <p:cNvSpPr/>
          <p:nvPr/>
        </p:nvSpPr>
        <p:spPr>
          <a:xfrm>
            <a:off x="6210245" y="933777"/>
            <a:ext cx="2281225" cy="49904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F3672001-C7AA-45C8-9BB4-405AAD084D9F}"/>
              </a:ext>
            </a:extLst>
          </p:cNvPr>
          <p:cNvSpPr txBox="1"/>
          <p:nvPr/>
        </p:nvSpPr>
        <p:spPr>
          <a:xfrm>
            <a:off x="1155668" y="2369998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9A261FD-E604-4D82-9352-381D82E2DB8A}"/>
              </a:ext>
            </a:extLst>
          </p:cNvPr>
          <p:cNvSpPr txBox="1"/>
          <p:nvPr/>
        </p:nvSpPr>
        <p:spPr>
          <a:xfrm>
            <a:off x="1155668" y="3353871"/>
            <a:ext cx="1957545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85" name="矩形 84">
            <a:extLst>
              <a:ext uri="{FF2B5EF4-FFF2-40B4-BE49-F238E27FC236}">
                <a16:creationId xmlns:a16="http://schemas.microsoft.com/office/drawing/2014/main" id="{3097E86C-A2DA-42C0-8E96-7E1110501AB9}"/>
              </a:ext>
            </a:extLst>
          </p:cNvPr>
          <p:cNvSpPr/>
          <p:nvPr/>
        </p:nvSpPr>
        <p:spPr>
          <a:xfrm>
            <a:off x="1278776" y="3073787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science-book_71286">
            <a:extLst>
              <a:ext uri="{FF2B5EF4-FFF2-40B4-BE49-F238E27FC236}">
                <a16:creationId xmlns:a16="http://schemas.microsoft.com/office/drawing/2014/main" id="{ED267371-E7C4-4054-A83C-82043FB725EF}"/>
              </a:ext>
            </a:extLst>
          </p:cNvPr>
          <p:cNvSpPr>
            <a:spLocks noChangeAspect="1"/>
          </p:cNvSpPr>
          <p:nvPr/>
        </p:nvSpPr>
        <p:spPr bwMode="auto">
          <a:xfrm>
            <a:off x="1262957" y="1529219"/>
            <a:ext cx="609685" cy="569397"/>
          </a:xfrm>
          <a:custGeom>
            <a:avLst/>
            <a:gdLst>
              <a:gd name="connsiteX0" fmla="*/ 420884 w 608697"/>
              <a:gd name="connsiteY0" fmla="*/ 485137 h 568475"/>
              <a:gd name="connsiteX1" fmla="*/ 589080 w 608697"/>
              <a:gd name="connsiteY1" fmla="*/ 485137 h 568475"/>
              <a:gd name="connsiteX2" fmla="*/ 608697 w 608697"/>
              <a:gd name="connsiteY2" fmla="*/ 504650 h 568475"/>
              <a:gd name="connsiteX3" fmla="*/ 608697 w 608697"/>
              <a:gd name="connsiteY3" fmla="*/ 511203 h 568475"/>
              <a:gd name="connsiteX4" fmla="*/ 589080 w 608697"/>
              <a:gd name="connsiteY4" fmla="*/ 530716 h 568475"/>
              <a:gd name="connsiteX5" fmla="*/ 418721 w 608697"/>
              <a:gd name="connsiteY5" fmla="*/ 530716 h 568475"/>
              <a:gd name="connsiteX6" fmla="*/ 330483 w 608697"/>
              <a:gd name="connsiteY6" fmla="*/ 564900 h 568475"/>
              <a:gd name="connsiteX7" fmla="*/ 320861 w 608697"/>
              <a:gd name="connsiteY7" fmla="*/ 568475 h 568475"/>
              <a:gd name="connsiteX8" fmla="*/ 320861 w 608697"/>
              <a:gd name="connsiteY8" fmla="*/ 526992 h 568475"/>
              <a:gd name="connsiteX9" fmla="*/ 328096 w 608697"/>
              <a:gd name="connsiteY9" fmla="*/ 513438 h 568475"/>
              <a:gd name="connsiteX10" fmla="*/ 420884 w 608697"/>
              <a:gd name="connsiteY10" fmla="*/ 485137 h 568475"/>
              <a:gd name="connsiteX11" fmla="*/ 19622 w 608697"/>
              <a:gd name="connsiteY11" fmla="*/ 485137 h 568475"/>
              <a:gd name="connsiteX12" fmla="*/ 187860 w 608697"/>
              <a:gd name="connsiteY12" fmla="*/ 485137 h 568475"/>
              <a:gd name="connsiteX13" fmla="*/ 280670 w 608697"/>
              <a:gd name="connsiteY13" fmla="*/ 513438 h 568475"/>
              <a:gd name="connsiteX14" fmla="*/ 287907 w 608697"/>
              <a:gd name="connsiteY14" fmla="*/ 526992 h 568475"/>
              <a:gd name="connsiteX15" fmla="*/ 287907 w 608697"/>
              <a:gd name="connsiteY15" fmla="*/ 568475 h 568475"/>
              <a:gd name="connsiteX16" fmla="*/ 278134 w 608697"/>
              <a:gd name="connsiteY16" fmla="*/ 564826 h 568475"/>
              <a:gd name="connsiteX17" fmla="*/ 187860 w 608697"/>
              <a:gd name="connsiteY17" fmla="*/ 530716 h 568475"/>
              <a:gd name="connsiteX18" fmla="*/ 19622 w 608697"/>
              <a:gd name="connsiteY18" fmla="*/ 530716 h 568475"/>
              <a:gd name="connsiteX19" fmla="*/ 0 w 608697"/>
              <a:gd name="connsiteY19" fmla="*/ 511203 h 568475"/>
              <a:gd name="connsiteX20" fmla="*/ 0 w 608697"/>
              <a:gd name="connsiteY20" fmla="*/ 504650 h 568475"/>
              <a:gd name="connsiteX21" fmla="*/ 19622 w 608697"/>
              <a:gd name="connsiteY21" fmla="*/ 485137 h 568475"/>
              <a:gd name="connsiteX22" fmla="*/ 420884 w 608697"/>
              <a:gd name="connsiteY22" fmla="*/ 29920 h 568475"/>
              <a:gd name="connsiteX23" fmla="*/ 438710 w 608697"/>
              <a:gd name="connsiteY23" fmla="*/ 29920 h 568475"/>
              <a:gd name="connsiteX24" fmla="*/ 438710 w 608697"/>
              <a:gd name="connsiteY24" fmla="*/ 162804 h 568475"/>
              <a:gd name="connsiteX25" fmla="*/ 450421 w 608697"/>
              <a:gd name="connsiteY25" fmla="*/ 193343 h 568475"/>
              <a:gd name="connsiteX26" fmla="*/ 473469 w 608697"/>
              <a:gd name="connsiteY26" fmla="*/ 218817 h 568475"/>
              <a:gd name="connsiteX27" fmla="*/ 500097 w 608697"/>
              <a:gd name="connsiteY27" fmla="*/ 230661 h 568475"/>
              <a:gd name="connsiteX28" fmla="*/ 526799 w 608697"/>
              <a:gd name="connsiteY28" fmla="*/ 218817 h 568475"/>
              <a:gd name="connsiteX29" fmla="*/ 549772 w 608697"/>
              <a:gd name="connsiteY29" fmla="*/ 193343 h 568475"/>
              <a:gd name="connsiteX30" fmla="*/ 561557 w 608697"/>
              <a:gd name="connsiteY30" fmla="*/ 162804 h 568475"/>
              <a:gd name="connsiteX31" fmla="*/ 561557 w 608697"/>
              <a:gd name="connsiteY31" fmla="*/ 29920 h 568475"/>
              <a:gd name="connsiteX32" fmla="*/ 589080 w 608697"/>
              <a:gd name="connsiteY32" fmla="*/ 29920 h 568475"/>
              <a:gd name="connsiteX33" fmla="*/ 608697 w 608697"/>
              <a:gd name="connsiteY33" fmla="*/ 49435 h 568475"/>
              <a:gd name="connsiteX34" fmla="*/ 608697 w 608697"/>
              <a:gd name="connsiteY34" fmla="*/ 440489 h 568475"/>
              <a:gd name="connsiteX35" fmla="*/ 589080 w 608697"/>
              <a:gd name="connsiteY35" fmla="*/ 460004 h 568475"/>
              <a:gd name="connsiteX36" fmla="*/ 420884 w 608697"/>
              <a:gd name="connsiteY36" fmla="*/ 460004 h 568475"/>
              <a:gd name="connsiteX37" fmla="*/ 320861 w 608697"/>
              <a:gd name="connsiteY37" fmla="*/ 497769 h 568475"/>
              <a:gd name="connsiteX38" fmla="*/ 320861 w 608697"/>
              <a:gd name="connsiteY38" fmla="*/ 67610 h 568475"/>
              <a:gd name="connsiteX39" fmla="*/ 420884 w 608697"/>
              <a:gd name="connsiteY39" fmla="*/ 29920 h 568475"/>
              <a:gd name="connsiteX40" fmla="*/ 19622 w 608697"/>
              <a:gd name="connsiteY40" fmla="*/ 29920 h 568475"/>
              <a:gd name="connsiteX41" fmla="*/ 187860 w 608697"/>
              <a:gd name="connsiteY41" fmla="*/ 29920 h 568475"/>
              <a:gd name="connsiteX42" fmla="*/ 287907 w 608697"/>
              <a:gd name="connsiteY42" fmla="*/ 67610 h 568475"/>
              <a:gd name="connsiteX43" fmla="*/ 287907 w 608697"/>
              <a:gd name="connsiteY43" fmla="*/ 497769 h 568475"/>
              <a:gd name="connsiteX44" fmla="*/ 187860 w 608697"/>
              <a:gd name="connsiteY44" fmla="*/ 460004 h 568475"/>
              <a:gd name="connsiteX45" fmla="*/ 19622 w 608697"/>
              <a:gd name="connsiteY45" fmla="*/ 460004 h 568475"/>
              <a:gd name="connsiteX46" fmla="*/ 0 w 608697"/>
              <a:gd name="connsiteY46" fmla="*/ 440489 h 568475"/>
              <a:gd name="connsiteX47" fmla="*/ 0 w 608697"/>
              <a:gd name="connsiteY47" fmla="*/ 49435 h 568475"/>
              <a:gd name="connsiteX48" fmla="*/ 19622 w 608697"/>
              <a:gd name="connsiteY48" fmla="*/ 29920 h 568475"/>
              <a:gd name="connsiteX49" fmla="*/ 484356 w 608697"/>
              <a:gd name="connsiteY49" fmla="*/ 0 h 568475"/>
              <a:gd name="connsiteX50" fmla="*/ 515833 w 608697"/>
              <a:gd name="connsiteY50" fmla="*/ 0 h 568475"/>
              <a:gd name="connsiteX51" fmla="*/ 535450 w 608697"/>
              <a:gd name="connsiteY51" fmla="*/ 19586 h 568475"/>
              <a:gd name="connsiteX52" fmla="*/ 535450 w 608697"/>
              <a:gd name="connsiteY52" fmla="*/ 29937 h 568475"/>
              <a:gd name="connsiteX53" fmla="*/ 535450 w 608697"/>
              <a:gd name="connsiteY53" fmla="*/ 162791 h 568475"/>
              <a:gd name="connsiteX54" fmla="*/ 530378 w 608697"/>
              <a:gd name="connsiteY54" fmla="*/ 175898 h 568475"/>
              <a:gd name="connsiteX55" fmla="*/ 507404 w 608697"/>
              <a:gd name="connsiteY55" fmla="*/ 201367 h 568475"/>
              <a:gd name="connsiteX56" fmla="*/ 500095 w 608697"/>
              <a:gd name="connsiteY56" fmla="*/ 204569 h 568475"/>
              <a:gd name="connsiteX57" fmla="*/ 492860 w 608697"/>
              <a:gd name="connsiteY57" fmla="*/ 201367 h 568475"/>
              <a:gd name="connsiteX58" fmla="*/ 469811 w 608697"/>
              <a:gd name="connsiteY58" fmla="*/ 175898 h 568475"/>
              <a:gd name="connsiteX59" fmla="*/ 464814 w 608697"/>
              <a:gd name="connsiteY59" fmla="*/ 162791 h 568475"/>
              <a:gd name="connsiteX60" fmla="*/ 464814 w 608697"/>
              <a:gd name="connsiteY60" fmla="*/ 29937 h 568475"/>
              <a:gd name="connsiteX61" fmla="*/ 464814 w 608697"/>
              <a:gd name="connsiteY61" fmla="*/ 19586 h 568475"/>
              <a:gd name="connsiteX62" fmla="*/ 484356 w 608697"/>
              <a:gd name="connsiteY62" fmla="*/ 0 h 568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697" h="568475">
                <a:moveTo>
                  <a:pt x="420884" y="485137"/>
                </a:moveTo>
                <a:lnTo>
                  <a:pt x="589080" y="485137"/>
                </a:lnTo>
                <a:cubicBezTo>
                  <a:pt x="599896" y="485137"/>
                  <a:pt x="608697" y="493851"/>
                  <a:pt x="608697" y="504650"/>
                </a:cubicBezTo>
                <a:lnTo>
                  <a:pt x="608697" y="511203"/>
                </a:lnTo>
                <a:cubicBezTo>
                  <a:pt x="608697" y="522002"/>
                  <a:pt x="599896" y="530716"/>
                  <a:pt x="589080" y="530716"/>
                </a:cubicBezTo>
                <a:lnTo>
                  <a:pt x="418721" y="530716"/>
                </a:lnTo>
                <a:cubicBezTo>
                  <a:pt x="386051" y="530716"/>
                  <a:pt x="355172" y="543526"/>
                  <a:pt x="330483" y="564900"/>
                </a:cubicBezTo>
                <a:cubicBezTo>
                  <a:pt x="327723" y="567283"/>
                  <a:pt x="324292" y="568475"/>
                  <a:pt x="320861" y="568475"/>
                </a:cubicBezTo>
                <a:lnTo>
                  <a:pt x="320861" y="526992"/>
                </a:lnTo>
                <a:cubicBezTo>
                  <a:pt x="320861" y="521556"/>
                  <a:pt x="323621" y="516491"/>
                  <a:pt x="328096" y="513438"/>
                </a:cubicBezTo>
                <a:cubicBezTo>
                  <a:pt x="355395" y="495042"/>
                  <a:pt x="387617" y="485137"/>
                  <a:pt x="420884" y="485137"/>
                </a:cubicBezTo>
                <a:close/>
                <a:moveTo>
                  <a:pt x="19622" y="485137"/>
                </a:moveTo>
                <a:lnTo>
                  <a:pt x="187860" y="485137"/>
                </a:lnTo>
                <a:cubicBezTo>
                  <a:pt x="221134" y="485137"/>
                  <a:pt x="253364" y="495042"/>
                  <a:pt x="280670" y="513438"/>
                </a:cubicBezTo>
                <a:cubicBezTo>
                  <a:pt x="285147" y="516491"/>
                  <a:pt x="287907" y="521556"/>
                  <a:pt x="287907" y="526992"/>
                </a:cubicBezTo>
                <a:lnTo>
                  <a:pt x="287907" y="568475"/>
                </a:lnTo>
                <a:cubicBezTo>
                  <a:pt x="284400" y="568475"/>
                  <a:pt x="280969" y="567283"/>
                  <a:pt x="278134" y="564826"/>
                </a:cubicBezTo>
                <a:cubicBezTo>
                  <a:pt x="253215" y="542856"/>
                  <a:pt x="221134" y="530716"/>
                  <a:pt x="187860" y="530716"/>
                </a:cubicBezTo>
                <a:lnTo>
                  <a:pt x="19622" y="530716"/>
                </a:lnTo>
                <a:cubicBezTo>
                  <a:pt x="8804" y="530716"/>
                  <a:pt x="0" y="522002"/>
                  <a:pt x="0" y="511203"/>
                </a:cubicBezTo>
                <a:lnTo>
                  <a:pt x="0" y="504650"/>
                </a:lnTo>
                <a:cubicBezTo>
                  <a:pt x="0" y="493851"/>
                  <a:pt x="8804" y="485137"/>
                  <a:pt x="19622" y="485137"/>
                </a:cubicBezTo>
                <a:close/>
                <a:moveTo>
                  <a:pt x="420884" y="29920"/>
                </a:moveTo>
                <a:lnTo>
                  <a:pt x="438710" y="29920"/>
                </a:lnTo>
                <a:lnTo>
                  <a:pt x="438710" y="162804"/>
                </a:lnTo>
                <a:cubicBezTo>
                  <a:pt x="438710" y="174126"/>
                  <a:pt x="442887" y="184926"/>
                  <a:pt x="450421" y="193343"/>
                </a:cubicBezTo>
                <a:lnTo>
                  <a:pt x="473469" y="218817"/>
                </a:lnTo>
                <a:cubicBezTo>
                  <a:pt x="480256" y="226341"/>
                  <a:pt x="489953" y="230661"/>
                  <a:pt x="500097" y="230661"/>
                </a:cubicBezTo>
                <a:cubicBezTo>
                  <a:pt x="510241" y="230661"/>
                  <a:pt x="520012" y="226341"/>
                  <a:pt x="526799" y="218817"/>
                </a:cubicBezTo>
                <a:lnTo>
                  <a:pt x="549772" y="193343"/>
                </a:lnTo>
                <a:cubicBezTo>
                  <a:pt x="557380" y="184926"/>
                  <a:pt x="561557" y="174126"/>
                  <a:pt x="561557" y="162804"/>
                </a:cubicBezTo>
                <a:lnTo>
                  <a:pt x="561557" y="29920"/>
                </a:lnTo>
                <a:lnTo>
                  <a:pt x="589080" y="29920"/>
                </a:lnTo>
                <a:cubicBezTo>
                  <a:pt x="599896" y="29920"/>
                  <a:pt x="608697" y="38635"/>
                  <a:pt x="608697" y="49435"/>
                </a:cubicBezTo>
                <a:lnTo>
                  <a:pt x="608697" y="440489"/>
                </a:lnTo>
                <a:cubicBezTo>
                  <a:pt x="608697" y="451289"/>
                  <a:pt x="599896" y="460004"/>
                  <a:pt x="589080" y="460004"/>
                </a:cubicBezTo>
                <a:lnTo>
                  <a:pt x="420884" y="460004"/>
                </a:lnTo>
                <a:cubicBezTo>
                  <a:pt x="384037" y="460004"/>
                  <a:pt x="348533" y="473412"/>
                  <a:pt x="320861" y="497769"/>
                </a:cubicBezTo>
                <a:lnTo>
                  <a:pt x="320861" y="67610"/>
                </a:lnTo>
                <a:cubicBezTo>
                  <a:pt x="348533" y="43327"/>
                  <a:pt x="384037" y="29920"/>
                  <a:pt x="420884" y="29920"/>
                </a:cubicBezTo>
                <a:close/>
                <a:moveTo>
                  <a:pt x="19622" y="29920"/>
                </a:moveTo>
                <a:lnTo>
                  <a:pt x="187860" y="29920"/>
                </a:lnTo>
                <a:cubicBezTo>
                  <a:pt x="224715" y="29920"/>
                  <a:pt x="260228" y="43327"/>
                  <a:pt x="287907" y="67610"/>
                </a:cubicBezTo>
                <a:lnTo>
                  <a:pt x="287907" y="497769"/>
                </a:lnTo>
                <a:cubicBezTo>
                  <a:pt x="260228" y="473412"/>
                  <a:pt x="224715" y="460004"/>
                  <a:pt x="187860" y="460004"/>
                </a:cubicBezTo>
                <a:lnTo>
                  <a:pt x="19622" y="460004"/>
                </a:lnTo>
                <a:cubicBezTo>
                  <a:pt x="8804" y="460004"/>
                  <a:pt x="0" y="451289"/>
                  <a:pt x="0" y="440489"/>
                </a:cubicBezTo>
                <a:lnTo>
                  <a:pt x="0" y="49435"/>
                </a:lnTo>
                <a:cubicBezTo>
                  <a:pt x="0" y="38635"/>
                  <a:pt x="8804" y="29920"/>
                  <a:pt x="19622" y="29920"/>
                </a:cubicBezTo>
                <a:close/>
                <a:moveTo>
                  <a:pt x="484356" y="0"/>
                </a:moveTo>
                <a:lnTo>
                  <a:pt x="515833" y="0"/>
                </a:lnTo>
                <a:cubicBezTo>
                  <a:pt x="526648" y="0"/>
                  <a:pt x="535450" y="8787"/>
                  <a:pt x="535450" y="19586"/>
                </a:cubicBezTo>
                <a:lnTo>
                  <a:pt x="535450" y="29937"/>
                </a:lnTo>
                <a:lnTo>
                  <a:pt x="535450" y="162791"/>
                </a:lnTo>
                <a:cubicBezTo>
                  <a:pt x="535450" y="167632"/>
                  <a:pt x="533660" y="172249"/>
                  <a:pt x="530378" y="175898"/>
                </a:cubicBezTo>
                <a:lnTo>
                  <a:pt x="507404" y="201367"/>
                </a:lnTo>
                <a:cubicBezTo>
                  <a:pt x="505465" y="203526"/>
                  <a:pt x="502780" y="204569"/>
                  <a:pt x="500095" y="204569"/>
                </a:cubicBezTo>
                <a:cubicBezTo>
                  <a:pt x="497409" y="204569"/>
                  <a:pt x="494799" y="203526"/>
                  <a:pt x="492860" y="201367"/>
                </a:cubicBezTo>
                <a:lnTo>
                  <a:pt x="469811" y="175898"/>
                </a:lnTo>
                <a:cubicBezTo>
                  <a:pt x="466604" y="172249"/>
                  <a:pt x="464814" y="167632"/>
                  <a:pt x="464814" y="162791"/>
                </a:cubicBezTo>
                <a:lnTo>
                  <a:pt x="464814" y="29937"/>
                </a:lnTo>
                <a:lnTo>
                  <a:pt x="464814" y="19586"/>
                </a:lnTo>
                <a:cubicBezTo>
                  <a:pt x="464814" y="8787"/>
                  <a:pt x="473541" y="0"/>
                  <a:pt x="4843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2" name="title_386275">
            <a:extLst>
              <a:ext uri="{FF2B5EF4-FFF2-40B4-BE49-F238E27FC236}">
                <a16:creationId xmlns:a16="http://schemas.microsoft.com/office/drawing/2014/main" id="{37245DA8-9FAC-4F01-A040-5F34F30DE928}"/>
              </a:ext>
            </a:extLst>
          </p:cNvPr>
          <p:cNvSpPr>
            <a:spLocks noChangeAspect="1"/>
          </p:cNvSpPr>
          <p:nvPr/>
        </p:nvSpPr>
        <p:spPr bwMode="auto">
          <a:xfrm>
            <a:off x="6591009" y="1509075"/>
            <a:ext cx="560190" cy="609685"/>
          </a:xfrm>
          <a:custGeom>
            <a:avLst/>
            <a:gdLst>
              <a:gd name="connsiteX0" fmla="*/ 80136 w 557453"/>
              <a:gd name="connsiteY0" fmla="*/ 382183 h 606706"/>
              <a:gd name="connsiteX1" fmla="*/ 117421 w 557453"/>
              <a:gd name="connsiteY1" fmla="*/ 448650 h 606706"/>
              <a:gd name="connsiteX2" fmla="*/ 201069 w 557453"/>
              <a:gd name="connsiteY2" fmla="*/ 461268 h 606706"/>
              <a:gd name="connsiteX3" fmla="*/ 226074 w 557453"/>
              <a:gd name="connsiteY3" fmla="*/ 485082 h 606706"/>
              <a:gd name="connsiteX4" fmla="*/ 155863 w 557453"/>
              <a:gd name="connsiteY4" fmla="*/ 597400 h 606706"/>
              <a:gd name="connsiteX5" fmla="*/ 121248 w 557453"/>
              <a:gd name="connsiteY5" fmla="*/ 595711 h 606706"/>
              <a:gd name="connsiteX6" fmla="*/ 86988 w 557453"/>
              <a:gd name="connsiteY6" fmla="*/ 527379 h 606706"/>
              <a:gd name="connsiteX7" fmla="*/ 19892 w 557453"/>
              <a:gd name="connsiteY7" fmla="*/ 527379 h 606706"/>
              <a:gd name="connsiteX8" fmla="*/ 3340 w 557453"/>
              <a:gd name="connsiteY8" fmla="*/ 496545 h 606706"/>
              <a:gd name="connsiteX9" fmla="*/ 472991 w 557453"/>
              <a:gd name="connsiteY9" fmla="*/ 375691 h 606706"/>
              <a:gd name="connsiteX10" fmla="*/ 554072 w 557453"/>
              <a:gd name="connsiteY10" fmla="*/ 496542 h 606706"/>
              <a:gd name="connsiteX11" fmla="*/ 537607 w 557453"/>
              <a:gd name="connsiteY11" fmla="*/ 527377 h 606706"/>
              <a:gd name="connsiteX12" fmla="*/ 470410 w 557453"/>
              <a:gd name="connsiteY12" fmla="*/ 527377 h 606706"/>
              <a:gd name="connsiteX13" fmla="*/ 436234 w 557453"/>
              <a:gd name="connsiteY13" fmla="*/ 595711 h 606706"/>
              <a:gd name="connsiteX14" fmla="*/ 401612 w 557453"/>
              <a:gd name="connsiteY14" fmla="*/ 597399 h 606706"/>
              <a:gd name="connsiteX15" fmla="*/ 329876 w 557453"/>
              <a:gd name="connsiteY15" fmla="*/ 482769 h 606706"/>
              <a:gd name="connsiteX16" fmla="*/ 351504 w 557453"/>
              <a:gd name="connsiteY16" fmla="*/ 461264 h 606706"/>
              <a:gd name="connsiteX17" fmla="*/ 435166 w 557453"/>
              <a:gd name="connsiteY17" fmla="*/ 448646 h 606706"/>
              <a:gd name="connsiteX18" fmla="*/ 472991 w 557453"/>
              <a:gd name="connsiteY18" fmla="*/ 375691 h 606706"/>
              <a:gd name="connsiteX19" fmla="*/ 276353 w 557453"/>
              <a:gd name="connsiteY19" fmla="*/ 150940 h 606706"/>
              <a:gd name="connsiteX20" fmla="*/ 355775 w 557453"/>
              <a:gd name="connsiteY20" fmla="*/ 230256 h 606706"/>
              <a:gd name="connsiteX21" fmla="*/ 276353 w 557453"/>
              <a:gd name="connsiteY21" fmla="*/ 309572 h 606706"/>
              <a:gd name="connsiteX22" fmla="*/ 196931 w 557453"/>
              <a:gd name="connsiteY22" fmla="*/ 230256 h 606706"/>
              <a:gd name="connsiteX23" fmla="*/ 276353 w 557453"/>
              <a:gd name="connsiteY23" fmla="*/ 150940 h 606706"/>
              <a:gd name="connsiteX24" fmla="*/ 276326 w 557453"/>
              <a:gd name="connsiteY24" fmla="*/ 111262 h 606706"/>
              <a:gd name="connsiteX25" fmla="*/ 157153 w 557453"/>
              <a:gd name="connsiteY25" fmla="*/ 230255 h 606706"/>
              <a:gd name="connsiteX26" fmla="*/ 276326 w 557453"/>
              <a:gd name="connsiteY26" fmla="*/ 349248 h 606706"/>
              <a:gd name="connsiteX27" fmla="*/ 395499 w 557453"/>
              <a:gd name="connsiteY27" fmla="*/ 230255 h 606706"/>
              <a:gd name="connsiteX28" fmla="*/ 276326 w 557453"/>
              <a:gd name="connsiteY28" fmla="*/ 111262 h 606706"/>
              <a:gd name="connsiteX29" fmla="*/ 276326 w 557453"/>
              <a:gd name="connsiteY29" fmla="*/ 0 h 606706"/>
              <a:gd name="connsiteX30" fmla="*/ 331952 w 557453"/>
              <a:gd name="connsiteY30" fmla="*/ 38124 h 606706"/>
              <a:gd name="connsiteX31" fmla="*/ 344412 w 557453"/>
              <a:gd name="connsiteY31" fmla="*/ 42212 h 606706"/>
              <a:gd name="connsiteX32" fmla="*/ 411875 w 557453"/>
              <a:gd name="connsiteY32" fmla="*/ 43989 h 606706"/>
              <a:gd name="connsiteX33" fmla="*/ 434392 w 557453"/>
              <a:gd name="connsiteY33" fmla="*/ 107529 h 606706"/>
              <a:gd name="connsiteX34" fmla="*/ 442135 w 557453"/>
              <a:gd name="connsiteY34" fmla="*/ 118105 h 606706"/>
              <a:gd name="connsiteX35" fmla="*/ 495625 w 557453"/>
              <a:gd name="connsiteY35" fmla="*/ 159072 h 606706"/>
              <a:gd name="connsiteX36" fmla="*/ 477558 w 557453"/>
              <a:gd name="connsiteY36" fmla="*/ 222079 h 606706"/>
              <a:gd name="connsiteX37" fmla="*/ 477558 w 557453"/>
              <a:gd name="connsiteY37" fmla="*/ 238431 h 606706"/>
              <a:gd name="connsiteX38" fmla="*/ 495625 w 557453"/>
              <a:gd name="connsiteY38" fmla="*/ 301438 h 606706"/>
              <a:gd name="connsiteX39" fmla="*/ 442135 w 557453"/>
              <a:gd name="connsiteY39" fmla="*/ 342405 h 606706"/>
              <a:gd name="connsiteX40" fmla="*/ 434392 w 557453"/>
              <a:gd name="connsiteY40" fmla="*/ 353070 h 606706"/>
              <a:gd name="connsiteX41" fmla="*/ 411875 w 557453"/>
              <a:gd name="connsiteY41" fmla="*/ 416521 h 606706"/>
              <a:gd name="connsiteX42" fmla="*/ 344412 w 557453"/>
              <a:gd name="connsiteY42" fmla="*/ 418298 h 606706"/>
              <a:gd name="connsiteX43" fmla="*/ 331952 w 557453"/>
              <a:gd name="connsiteY43" fmla="*/ 422386 h 606706"/>
              <a:gd name="connsiteX44" fmla="*/ 276326 w 557453"/>
              <a:gd name="connsiteY44" fmla="*/ 460510 h 606706"/>
              <a:gd name="connsiteX45" fmla="*/ 220701 w 557453"/>
              <a:gd name="connsiteY45" fmla="*/ 422386 h 606706"/>
              <a:gd name="connsiteX46" fmla="*/ 208240 w 557453"/>
              <a:gd name="connsiteY46" fmla="*/ 418298 h 606706"/>
              <a:gd name="connsiteX47" fmla="*/ 140777 w 557453"/>
              <a:gd name="connsiteY47" fmla="*/ 416521 h 606706"/>
              <a:gd name="connsiteX48" fmla="*/ 118260 w 557453"/>
              <a:gd name="connsiteY48" fmla="*/ 352981 h 606706"/>
              <a:gd name="connsiteX49" fmla="*/ 110606 w 557453"/>
              <a:gd name="connsiteY49" fmla="*/ 342405 h 606706"/>
              <a:gd name="connsiteX50" fmla="*/ 57027 w 557453"/>
              <a:gd name="connsiteY50" fmla="*/ 301438 h 606706"/>
              <a:gd name="connsiteX51" fmla="*/ 76162 w 557453"/>
              <a:gd name="connsiteY51" fmla="*/ 236831 h 606706"/>
              <a:gd name="connsiteX52" fmla="*/ 76162 w 557453"/>
              <a:gd name="connsiteY52" fmla="*/ 223679 h 606706"/>
              <a:gd name="connsiteX53" fmla="*/ 57027 w 557453"/>
              <a:gd name="connsiteY53" fmla="*/ 159072 h 606706"/>
              <a:gd name="connsiteX54" fmla="*/ 110606 w 557453"/>
              <a:gd name="connsiteY54" fmla="*/ 118105 h 606706"/>
              <a:gd name="connsiteX55" fmla="*/ 118260 w 557453"/>
              <a:gd name="connsiteY55" fmla="*/ 107529 h 606706"/>
              <a:gd name="connsiteX56" fmla="*/ 140777 w 557453"/>
              <a:gd name="connsiteY56" fmla="*/ 43989 h 606706"/>
              <a:gd name="connsiteX57" fmla="*/ 208240 w 557453"/>
              <a:gd name="connsiteY57" fmla="*/ 42212 h 606706"/>
              <a:gd name="connsiteX58" fmla="*/ 220701 w 557453"/>
              <a:gd name="connsiteY58" fmla="*/ 38213 h 606706"/>
              <a:gd name="connsiteX59" fmla="*/ 276326 w 557453"/>
              <a:gd name="connsiteY59" fmla="*/ 0 h 60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557453" h="606706">
                <a:moveTo>
                  <a:pt x="80136" y="382183"/>
                </a:moveTo>
                <a:cubicBezTo>
                  <a:pt x="82271" y="408752"/>
                  <a:pt x="95708" y="432922"/>
                  <a:pt x="117421" y="448650"/>
                </a:cubicBezTo>
                <a:cubicBezTo>
                  <a:pt x="143850" y="467843"/>
                  <a:pt x="171258" y="469354"/>
                  <a:pt x="201069" y="461268"/>
                </a:cubicBezTo>
                <a:cubicBezTo>
                  <a:pt x="208989" y="471042"/>
                  <a:pt x="214150" y="477262"/>
                  <a:pt x="226074" y="485082"/>
                </a:cubicBezTo>
                <a:lnTo>
                  <a:pt x="155863" y="597400"/>
                </a:lnTo>
                <a:cubicBezTo>
                  <a:pt x="147677" y="610462"/>
                  <a:pt x="128189" y="609662"/>
                  <a:pt x="121248" y="595711"/>
                </a:cubicBezTo>
                <a:lnTo>
                  <a:pt x="86988" y="527379"/>
                </a:lnTo>
                <a:lnTo>
                  <a:pt x="19892" y="527379"/>
                </a:lnTo>
                <a:cubicBezTo>
                  <a:pt x="3963" y="527379"/>
                  <a:pt x="-5380" y="509696"/>
                  <a:pt x="3340" y="496545"/>
                </a:cubicBezTo>
                <a:close/>
                <a:moveTo>
                  <a:pt x="472991" y="375691"/>
                </a:moveTo>
                <a:lnTo>
                  <a:pt x="554072" y="496542"/>
                </a:lnTo>
                <a:cubicBezTo>
                  <a:pt x="562883" y="509605"/>
                  <a:pt x="553449" y="527377"/>
                  <a:pt x="537607" y="527377"/>
                </a:cubicBezTo>
                <a:lnTo>
                  <a:pt x="470410" y="527377"/>
                </a:lnTo>
                <a:lnTo>
                  <a:pt x="436234" y="595711"/>
                </a:lnTo>
                <a:cubicBezTo>
                  <a:pt x="429291" y="609573"/>
                  <a:pt x="409800" y="610462"/>
                  <a:pt x="401612" y="597399"/>
                </a:cubicBezTo>
                <a:lnTo>
                  <a:pt x="329876" y="482769"/>
                </a:lnTo>
                <a:cubicBezTo>
                  <a:pt x="340378" y="475215"/>
                  <a:pt x="344473" y="469973"/>
                  <a:pt x="351504" y="461264"/>
                </a:cubicBezTo>
                <a:cubicBezTo>
                  <a:pt x="380963" y="469173"/>
                  <a:pt x="408465" y="468107"/>
                  <a:pt x="435166" y="448646"/>
                </a:cubicBezTo>
                <a:cubicBezTo>
                  <a:pt x="457327" y="432651"/>
                  <a:pt x="471300" y="408747"/>
                  <a:pt x="472991" y="375691"/>
                </a:cubicBezTo>
                <a:close/>
                <a:moveTo>
                  <a:pt x="276353" y="150940"/>
                </a:moveTo>
                <a:cubicBezTo>
                  <a:pt x="320217" y="150940"/>
                  <a:pt x="355775" y="186451"/>
                  <a:pt x="355775" y="230256"/>
                </a:cubicBezTo>
                <a:cubicBezTo>
                  <a:pt x="355775" y="274061"/>
                  <a:pt x="320217" y="309572"/>
                  <a:pt x="276353" y="309572"/>
                </a:cubicBezTo>
                <a:cubicBezTo>
                  <a:pt x="232489" y="309572"/>
                  <a:pt x="196931" y="274061"/>
                  <a:pt x="196931" y="230256"/>
                </a:cubicBezTo>
                <a:cubicBezTo>
                  <a:pt x="196931" y="186451"/>
                  <a:pt x="232489" y="150940"/>
                  <a:pt x="276353" y="150940"/>
                </a:cubicBezTo>
                <a:close/>
                <a:moveTo>
                  <a:pt x="276326" y="111262"/>
                </a:moveTo>
                <a:cubicBezTo>
                  <a:pt x="210643" y="111262"/>
                  <a:pt x="157153" y="164671"/>
                  <a:pt x="157153" y="230255"/>
                </a:cubicBezTo>
                <a:cubicBezTo>
                  <a:pt x="157153" y="295839"/>
                  <a:pt x="210643" y="349248"/>
                  <a:pt x="276326" y="349248"/>
                </a:cubicBezTo>
                <a:cubicBezTo>
                  <a:pt x="342009" y="349248"/>
                  <a:pt x="395499" y="295839"/>
                  <a:pt x="395499" y="230255"/>
                </a:cubicBezTo>
                <a:cubicBezTo>
                  <a:pt x="395499" y="164671"/>
                  <a:pt x="342009" y="111262"/>
                  <a:pt x="276326" y="111262"/>
                </a:cubicBezTo>
                <a:close/>
                <a:moveTo>
                  <a:pt x="276326" y="0"/>
                </a:moveTo>
                <a:cubicBezTo>
                  <a:pt x="305341" y="0"/>
                  <a:pt x="317000" y="19640"/>
                  <a:pt x="331952" y="38124"/>
                </a:cubicBezTo>
                <a:cubicBezTo>
                  <a:pt x="334978" y="41856"/>
                  <a:pt x="339873" y="43456"/>
                  <a:pt x="344412" y="42212"/>
                </a:cubicBezTo>
                <a:cubicBezTo>
                  <a:pt x="368086" y="35902"/>
                  <a:pt x="388646" y="27105"/>
                  <a:pt x="411875" y="43989"/>
                </a:cubicBezTo>
                <a:cubicBezTo>
                  <a:pt x="435371" y="60963"/>
                  <a:pt x="433146" y="83713"/>
                  <a:pt x="434392" y="107529"/>
                </a:cubicBezTo>
                <a:cubicBezTo>
                  <a:pt x="434659" y="112239"/>
                  <a:pt x="437685" y="116416"/>
                  <a:pt x="442135" y="118105"/>
                </a:cubicBezTo>
                <a:cubicBezTo>
                  <a:pt x="465009" y="126814"/>
                  <a:pt x="486814" y="131790"/>
                  <a:pt x="495625" y="159072"/>
                </a:cubicBezTo>
                <a:cubicBezTo>
                  <a:pt x="504525" y="186532"/>
                  <a:pt x="489662" y="203506"/>
                  <a:pt x="477558" y="222079"/>
                </a:cubicBezTo>
                <a:cubicBezTo>
                  <a:pt x="474265" y="227056"/>
                  <a:pt x="474265" y="233454"/>
                  <a:pt x="477558" y="238431"/>
                </a:cubicBezTo>
                <a:cubicBezTo>
                  <a:pt x="490196" y="257804"/>
                  <a:pt x="504436" y="274511"/>
                  <a:pt x="495625" y="301438"/>
                </a:cubicBezTo>
                <a:cubicBezTo>
                  <a:pt x="486725" y="328987"/>
                  <a:pt x="464297" y="333963"/>
                  <a:pt x="442135" y="342405"/>
                </a:cubicBezTo>
                <a:cubicBezTo>
                  <a:pt x="437685" y="344094"/>
                  <a:pt x="434659" y="348271"/>
                  <a:pt x="434392" y="353070"/>
                </a:cubicBezTo>
                <a:cubicBezTo>
                  <a:pt x="433146" y="377419"/>
                  <a:pt x="435104" y="399725"/>
                  <a:pt x="411875" y="416521"/>
                </a:cubicBezTo>
                <a:cubicBezTo>
                  <a:pt x="388468" y="433583"/>
                  <a:pt x="367552" y="424519"/>
                  <a:pt x="344412" y="418298"/>
                </a:cubicBezTo>
                <a:cubicBezTo>
                  <a:pt x="339962" y="417054"/>
                  <a:pt x="334978" y="418654"/>
                  <a:pt x="331952" y="422386"/>
                </a:cubicBezTo>
                <a:cubicBezTo>
                  <a:pt x="316555" y="441404"/>
                  <a:pt x="305074" y="460510"/>
                  <a:pt x="276326" y="460510"/>
                </a:cubicBezTo>
                <a:cubicBezTo>
                  <a:pt x="247312" y="460510"/>
                  <a:pt x="235653" y="440870"/>
                  <a:pt x="220701" y="422386"/>
                </a:cubicBezTo>
                <a:cubicBezTo>
                  <a:pt x="217763" y="418654"/>
                  <a:pt x="212868" y="417054"/>
                  <a:pt x="208240" y="418298"/>
                </a:cubicBezTo>
                <a:cubicBezTo>
                  <a:pt x="184655" y="424608"/>
                  <a:pt x="164006" y="433405"/>
                  <a:pt x="140777" y="416521"/>
                </a:cubicBezTo>
                <a:cubicBezTo>
                  <a:pt x="117281" y="399547"/>
                  <a:pt x="119506" y="376708"/>
                  <a:pt x="118260" y="352981"/>
                </a:cubicBezTo>
                <a:cubicBezTo>
                  <a:pt x="117993" y="348271"/>
                  <a:pt x="114967" y="344094"/>
                  <a:pt x="110606" y="342405"/>
                </a:cubicBezTo>
                <a:cubicBezTo>
                  <a:pt x="87643" y="333696"/>
                  <a:pt x="65927" y="328720"/>
                  <a:pt x="57027" y="301438"/>
                </a:cubicBezTo>
                <a:cubicBezTo>
                  <a:pt x="48038" y="273711"/>
                  <a:pt x="63346" y="256560"/>
                  <a:pt x="76162" y="236831"/>
                </a:cubicBezTo>
                <a:cubicBezTo>
                  <a:pt x="78743" y="232832"/>
                  <a:pt x="78743" y="227678"/>
                  <a:pt x="76162" y="223679"/>
                </a:cubicBezTo>
                <a:cubicBezTo>
                  <a:pt x="62812" y="203151"/>
                  <a:pt x="48127" y="186355"/>
                  <a:pt x="57027" y="159072"/>
                </a:cubicBezTo>
                <a:cubicBezTo>
                  <a:pt x="66016" y="131523"/>
                  <a:pt x="88355" y="126547"/>
                  <a:pt x="110606" y="118105"/>
                </a:cubicBezTo>
                <a:cubicBezTo>
                  <a:pt x="114967" y="116416"/>
                  <a:pt x="117993" y="112239"/>
                  <a:pt x="118260" y="107529"/>
                </a:cubicBezTo>
                <a:cubicBezTo>
                  <a:pt x="119506" y="83091"/>
                  <a:pt x="117548" y="60785"/>
                  <a:pt x="140777" y="43989"/>
                </a:cubicBezTo>
                <a:cubicBezTo>
                  <a:pt x="164273" y="26927"/>
                  <a:pt x="185278" y="36080"/>
                  <a:pt x="208240" y="42212"/>
                </a:cubicBezTo>
                <a:cubicBezTo>
                  <a:pt x="212868" y="43456"/>
                  <a:pt x="217763" y="41856"/>
                  <a:pt x="220701" y="38213"/>
                </a:cubicBezTo>
                <a:cubicBezTo>
                  <a:pt x="236187" y="19018"/>
                  <a:pt x="247668" y="0"/>
                  <a:pt x="2763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</p:sp>
      <p:sp>
        <p:nvSpPr>
          <p:cNvPr id="43" name="molecules-shapes_57399">
            <a:extLst>
              <a:ext uri="{FF2B5EF4-FFF2-40B4-BE49-F238E27FC236}">
                <a16:creationId xmlns:a16="http://schemas.microsoft.com/office/drawing/2014/main" id="{EE1724A9-644F-4E4B-82FF-B75EAF7B8E7A}"/>
              </a:ext>
            </a:extLst>
          </p:cNvPr>
          <p:cNvSpPr>
            <a:spLocks noChangeAspect="1"/>
          </p:cNvSpPr>
          <p:nvPr/>
        </p:nvSpPr>
        <p:spPr bwMode="auto">
          <a:xfrm>
            <a:off x="3926983" y="1556324"/>
            <a:ext cx="609685" cy="515186"/>
          </a:xfrm>
          <a:custGeom>
            <a:avLst/>
            <a:gdLst>
              <a:gd name="T0" fmla="*/ 2512 w 2654"/>
              <a:gd name="T1" fmla="*/ 282 h 2246"/>
              <a:gd name="T2" fmla="*/ 2315 w 2654"/>
              <a:gd name="T3" fmla="*/ 259 h 2246"/>
              <a:gd name="T4" fmla="*/ 2183 w 2654"/>
              <a:gd name="T5" fmla="*/ 336 h 2246"/>
              <a:gd name="T6" fmla="*/ 2144 w 2654"/>
              <a:gd name="T7" fmla="*/ 615 h 2246"/>
              <a:gd name="T8" fmla="*/ 2265 w 2654"/>
              <a:gd name="T9" fmla="*/ 730 h 2246"/>
              <a:gd name="T10" fmla="*/ 2227 w 2654"/>
              <a:gd name="T11" fmla="*/ 955 h 2246"/>
              <a:gd name="T12" fmla="*/ 2159 w 2654"/>
              <a:gd name="T13" fmla="*/ 1183 h 2246"/>
              <a:gd name="T14" fmla="*/ 1955 w 2654"/>
              <a:gd name="T15" fmla="*/ 1108 h 2246"/>
              <a:gd name="T16" fmla="*/ 1653 w 2654"/>
              <a:gd name="T17" fmla="*/ 1344 h 2246"/>
              <a:gd name="T18" fmla="*/ 1284 w 2654"/>
              <a:gd name="T19" fmla="*/ 1135 h 2246"/>
              <a:gd name="T20" fmla="*/ 707 w 2654"/>
              <a:gd name="T21" fmla="*/ 885 h 2246"/>
              <a:gd name="T22" fmla="*/ 796 w 2654"/>
              <a:gd name="T23" fmla="*/ 643 h 2246"/>
              <a:gd name="T24" fmla="*/ 1057 w 2654"/>
              <a:gd name="T25" fmla="*/ 661 h 2246"/>
              <a:gd name="T26" fmla="*/ 1183 w 2654"/>
              <a:gd name="T27" fmla="*/ 680 h 2246"/>
              <a:gd name="T28" fmla="*/ 1420 w 2654"/>
              <a:gd name="T29" fmla="*/ 832 h 2246"/>
              <a:gd name="T30" fmla="*/ 1646 w 2654"/>
              <a:gd name="T31" fmla="*/ 644 h 2246"/>
              <a:gd name="T32" fmla="*/ 1552 w 2654"/>
              <a:gd name="T33" fmla="*/ 431 h 2246"/>
              <a:gd name="T34" fmla="*/ 1318 w 2654"/>
              <a:gd name="T35" fmla="*/ 365 h 2246"/>
              <a:gd name="T36" fmla="*/ 1169 w 2654"/>
              <a:gd name="T37" fmla="*/ 563 h 2246"/>
              <a:gd name="T38" fmla="*/ 1170 w 2654"/>
              <a:gd name="T39" fmla="*/ 566 h 2246"/>
              <a:gd name="T40" fmla="*/ 1099 w 2654"/>
              <a:gd name="T41" fmla="*/ 567 h 2246"/>
              <a:gd name="T42" fmla="*/ 797 w 2654"/>
              <a:gd name="T43" fmla="*/ 566 h 2246"/>
              <a:gd name="T44" fmla="*/ 736 w 2654"/>
              <a:gd name="T45" fmla="*/ 378 h 2246"/>
              <a:gd name="T46" fmla="*/ 15 w 2654"/>
              <a:gd name="T47" fmla="*/ 705 h 2246"/>
              <a:gd name="T48" fmla="*/ 579 w 2654"/>
              <a:gd name="T49" fmla="*/ 1017 h 2246"/>
              <a:gd name="T50" fmla="*/ 659 w 2654"/>
              <a:gd name="T51" fmla="*/ 947 h 2246"/>
              <a:gd name="T52" fmla="*/ 716 w 2654"/>
              <a:gd name="T53" fmla="*/ 977 h 2246"/>
              <a:gd name="T54" fmla="*/ 1228 w 2654"/>
              <a:gd name="T55" fmla="*/ 1231 h 2246"/>
              <a:gd name="T56" fmla="*/ 1617 w 2654"/>
              <a:gd name="T57" fmla="*/ 1443 h 2246"/>
              <a:gd name="T58" fmla="*/ 1607 w 2654"/>
              <a:gd name="T59" fmla="*/ 1488 h 2246"/>
              <a:gd name="T60" fmla="*/ 1605 w 2654"/>
              <a:gd name="T61" fmla="*/ 1565 h 2246"/>
              <a:gd name="T62" fmla="*/ 1612 w 2654"/>
              <a:gd name="T63" fmla="*/ 1631 h 2246"/>
              <a:gd name="T64" fmla="*/ 1391 w 2654"/>
              <a:gd name="T65" fmla="*/ 1746 h 2246"/>
              <a:gd name="T66" fmla="*/ 1116 w 2654"/>
              <a:gd name="T67" fmla="*/ 1868 h 2246"/>
              <a:gd name="T68" fmla="*/ 925 w 2654"/>
              <a:gd name="T69" fmla="*/ 1678 h 2246"/>
              <a:gd name="T70" fmla="*/ 739 w 2654"/>
              <a:gd name="T71" fmla="*/ 1756 h 2246"/>
              <a:gd name="T72" fmla="*/ 648 w 2654"/>
              <a:gd name="T73" fmla="*/ 1864 h 2246"/>
              <a:gd name="T74" fmla="*/ 748 w 2654"/>
              <a:gd name="T75" fmla="*/ 2137 h 2246"/>
              <a:gd name="T76" fmla="*/ 1139 w 2654"/>
              <a:gd name="T77" fmla="*/ 2019 h 2246"/>
              <a:gd name="T78" fmla="*/ 1137 w 2654"/>
              <a:gd name="T79" fmla="*/ 1949 h 2246"/>
              <a:gd name="T80" fmla="*/ 1429 w 2654"/>
              <a:gd name="T81" fmla="*/ 1835 h 2246"/>
              <a:gd name="T82" fmla="*/ 1652 w 2654"/>
              <a:gd name="T83" fmla="*/ 1747 h 2246"/>
              <a:gd name="T84" fmla="*/ 1757 w 2654"/>
              <a:gd name="T85" fmla="*/ 1871 h 2246"/>
              <a:gd name="T86" fmla="*/ 2245 w 2654"/>
              <a:gd name="T87" fmla="*/ 1814 h 2246"/>
              <a:gd name="T88" fmla="*/ 2302 w 2654"/>
              <a:gd name="T89" fmla="*/ 1370 h 2246"/>
              <a:gd name="T90" fmla="*/ 2238 w 2654"/>
              <a:gd name="T91" fmla="*/ 1264 h 2246"/>
              <a:gd name="T92" fmla="*/ 2342 w 2654"/>
              <a:gd name="T93" fmla="*/ 938 h 2246"/>
              <a:gd name="T94" fmla="*/ 2386 w 2654"/>
              <a:gd name="T95" fmla="*/ 741 h 2246"/>
              <a:gd name="T96" fmla="*/ 2518 w 2654"/>
              <a:gd name="T97" fmla="*/ 654 h 2246"/>
              <a:gd name="T98" fmla="*/ 2512 w 2654"/>
              <a:gd name="T99" fmla="*/ 282 h 2246"/>
              <a:gd name="T100" fmla="*/ 2236 w 2654"/>
              <a:gd name="T101" fmla="*/ 1601 h 2246"/>
              <a:gd name="T102" fmla="*/ 2225 w 2654"/>
              <a:gd name="T103" fmla="*/ 1553 h 2246"/>
              <a:gd name="T104" fmla="*/ 2225 w 2654"/>
              <a:gd name="T105" fmla="*/ 1471 h 2246"/>
              <a:gd name="T106" fmla="*/ 2236 w 2654"/>
              <a:gd name="T107" fmla="*/ 1601 h 2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54" h="2246">
                <a:moveTo>
                  <a:pt x="2512" y="282"/>
                </a:moveTo>
                <a:cubicBezTo>
                  <a:pt x="2458" y="251"/>
                  <a:pt x="2383" y="244"/>
                  <a:pt x="2315" y="259"/>
                </a:cubicBezTo>
                <a:cubicBezTo>
                  <a:pt x="2266" y="256"/>
                  <a:pt x="2213" y="295"/>
                  <a:pt x="2183" y="336"/>
                </a:cubicBezTo>
                <a:cubicBezTo>
                  <a:pt x="2125" y="414"/>
                  <a:pt x="2101" y="525"/>
                  <a:pt x="2144" y="615"/>
                </a:cubicBezTo>
                <a:cubicBezTo>
                  <a:pt x="2169" y="666"/>
                  <a:pt x="2213" y="708"/>
                  <a:pt x="2265" y="730"/>
                </a:cubicBezTo>
                <a:cubicBezTo>
                  <a:pt x="2256" y="805"/>
                  <a:pt x="2248" y="880"/>
                  <a:pt x="2227" y="955"/>
                </a:cubicBezTo>
                <a:cubicBezTo>
                  <a:pt x="2207" y="1031"/>
                  <a:pt x="2182" y="1107"/>
                  <a:pt x="2159" y="1183"/>
                </a:cubicBezTo>
                <a:cubicBezTo>
                  <a:pt x="2102" y="1137"/>
                  <a:pt x="2033" y="1108"/>
                  <a:pt x="1955" y="1108"/>
                </a:cubicBezTo>
                <a:cubicBezTo>
                  <a:pt x="1820" y="1107"/>
                  <a:pt x="1712" y="1220"/>
                  <a:pt x="1653" y="1344"/>
                </a:cubicBezTo>
                <a:cubicBezTo>
                  <a:pt x="1531" y="1281"/>
                  <a:pt x="1394" y="1188"/>
                  <a:pt x="1284" y="1135"/>
                </a:cubicBezTo>
                <a:cubicBezTo>
                  <a:pt x="1102" y="1048"/>
                  <a:pt x="889" y="984"/>
                  <a:pt x="707" y="885"/>
                </a:cubicBezTo>
                <a:cubicBezTo>
                  <a:pt x="755" y="813"/>
                  <a:pt x="787" y="728"/>
                  <a:pt x="796" y="643"/>
                </a:cubicBezTo>
                <a:cubicBezTo>
                  <a:pt x="883" y="649"/>
                  <a:pt x="970" y="654"/>
                  <a:pt x="1057" y="661"/>
                </a:cubicBezTo>
                <a:cubicBezTo>
                  <a:pt x="1095" y="664"/>
                  <a:pt x="1139" y="672"/>
                  <a:pt x="1183" y="680"/>
                </a:cubicBezTo>
                <a:cubicBezTo>
                  <a:pt x="1215" y="778"/>
                  <a:pt x="1301" y="853"/>
                  <a:pt x="1420" y="832"/>
                </a:cubicBezTo>
                <a:cubicBezTo>
                  <a:pt x="1517" y="815"/>
                  <a:pt x="1626" y="747"/>
                  <a:pt x="1646" y="644"/>
                </a:cubicBezTo>
                <a:cubicBezTo>
                  <a:pt x="1662" y="561"/>
                  <a:pt x="1615" y="482"/>
                  <a:pt x="1552" y="431"/>
                </a:cubicBezTo>
                <a:cubicBezTo>
                  <a:pt x="1486" y="378"/>
                  <a:pt x="1403" y="350"/>
                  <a:pt x="1318" y="365"/>
                </a:cubicBezTo>
                <a:cubicBezTo>
                  <a:pt x="1226" y="382"/>
                  <a:pt x="1173" y="477"/>
                  <a:pt x="1169" y="563"/>
                </a:cubicBezTo>
                <a:cubicBezTo>
                  <a:pt x="1169" y="564"/>
                  <a:pt x="1169" y="565"/>
                  <a:pt x="1170" y="566"/>
                </a:cubicBezTo>
                <a:cubicBezTo>
                  <a:pt x="1144" y="567"/>
                  <a:pt x="1120" y="567"/>
                  <a:pt x="1099" y="567"/>
                </a:cubicBezTo>
                <a:cubicBezTo>
                  <a:pt x="999" y="564"/>
                  <a:pt x="898" y="562"/>
                  <a:pt x="797" y="566"/>
                </a:cubicBezTo>
                <a:cubicBezTo>
                  <a:pt x="793" y="499"/>
                  <a:pt x="774" y="434"/>
                  <a:pt x="736" y="378"/>
                </a:cubicBezTo>
                <a:cubicBezTo>
                  <a:pt x="484" y="0"/>
                  <a:pt x="33" y="360"/>
                  <a:pt x="15" y="705"/>
                </a:cubicBezTo>
                <a:cubicBezTo>
                  <a:pt x="0" y="1004"/>
                  <a:pt x="361" y="1180"/>
                  <a:pt x="579" y="1017"/>
                </a:cubicBezTo>
                <a:cubicBezTo>
                  <a:pt x="608" y="997"/>
                  <a:pt x="635" y="974"/>
                  <a:pt x="659" y="947"/>
                </a:cubicBezTo>
                <a:cubicBezTo>
                  <a:pt x="680" y="958"/>
                  <a:pt x="700" y="968"/>
                  <a:pt x="716" y="977"/>
                </a:cubicBezTo>
                <a:cubicBezTo>
                  <a:pt x="879" y="1075"/>
                  <a:pt x="1057" y="1149"/>
                  <a:pt x="1228" y="1231"/>
                </a:cubicBezTo>
                <a:cubicBezTo>
                  <a:pt x="1363" y="1295"/>
                  <a:pt x="1489" y="1367"/>
                  <a:pt x="1617" y="1443"/>
                </a:cubicBezTo>
                <a:cubicBezTo>
                  <a:pt x="1613" y="1458"/>
                  <a:pt x="1610" y="1473"/>
                  <a:pt x="1607" y="1488"/>
                </a:cubicBezTo>
                <a:cubicBezTo>
                  <a:pt x="1603" y="1515"/>
                  <a:pt x="1603" y="1541"/>
                  <a:pt x="1605" y="1565"/>
                </a:cubicBezTo>
                <a:cubicBezTo>
                  <a:pt x="1605" y="1587"/>
                  <a:pt x="1608" y="1609"/>
                  <a:pt x="1612" y="1631"/>
                </a:cubicBezTo>
                <a:cubicBezTo>
                  <a:pt x="1537" y="1667"/>
                  <a:pt x="1462" y="1714"/>
                  <a:pt x="1391" y="1746"/>
                </a:cubicBezTo>
                <a:cubicBezTo>
                  <a:pt x="1315" y="1781"/>
                  <a:pt x="1192" y="1812"/>
                  <a:pt x="1116" y="1868"/>
                </a:cubicBezTo>
                <a:cubicBezTo>
                  <a:pt x="1081" y="1778"/>
                  <a:pt x="1012" y="1697"/>
                  <a:pt x="925" y="1678"/>
                </a:cubicBezTo>
                <a:cubicBezTo>
                  <a:pt x="847" y="1661"/>
                  <a:pt x="782" y="1697"/>
                  <a:pt x="739" y="1756"/>
                </a:cubicBezTo>
                <a:cubicBezTo>
                  <a:pt x="696" y="1772"/>
                  <a:pt x="662" y="1811"/>
                  <a:pt x="648" y="1864"/>
                </a:cubicBezTo>
                <a:cubicBezTo>
                  <a:pt x="624" y="1962"/>
                  <a:pt x="672" y="2076"/>
                  <a:pt x="748" y="2137"/>
                </a:cubicBezTo>
                <a:cubicBezTo>
                  <a:pt x="886" y="2246"/>
                  <a:pt x="1119" y="2213"/>
                  <a:pt x="1139" y="2019"/>
                </a:cubicBezTo>
                <a:cubicBezTo>
                  <a:pt x="1142" y="1997"/>
                  <a:pt x="1141" y="1973"/>
                  <a:pt x="1137" y="1949"/>
                </a:cubicBezTo>
                <a:cubicBezTo>
                  <a:pt x="1234" y="1936"/>
                  <a:pt x="1347" y="1868"/>
                  <a:pt x="1429" y="1835"/>
                </a:cubicBezTo>
                <a:cubicBezTo>
                  <a:pt x="1495" y="1807"/>
                  <a:pt x="1578" y="1782"/>
                  <a:pt x="1652" y="1747"/>
                </a:cubicBezTo>
                <a:cubicBezTo>
                  <a:pt x="1677" y="1794"/>
                  <a:pt x="1711" y="1837"/>
                  <a:pt x="1757" y="1871"/>
                </a:cubicBezTo>
                <a:cubicBezTo>
                  <a:pt x="1906" y="1984"/>
                  <a:pt x="2115" y="1935"/>
                  <a:pt x="2245" y="1814"/>
                </a:cubicBezTo>
                <a:cubicBezTo>
                  <a:pt x="2367" y="1702"/>
                  <a:pt x="2366" y="1510"/>
                  <a:pt x="2302" y="1370"/>
                </a:cubicBezTo>
                <a:cubicBezTo>
                  <a:pt x="2285" y="1332"/>
                  <a:pt x="2264" y="1297"/>
                  <a:pt x="2238" y="1264"/>
                </a:cubicBezTo>
                <a:cubicBezTo>
                  <a:pt x="2274" y="1155"/>
                  <a:pt x="2310" y="1047"/>
                  <a:pt x="2342" y="938"/>
                </a:cubicBezTo>
                <a:cubicBezTo>
                  <a:pt x="2359" y="879"/>
                  <a:pt x="2379" y="809"/>
                  <a:pt x="2386" y="741"/>
                </a:cubicBezTo>
                <a:cubicBezTo>
                  <a:pt x="2437" y="727"/>
                  <a:pt x="2484" y="692"/>
                  <a:pt x="2518" y="654"/>
                </a:cubicBezTo>
                <a:cubicBezTo>
                  <a:pt x="2609" y="552"/>
                  <a:pt x="2654" y="363"/>
                  <a:pt x="2512" y="282"/>
                </a:cubicBezTo>
                <a:close/>
                <a:moveTo>
                  <a:pt x="2236" y="1601"/>
                </a:moveTo>
                <a:cubicBezTo>
                  <a:pt x="2235" y="1584"/>
                  <a:pt x="2232" y="1568"/>
                  <a:pt x="2225" y="1553"/>
                </a:cubicBezTo>
                <a:cubicBezTo>
                  <a:pt x="2228" y="1527"/>
                  <a:pt x="2228" y="1499"/>
                  <a:pt x="2225" y="1471"/>
                </a:cubicBezTo>
                <a:cubicBezTo>
                  <a:pt x="2236" y="1515"/>
                  <a:pt x="2240" y="1559"/>
                  <a:pt x="2236" y="16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4" name="gears_229793">
            <a:extLst>
              <a:ext uri="{FF2B5EF4-FFF2-40B4-BE49-F238E27FC236}">
                <a16:creationId xmlns:a16="http://schemas.microsoft.com/office/drawing/2014/main" id="{730D8363-2DF7-4E9D-A93B-16D0FB4274E7}"/>
              </a:ext>
            </a:extLst>
          </p:cNvPr>
          <p:cNvSpPr>
            <a:spLocks noChangeAspect="1"/>
          </p:cNvSpPr>
          <p:nvPr/>
        </p:nvSpPr>
        <p:spPr bwMode="auto">
          <a:xfrm>
            <a:off x="9205541" y="1509075"/>
            <a:ext cx="590456" cy="609685"/>
          </a:xfrm>
          <a:custGeom>
            <a:avLst/>
            <a:gdLst>
              <a:gd name="connsiteX0" fmla="*/ 391380 w 587245"/>
              <a:gd name="connsiteY0" fmla="*/ 404873 h 606369"/>
              <a:gd name="connsiteX1" fmla="*/ 349559 w 587245"/>
              <a:gd name="connsiteY1" fmla="*/ 446514 h 606369"/>
              <a:gd name="connsiteX2" fmla="*/ 391380 w 587245"/>
              <a:gd name="connsiteY2" fmla="*/ 488275 h 606369"/>
              <a:gd name="connsiteX3" fmla="*/ 433081 w 587245"/>
              <a:gd name="connsiteY3" fmla="*/ 446514 h 606369"/>
              <a:gd name="connsiteX4" fmla="*/ 391380 w 587245"/>
              <a:gd name="connsiteY4" fmla="*/ 404873 h 606369"/>
              <a:gd name="connsiteX5" fmla="*/ 391380 w 587245"/>
              <a:gd name="connsiteY5" fmla="*/ 349511 h 606369"/>
              <a:gd name="connsiteX6" fmla="*/ 488524 w 587245"/>
              <a:gd name="connsiteY6" fmla="*/ 446514 h 606369"/>
              <a:gd name="connsiteX7" fmla="*/ 391380 w 587245"/>
              <a:gd name="connsiteY7" fmla="*/ 543637 h 606369"/>
              <a:gd name="connsiteX8" fmla="*/ 294116 w 587245"/>
              <a:gd name="connsiteY8" fmla="*/ 446514 h 606369"/>
              <a:gd name="connsiteX9" fmla="*/ 391380 w 587245"/>
              <a:gd name="connsiteY9" fmla="*/ 349511 h 606369"/>
              <a:gd name="connsiteX10" fmla="*/ 391356 w 587245"/>
              <a:gd name="connsiteY10" fmla="*/ 336226 h 606369"/>
              <a:gd name="connsiteX11" fmla="*/ 280830 w 587245"/>
              <a:gd name="connsiteY11" fmla="*/ 446478 h 606369"/>
              <a:gd name="connsiteX12" fmla="*/ 391356 w 587245"/>
              <a:gd name="connsiteY12" fmla="*/ 556851 h 606369"/>
              <a:gd name="connsiteX13" fmla="*/ 501763 w 587245"/>
              <a:gd name="connsiteY13" fmla="*/ 446478 h 606369"/>
              <a:gd name="connsiteX14" fmla="*/ 391356 w 587245"/>
              <a:gd name="connsiteY14" fmla="*/ 336226 h 606369"/>
              <a:gd name="connsiteX15" fmla="*/ 391356 w 587245"/>
              <a:gd name="connsiteY15" fmla="*/ 286707 h 606369"/>
              <a:gd name="connsiteX16" fmla="*/ 391356 w 587245"/>
              <a:gd name="connsiteY16" fmla="*/ 304844 h 606369"/>
              <a:gd name="connsiteX17" fmla="*/ 432579 w 587245"/>
              <a:gd name="connsiteY17" fmla="*/ 310929 h 606369"/>
              <a:gd name="connsiteX18" fmla="*/ 437837 w 587245"/>
              <a:gd name="connsiteY18" fmla="*/ 293508 h 606369"/>
              <a:gd name="connsiteX19" fmla="*/ 484556 w 587245"/>
              <a:gd name="connsiteY19" fmla="*/ 316537 h 606369"/>
              <a:gd name="connsiteX20" fmla="*/ 473802 w 587245"/>
              <a:gd name="connsiteY20" fmla="*/ 331453 h 606369"/>
              <a:gd name="connsiteX21" fmla="*/ 510844 w 587245"/>
              <a:gd name="connsiteY21" fmla="*/ 370351 h 606369"/>
              <a:gd name="connsiteX22" fmla="*/ 526258 w 587245"/>
              <a:gd name="connsiteY22" fmla="*/ 360448 h 606369"/>
              <a:gd name="connsiteX23" fmla="*/ 546809 w 587245"/>
              <a:gd name="connsiteY23" fmla="*/ 408296 h 606369"/>
              <a:gd name="connsiteX24" fmla="*/ 529006 w 587245"/>
              <a:gd name="connsiteY24" fmla="*/ 412591 h 606369"/>
              <a:gd name="connsiteX25" fmla="*/ 533188 w 587245"/>
              <a:gd name="connsiteY25" fmla="*/ 446478 h 606369"/>
              <a:gd name="connsiteX26" fmla="*/ 531754 w 587245"/>
              <a:gd name="connsiteY26" fmla="*/ 466167 h 606369"/>
              <a:gd name="connsiteX27" fmla="*/ 549916 w 587245"/>
              <a:gd name="connsiteY27" fmla="*/ 468792 h 606369"/>
              <a:gd name="connsiteX28" fmla="*/ 534383 w 587245"/>
              <a:gd name="connsiteY28" fmla="*/ 518429 h 606369"/>
              <a:gd name="connsiteX29" fmla="*/ 518013 w 587245"/>
              <a:gd name="connsiteY29" fmla="*/ 510196 h 606369"/>
              <a:gd name="connsiteX30" fmla="*/ 485154 w 587245"/>
              <a:gd name="connsiteY30" fmla="*/ 552675 h 606369"/>
              <a:gd name="connsiteX31" fmla="*/ 497342 w 587245"/>
              <a:gd name="connsiteY31" fmla="*/ 566396 h 606369"/>
              <a:gd name="connsiteX32" fmla="*/ 453251 w 587245"/>
              <a:gd name="connsiteY32" fmla="*/ 593960 h 606369"/>
              <a:gd name="connsiteX33" fmla="*/ 446201 w 587245"/>
              <a:gd name="connsiteY33" fmla="*/ 577255 h 606369"/>
              <a:gd name="connsiteX34" fmla="*/ 393626 w 587245"/>
              <a:gd name="connsiteY34" fmla="*/ 588113 h 606369"/>
              <a:gd name="connsiteX35" fmla="*/ 393865 w 587245"/>
              <a:gd name="connsiteY35" fmla="*/ 606369 h 606369"/>
              <a:gd name="connsiteX36" fmla="*/ 391356 w 587245"/>
              <a:gd name="connsiteY36" fmla="*/ 606369 h 606369"/>
              <a:gd name="connsiteX37" fmla="*/ 342366 w 587245"/>
              <a:gd name="connsiteY37" fmla="*/ 598852 h 606369"/>
              <a:gd name="connsiteX38" fmla="*/ 347982 w 587245"/>
              <a:gd name="connsiteY38" fmla="*/ 581431 h 606369"/>
              <a:gd name="connsiteX39" fmla="*/ 300785 w 587245"/>
              <a:gd name="connsiteY39" fmla="*/ 555658 h 606369"/>
              <a:gd name="connsiteX40" fmla="*/ 289194 w 587245"/>
              <a:gd name="connsiteY40" fmla="*/ 569618 h 606369"/>
              <a:gd name="connsiteX41" fmla="*/ 255021 w 587245"/>
              <a:gd name="connsiteY41" fmla="*/ 530481 h 606369"/>
              <a:gd name="connsiteX42" fmla="*/ 270674 w 587245"/>
              <a:gd name="connsiteY42" fmla="*/ 520816 h 606369"/>
              <a:gd name="connsiteX43" fmla="*/ 251556 w 587245"/>
              <a:gd name="connsiteY43" fmla="*/ 470701 h 606369"/>
              <a:gd name="connsiteX44" fmla="*/ 233513 w 587245"/>
              <a:gd name="connsiteY44" fmla="*/ 473803 h 606369"/>
              <a:gd name="connsiteX45" fmla="*/ 231243 w 587245"/>
              <a:gd name="connsiteY45" fmla="*/ 446478 h 606369"/>
              <a:gd name="connsiteX46" fmla="*/ 233155 w 587245"/>
              <a:gd name="connsiteY46" fmla="*/ 421779 h 606369"/>
              <a:gd name="connsiteX47" fmla="*/ 251317 w 587245"/>
              <a:gd name="connsiteY47" fmla="*/ 424643 h 606369"/>
              <a:gd name="connsiteX48" fmla="*/ 269479 w 587245"/>
              <a:gd name="connsiteY48" fmla="*/ 374170 h 606369"/>
              <a:gd name="connsiteX49" fmla="*/ 253707 w 587245"/>
              <a:gd name="connsiteY49" fmla="*/ 364743 h 606369"/>
              <a:gd name="connsiteX50" fmla="*/ 287283 w 587245"/>
              <a:gd name="connsiteY50" fmla="*/ 325009 h 606369"/>
              <a:gd name="connsiteX51" fmla="*/ 299112 w 587245"/>
              <a:gd name="connsiteY51" fmla="*/ 338970 h 606369"/>
              <a:gd name="connsiteX52" fmla="*/ 345831 w 587245"/>
              <a:gd name="connsiteY52" fmla="*/ 312361 h 606369"/>
              <a:gd name="connsiteX53" fmla="*/ 339977 w 587245"/>
              <a:gd name="connsiteY53" fmla="*/ 295060 h 606369"/>
              <a:gd name="connsiteX54" fmla="*/ 391356 w 587245"/>
              <a:gd name="connsiteY54" fmla="*/ 286707 h 606369"/>
              <a:gd name="connsiteX55" fmla="*/ 167197 w 587245"/>
              <a:gd name="connsiteY55" fmla="*/ 174818 h 606369"/>
              <a:gd name="connsiteX56" fmla="*/ 118931 w 587245"/>
              <a:gd name="connsiteY56" fmla="*/ 208949 h 606369"/>
              <a:gd name="connsiteX57" fmla="*/ 153100 w 587245"/>
              <a:gd name="connsiteY57" fmla="*/ 257042 h 606369"/>
              <a:gd name="connsiteX58" fmla="*/ 201247 w 587245"/>
              <a:gd name="connsiteY58" fmla="*/ 223031 h 606369"/>
              <a:gd name="connsiteX59" fmla="*/ 167197 w 587245"/>
              <a:gd name="connsiteY59" fmla="*/ 174818 h 606369"/>
              <a:gd name="connsiteX60" fmla="*/ 176516 w 587245"/>
              <a:gd name="connsiteY60" fmla="*/ 120281 h 606369"/>
              <a:gd name="connsiteX61" fmla="*/ 255964 w 587245"/>
              <a:gd name="connsiteY61" fmla="*/ 232339 h 606369"/>
              <a:gd name="connsiteX62" fmla="*/ 143781 w 587245"/>
              <a:gd name="connsiteY62" fmla="*/ 311699 h 606369"/>
              <a:gd name="connsiteX63" fmla="*/ 64333 w 587245"/>
              <a:gd name="connsiteY63" fmla="*/ 199641 h 606369"/>
              <a:gd name="connsiteX64" fmla="*/ 176516 w 587245"/>
              <a:gd name="connsiteY64" fmla="*/ 120281 h 606369"/>
              <a:gd name="connsiteX65" fmla="*/ 178915 w 587245"/>
              <a:gd name="connsiteY65" fmla="*/ 106556 h 606369"/>
              <a:gd name="connsiteX66" fmla="*/ 50555 w 587245"/>
              <a:gd name="connsiteY66" fmla="*/ 197231 h 606369"/>
              <a:gd name="connsiteX67" fmla="*/ 141387 w 587245"/>
              <a:gd name="connsiteY67" fmla="*/ 325368 h 606369"/>
              <a:gd name="connsiteX68" fmla="*/ 269746 w 587245"/>
              <a:gd name="connsiteY68" fmla="*/ 234694 h 606369"/>
              <a:gd name="connsiteX69" fmla="*/ 178915 w 587245"/>
              <a:gd name="connsiteY69" fmla="*/ 106556 h 606369"/>
              <a:gd name="connsiteX70" fmla="*/ 458762 w 587245"/>
              <a:gd name="connsiteY70" fmla="*/ 95461 h 606369"/>
              <a:gd name="connsiteX71" fmla="*/ 425296 w 587245"/>
              <a:gd name="connsiteY71" fmla="*/ 129349 h 606369"/>
              <a:gd name="connsiteX72" fmla="*/ 459240 w 587245"/>
              <a:gd name="connsiteY72" fmla="*/ 162880 h 606369"/>
              <a:gd name="connsiteX73" fmla="*/ 483024 w 587245"/>
              <a:gd name="connsiteY73" fmla="*/ 152737 h 606369"/>
              <a:gd name="connsiteX74" fmla="*/ 490195 w 587245"/>
              <a:gd name="connsiteY74" fmla="*/ 141998 h 606369"/>
              <a:gd name="connsiteX75" fmla="*/ 492825 w 587245"/>
              <a:gd name="connsiteY75" fmla="*/ 128872 h 606369"/>
              <a:gd name="connsiteX76" fmla="*/ 458762 w 587245"/>
              <a:gd name="connsiteY76" fmla="*/ 95461 h 606369"/>
              <a:gd name="connsiteX77" fmla="*/ 135053 w 587245"/>
              <a:gd name="connsiteY77" fmla="*/ 57997 h 606369"/>
              <a:gd name="connsiteX78" fmla="*/ 187161 w 587245"/>
              <a:gd name="connsiteY78" fmla="*/ 58355 h 606369"/>
              <a:gd name="connsiteX79" fmla="*/ 184054 w 587245"/>
              <a:gd name="connsiteY79" fmla="*/ 76251 h 606369"/>
              <a:gd name="connsiteX80" fmla="*/ 223614 w 587245"/>
              <a:gd name="connsiteY80" fmla="*/ 89256 h 606369"/>
              <a:gd name="connsiteX81" fmla="*/ 231860 w 587245"/>
              <a:gd name="connsiteY81" fmla="*/ 72911 h 606369"/>
              <a:gd name="connsiteX82" fmla="*/ 273930 w 587245"/>
              <a:gd name="connsiteY82" fmla="*/ 103454 h 606369"/>
              <a:gd name="connsiteX83" fmla="*/ 260902 w 587245"/>
              <a:gd name="connsiteY83" fmla="*/ 116339 h 606369"/>
              <a:gd name="connsiteX84" fmla="*/ 290781 w 587245"/>
              <a:gd name="connsiteY84" fmla="*/ 160961 h 606369"/>
              <a:gd name="connsiteX85" fmla="*/ 307752 w 587245"/>
              <a:gd name="connsiteY85" fmla="*/ 153802 h 606369"/>
              <a:gd name="connsiteX86" fmla="*/ 319943 w 587245"/>
              <a:gd name="connsiteY86" fmla="*/ 204389 h 606369"/>
              <a:gd name="connsiteX87" fmla="*/ 301538 w 587245"/>
              <a:gd name="connsiteY87" fmla="*/ 205702 h 606369"/>
              <a:gd name="connsiteX88" fmla="*/ 300103 w 587245"/>
              <a:gd name="connsiteY88" fmla="*/ 239824 h 606369"/>
              <a:gd name="connsiteX89" fmla="*/ 295203 w 587245"/>
              <a:gd name="connsiteY89" fmla="*/ 258913 h 606369"/>
              <a:gd name="connsiteX90" fmla="*/ 312772 w 587245"/>
              <a:gd name="connsiteY90" fmla="*/ 264521 h 606369"/>
              <a:gd name="connsiteX91" fmla="*/ 288988 w 587245"/>
              <a:gd name="connsiteY91" fmla="*/ 310813 h 606369"/>
              <a:gd name="connsiteX92" fmla="*/ 274288 w 587245"/>
              <a:gd name="connsiteY92" fmla="*/ 299956 h 606369"/>
              <a:gd name="connsiteX93" fmla="*/ 234728 w 587245"/>
              <a:gd name="connsiteY93" fmla="*/ 336345 h 606369"/>
              <a:gd name="connsiteX94" fmla="*/ 244409 w 587245"/>
              <a:gd name="connsiteY94" fmla="*/ 351855 h 606369"/>
              <a:gd name="connsiteX95" fmla="*/ 196244 w 587245"/>
              <a:gd name="connsiteY95" fmla="*/ 371660 h 606369"/>
              <a:gd name="connsiteX96" fmla="*/ 192181 w 587245"/>
              <a:gd name="connsiteY96" fmla="*/ 354003 h 606369"/>
              <a:gd name="connsiteX97" fmla="*/ 138518 w 587245"/>
              <a:gd name="connsiteY97" fmla="*/ 355912 h 606369"/>
              <a:gd name="connsiteX98" fmla="*/ 135650 w 587245"/>
              <a:gd name="connsiteY98" fmla="*/ 373927 h 606369"/>
              <a:gd name="connsiteX99" fmla="*/ 133140 w 587245"/>
              <a:gd name="connsiteY99" fmla="*/ 373569 h 606369"/>
              <a:gd name="connsiteX100" fmla="*/ 86171 w 587245"/>
              <a:gd name="connsiteY100" fmla="*/ 357820 h 606369"/>
              <a:gd name="connsiteX101" fmla="*/ 94656 w 587245"/>
              <a:gd name="connsiteY101" fmla="*/ 341594 h 606369"/>
              <a:gd name="connsiteX102" fmla="*/ 52467 w 587245"/>
              <a:gd name="connsiteY102" fmla="*/ 308307 h 606369"/>
              <a:gd name="connsiteX103" fmla="*/ 38723 w 587245"/>
              <a:gd name="connsiteY103" fmla="*/ 320119 h 606369"/>
              <a:gd name="connsiteX104" fmla="*/ 11593 w 587245"/>
              <a:gd name="connsiteY104" fmla="*/ 275736 h 606369"/>
              <a:gd name="connsiteX105" fmla="*/ 28564 w 587245"/>
              <a:gd name="connsiteY105" fmla="*/ 268816 h 606369"/>
              <a:gd name="connsiteX106" fmla="*/ 18286 w 587245"/>
              <a:gd name="connsiteY106" fmla="*/ 216201 h 606369"/>
              <a:gd name="connsiteX107" fmla="*/ 0 w 587245"/>
              <a:gd name="connsiteY107" fmla="*/ 216201 h 606369"/>
              <a:gd name="connsiteX108" fmla="*/ 2271 w 587245"/>
              <a:gd name="connsiteY108" fmla="*/ 188998 h 606369"/>
              <a:gd name="connsiteX109" fmla="*/ 8366 w 587245"/>
              <a:gd name="connsiteY109" fmla="*/ 164898 h 606369"/>
              <a:gd name="connsiteX110" fmla="*/ 25696 w 587245"/>
              <a:gd name="connsiteY110" fmla="*/ 170744 h 606369"/>
              <a:gd name="connsiteX111" fmla="*/ 52228 w 587245"/>
              <a:gd name="connsiteY111" fmla="*/ 124094 h 606369"/>
              <a:gd name="connsiteX112" fmla="*/ 38245 w 587245"/>
              <a:gd name="connsiteY112" fmla="*/ 112163 h 606369"/>
              <a:gd name="connsiteX113" fmla="*/ 78044 w 587245"/>
              <a:gd name="connsiteY113" fmla="*/ 78638 h 606369"/>
              <a:gd name="connsiteX114" fmla="*/ 87366 w 587245"/>
              <a:gd name="connsiteY114" fmla="*/ 94386 h 606369"/>
              <a:gd name="connsiteX115" fmla="*/ 137921 w 587245"/>
              <a:gd name="connsiteY115" fmla="*/ 76013 h 606369"/>
              <a:gd name="connsiteX116" fmla="*/ 458164 w 587245"/>
              <a:gd name="connsiteY116" fmla="*/ 0 h 606369"/>
              <a:gd name="connsiteX117" fmla="*/ 458164 w 587245"/>
              <a:gd name="connsiteY117" fmla="*/ 14677 h 606369"/>
              <a:gd name="connsiteX118" fmla="*/ 483502 w 587245"/>
              <a:gd name="connsiteY118" fmla="*/ 17302 h 606369"/>
              <a:gd name="connsiteX119" fmla="*/ 491510 w 587245"/>
              <a:gd name="connsiteY119" fmla="*/ 19331 h 606369"/>
              <a:gd name="connsiteX120" fmla="*/ 495693 w 587245"/>
              <a:gd name="connsiteY120" fmla="*/ 5250 h 606369"/>
              <a:gd name="connsiteX121" fmla="*/ 533581 w 587245"/>
              <a:gd name="connsiteY121" fmla="*/ 23627 h 606369"/>
              <a:gd name="connsiteX122" fmla="*/ 525095 w 587245"/>
              <a:gd name="connsiteY122" fmla="*/ 35678 h 606369"/>
              <a:gd name="connsiteX123" fmla="*/ 555214 w 587245"/>
              <a:gd name="connsiteY123" fmla="*/ 66822 h 606369"/>
              <a:gd name="connsiteX124" fmla="*/ 567524 w 587245"/>
              <a:gd name="connsiteY124" fmla="*/ 58828 h 606369"/>
              <a:gd name="connsiteX125" fmla="*/ 584496 w 587245"/>
              <a:gd name="connsiteY125" fmla="*/ 97370 h 606369"/>
              <a:gd name="connsiteX126" fmla="*/ 570034 w 587245"/>
              <a:gd name="connsiteY126" fmla="*/ 100950 h 606369"/>
              <a:gd name="connsiteX127" fmla="*/ 573739 w 587245"/>
              <a:gd name="connsiteY127" fmla="*/ 128275 h 606369"/>
              <a:gd name="connsiteX128" fmla="*/ 572664 w 587245"/>
              <a:gd name="connsiteY128" fmla="*/ 144146 h 606369"/>
              <a:gd name="connsiteX129" fmla="*/ 587245 w 587245"/>
              <a:gd name="connsiteY129" fmla="*/ 146174 h 606369"/>
              <a:gd name="connsiteX130" fmla="*/ 575054 w 587245"/>
              <a:gd name="connsiteY130" fmla="*/ 186387 h 606369"/>
              <a:gd name="connsiteX131" fmla="*/ 561787 w 587245"/>
              <a:gd name="connsiteY131" fmla="*/ 179824 h 606369"/>
              <a:gd name="connsiteX132" fmla="*/ 535493 w 587245"/>
              <a:gd name="connsiteY132" fmla="*/ 214309 h 606369"/>
              <a:gd name="connsiteX133" fmla="*/ 545413 w 587245"/>
              <a:gd name="connsiteY133" fmla="*/ 225287 h 606369"/>
              <a:gd name="connsiteX134" fmla="*/ 509916 w 587245"/>
              <a:gd name="connsiteY134" fmla="*/ 247959 h 606369"/>
              <a:gd name="connsiteX135" fmla="*/ 504179 w 587245"/>
              <a:gd name="connsiteY135" fmla="*/ 234356 h 606369"/>
              <a:gd name="connsiteX136" fmla="*/ 461750 w 587245"/>
              <a:gd name="connsiteY136" fmla="*/ 243544 h 606369"/>
              <a:gd name="connsiteX137" fmla="*/ 462108 w 587245"/>
              <a:gd name="connsiteY137" fmla="*/ 258221 h 606369"/>
              <a:gd name="connsiteX138" fmla="*/ 459957 w 587245"/>
              <a:gd name="connsiteY138" fmla="*/ 258340 h 606369"/>
              <a:gd name="connsiteX139" fmla="*/ 420396 w 587245"/>
              <a:gd name="connsiteY139" fmla="*/ 252374 h 606369"/>
              <a:gd name="connsiteX140" fmla="*/ 424818 w 587245"/>
              <a:gd name="connsiteY140" fmla="*/ 238413 h 606369"/>
              <a:gd name="connsiteX141" fmla="*/ 386572 w 587245"/>
              <a:gd name="connsiteY141" fmla="*/ 217889 h 606369"/>
              <a:gd name="connsiteX142" fmla="*/ 377250 w 587245"/>
              <a:gd name="connsiteY142" fmla="*/ 229225 h 606369"/>
              <a:gd name="connsiteX143" fmla="*/ 349402 w 587245"/>
              <a:gd name="connsiteY143" fmla="*/ 197723 h 606369"/>
              <a:gd name="connsiteX144" fmla="*/ 361951 w 587245"/>
              <a:gd name="connsiteY144" fmla="*/ 189847 h 606369"/>
              <a:gd name="connsiteX145" fmla="*/ 346294 w 587245"/>
              <a:gd name="connsiteY145" fmla="*/ 149515 h 606369"/>
              <a:gd name="connsiteX146" fmla="*/ 331713 w 587245"/>
              <a:gd name="connsiteY146" fmla="*/ 152021 h 606369"/>
              <a:gd name="connsiteX147" fmla="*/ 329681 w 587245"/>
              <a:gd name="connsiteY147" fmla="*/ 130065 h 606369"/>
              <a:gd name="connsiteX148" fmla="*/ 331115 w 587245"/>
              <a:gd name="connsiteY148" fmla="*/ 110138 h 606369"/>
              <a:gd name="connsiteX149" fmla="*/ 345697 w 587245"/>
              <a:gd name="connsiteY149" fmla="*/ 112286 h 606369"/>
              <a:gd name="connsiteX150" fmla="*/ 360158 w 587245"/>
              <a:gd name="connsiteY150" fmla="*/ 71476 h 606369"/>
              <a:gd name="connsiteX151" fmla="*/ 347370 w 587245"/>
              <a:gd name="connsiteY151" fmla="*/ 63959 h 606369"/>
              <a:gd name="connsiteX152" fmla="*/ 374262 w 587245"/>
              <a:gd name="connsiteY152" fmla="*/ 31621 h 606369"/>
              <a:gd name="connsiteX153" fmla="*/ 383943 w 587245"/>
              <a:gd name="connsiteY153" fmla="*/ 42719 h 606369"/>
              <a:gd name="connsiteX154" fmla="*/ 421472 w 587245"/>
              <a:gd name="connsiteY154" fmla="*/ 21001 h 606369"/>
              <a:gd name="connsiteX155" fmla="*/ 416691 w 587245"/>
              <a:gd name="connsiteY155" fmla="*/ 7160 h 606369"/>
              <a:gd name="connsiteX156" fmla="*/ 458164 w 587245"/>
              <a:gd name="connsiteY156" fmla="*/ 0 h 60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</a:cxnLst>
            <a:rect l="l" t="t" r="r" b="b"/>
            <a:pathLst>
              <a:path w="587245" h="606369">
                <a:moveTo>
                  <a:pt x="391380" y="404873"/>
                </a:moveTo>
                <a:cubicBezTo>
                  <a:pt x="368199" y="404873"/>
                  <a:pt x="349559" y="423487"/>
                  <a:pt x="349559" y="446514"/>
                </a:cubicBezTo>
                <a:cubicBezTo>
                  <a:pt x="349559" y="469662"/>
                  <a:pt x="368318" y="488275"/>
                  <a:pt x="391380" y="488275"/>
                </a:cubicBezTo>
                <a:cubicBezTo>
                  <a:pt x="414441" y="488275"/>
                  <a:pt x="433081" y="469542"/>
                  <a:pt x="433081" y="446514"/>
                </a:cubicBezTo>
                <a:cubicBezTo>
                  <a:pt x="433081" y="423487"/>
                  <a:pt x="414441" y="404873"/>
                  <a:pt x="391380" y="404873"/>
                </a:cubicBezTo>
                <a:close/>
                <a:moveTo>
                  <a:pt x="391380" y="349511"/>
                </a:moveTo>
                <a:cubicBezTo>
                  <a:pt x="445030" y="349511"/>
                  <a:pt x="488524" y="392942"/>
                  <a:pt x="488524" y="446514"/>
                </a:cubicBezTo>
                <a:cubicBezTo>
                  <a:pt x="488524" y="500206"/>
                  <a:pt x="445030" y="543637"/>
                  <a:pt x="391380" y="543637"/>
                </a:cubicBezTo>
                <a:cubicBezTo>
                  <a:pt x="337610" y="543637"/>
                  <a:pt x="294116" y="500206"/>
                  <a:pt x="294116" y="446514"/>
                </a:cubicBezTo>
                <a:cubicBezTo>
                  <a:pt x="294116" y="392942"/>
                  <a:pt x="337610" y="349511"/>
                  <a:pt x="391380" y="349511"/>
                </a:cubicBezTo>
                <a:close/>
                <a:moveTo>
                  <a:pt x="391356" y="336226"/>
                </a:moveTo>
                <a:cubicBezTo>
                  <a:pt x="330298" y="336226"/>
                  <a:pt x="280830" y="385625"/>
                  <a:pt x="280830" y="446478"/>
                </a:cubicBezTo>
                <a:cubicBezTo>
                  <a:pt x="280830" y="507452"/>
                  <a:pt x="330298" y="556851"/>
                  <a:pt x="391356" y="556851"/>
                </a:cubicBezTo>
                <a:cubicBezTo>
                  <a:pt x="452295" y="556851"/>
                  <a:pt x="501763" y="507452"/>
                  <a:pt x="501763" y="446478"/>
                </a:cubicBezTo>
                <a:cubicBezTo>
                  <a:pt x="501763" y="385625"/>
                  <a:pt x="452295" y="336226"/>
                  <a:pt x="391356" y="336226"/>
                </a:cubicBezTo>
                <a:close/>
                <a:moveTo>
                  <a:pt x="391356" y="286707"/>
                </a:moveTo>
                <a:lnTo>
                  <a:pt x="391356" y="304844"/>
                </a:lnTo>
                <a:cubicBezTo>
                  <a:pt x="405695" y="304844"/>
                  <a:pt x="419436" y="306992"/>
                  <a:pt x="432579" y="310929"/>
                </a:cubicBezTo>
                <a:lnTo>
                  <a:pt x="437837" y="293508"/>
                </a:lnTo>
                <a:cubicBezTo>
                  <a:pt x="454565" y="298639"/>
                  <a:pt x="470218" y="306276"/>
                  <a:pt x="484556" y="316537"/>
                </a:cubicBezTo>
                <a:lnTo>
                  <a:pt x="473802" y="331453"/>
                </a:lnTo>
                <a:cubicBezTo>
                  <a:pt x="488499" y="341953"/>
                  <a:pt x="501046" y="355078"/>
                  <a:pt x="510844" y="370351"/>
                </a:cubicBezTo>
                <a:lnTo>
                  <a:pt x="526258" y="360448"/>
                </a:lnTo>
                <a:cubicBezTo>
                  <a:pt x="535697" y="375244"/>
                  <a:pt x="542627" y="391352"/>
                  <a:pt x="546809" y="408296"/>
                </a:cubicBezTo>
                <a:lnTo>
                  <a:pt x="529006" y="412591"/>
                </a:lnTo>
                <a:cubicBezTo>
                  <a:pt x="531634" y="423569"/>
                  <a:pt x="533188" y="434785"/>
                  <a:pt x="533188" y="446478"/>
                </a:cubicBezTo>
                <a:cubicBezTo>
                  <a:pt x="533188" y="453280"/>
                  <a:pt x="532590" y="459723"/>
                  <a:pt x="531754" y="466167"/>
                </a:cubicBezTo>
                <a:lnTo>
                  <a:pt x="549916" y="468792"/>
                </a:lnTo>
                <a:cubicBezTo>
                  <a:pt x="547407" y="486093"/>
                  <a:pt x="542269" y="502798"/>
                  <a:pt x="534383" y="518429"/>
                </a:cubicBezTo>
                <a:lnTo>
                  <a:pt x="518013" y="510196"/>
                </a:lnTo>
                <a:cubicBezTo>
                  <a:pt x="509768" y="526304"/>
                  <a:pt x="498656" y="540742"/>
                  <a:pt x="485154" y="552675"/>
                </a:cubicBezTo>
                <a:lnTo>
                  <a:pt x="497342" y="566396"/>
                </a:lnTo>
                <a:cubicBezTo>
                  <a:pt x="484198" y="577971"/>
                  <a:pt x="469381" y="587278"/>
                  <a:pt x="453251" y="593960"/>
                </a:cubicBezTo>
                <a:lnTo>
                  <a:pt x="446201" y="577255"/>
                </a:lnTo>
                <a:cubicBezTo>
                  <a:pt x="429951" y="584056"/>
                  <a:pt x="412147" y="587874"/>
                  <a:pt x="393626" y="588113"/>
                </a:cubicBezTo>
                <a:lnTo>
                  <a:pt x="393865" y="606369"/>
                </a:lnTo>
                <a:cubicBezTo>
                  <a:pt x="393029" y="606369"/>
                  <a:pt x="392193" y="606369"/>
                  <a:pt x="391356" y="606369"/>
                </a:cubicBezTo>
                <a:cubicBezTo>
                  <a:pt x="374628" y="606369"/>
                  <a:pt x="358139" y="603863"/>
                  <a:pt x="342366" y="598852"/>
                </a:cubicBezTo>
                <a:lnTo>
                  <a:pt x="347982" y="581431"/>
                </a:lnTo>
                <a:cubicBezTo>
                  <a:pt x="330537" y="575823"/>
                  <a:pt x="314526" y="567112"/>
                  <a:pt x="300785" y="555658"/>
                </a:cubicBezTo>
                <a:lnTo>
                  <a:pt x="289194" y="569618"/>
                </a:lnTo>
                <a:cubicBezTo>
                  <a:pt x="275692" y="558521"/>
                  <a:pt x="264222" y="545277"/>
                  <a:pt x="255021" y="530481"/>
                </a:cubicBezTo>
                <a:lnTo>
                  <a:pt x="270674" y="520816"/>
                </a:lnTo>
                <a:cubicBezTo>
                  <a:pt x="261354" y="505781"/>
                  <a:pt x="254782" y="488838"/>
                  <a:pt x="251556" y="470701"/>
                </a:cubicBezTo>
                <a:lnTo>
                  <a:pt x="233513" y="473803"/>
                </a:lnTo>
                <a:cubicBezTo>
                  <a:pt x="231960" y="464854"/>
                  <a:pt x="231243" y="455666"/>
                  <a:pt x="231243" y="446478"/>
                </a:cubicBezTo>
                <a:cubicBezTo>
                  <a:pt x="231243" y="438245"/>
                  <a:pt x="231840" y="429893"/>
                  <a:pt x="233155" y="421779"/>
                </a:cubicBezTo>
                <a:lnTo>
                  <a:pt x="251317" y="424643"/>
                </a:lnTo>
                <a:cubicBezTo>
                  <a:pt x="254065" y="406386"/>
                  <a:pt x="260398" y="389443"/>
                  <a:pt x="269479" y="374170"/>
                </a:cubicBezTo>
                <a:lnTo>
                  <a:pt x="253707" y="364743"/>
                </a:lnTo>
                <a:cubicBezTo>
                  <a:pt x="262668" y="349828"/>
                  <a:pt x="273900" y="336464"/>
                  <a:pt x="287283" y="325009"/>
                </a:cubicBezTo>
                <a:lnTo>
                  <a:pt x="299112" y="338970"/>
                </a:lnTo>
                <a:cubicBezTo>
                  <a:pt x="312733" y="327276"/>
                  <a:pt x="328506" y="318208"/>
                  <a:pt x="345831" y="312361"/>
                </a:cubicBezTo>
                <a:lnTo>
                  <a:pt x="339977" y="295060"/>
                </a:lnTo>
                <a:cubicBezTo>
                  <a:pt x="356466" y="289452"/>
                  <a:pt x="373672" y="286707"/>
                  <a:pt x="391356" y="286707"/>
                </a:cubicBezTo>
                <a:close/>
                <a:moveTo>
                  <a:pt x="167197" y="174818"/>
                </a:moveTo>
                <a:cubicBezTo>
                  <a:pt x="144378" y="170999"/>
                  <a:pt x="122874" y="186275"/>
                  <a:pt x="118931" y="208949"/>
                </a:cubicBezTo>
                <a:cubicBezTo>
                  <a:pt x="115108" y="231623"/>
                  <a:pt x="130400" y="253223"/>
                  <a:pt x="153100" y="257042"/>
                </a:cubicBezTo>
                <a:cubicBezTo>
                  <a:pt x="175799" y="260980"/>
                  <a:pt x="197423" y="245705"/>
                  <a:pt x="201247" y="223031"/>
                </a:cubicBezTo>
                <a:cubicBezTo>
                  <a:pt x="205189" y="200237"/>
                  <a:pt x="189897" y="178756"/>
                  <a:pt x="167197" y="174818"/>
                </a:cubicBezTo>
                <a:close/>
                <a:moveTo>
                  <a:pt x="176516" y="120281"/>
                </a:moveTo>
                <a:cubicBezTo>
                  <a:pt x="229442" y="129350"/>
                  <a:pt x="265044" y="179472"/>
                  <a:pt x="255964" y="232339"/>
                </a:cubicBezTo>
                <a:cubicBezTo>
                  <a:pt x="246884" y="285206"/>
                  <a:pt x="196707" y="320649"/>
                  <a:pt x="143781" y="311699"/>
                </a:cubicBezTo>
                <a:cubicBezTo>
                  <a:pt x="90855" y="302629"/>
                  <a:pt x="55253" y="252507"/>
                  <a:pt x="64333" y="199641"/>
                </a:cubicBezTo>
                <a:cubicBezTo>
                  <a:pt x="73413" y="146774"/>
                  <a:pt x="123590" y="111211"/>
                  <a:pt x="176516" y="120281"/>
                </a:cubicBezTo>
                <a:close/>
                <a:moveTo>
                  <a:pt x="178915" y="106556"/>
                </a:moveTo>
                <a:cubicBezTo>
                  <a:pt x="118320" y="96176"/>
                  <a:pt x="60833" y="136741"/>
                  <a:pt x="50555" y="197231"/>
                </a:cubicBezTo>
                <a:cubicBezTo>
                  <a:pt x="40157" y="257720"/>
                  <a:pt x="80912" y="314989"/>
                  <a:pt x="141387" y="325368"/>
                </a:cubicBezTo>
                <a:cubicBezTo>
                  <a:pt x="201981" y="335748"/>
                  <a:pt x="259349" y="295064"/>
                  <a:pt x="269746" y="234694"/>
                </a:cubicBezTo>
                <a:cubicBezTo>
                  <a:pt x="280144" y="174204"/>
                  <a:pt x="239390" y="116817"/>
                  <a:pt x="178915" y="106556"/>
                </a:cubicBezTo>
                <a:close/>
                <a:moveTo>
                  <a:pt x="458762" y="95461"/>
                </a:moveTo>
                <a:cubicBezTo>
                  <a:pt x="440117" y="95580"/>
                  <a:pt x="425177" y="110734"/>
                  <a:pt x="425296" y="129349"/>
                </a:cubicBezTo>
                <a:cubicBezTo>
                  <a:pt x="425416" y="147964"/>
                  <a:pt x="440595" y="162999"/>
                  <a:pt x="459240" y="162880"/>
                </a:cubicBezTo>
                <a:cubicBezTo>
                  <a:pt x="468562" y="162760"/>
                  <a:pt x="477048" y="158942"/>
                  <a:pt x="483024" y="152737"/>
                </a:cubicBezTo>
                <a:cubicBezTo>
                  <a:pt x="486132" y="149754"/>
                  <a:pt x="488522" y="146055"/>
                  <a:pt x="490195" y="141998"/>
                </a:cubicBezTo>
                <a:cubicBezTo>
                  <a:pt x="491869" y="137941"/>
                  <a:pt x="492825" y="133526"/>
                  <a:pt x="492825" y="128872"/>
                </a:cubicBezTo>
                <a:cubicBezTo>
                  <a:pt x="492586" y="110257"/>
                  <a:pt x="477407" y="95341"/>
                  <a:pt x="458762" y="95461"/>
                </a:cubicBezTo>
                <a:close/>
                <a:moveTo>
                  <a:pt x="135053" y="57997"/>
                </a:moveTo>
                <a:cubicBezTo>
                  <a:pt x="152263" y="55253"/>
                  <a:pt x="169832" y="55372"/>
                  <a:pt x="187161" y="58355"/>
                </a:cubicBezTo>
                <a:lnTo>
                  <a:pt x="184054" y="76251"/>
                </a:lnTo>
                <a:cubicBezTo>
                  <a:pt x="198157" y="78638"/>
                  <a:pt x="211423" y="83171"/>
                  <a:pt x="223614" y="89256"/>
                </a:cubicBezTo>
                <a:lnTo>
                  <a:pt x="231860" y="72911"/>
                </a:lnTo>
                <a:cubicBezTo>
                  <a:pt x="247517" y="80785"/>
                  <a:pt x="261619" y="91046"/>
                  <a:pt x="273930" y="103454"/>
                </a:cubicBezTo>
                <a:lnTo>
                  <a:pt x="260902" y="116339"/>
                </a:lnTo>
                <a:cubicBezTo>
                  <a:pt x="273690" y="129225"/>
                  <a:pt x="283849" y="144258"/>
                  <a:pt x="290781" y="160961"/>
                </a:cubicBezTo>
                <a:lnTo>
                  <a:pt x="307752" y="153802"/>
                </a:lnTo>
                <a:cubicBezTo>
                  <a:pt x="314565" y="169909"/>
                  <a:pt x="318628" y="186970"/>
                  <a:pt x="319943" y="204389"/>
                </a:cubicBezTo>
                <a:lnTo>
                  <a:pt x="301538" y="205702"/>
                </a:lnTo>
                <a:cubicBezTo>
                  <a:pt x="302374" y="216917"/>
                  <a:pt x="302016" y="228251"/>
                  <a:pt x="300103" y="239824"/>
                </a:cubicBezTo>
                <a:cubicBezTo>
                  <a:pt x="298908" y="246386"/>
                  <a:pt x="297235" y="252709"/>
                  <a:pt x="295203" y="258913"/>
                </a:cubicBezTo>
                <a:lnTo>
                  <a:pt x="312772" y="264521"/>
                </a:lnTo>
                <a:cubicBezTo>
                  <a:pt x="307394" y="281224"/>
                  <a:pt x="299506" y="296734"/>
                  <a:pt x="288988" y="310813"/>
                </a:cubicBezTo>
                <a:lnTo>
                  <a:pt x="274288" y="299956"/>
                </a:lnTo>
                <a:cubicBezTo>
                  <a:pt x="263532" y="314511"/>
                  <a:pt x="250026" y="326800"/>
                  <a:pt x="234728" y="336345"/>
                </a:cubicBezTo>
                <a:lnTo>
                  <a:pt x="244409" y="351855"/>
                </a:lnTo>
                <a:cubicBezTo>
                  <a:pt x="229470" y="361042"/>
                  <a:pt x="213335" y="367723"/>
                  <a:pt x="196244" y="371660"/>
                </a:cubicBezTo>
                <a:lnTo>
                  <a:pt x="192181" y="354003"/>
                </a:lnTo>
                <a:cubicBezTo>
                  <a:pt x="175090" y="357940"/>
                  <a:pt x="156924" y="358775"/>
                  <a:pt x="138518" y="355912"/>
                </a:cubicBezTo>
                <a:lnTo>
                  <a:pt x="135650" y="373927"/>
                </a:lnTo>
                <a:cubicBezTo>
                  <a:pt x="134813" y="373808"/>
                  <a:pt x="133977" y="373689"/>
                  <a:pt x="133140" y="373569"/>
                </a:cubicBezTo>
                <a:cubicBezTo>
                  <a:pt x="116647" y="370706"/>
                  <a:pt x="100871" y="365456"/>
                  <a:pt x="86171" y="357820"/>
                </a:cubicBezTo>
                <a:lnTo>
                  <a:pt x="94656" y="341594"/>
                </a:lnTo>
                <a:cubicBezTo>
                  <a:pt x="78402" y="333124"/>
                  <a:pt x="64180" y="321789"/>
                  <a:pt x="52467" y="308307"/>
                </a:cubicBezTo>
                <a:lnTo>
                  <a:pt x="38723" y="320119"/>
                </a:lnTo>
                <a:cubicBezTo>
                  <a:pt x="27250" y="306876"/>
                  <a:pt x="18166" y="291843"/>
                  <a:pt x="11593" y="275736"/>
                </a:cubicBezTo>
                <a:lnTo>
                  <a:pt x="28564" y="268816"/>
                </a:lnTo>
                <a:cubicBezTo>
                  <a:pt x="21991" y="252351"/>
                  <a:pt x="18286" y="234574"/>
                  <a:pt x="18286" y="216201"/>
                </a:cubicBezTo>
                <a:lnTo>
                  <a:pt x="0" y="216201"/>
                </a:lnTo>
                <a:cubicBezTo>
                  <a:pt x="0" y="207133"/>
                  <a:pt x="717" y="197947"/>
                  <a:pt x="2271" y="188998"/>
                </a:cubicBezTo>
                <a:cubicBezTo>
                  <a:pt x="3705" y="180885"/>
                  <a:pt x="5737" y="172772"/>
                  <a:pt x="8366" y="164898"/>
                </a:cubicBezTo>
                <a:lnTo>
                  <a:pt x="25696" y="170744"/>
                </a:lnTo>
                <a:cubicBezTo>
                  <a:pt x="31672" y="153325"/>
                  <a:pt x="40635" y="137576"/>
                  <a:pt x="52228" y="124094"/>
                </a:cubicBezTo>
                <a:lnTo>
                  <a:pt x="38245" y="112163"/>
                </a:lnTo>
                <a:cubicBezTo>
                  <a:pt x="49599" y="98920"/>
                  <a:pt x="62985" y="87705"/>
                  <a:pt x="78044" y="78638"/>
                </a:cubicBezTo>
                <a:lnTo>
                  <a:pt x="87366" y="94386"/>
                </a:lnTo>
                <a:cubicBezTo>
                  <a:pt x="102783" y="85200"/>
                  <a:pt x="119874" y="78876"/>
                  <a:pt x="137921" y="76013"/>
                </a:cubicBezTo>
                <a:close/>
                <a:moveTo>
                  <a:pt x="458164" y="0"/>
                </a:moveTo>
                <a:lnTo>
                  <a:pt x="458164" y="14677"/>
                </a:lnTo>
                <a:cubicBezTo>
                  <a:pt x="466889" y="14558"/>
                  <a:pt x="475375" y="15512"/>
                  <a:pt x="483502" y="17302"/>
                </a:cubicBezTo>
                <a:cubicBezTo>
                  <a:pt x="486251" y="17899"/>
                  <a:pt x="488881" y="18615"/>
                  <a:pt x="491510" y="19331"/>
                </a:cubicBezTo>
                <a:lnTo>
                  <a:pt x="495693" y="5250"/>
                </a:lnTo>
                <a:cubicBezTo>
                  <a:pt x="509318" y="9308"/>
                  <a:pt x="521987" y="15393"/>
                  <a:pt x="533581" y="23627"/>
                </a:cubicBezTo>
                <a:lnTo>
                  <a:pt x="525095" y="35678"/>
                </a:lnTo>
                <a:cubicBezTo>
                  <a:pt x="537047" y="44031"/>
                  <a:pt x="547206" y="54651"/>
                  <a:pt x="555214" y="66822"/>
                </a:cubicBezTo>
                <a:lnTo>
                  <a:pt x="567524" y="58828"/>
                </a:lnTo>
                <a:cubicBezTo>
                  <a:pt x="575293" y="70641"/>
                  <a:pt x="581030" y="83647"/>
                  <a:pt x="584496" y="97370"/>
                </a:cubicBezTo>
                <a:lnTo>
                  <a:pt x="570034" y="100950"/>
                </a:lnTo>
                <a:cubicBezTo>
                  <a:pt x="572305" y="109780"/>
                  <a:pt x="573620" y="118848"/>
                  <a:pt x="573739" y="128275"/>
                </a:cubicBezTo>
                <a:cubicBezTo>
                  <a:pt x="573739" y="133764"/>
                  <a:pt x="573261" y="139014"/>
                  <a:pt x="572664" y="144146"/>
                </a:cubicBezTo>
                <a:lnTo>
                  <a:pt x="587245" y="146174"/>
                </a:lnTo>
                <a:cubicBezTo>
                  <a:pt x="585452" y="160135"/>
                  <a:pt x="581269" y="173738"/>
                  <a:pt x="575054" y="186387"/>
                </a:cubicBezTo>
                <a:lnTo>
                  <a:pt x="561787" y="179824"/>
                </a:lnTo>
                <a:cubicBezTo>
                  <a:pt x="555214" y="192950"/>
                  <a:pt x="546369" y="204644"/>
                  <a:pt x="535493" y="214309"/>
                </a:cubicBezTo>
                <a:lnTo>
                  <a:pt x="545413" y="225287"/>
                </a:lnTo>
                <a:cubicBezTo>
                  <a:pt x="534896" y="234714"/>
                  <a:pt x="522944" y="242350"/>
                  <a:pt x="509916" y="247959"/>
                </a:cubicBezTo>
                <a:lnTo>
                  <a:pt x="504179" y="234356"/>
                </a:lnTo>
                <a:cubicBezTo>
                  <a:pt x="491152" y="239964"/>
                  <a:pt x="476809" y="243186"/>
                  <a:pt x="461750" y="243544"/>
                </a:cubicBezTo>
                <a:lnTo>
                  <a:pt x="462108" y="258221"/>
                </a:lnTo>
                <a:cubicBezTo>
                  <a:pt x="461391" y="258221"/>
                  <a:pt x="460674" y="258340"/>
                  <a:pt x="459957" y="258340"/>
                </a:cubicBezTo>
                <a:cubicBezTo>
                  <a:pt x="446451" y="258340"/>
                  <a:pt x="433185" y="256431"/>
                  <a:pt x="420396" y="252374"/>
                </a:cubicBezTo>
                <a:lnTo>
                  <a:pt x="424818" y="238413"/>
                </a:lnTo>
                <a:cubicBezTo>
                  <a:pt x="410715" y="233998"/>
                  <a:pt x="397687" y="226957"/>
                  <a:pt x="386572" y="217889"/>
                </a:cubicBezTo>
                <a:lnTo>
                  <a:pt x="377250" y="229225"/>
                </a:lnTo>
                <a:cubicBezTo>
                  <a:pt x="366254" y="220275"/>
                  <a:pt x="356931" y="209655"/>
                  <a:pt x="349402" y="197723"/>
                </a:cubicBezTo>
                <a:lnTo>
                  <a:pt x="361951" y="189847"/>
                </a:lnTo>
                <a:cubicBezTo>
                  <a:pt x="354302" y="177795"/>
                  <a:pt x="348924" y="164073"/>
                  <a:pt x="346294" y="149515"/>
                </a:cubicBezTo>
                <a:lnTo>
                  <a:pt x="331713" y="152021"/>
                </a:lnTo>
                <a:cubicBezTo>
                  <a:pt x="330398" y="144861"/>
                  <a:pt x="329801" y="137463"/>
                  <a:pt x="329681" y="130065"/>
                </a:cubicBezTo>
                <a:cubicBezTo>
                  <a:pt x="329681" y="123383"/>
                  <a:pt x="330159" y="116701"/>
                  <a:pt x="331115" y="110138"/>
                </a:cubicBezTo>
                <a:lnTo>
                  <a:pt x="345697" y="112286"/>
                </a:lnTo>
                <a:cubicBezTo>
                  <a:pt x="347967" y="97608"/>
                  <a:pt x="352868" y="83767"/>
                  <a:pt x="360158" y="71476"/>
                </a:cubicBezTo>
                <a:lnTo>
                  <a:pt x="347370" y="63959"/>
                </a:lnTo>
                <a:cubicBezTo>
                  <a:pt x="354541" y="51787"/>
                  <a:pt x="363505" y="40929"/>
                  <a:pt x="374262" y="31621"/>
                </a:cubicBezTo>
                <a:lnTo>
                  <a:pt x="383943" y="42719"/>
                </a:lnTo>
                <a:cubicBezTo>
                  <a:pt x="394819" y="33292"/>
                  <a:pt x="407488" y="25894"/>
                  <a:pt x="421472" y="21001"/>
                </a:cubicBezTo>
                <a:lnTo>
                  <a:pt x="416691" y="7160"/>
                </a:lnTo>
                <a:cubicBezTo>
                  <a:pt x="429958" y="2506"/>
                  <a:pt x="443941" y="119"/>
                  <a:pt x="45816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48AF3D5-B04A-4C98-ABBB-42C547BAFD4B}"/>
              </a:ext>
            </a:extLst>
          </p:cNvPr>
          <p:cNvSpPr txBox="1"/>
          <p:nvPr/>
        </p:nvSpPr>
        <p:spPr>
          <a:xfrm>
            <a:off x="3796680" y="2369998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5D2FD7BD-8C91-4324-8346-FF78A0012A25}"/>
              </a:ext>
            </a:extLst>
          </p:cNvPr>
          <p:cNvSpPr txBox="1"/>
          <p:nvPr/>
        </p:nvSpPr>
        <p:spPr>
          <a:xfrm>
            <a:off x="3796680" y="3353871"/>
            <a:ext cx="1957545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E1560AAB-ED80-42DE-BBF0-FC1A3041387E}"/>
              </a:ext>
            </a:extLst>
          </p:cNvPr>
          <p:cNvSpPr/>
          <p:nvPr/>
        </p:nvSpPr>
        <p:spPr>
          <a:xfrm>
            <a:off x="3919788" y="3073787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9B22D44-204B-4CB3-9A82-88A29EEBB776}"/>
              </a:ext>
            </a:extLst>
          </p:cNvPr>
          <p:cNvSpPr txBox="1"/>
          <p:nvPr/>
        </p:nvSpPr>
        <p:spPr>
          <a:xfrm>
            <a:off x="6437692" y="2369998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204BC21-DF29-442B-B36A-D969BD2121AA}"/>
              </a:ext>
            </a:extLst>
          </p:cNvPr>
          <p:cNvSpPr txBox="1"/>
          <p:nvPr/>
        </p:nvSpPr>
        <p:spPr>
          <a:xfrm>
            <a:off x="6437692" y="3353871"/>
            <a:ext cx="1957545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这里虽然做了一个强调，但是如果你的四项并列真的是很四项并列的话，删掉就可以啦！没错，就是这么灵活哈哈哈。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06C9F08D-9250-4489-9CCD-B65A2298C637}"/>
              </a:ext>
            </a:extLst>
          </p:cNvPr>
          <p:cNvSpPr/>
          <p:nvPr/>
        </p:nvSpPr>
        <p:spPr>
          <a:xfrm>
            <a:off x="6560800" y="3073787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ED3CC80-8E85-4D65-95D0-ECB19EBC0B85}"/>
              </a:ext>
            </a:extLst>
          </p:cNvPr>
          <p:cNvSpPr txBox="1"/>
          <p:nvPr/>
        </p:nvSpPr>
        <p:spPr>
          <a:xfrm>
            <a:off x="9078705" y="2369998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782F6E54-24C9-4C91-B53A-0C4D868D9FDD}"/>
              </a:ext>
            </a:extLst>
          </p:cNvPr>
          <p:cNvSpPr txBox="1"/>
          <p:nvPr/>
        </p:nvSpPr>
        <p:spPr>
          <a:xfrm>
            <a:off x="9078705" y="3353871"/>
            <a:ext cx="1957545" cy="2140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B5BEEEF1-3228-481A-9F97-D0EF593C0467}"/>
              </a:ext>
            </a:extLst>
          </p:cNvPr>
          <p:cNvSpPr/>
          <p:nvPr/>
        </p:nvSpPr>
        <p:spPr>
          <a:xfrm>
            <a:off x="9201813" y="3073787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B5DCFABB-932D-444C-8889-5B1681543F93}"/>
              </a:ext>
            </a:extLst>
          </p:cNvPr>
          <p:cNvCxnSpPr>
            <a:cxnSpLocks/>
          </p:cNvCxnSpPr>
          <p:nvPr/>
        </p:nvCxnSpPr>
        <p:spPr>
          <a:xfrm>
            <a:off x="3806281" y="1556324"/>
            <a:ext cx="0" cy="3938261"/>
          </a:xfrm>
          <a:prstGeom prst="line">
            <a:avLst/>
          </a:prstGeom>
          <a:ln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309034D5-B9BC-4460-978B-5D6C127ABC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1EDE60A6-544C-47D0-8834-386EA689393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16</a:t>
            </a:r>
            <a:endParaRPr lang="zh-CN" altLang="en-US" dirty="0"/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30D64EA6-61A3-49BA-A5F3-85E7519F9C65}"/>
              </a:ext>
            </a:extLst>
          </p:cNvPr>
          <p:cNvCxnSpPr>
            <a:cxnSpLocks/>
          </p:cNvCxnSpPr>
          <p:nvPr/>
        </p:nvCxnSpPr>
        <p:spPr>
          <a:xfrm>
            <a:off x="1155668" y="1556324"/>
            <a:ext cx="0" cy="3938261"/>
          </a:xfrm>
          <a:prstGeom prst="line">
            <a:avLst/>
          </a:prstGeom>
          <a:ln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CF872B2-6D8E-4253-A53E-34BF48BDC6EA}"/>
              </a:ext>
            </a:extLst>
          </p:cNvPr>
          <p:cNvCxnSpPr>
            <a:cxnSpLocks/>
          </p:cNvCxnSpPr>
          <p:nvPr/>
        </p:nvCxnSpPr>
        <p:spPr>
          <a:xfrm>
            <a:off x="9078705" y="1556324"/>
            <a:ext cx="0" cy="3938261"/>
          </a:xfrm>
          <a:prstGeom prst="line">
            <a:avLst/>
          </a:prstGeom>
          <a:ln>
            <a:solidFill>
              <a:schemeClr val="accent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05178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44E603E2-1405-46D4-9DAB-C2A319F7F9CA}"/>
              </a:ext>
            </a:extLst>
          </p:cNvPr>
          <p:cNvSpPr/>
          <p:nvPr/>
        </p:nvSpPr>
        <p:spPr>
          <a:xfrm>
            <a:off x="4842791" y="2191297"/>
            <a:ext cx="2528399" cy="25283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C2752BC2-E80B-4922-8248-0B514CFACBF7}"/>
              </a:ext>
            </a:extLst>
          </p:cNvPr>
          <p:cNvSpPr/>
          <p:nvPr/>
        </p:nvSpPr>
        <p:spPr>
          <a:xfrm>
            <a:off x="4130308" y="1469020"/>
            <a:ext cx="3958828" cy="3958828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8203E970-04F4-4215-B1DC-1A4DBB5B956E}"/>
              </a:ext>
            </a:extLst>
          </p:cNvPr>
          <p:cNvSpPr/>
          <p:nvPr/>
        </p:nvSpPr>
        <p:spPr>
          <a:xfrm>
            <a:off x="4511150" y="1859656"/>
            <a:ext cx="3191682" cy="3191682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EF9F6673-FBE1-4A16-B5DF-D1E8041CFAF5}"/>
              </a:ext>
            </a:extLst>
          </p:cNvPr>
          <p:cNvSpPr/>
          <p:nvPr/>
        </p:nvSpPr>
        <p:spPr>
          <a:xfrm rot="16200000">
            <a:off x="2636140" y="110246"/>
            <a:ext cx="1905941" cy="4169467"/>
          </a:xfrm>
          <a:prstGeom prst="roundRect">
            <a:avLst>
              <a:gd name="adj" fmla="val 55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>
            <a:extLst>
              <a:ext uri="{FF2B5EF4-FFF2-40B4-BE49-F238E27FC236}">
                <a16:creationId xmlns:a16="http://schemas.microsoft.com/office/drawing/2014/main" id="{0030EFAC-2A53-453E-851B-8AEF1D9CFD32}"/>
              </a:ext>
            </a:extLst>
          </p:cNvPr>
          <p:cNvSpPr/>
          <p:nvPr/>
        </p:nvSpPr>
        <p:spPr>
          <a:xfrm>
            <a:off x="3742446" y="1089354"/>
            <a:ext cx="4718160" cy="471816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69B22D44-204B-4CB3-9A82-88A29EEBB776}"/>
              </a:ext>
            </a:extLst>
          </p:cNvPr>
          <p:cNvSpPr txBox="1"/>
          <p:nvPr/>
        </p:nvSpPr>
        <p:spPr>
          <a:xfrm>
            <a:off x="2689050" y="1423423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4204BC21-DF29-442B-B36A-D969BD2121AA}"/>
              </a:ext>
            </a:extLst>
          </p:cNvPr>
          <p:cNvSpPr txBox="1"/>
          <p:nvPr/>
        </p:nvSpPr>
        <p:spPr>
          <a:xfrm>
            <a:off x="1602812" y="2063411"/>
            <a:ext cx="3959788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06C9F08D-9250-4489-9CCD-B65A2298C637}"/>
              </a:ext>
            </a:extLst>
          </p:cNvPr>
          <p:cNvSpPr/>
          <p:nvPr/>
        </p:nvSpPr>
        <p:spPr>
          <a:xfrm>
            <a:off x="3350913" y="1903943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3917DC48-E4BF-47EC-BFD6-8E6951EABAA4}"/>
              </a:ext>
            </a:extLst>
          </p:cNvPr>
          <p:cNvSpPr/>
          <p:nvPr/>
        </p:nvSpPr>
        <p:spPr>
          <a:xfrm rot="16200000">
            <a:off x="7649921" y="80650"/>
            <a:ext cx="1905941" cy="4169467"/>
          </a:xfrm>
          <a:prstGeom prst="roundRect">
            <a:avLst>
              <a:gd name="adj" fmla="val 558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72055EB8-D567-4777-8BC5-A527240D3494}"/>
              </a:ext>
            </a:extLst>
          </p:cNvPr>
          <p:cNvSpPr/>
          <p:nvPr/>
        </p:nvSpPr>
        <p:spPr>
          <a:xfrm rot="16200000">
            <a:off x="2636140" y="2617155"/>
            <a:ext cx="1905941" cy="4169467"/>
          </a:xfrm>
          <a:prstGeom prst="roundRect">
            <a:avLst>
              <a:gd name="adj" fmla="val 558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4C5C6629-24B9-4B08-919B-0CFF0B2A1A53}"/>
              </a:ext>
            </a:extLst>
          </p:cNvPr>
          <p:cNvSpPr/>
          <p:nvPr/>
        </p:nvSpPr>
        <p:spPr>
          <a:xfrm rot="16200000">
            <a:off x="7649921" y="2587559"/>
            <a:ext cx="1905941" cy="4169467"/>
          </a:xfrm>
          <a:prstGeom prst="roundRect">
            <a:avLst>
              <a:gd name="adj" fmla="val 5580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C84F6A79-22F1-4B46-BCED-581896248E49}"/>
              </a:ext>
            </a:extLst>
          </p:cNvPr>
          <p:cNvSpPr txBox="1"/>
          <p:nvPr/>
        </p:nvSpPr>
        <p:spPr>
          <a:xfrm>
            <a:off x="7702831" y="1423423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395A0B6E-D301-433B-A7DE-BD680A5FF1B6}"/>
              </a:ext>
            </a:extLst>
          </p:cNvPr>
          <p:cNvSpPr txBox="1"/>
          <p:nvPr/>
        </p:nvSpPr>
        <p:spPr>
          <a:xfrm>
            <a:off x="6616593" y="2063411"/>
            <a:ext cx="3959788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A3110BA7-4F92-466F-B27C-601D4F2978A4}"/>
              </a:ext>
            </a:extLst>
          </p:cNvPr>
          <p:cNvSpPr/>
          <p:nvPr/>
        </p:nvSpPr>
        <p:spPr>
          <a:xfrm>
            <a:off x="8364694" y="1903943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627A4070-B2B1-4D95-996E-51B62FC6CCD0}"/>
              </a:ext>
            </a:extLst>
          </p:cNvPr>
          <p:cNvSpPr txBox="1"/>
          <p:nvPr/>
        </p:nvSpPr>
        <p:spPr>
          <a:xfrm>
            <a:off x="2689050" y="3932719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3EB987A-7D7B-4DAC-8E3D-9403D2DB04E6}"/>
              </a:ext>
            </a:extLst>
          </p:cNvPr>
          <p:cNvSpPr txBox="1"/>
          <p:nvPr/>
        </p:nvSpPr>
        <p:spPr>
          <a:xfrm>
            <a:off x="1602812" y="4572707"/>
            <a:ext cx="3959788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E5DEEBEB-1484-49A2-A3AD-254F578F96C1}"/>
              </a:ext>
            </a:extLst>
          </p:cNvPr>
          <p:cNvSpPr/>
          <p:nvPr/>
        </p:nvSpPr>
        <p:spPr>
          <a:xfrm>
            <a:off x="3350913" y="4413239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F4C20C7-BC8B-4F8D-96F4-227797EF6301}"/>
              </a:ext>
            </a:extLst>
          </p:cNvPr>
          <p:cNvSpPr txBox="1"/>
          <p:nvPr/>
        </p:nvSpPr>
        <p:spPr>
          <a:xfrm>
            <a:off x="7702831" y="3932719"/>
            <a:ext cx="18001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这里是标题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B128B30A-EC70-4881-9A97-DF3BDED2459D}"/>
              </a:ext>
            </a:extLst>
          </p:cNvPr>
          <p:cNvSpPr txBox="1"/>
          <p:nvPr/>
        </p:nvSpPr>
        <p:spPr>
          <a:xfrm>
            <a:off x="6616593" y="4572707"/>
            <a:ext cx="3959788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这里是一个四项并列的模板，你想介绍这个项目的什么，简单说一说就可以了哦，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是辅助，重点还是你的慷慨激昂！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6A2BE5ED-1873-42A5-A5C6-B6F97F859B6C}"/>
              </a:ext>
            </a:extLst>
          </p:cNvPr>
          <p:cNvSpPr/>
          <p:nvPr/>
        </p:nvSpPr>
        <p:spPr>
          <a:xfrm>
            <a:off x="8364694" y="4413239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44D54549-3342-4C3E-BD93-B432F4F8062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249B9EAD-EFA5-4E7E-B73A-631BF0FCF72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3682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EF9F6673-FBE1-4A16-B5DF-D1E8041CFAF5}"/>
              </a:ext>
            </a:extLst>
          </p:cNvPr>
          <p:cNvSpPr/>
          <p:nvPr/>
        </p:nvSpPr>
        <p:spPr>
          <a:xfrm rot="16200000">
            <a:off x="5278154" y="-94361"/>
            <a:ext cx="4790591" cy="6888697"/>
          </a:xfrm>
          <a:prstGeom prst="roundRect">
            <a:avLst>
              <a:gd name="adj" fmla="val 225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3EB987A-7D7B-4DAC-8E3D-9403D2DB04E6}"/>
              </a:ext>
            </a:extLst>
          </p:cNvPr>
          <p:cNvSpPr txBox="1"/>
          <p:nvPr/>
        </p:nvSpPr>
        <p:spPr>
          <a:xfrm>
            <a:off x="4495800" y="1163516"/>
            <a:ext cx="6372000" cy="4284000"/>
          </a:xfrm>
          <a:prstGeom prst="rect">
            <a:avLst/>
          </a:prstGeom>
          <a:noFill/>
        </p:spPr>
        <p:txBody>
          <a:bodyPr wrap="square" numCol="2" spcCol="36000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这里放你的大段文字哦，前面两页大段文字都变成了四个内容，但是如果你的内容不止是四个内容，或者你不想把大段文字单独展示，而是要整体展示，你就这样放就可以啦。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党然如果你不想像这样段落空行，首行缩进也是没有问题的，一切都依照你的计划哦，好了，接下来的内容都是重复内容了，不用看了哦。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这里放你的大段文字哦，前面两页大段文字都变成了四个内容，但是如果你的内容不止是四个内容，或者你不想把大段文字单独展示，而是要整体展示，你就这样放就可以啦。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endParaRPr lang="en-US" altLang="zh-CN" sz="1600" dirty="0">
              <a:solidFill>
                <a:schemeClr val="bg1"/>
              </a:solidFill>
              <a:latin typeface="+mn-ea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党然如果你不想像这样段落空行，首行缩进也是没有问题的，一切都依照你的计划哦，好了，接下来的内容都是重复内容了，不用看了哦。</a:t>
            </a:r>
            <a:endParaRPr lang="en-US" altLang="zh-CN" sz="16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ECF25C9-85E3-41AF-83ED-2552D857D075}"/>
              </a:ext>
            </a:extLst>
          </p:cNvPr>
          <p:cNvSpPr txBox="1"/>
          <p:nvPr/>
        </p:nvSpPr>
        <p:spPr>
          <a:xfrm>
            <a:off x="1094683" y="4914287"/>
            <a:ext cx="31253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大段文字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标题在这里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362D48D9-BC1D-42FF-8BD6-9627C86CAEA7}"/>
              </a:ext>
            </a:extLst>
          </p:cNvPr>
          <p:cNvSpPr/>
          <p:nvPr/>
        </p:nvSpPr>
        <p:spPr>
          <a:xfrm rot="5400000">
            <a:off x="674584" y="5266922"/>
            <a:ext cx="685803" cy="1081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4DA901D0-2592-45F0-A081-4B22CC22BC0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4.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E46ADC26-C8B9-473E-AAAD-7A50199E5C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18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40430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伍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84980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5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Five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826B7ECC-A951-4DB7-A874-46121C2E69A7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6C2AD7F-678A-4349-8453-F280C08A751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19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0205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4A1E61B0-132B-4E2B-B019-3B6C8C2BF780}"/>
              </a:ext>
            </a:extLst>
          </p:cNvPr>
          <p:cNvSpPr txBox="1"/>
          <p:nvPr/>
        </p:nvSpPr>
        <p:spPr>
          <a:xfrm>
            <a:off x="5416445" y="935868"/>
            <a:ext cx="42382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6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目录</a:t>
            </a:r>
            <a:r>
              <a:rPr lang="en-US" altLang="zh-CN" sz="16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Contents</a:t>
            </a:r>
            <a:endParaRPr lang="zh-CN" altLang="en-US" sz="4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7CCC2FD-1280-49B3-B96D-B2DE4869BC26}"/>
              </a:ext>
            </a:extLst>
          </p:cNvPr>
          <p:cNvGrpSpPr/>
          <p:nvPr/>
        </p:nvGrpSpPr>
        <p:grpSpPr>
          <a:xfrm rot="16200000">
            <a:off x="5683021" y="5478203"/>
            <a:ext cx="152464" cy="391094"/>
            <a:chOff x="5773008" y="1309788"/>
            <a:chExt cx="267576" cy="686373"/>
          </a:xfrm>
          <a:solidFill>
            <a:schemeClr val="accent2"/>
          </a:solidFill>
        </p:grpSpPr>
        <p:sp>
          <p:nvSpPr>
            <p:cNvPr id="40" name="L 形 39">
              <a:extLst>
                <a:ext uri="{FF2B5EF4-FFF2-40B4-BE49-F238E27FC236}">
                  <a16:creationId xmlns:a16="http://schemas.microsoft.com/office/drawing/2014/main" id="{B8CF33BC-A875-43BC-B3E4-4CD402420FC7}"/>
                </a:ext>
              </a:extLst>
            </p:cNvPr>
            <p:cNvSpPr/>
            <p:nvPr/>
          </p:nvSpPr>
          <p:spPr>
            <a:xfrm rot="18900000">
              <a:off x="5773009" y="1309788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L 形 45">
              <a:extLst>
                <a:ext uri="{FF2B5EF4-FFF2-40B4-BE49-F238E27FC236}">
                  <a16:creationId xmlns:a16="http://schemas.microsoft.com/office/drawing/2014/main" id="{E8E53084-9E07-412F-A7EA-C8151170AE7C}"/>
                </a:ext>
              </a:extLst>
            </p:cNvPr>
            <p:cNvSpPr/>
            <p:nvPr/>
          </p:nvSpPr>
          <p:spPr>
            <a:xfrm rot="18900000">
              <a:off x="5773009" y="1519187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L 形 46">
              <a:extLst>
                <a:ext uri="{FF2B5EF4-FFF2-40B4-BE49-F238E27FC236}">
                  <a16:creationId xmlns:a16="http://schemas.microsoft.com/office/drawing/2014/main" id="{645FBDB9-006B-484C-BCFC-758FCA87772B}"/>
                </a:ext>
              </a:extLst>
            </p:cNvPr>
            <p:cNvSpPr/>
            <p:nvPr/>
          </p:nvSpPr>
          <p:spPr>
            <a:xfrm rot="18900000">
              <a:off x="5773008" y="1728586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C15C6BE1-46EA-4F77-AE30-D8A0D43FD18E}"/>
              </a:ext>
            </a:extLst>
          </p:cNvPr>
          <p:cNvSpPr txBox="1"/>
          <p:nvPr/>
        </p:nvSpPr>
        <p:spPr>
          <a:xfrm>
            <a:off x="5439895" y="2654441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25D9012-EF95-4938-99C6-92FA2A49BA9F}"/>
              </a:ext>
            </a:extLst>
          </p:cNvPr>
          <p:cNvSpPr txBox="1"/>
          <p:nvPr/>
        </p:nvSpPr>
        <p:spPr>
          <a:xfrm>
            <a:off x="5954800" y="2765173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504BD829-06B6-4713-804D-C471BE3C2B52}"/>
              </a:ext>
            </a:extLst>
          </p:cNvPr>
          <p:cNvCxnSpPr>
            <a:cxnSpLocks/>
          </p:cNvCxnSpPr>
          <p:nvPr/>
        </p:nvCxnSpPr>
        <p:spPr>
          <a:xfrm>
            <a:off x="5566032" y="3160775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>
            <a:extLst>
              <a:ext uri="{FF2B5EF4-FFF2-40B4-BE49-F238E27FC236}">
                <a16:creationId xmlns:a16="http://schemas.microsoft.com/office/drawing/2014/main" id="{5BF80A7D-FBB6-4CD6-B9A2-87D5CFB6B3A0}"/>
              </a:ext>
            </a:extLst>
          </p:cNvPr>
          <p:cNvSpPr txBox="1"/>
          <p:nvPr/>
        </p:nvSpPr>
        <p:spPr>
          <a:xfrm>
            <a:off x="8359227" y="2654441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DBFF1712-EA65-4F70-8D30-776F9C20A8EB}"/>
              </a:ext>
            </a:extLst>
          </p:cNvPr>
          <p:cNvSpPr txBox="1"/>
          <p:nvPr/>
        </p:nvSpPr>
        <p:spPr>
          <a:xfrm>
            <a:off x="8874132" y="2765173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E10E065-EE3B-4C01-A3F7-70B22247B5B9}"/>
              </a:ext>
            </a:extLst>
          </p:cNvPr>
          <p:cNvCxnSpPr>
            <a:cxnSpLocks/>
          </p:cNvCxnSpPr>
          <p:nvPr/>
        </p:nvCxnSpPr>
        <p:spPr>
          <a:xfrm>
            <a:off x="8485364" y="3160775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:a16="http://schemas.microsoft.com/office/drawing/2014/main" id="{3776914C-5E4B-4190-9AD6-8EACAF383D4E}"/>
              </a:ext>
            </a:extLst>
          </p:cNvPr>
          <p:cNvSpPr txBox="1"/>
          <p:nvPr/>
        </p:nvSpPr>
        <p:spPr>
          <a:xfrm>
            <a:off x="5439895" y="3414863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3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69661282-F51D-442E-A72D-C40B4B8D2E22}"/>
              </a:ext>
            </a:extLst>
          </p:cNvPr>
          <p:cNvSpPr txBox="1"/>
          <p:nvPr/>
        </p:nvSpPr>
        <p:spPr>
          <a:xfrm>
            <a:off x="5954800" y="3525595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8B46C407-922B-428C-AE6D-88A35B28E5A5}"/>
              </a:ext>
            </a:extLst>
          </p:cNvPr>
          <p:cNvCxnSpPr>
            <a:cxnSpLocks/>
          </p:cNvCxnSpPr>
          <p:nvPr/>
        </p:nvCxnSpPr>
        <p:spPr>
          <a:xfrm>
            <a:off x="5566032" y="3921197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:a16="http://schemas.microsoft.com/office/drawing/2014/main" id="{2C5FD1D8-89F6-4789-955C-5FCBFABB7DE6}"/>
              </a:ext>
            </a:extLst>
          </p:cNvPr>
          <p:cNvSpPr txBox="1"/>
          <p:nvPr/>
        </p:nvSpPr>
        <p:spPr>
          <a:xfrm>
            <a:off x="8359227" y="3414863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4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487B1A51-DE5A-4D2A-A2CF-389E1C4ADC50}"/>
              </a:ext>
            </a:extLst>
          </p:cNvPr>
          <p:cNvSpPr txBox="1"/>
          <p:nvPr/>
        </p:nvSpPr>
        <p:spPr>
          <a:xfrm>
            <a:off x="8874132" y="3525595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BF6F28DD-1BCD-47E2-B727-6780E5EDD32D}"/>
              </a:ext>
            </a:extLst>
          </p:cNvPr>
          <p:cNvCxnSpPr>
            <a:cxnSpLocks/>
          </p:cNvCxnSpPr>
          <p:nvPr/>
        </p:nvCxnSpPr>
        <p:spPr>
          <a:xfrm>
            <a:off x="8485364" y="3921197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6106EBA6-1281-49F5-8139-894D8D132CCE}"/>
              </a:ext>
            </a:extLst>
          </p:cNvPr>
          <p:cNvSpPr txBox="1"/>
          <p:nvPr/>
        </p:nvSpPr>
        <p:spPr>
          <a:xfrm>
            <a:off x="5439895" y="4212506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5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593ABC1-3B20-4AD8-8943-5AE9AA59AC8F}"/>
              </a:ext>
            </a:extLst>
          </p:cNvPr>
          <p:cNvSpPr txBox="1"/>
          <p:nvPr/>
        </p:nvSpPr>
        <p:spPr>
          <a:xfrm>
            <a:off x="5954800" y="4323238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91322E57-6F5D-4E0D-926E-C59796430AB7}"/>
              </a:ext>
            </a:extLst>
          </p:cNvPr>
          <p:cNvCxnSpPr>
            <a:cxnSpLocks/>
          </p:cNvCxnSpPr>
          <p:nvPr/>
        </p:nvCxnSpPr>
        <p:spPr>
          <a:xfrm>
            <a:off x="5566032" y="4718840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文本框 50">
            <a:extLst>
              <a:ext uri="{FF2B5EF4-FFF2-40B4-BE49-F238E27FC236}">
                <a16:creationId xmlns:a16="http://schemas.microsoft.com/office/drawing/2014/main" id="{5B89DC28-4FF6-46A2-B5C7-8A56B9E64F7D}"/>
              </a:ext>
            </a:extLst>
          </p:cNvPr>
          <p:cNvSpPr txBox="1"/>
          <p:nvPr/>
        </p:nvSpPr>
        <p:spPr>
          <a:xfrm>
            <a:off x="8359227" y="4212506"/>
            <a:ext cx="73957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2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</a:t>
            </a:r>
            <a:endParaRPr lang="zh-CN" altLang="en-US" sz="3200" b="1" i="1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B6567C93-8F82-486D-B567-AA26D8B01F9B}"/>
              </a:ext>
            </a:extLst>
          </p:cNvPr>
          <p:cNvSpPr txBox="1"/>
          <p:nvPr/>
        </p:nvSpPr>
        <p:spPr>
          <a:xfrm>
            <a:off x="8874132" y="4323238"/>
            <a:ext cx="2303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在此输入你的标题</a:t>
            </a:r>
          </a:p>
        </p:txBody>
      </p: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03B91F03-E6AA-4757-97B5-35AC45E434EA}"/>
              </a:ext>
            </a:extLst>
          </p:cNvPr>
          <p:cNvCxnSpPr>
            <a:cxnSpLocks/>
          </p:cNvCxnSpPr>
          <p:nvPr/>
        </p:nvCxnSpPr>
        <p:spPr>
          <a:xfrm>
            <a:off x="8485364" y="4718840"/>
            <a:ext cx="2557744" cy="0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id="{5D9F0630-9998-493C-B9E8-0BB381E21BBF}"/>
              </a:ext>
            </a:extLst>
          </p:cNvPr>
          <p:cNvSpPr/>
          <p:nvPr/>
        </p:nvSpPr>
        <p:spPr>
          <a:xfrm>
            <a:off x="5566032" y="2032000"/>
            <a:ext cx="529968" cy="63233"/>
          </a:xfrm>
          <a:prstGeom prst="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0569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A0E1AC7D-B7A7-47DB-A39B-5F203815F003}"/>
              </a:ext>
            </a:extLst>
          </p:cNvPr>
          <p:cNvSpPr/>
          <p:nvPr/>
        </p:nvSpPr>
        <p:spPr>
          <a:xfrm>
            <a:off x="8140006" y="1043598"/>
            <a:ext cx="2987489" cy="46846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13E5D479-0A45-47E0-B061-38763A9D96D2}"/>
              </a:ext>
            </a:extLst>
          </p:cNvPr>
          <p:cNvSpPr/>
          <p:nvPr/>
        </p:nvSpPr>
        <p:spPr>
          <a:xfrm>
            <a:off x="907357" y="4804819"/>
            <a:ext cx="7232649" cy="93531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32F4FE3F-35AD-4B4F-8A8F-B9832700C748}"/>
              </a:ext>
            </a:extLst>
          </p:cNvPr>
          <p:cNvSpPr/>
          <p:nvPr/>
        </p:nvSpPr>
        <p:spPr>
          <a:xfrm>
            <a:off x="8139834" y="4804819"/>
            <a:ext cx="2987489" cy="93531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3AD1D870-408E-4187-BB82-96CC5F5DF4C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2946570"/>
              </p:ext>
            </p:extLst>
          </p:nvPr>
        </p:nvGraphicFramePr>
        <p:xfrm>
          <a:off x="907185" y="929090"/>
          <a:ext cx="7081115" cy="3875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34" name="组合 33">
            <a:extLst>
              <a:ext uri="{FF2B5EF4-FFF2-40B4-BE49-F238E27FC236}">
                <a16:creationId xmlns:a16="http://schemas.microsoft.com/office/drawing/2014/main" id="{CD6BB131-66F8-428D-9388-E4715A749556}"/>
              </a:ext>
            </a:extLst>
          </p:cNvPr>
          <p:cNvGrpSpPr/>
          <p:nvPr/>
        </p:nvGrpSpPr>
        <p:grpSpPr>
          <a:xfrm>
            <a:off x="8364933" y="1284667"/>
            <a:ext cx="273035" cy="273035"/>
            <a:chOff x="4229486" y="-842012"/>
            <a:chExt cx="168244" cy="16824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DF7D70F-D996-402C-9C07-F18226C45CAA}"/>
                </a:ext>
              </a:extLst>
            </p:cNvPr>
            <p:cNvSpPr/>
            <p:nvPr/>
          </p:nvSpPr>
          <p:spPr>
            <a:xfrm>
              <a:off x="4229486" y="-842012"/>
              <a:ext cx="168244" cy="168244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A5A71A3-7392-4A90-8DD6-25F5A32E185B}"/>
                </a:ext>
              </a:extLst>
            </p:cNvPr>
            <p:cNvGrpSpPr/>
            <p:nvPr/>
          </p:nvGrpSpPr>
          <p:grpSpPr>
            <a:xfrm>
              <a:off x="4277608" y="-775628"/>
              <a:ext cx="72000" cy="35477"/>
              <a:chOff x="4269048" y="-785949"/>
              <a:chExt cx="72000" cy="35477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3F7D3C81-D862-43E3-BCBE-D2048A9C859C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4269048" y="-785949"/>
                <a:ext cx="72000" cy="0"/>
              </a:xfrm>
              <a:prstGeom prst="line">
                <a:avLst/>
              </a:prstGeom>
              <a:ln w="31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E6ED5167-8DE2-4957-9201-61A3C872C992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 flipV="1">
                <a:off x="4269048" y="-750472"/>
                <a:ext cx="72000" cy="0"/>
              </a:xfrm>
              <a:prstGeom prst="line">
                <a:avLst/>
              </a:prstGeom>
              <a:ln w="31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8" name="文本框 77">
            <a:extLst>
              <a:ext uri="{FF2B5EF4-FFF2-40B4-BE49-F238E27FC236}">
                <a16:creationId xmlns:a16="http://schemas.microsoft.com/office/drawing/2014/main" id="{A3075A4D-3190-40C8-B283-7000F6E87867}"/>
              </a:ext>
            </a:extLst>
          </p:cNvPr>
          <p:cNvSpPr txBox="1"/>
          <p:nvPr/>
        </p:nvSpPr>
        <p:spPr>
          <a:xfrm>
            <a:off x="8246953" y="1739381"/>
            <a:ext cx="2054918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图表标题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95FC596B-8D32-4BC2-870F-31535932336B}"/>
              </a:ext>
            </a:extLst>
          </p:cNvPr>
          <p:cNvSpPr txBox="1"/>
          <p:nvPr/>
        </p:nvSpPr>
        <p:spPr>
          <a:xfrm>
            <a:off x="8246953" y="2269711"/>
            <a:ext cx="2728836" cy="22699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这里是对你的整个图表进行解析的哦，一定要好好的写着一段文字，因为你也看到了，你也只能在这里写文字哈哈哈，但是也不要写太多哦，精炼一点。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58B1A39-58EA-47FC-8AAB-02517AAACDDE}"/>
              </a:ext>
            </a:extLst>
          </p:cNvPr>
          <p:cNvSpPr/>
          <p:nvPr/>
        </p:nvSpPr>
        <p:spPr>
          <a:xfrm>
            <a:off x="1505024" y="5147953"/>
            <a:ext cx="280039" cy="280039"/>
          </a:xfrm>
          <a:prstGeom prst="rect">
            <a:avLst/>
          </a:prstGeom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>
            <a:extLst>
              <a:ext uri="{FF2B5EF4-FFF2-40B4-BE49-F238E27FC236}">
                <a16:creationId xmlns:a16="http://schemas.microsoft.com/office/drawing/2014/main" id="{66BA7C9E-F8C2-4254-B40D-2376F7EE0834}"/>
              </a:ext>
            </a:extLst>
          </p:cNvPr>
          <p:cNvSpPr/>
          <p:nvPr/>
        </p:nvSpPr>
        <p:spPr>
          <a:xfrm>
            <a:off x="3676788" y="5132457"/>
            <a:ext cx="280039" cy="280039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>
            <a:extLst>
              <a:ext uri="{FF2B5EF4-FFF2-40B4-BE49-F238E27FC236}">
                <a16:creationId xmlns:a16="http://schemas.microsoft.com/office/drawing/2014/main" id="{25797188-4D37-493C-AED8-2A475AE7D666}"/>
              </a:ext>
            </a:extLst>
          </p:cNvPr>
          <p:cNvSpPr/>
          <p:nvPr/>
        </p:nvSpPr>
        <p:spPr>
          <a:xfrm>
            <a:off x="5848553" y="5132457"/>
            <a:ext cx="280039" cy="280039"/>
          </a:xfrm>
          <a:prstGeom prst="rect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6F08D30-BEF6-4E4F-B61F-0E1F966E9B01}"/>
              </a:ext>
            </a:extLst>
          </p:cNvPr>
          <p:cNvSpPr txBox="1"/>
          <p:nvPr/>
        </p:nvSpPr>
        <p:spPr>
          <a:xfrm>
            <a:off x="1792306" y="5087917"/>
            <a:ext cx="1180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系列一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FB3BBE43-4ECE-4348-8693-4B4B4C41A00F}"/>
              </a:ext>
            </a:extLst>
          </p:cNvPr>
          <p:cNvSpPr txBox="1"/>
          <p:nvPr/>
        </p:nvSpPr>
        <p:spPr>
          <a:xfrm>
            <a:off x="3969235" y="5087917"/>
            <a:ext cx="1180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系列二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D0BF9688-EC79-43CF-9814-FFA9F4F32293}"/>
              </a:ext>
            </a:extLst>
          </p:cNvPr>
          <p:cNvSpPr txBox="1"/>
          <p:nvPr/>
        </p:nvSpPr>
        <p:spPr>
          <a:xfrm>
            <a:off x="6146163" y="5087917"/>
            <a:ext cx="1180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系列三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737BBCB0-E2EB-493F-9E3E-C168E4A86B1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5.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36F8ACED-362D-4149-8A03-03443873C5C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89763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>
            <a:extLst>
              <a:ext uri="{FF2B5EF4-FFF2-40B4-BE49-F238E27FC236}">
                <a16:creationId xmlns:a16="http://schemas.microsoft.com/office/drawing/2014/main" id="{0030EFAC-2A53-453E-851B-8AEF1D9CFD32}"/>
              </a:ext>
            </a:extLst>
          </p:cNvPr>
          <p:cNvSpPr/>
          <p:nvPr/>
        </p:nvSpPr>
        <p:spPr>
          <a:xfrm>
            <a:off x="3958346" y="1127454"/>
            <a:ext cx="4718160" cy="471816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D6BB131-66F8-428D-9388-E4715A749556}"/>
              </a:ext>
            </a:extLst>
          </p:cNvPr>
          <p:cNvGrpSpPr/>
          <p:nvPr/>
        </p:nvGrpSpPr>
        <p:grpSpPr>
          <a:xfrm>
            <a:off x="8428433" y="1208467"/>
            <a:ext cx="273035" cy="273035"/>
            <a:chOff x="4229486" y="-842012"/>
            <a:chExt cx="168244" cy="168244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2DF7D70F-D996-402C-9C07-F18226C45CAA}"/>
                </a:ext>
              </a:extLst>
            </p:cNvPr>
            <p:cNvSpPr/>
            <p:nvPr/>
          </p:nvSpPr>
          <p:spPr>
            <a:xfrm>
              <a:off x="4229486" y="-842012"/>
              <a:ext cx="168244" cy="168244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8A5A71A3-7392-4A90-8DD6-25F5A32E185B}"/>
                </a:ext>
              </a:extLst>
            </p:cNvPr>
            <p:cNvGrpSpPr/>
            <p:nvPr/>
          </p:nvGrpSpPr>
          <p:grpSpPr>
            <a:xfrm>
              <a:off x="4277608" y="-775628"/>
              <a:ext cx="72000" cy="35477"/>
              <a:chOff x="4269048" y="-785949"/>
              <a:chExt cx="72000" cy="35477"/>
            </a:xfrm>
          </p:grpSpPr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3F7D3C81-D862-43E3-BCBE-D2048A9C859C}"/>
                  </a:ext>
                </a:extLst>
              </p:cNvPr>
              <p:cNvCxnSpPr>
                <a:cxnSpLocks/>
              </p:cNvCxnSpPr>
              <p:nvPr/>
            </p:nvCxnSpPr>
            <p:spPr>
              <a:xfrm rot="1800000">
                <a:off x="4269048" y="-785949"/>
                <a:ext cx="72000" cy="0"/>
              </a:xfrm>
              <a:prstGeom prst="line">
                <a:avLst/>
              </a:prstGeom>
              <a:ln w="31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E6ED5167-8DE2-4957-9201-61A3C872C992}"/>
                  </a:ext>
                </a:extLst>
              </p:cNvPr>
              <p:cNvCxnSpPr>
                <a:cxnSpLocks/>
              </p:cNvCxnSpPr>
              <p:nvPr/>
            </p:nvCxnSpPr>
            <p:spPr>
              <a:xfrm rot="19800000" flipV="1">
                <a:off x="4269048" y="-750472"/>
                <a:ext cx="72000" cy="0"/>
              </a:xfrm>
              <a:prstGeom prst="line">
                <a:avLst/>
              </a:prstGeom>
              <a:ln w="3175" cap="rnd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A0E1AC7D-B7A7-47DB-A39B-5F203815F003}"/>
              </a:ext>
            </a:extLst>
          </p:cNvPr>
          <p:cNvSpPr/>
          <p:nvPr/>
        </p:nvSpPr>
        <p:spPr>
          <a:xfrm>
            <a:off x="826795" y="878494"/>
            <a:ext cx="3575321" cy="4967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A3075A4D-3190-40C8-B283-7000F6E87867}"/>
              </a:ext>
            </a:extLst>
          </p:cNvPr>
          <p:cNvSpPr txBox="1"/>
          <p:nvPr/>
        </p:nvSpPr>
        <p:spPr>
          <a:xfrm>
            <a:off x="971413" y="1460443"/>
            <a:ext cx="245925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图表标题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95FC596B-8D32-4BC2-870F-31535932336B}"/>
              </a:ext>
            </a:extLst>
          </p:cNvPr>
          <p:cNvSpPr txBox="1"/>
          <p:nvPr/>
        </p:nvSpPr>
        <p:spPr>
          <a:xfrm>
            <a:off x="971413" y="2282633"/>
            <a:ext cx="3265774" cy="263931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对你的整个图格进行解析的哦，一定要好好的写着一段文字，因为你也看到了，你也只能在这里写文字哈哈哈，但是也不要写太多哦，精炼一点。下面有一个小的标志，就是怕写不满这个框用来收尾的哈哈哈。</a:t>
            </a: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9D625D40-4D11-4910-9551-B8DAB130E7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883602"/>
              </p:ext>
            </p:extLst>
          </p:nvPr>
        </p:nvGraphicFramePr>
        <p:xfrm>
          <a:off x="4402116" y="878498"/>
          <a:ext cx="6982380" cy="496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3730">
                  <a:extLst>
                    <a:ext uri="{9D8B030D-6E8A-4147-A177-3AD203B41FA5}">
                      <a16:colId xmlns:a16="http://schemas.microsoft.com/office/drawing/2014/main" val="1167585106"/>
                    </a:ext>
                  </a:extLst>
                </a:gridCol>
                <a:gridCol w="1163730">
                  <a:extLst>
                    <a:ext uri="{9D8B030D-6E8A-4147-A177-3AD203B41FA5}">
                      <a16:colId xmlns:a16="http://schemas.microsoft.com/office/drawing/2014/main" val="551336535"/>
                    </a:ext>
                  </a:extLst>
                </a:gridCol>
                <a:gridCol w="1163730">
                  <a:extLst>
                    <a:ext uri="{9D8B030D-6E8A-4147-A177-3AD203B41FA5}">
                      <a16:colId xmlns:a16="http://schemas.microsoft.com/office/drawing/2014/main" val="2931085543"/>
                    </a:ext>
                  </a:extLst>
                </a:gridCol>
                <a:gridCol w="1163730">
                  <a:extLst>
                    <a:ext uri="{9D8B030D-6E8A-4147-A177-3AD203B41FA5}">
                      <a16:colId xmlns:a16="http://schemas.microsoft.com/office/drawing/2014/main" val="3837228254"/>
                    </a:ext>
                  </a:extLst>
                </a:gridCol>
                <a:gridCol w="1163730">
                  <a:extLst>
                    <a:ext uri="{9D8B030D-6E8A-4147-A177-3AD203B41FA5}">
                      <a16:colId xmlns:a16="http://schemas.microsoft.com/office/drawing/2014/main" val="704898349"/>
                    </a:ext>
                  </a:extLst>
                </a:gridCol>
                <a:gridCol w="1163730">
                  <a:extLst>
                    <a:ext uri="{9D8B030D-6E8A-4147-A177-3AD203B41FA5}">
                      <a16:colId xmlns:a16="http://schemas.microsoft.com/office/drawing/2014/main" val="1248868999"/>
                    </a:ext>
                  </a:extLst>
                </a:gridCol>
              </a:tblGrid>
              <a:tr h="4967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509899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7943090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3350835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5140777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254759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0222441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685980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2902213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3867591"/>
                  </a:ext>
                </a:extLst>
              </a:tr>
              <a:tr h="49671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8887903"/>
                  </a:ext>
                </a:extLst>
              </a:tr>
            </a:tbl>
          </a:graphicData>
        </a:graphic>
      </p:graphicFrame>
      <p:grpSp>
        <p:nvGrpSpPr>
          <p:cNvPr id="52" name="组合 51">
            <a:extLst>
              <a:ext uri="{FF2B5EF4-FFF2-40B4-BE49-F238E27FC236}">
                <a16:creationId xmlns:a16="http://schemas.microsoft.com/office/drawing/2014/main" id="{C596D1EC-C63F-4CB8-93E9-0FD035613A3D}"/>
              </a:ext>
            </a:extLst>
          </p:cNvPr>
          <p:cNvGrpSpPr/>
          <p:nvPr/>
        </p:nvGrpSpPr>
        <p:grpSpPr>
          <a:xfrm rot="16200000">
            <a:off x="1170184" y="5168279"/>
            <a:ext cx="196939" cy="505182"/>
            <a:chOff x="5773008" y="1309788"/>
            <a:chExt cx="267576" cy="686373"/>
          </a:xfrm>
          <a:solidFill>
            <a:schemeClr val="bg2"/>
          </a:solidFill>
        </p:grpSpPr>
        <p:sp>
          <p:nvSpPr>
            <p:cNvPr id="54" name="L 形 53">
              <a:extLst>
                <a:ext uri="{FF2B5EF4-FFF2-40B4-BE49-F238E27FC236}">
                  <a16:creationId xmlns:a16="http://schemas.microsoft.com/office/drawing/2014/main" id="{B90C6C89-F9FE-4056-A7F3-5AC0B5BEF34C}"/>
                </a:ext>
              </a:extLst>
            </p:cNvPr>
            <p:cNvSpPr/>
            <p:nvPr/>
          </p:nvSpPr>
          <p:spPr>
            <a:xfrm rot="18900000">
              <a:off x="5773009" y="1309788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L 形 54">
              <a:extLst>
                <a:ext uri="{FF2B5EF4-FFF2-40B4-BE49-F238E27FC236}">
                  <a16:creationId xmlns:a16="http://schemas.microsoft.com/office/drawing/2014/main" id="{A907C2A3-AD27-45F5-BD2D-4F118667CFD5}"/>
                </a:ext>
              </a:extLst>
            </p:cNvPr>
            <p:cNvSpPr/>
            <p:nvPr/>
          </p:nvSpPr>
          <p:spPr>
            <a:xfrm rot="18900000">
              <a:off x="5773009" y="1519187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L 形 55">
              <a:extLst>
                <a:ext uri="{FF2B5EF4-FFF2-40B4-BE49-F238E27FC236}">
                  <a16:creationId xmlns:a16="http://schemas.microsoft.com/office/drawing/2014/main" id="{F4927861-F343-4102-BEAC-772AF5A9C308}"/>
                </a:ext>
              </a:extLst>
            </p:cNvPr>
            <p:cNvSpPr/>
            <p:nvPr/>
          </p:nvSpPr>
          <p:spPr>
            <a:xfrm rot="18900000">
              <a:off x="5773008" y="1728586"/>
              <a:ext cx="267575" cy="267575"/>
            </a:xfrm>
            <a:prstGeom prst="corner">
              <a:avLst>
                <a:gd name="adj1" fmla="val 19000"/>
                <a:gd name="adj2" fmla="val 19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694EE860-D074-4AC4-8BD0-D8F08009B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5.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55C9120-8659-4471-87B5-CEB7109B90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103276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椭圆 72">
            <a:extLst>
              <a:ext uri="{FF2B5EF4-FFF2-40B4-BE49-F238E27FC236}">
                <a16:creationId xmlns:a16="http://schemas.microsoft.com/office/drawing/2014/main" id="{0030EFAC-2A53-453E-851B-8AEF1D9CFD32}"/>
              </a:ext>
            </a:extLst>
          </p:cNvPr>
          <p:cNvSpPr/>
          <p:nvPr/>
        </p:nvSpPr>
        <p:spPr>
          <a:xfrm>
            <a:off x="4021846" y="1203654"/>
            <a:ext cx="4718160" cy="4718160"/>
          </a:xfrm>
          <a:prstGeom prst="ellipse">
            <a:avLst/>
          </a:prstGeom>
          <a:noFill/>
          <a:ln>
            <a:solidFill>
              <a:schemeClr val="accent2">
                <a:lumMod val="60000"/>
                <a:lumOff val="4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4EC3EF9A-7EEE-4A41-BC58-FC6EE04D49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70671208"/>
              </p:ext>
            </p:extLst>
          </p:nvPr>
        </p:nvGraphicFramePr>
        <p:xfrm>
          <a:off x="1262144" y="975349"/>
          <a:ext cx="3390732" cy="2260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6" name="图表 45">
            <a:extLst>
              <a:ext uri="{FF2B5EF4-FFF2-40B4-BE49-F238E27FC236}">
                <a16:creationId xmlns:a16="http://schemas.microsoft.com/office/drawing/2014/main" id="{5B0BA0BB-B657-4195-9C8B-B9F05109C9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3980943"/>
              </p:ext>
            </p:extLst>
          </p:nvPr>
        </p:nvGraphicFramePr>
        <p:xfrm>
          <a:off x="1262144" y="3526868"/>
          <a:ext cx="3390732" cy="2260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id="{CC13E958-473F-4E08-95C9-E7FC627A5324}"/>
              </a:ext>
            </a:extLst>
          </p:cNvPr>
          <p:cNvSpPr/>
          <p:nvPr/>
        </p:nvSpPr>
        <p:spPr>
          <a:xfrm>
            <a:off x="967683" y="812800"/>
            <a:ext cx="7173017" cy="510557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04368B9-D37F-4C31-AFA8-AB4C20B0366B}"/>
              </a:ext>
            </a:extLst>
          </p:cNvPr>
          <p:cNvSpPr txBox="1"/>
          <p:nvPr/>
        </p:nvSpPr>
        <p:spPr>
          <a:xfrm>
            <a:off x="4762499" y="944563"/>
            <a:ext cx="173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图表标题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37742C6-A994-4D03-A1C2-E9622DE9839A}"/>
              </a:ext>
            </a:extLst>
          </p:cNvPr>
          <p:cNvSpPr txBox="1"/>
          <p:nvPr/>
        </p:nvSpPr>
        <p:spPr>
          <a:xfrm>
            <a:off x="4762499" y="1528367"/>
            <a:ext cx="3188235" cy="1346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这里的内容是对左边图表的简单说明，主要说明这个图表独有的特点，可以不按照一段话来写，使用项目符号是不错的选择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EAFDD4D5-49E9-414F-8CEB-C56B49351428}"/>
              </a:ext>
            </a:extLst>
          </p:cNvPr>
          <p:cNvSpPr/>
          <p:nvPr/>
        </p:nvSpPr>
        <p:spPr>
          <a:xfrm>
            <a:off x="4864769" y="1475031"/>
            <a:ext cx="28667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66F9A58-5C71-4E60-9BAF-AE56803692A3}"/>
              </a:ext>
            </a:extLst>
          </p:cNvPr>
          <p:cNvSpPr txBox="1"/>
          <p:nvPr/>
        </p:nvSpPr>
        <p:spPr>
          <a:xfrm>
            <a:off x="4762499" y="3692627"/>
            <a:ext cx="173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图表标题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7294C5B-59F7-4034-B938-9D800178B7C9}"/>
              </a:ext>
            </a:extLst>
          </p:cNvPr>
          <p:cNvSpPr txBox="1"/>
          <p:nvPr/>
        </p:nvSpPr>
        <p:spPr>
          <a:xfrm>
            <a:off x="4762499" y="4276431"/>
            <a:ext cx="3188235" cy="1351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/>
              <a:t>这里的内容是对左边图表的简单说明，主要说明这个图表独有的特点，可以不按照一段话来写，使用项目符号是不错的选择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13F68374-2EB7-495E-806C-AD56BF2535A2}"/>
              </a:ext>
            </a:extLst>
          </p:cNvPr>
          <p:cNvSpPr/>
          <p:nvPr/>
        </p:nvSpPr>
        <p:spPr>
          <a:xfrm>
            <a:off x="4864769" y="4223095"/>
            <a:ext cx="28667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FDD35014-F426-49A2-932B-49AE39206D6E}"/>
              </a:ext>
            </a:extLst>
          </p:cNvPr>
          <p:cNvSpPr/>
          <p:nvPr/>
        </p:nvSpPr>
        <p:spPr>
          <a:xfrm>
            <a:off x="8250323" y="812800"/>
            <a:ext cx="3004172" cy="5105576"/>
          </a:xfrm>
          <a:prstGeom prst="rect">
            <a:avLst/>
          </a:prstGeom>
          <a:solidFill>
            <a:schemeClr val="accent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003B361C-43A4-4A6E-8325-77AB0F3996BE}"/>
              </a:ext>
            </a:extLst>
          </p:cNvPr>
          <p:cNvSpPr txBox="1"/>
          <p:nvPr/>
        </p:nvSpPr>
        <p:spPr>
          <a:xfrm>
            <a:off x="8882459" y="944563"/>
            <a:ext cx="1739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图表对比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705C96A-1AB2-4523-96B2-A57E2B5384B6}"/>
              </a:ext>
            </a:extLst>
          </p:cNvPr>
          <p:cNvSpPr txBox="1"/>
          <p:nvPr/>
        </p:nvSpPr>
        <p:spPr>
          <a:xfrm>
            <a:off x="8359094" y="1528367"/>
            <a:ext cx="2810369" cy="4227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这里的内容主要是对图表进行对比解析哦，所以它重点放在了对比。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例如，可以看出，左边的两个图表中，哪两个内容的占比基本相同，这说明了什么样的发展方向</a:t>
            </a:r>
            <a:endParaRPr lang="en-US" altLang="zh-CN" dirty="0">
              <a:solidFill>
                <a:schemeClr val="bg1"/>
              </a:solidFill>
            </a:endParaRPr>
          </a:p>
          <a:p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而在第一张图中，哪一个比重最大，但在第二张图中，却是这个最大，所以表明了另一个发展方向。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E5359015-5743-4CCB-8189-CB25EDDD05E7}"/>
              </a:ext>
            </a:extLst>
          </p:cNvPr>
          <p:cNvSpPr/>
          <p:nvPr/>
        </p:nvSpPr>
        <p:spPr>
          <a:xfrm>
            <a:off x="9610642" y="1426906"/>
            <a:ext cx="286670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AB917FD-717E-4E79-8198-8AE979B67CF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5.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A282724F-3628-46A5-A591-8D0DEF7078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22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76726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陆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7366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Six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75F5B9B0-0908-4D68-866A-292024A2B565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00840FD-44B9-40D1-8953-308A71FA74F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44348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996EC0E0-BF28-4EFB-8FC1-F3AC7E80EF5D}"/>
              </a:ext>
            </a:extLst>
          </p:cNvPr>
          <p:cNvSpPr txBox="1"/>
          <p:nvPr/>
        </p:nvSpPr>
        <p:spPr>
          <a:xfrm>
            <a:off x="733028" y="4035113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2" name="íśļîde">
            <a:extLst>
              <a:ext uri="{FF2B5EF4-FFF2-40B4-BE49-F238E27FC236}">
                <a16:creationId xmlns:a16="http://schemas.microsoft.com/office/drawing/2014/main" id="{93D92098-CA1E-42B5-A1A0-4EDE61417358}"/>
              </a:ext>
            </a:extLst>
          </p:cNvPr>
          <p:cNvSpPr/>
          <p:nvPr/>
        </p:nvSpPr>
        <p:spPr bwMode="auto">
          <a:xfrm>
            <a:off x="5197302" y="1811407"/>
            <a:ext cx="1800398" cy="1801630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EE97B97-A3D1-43D0-9559-B702EDB6B225}"/>
              </a:ext>
            </a:extLst>
          </p:cNvPr>
          <p:cNvSpPr/>
          <p:nvPr/>
        </p:nvSpPr>
        <p:spPr>
          <a:xfrm>
            <a:off x="5170905" y="3447154"/>
            <a:ext cx="1854201" cy="306367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100000"/>
                  </a:schemeClr>
                </a:gs>
                <a:gs pos="13000">
                  <a:schemeClr val="accent1">
                    <a:alpha val="0"/>
                  </a:schemeClr>
                </a:gs>
                <a:gs pos="90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0B42F027-ABF6-40D2-86B2-125B15E4C6EB}"/>
              </a:ext>
            </a:extLst>
          </p:cNvPr>
          <p:cNvSpPr/>
          <p:nvPr/>
        </p:nvSpPr>
        <p:spPr>
          <a:xfrm>
            <a:off x="3349881" y="3151400"/>
            <a:ext cx="5496250" cy="90814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100000"/>
                  </a:schemeClr>
                </a:gs>
                <a:gs pos="64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29F8294-3A31-48D5-9C96-A37C24F17602}"/>
              </a:ext>
            </a:extLst>
          </p:cNvPr>
          <p:cNvSpPr/>
          <p:nvPr/>
        </p:nvSpPr>
        <p:spPr>
          <a:xfrm>
            <a:off x="1267079" y="2820722"/>
            <a:ext cx="9661854" cy="159642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alpha val="0"/>
                    <a:lumMod val="100000"/>
                  </a:schemeClr>
                </a:gs>
                <a:gs pos="64000">
                  <a:schemeClr val="accent1"/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69D8E920-FD27-4C80-A077-BC7AD4EDE9B8}"/>
              </a:ext>
            </a:extLst>
          </p:cNvPr>
          <p:cNvSpPr/>
          <p:nvPr/>
        </p:nvSpPr>
        <p:spPr>
          <a:xfrm>
            <a:off x="1276704" y="3675799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DC85EDCB-F075-4A28-8A88-0E08A65B35AC}"/>
              </a:ext>
            </a:extLst>
          </p:cNvPr>
          <p:cNvSpPr/>
          <p:nvPr/>
        </p:nvSpPr>
        <p:spPr>
          <a:xfrm>
            <a:off x="10759336" y="3675799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C9F5475A-858D-4791-939E-20C2D9AE1BFA}"/>
              </a:ext>
            </a:extLst>
          </p:cNvPr>
          <p:cNvSpPr/>
          <p:nvPr/>
        </p:nvSpPr>
        <p:spPr>
          <a:xfrm>
            <a:off x="2679343" y="2940545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EEB6D4A4-35BD-480E-8B2A-E640875442DA}"/>
              </a:ext>
            </a:extLst>
          </p:cNvPr>
          <p:cNvSpPr/>
          <p:nvPr/>
        </p:nvSpPr>
        <p:spPr>
          <a:xfrm>
            <a:off x="3647362" y="4235600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726D2417-A625-4DB6-A000-FD6A8179F4B7}"/>
              </a:ext>
            </a:extLst>
          </p:cNvPr>
          <p:cNvSpPr/>
          <p:nvPr/>
        </p:nvSpPr>
        <p:spPr>
          <a:xfrm>
            <a:off x="6018020" y="4326846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8EAFB769-E1F0-4B19-8A28-6F51D4BCAF9A}"/>
              </a:ext>
            </a:extLst>
          </p:cNvPr>
          <p:cNvSpPr/>
          <p:nvPr/>
        </p:nvSpPr>
        <p:spPr>
          <a:xfrm>
            <a:off x="8388678" y="4215121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>
            <a:extLst>
              <a:ext uri="{FF2B5EF4-FFF2-40B4-BE49-F238E27FC236}">
                <a16:creationId xmlns:a16="http://schemas.microsoft.com/office/drawing/2014/main" id="{8D221D90-BB1B-4543-AB6C-A769E43CF40C}"/>
              </a:ext>
            </a:extLst>
          </p:cNvPr>
          <p:cNvSpPr/>
          <p:nvPr/>
        </p:nvSpPr>
        <p:spPr>
          <a:xfrm>
            <a:off x="9407499" y="2965944"/>
            <a:ext cx="192505" cy="19250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9EA32DF6-698D-45D1-886A-F17909F149E4}"/>
              </a:ext>
            </a:extLst>
          </p:cNvPr>
          <p:cNvSpPr txBox="1"/>
          <p:nvPr/>
        </p:nvSpPr>
        <p:spPr>
          <a:xfrm>
            <a:off x="3026296" y="4564188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A40A0C4E-02F3-42FE-8388-886475B62C54}"/>
              </a:ext>
            </a:extLst>
          </p:cNvPr>
          <p:cNvSpPr txBox="1"/>
          <p:nvPr/>
        </p:nvSpPr>
        <p:spPr>
          <a:xfrm>
            <a:off x="7814550" y="4619313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E5AF4FBA-C6FD-4C80-A313-C95889301AB6}"/>
              </a:ext>
            </a:extLst>
          </p:cNvPr>
          <p:cNvSpPr txBox="1"/>
          <p:nvPr/>
        </p:nvSpPr>
        <p:spPr>
          <a:xfrm>
            <a:off x="5461588" y="4644713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EFE1AF40-B7DC-471F-BE1B-84EAD4F74942}"/>
              </a:ext>
            </a:extLst>
          </p:cNvPr>
          <p:cNvSpPr txBox="1"/>
          <p:nvPr/>
        </p:nvSpPr>
        <p:spPr>
          <a:xfrm>
            <a:off x="10260765" y="4035113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81C23274-8E37-4CB4-B852-95A99B465EDA}"/>
              </a:ext>
            </a:extLst>
          </p:cNvPr>
          <p:cNvSpPr txBox="1"/>
          <p:nvPr/>
        </p:nvSpPr>
        <p:spPr>
          <a:xfrm>
            <a:off x="9871252" y="1719731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D9D18647-6E66-4482-913D-81F1146D171B}"/>
              </a:ext>
            </a:extLst>
          </p:cNvPr>
          <p:cNvSpPr txBox="1"/>
          <p:nvPr/>
        </p:nvSpPr>
        <p:spPr>
          <a:xfrm>
            <a:off x="1517906" y="1700276"/>
            <a:ext cx="12938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20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ABBDEC74-6FB1-4EA7-996E-F877FBCA41D8}"/>
              </a:ext>
            </a:extLst>
          </p:cNvPr>
          <p:cNvSpPr txBox="1"/>
          <p:nvPr/>
        </p:nvSpPr>
        <p:spPr>
          <a:xfrm>
            <a:off x="944925" y="2045502"/>
            <a:ext cx="2468887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27AA750-BF87-4F41-B368-2CF7714A19BD}"/>
              </a:ext>
            </a:extLst>
          </p:cNvPr>
          <p:cNvSpPr txBox="1"/>
          <p:nvPr/>
        </p:nvSpPr>
        <p:spPr>
          <a:xfrm>
            <a:off x="4457700" y="798433"/>
            <a:ext cx="3289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时间轴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E9D4ABD6-3985-45D1-8137-47D0AF26BC89}"/>
              </a:ext>
            </a:extLst>
          </p:cNvPr>
          <p:cNvSpPr/>
          <p:nvPr/>
        </p:nvSpPr>
        <p:spPr>
          <a:xfrm>
            <a:off x="5862609" y="1408871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5EB48E6C-EE89-429A-96E3-3F91FD2131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6.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10BE684F-45BB-4825-BC62-581DFDC928D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24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626B38C6-29C3-47DD-B886-DAA6F0D2011E}"/>
              </a:ext>
            </a:extLst>
          </p:cNvPr>
          <p:cNvSpPr txBox="1"/>
          <p:nvPr/>
        </p:nvSpPr>
        <p:spPr>
          <a:xfrm>
            <a:off x="9306464" y="2045502"/>
            <a:ext cx="2468887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709EB978-B715-45EA-BCC5-F4B51049011E}"/>
              </a:ext>
            </a:extLst>
          </p:cNvPr>
          <p:cNvSpPr txBox="1"/>
          <p:nvPr/>
        </p:nvSpPr>
        <p:spPr>
          <a:xfrm>
            <a:off x="662351" y="4435223"/>
            <a:ext cx="1455208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B649B337-E34F-409D-95BC-1B5F674239D1}"/>
              </a:ext>
            </a:extLst>
          </p:cNvPr>
          <p:cNvSpPr txBox="1"/>
          <p:nvPr/>
        </p:nvSpPr>
        <p:spPr>
          <a:xfrm>
            <a:off x="10195361" y="4435223"/>
            <a:ext cx="1455208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4AADB30E-DD74-44CD-BA28-57E6D182C05F}"/>
              </a:ext>
            </a:extLst>
          </p:cNvPr>
          <p:cNvSpPr txBox="1"/>
          <p:nvPr/>
        </p:nvSpPr>
        <p:spPr>
          <a:xfrm>
            <a:off x="7745217" y="4925993"/>
            <a:ext cx="1455208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00EA8ED-2773-4C33-A520-A420D488749A}"/>
              </a:ext>
            </a:extLst>
          </p:cNvPr>
          <p:cNvSpPr txBox="1"/>
          <p:nvPr/>
        </p:nvSpPr>
        <p:spPr>
          <a:xfrm>
            <a:off x="2967884" y="4925993"/>
            <a:ext cx="1455208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D7708573-FE3A-48A4-B442-6FA9CEE3EE2D}"/>
              </a:ext>
            </a:extLst>
          </p:cNvPr>
          <p:cNvSpPr txBox="1"/>
          <p:nvPr/>
        </p:nvSpPr>
        <p:spPr>
          <a:xfrm>
            <a:off x="5384883" y="4964493"/>
            <a:ext cx="1455208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那么这一年究竟东北大学得到了什么样的突出成就呢。</a:t>
            </a:r>
          </a:p>
        </p:txBody>
      </p:sp>
    </p:spTree>
    <p:extLst>
      <p:ext uri="{BB962C8B-B14F-4D97-AF65-F5344CB8AC3E}">
        <p14:creationId xmlns:p14="http://schemas.microsoft.com/office/powerpoint/2010/main" val="754660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id="{D492B8C6-6C71-44BF-97C9-BA6FF1D28363}"/>
              </a:ext>
            </a:extLst>
          </p:cNvPr>
          <p:cNvSpPr>
            <a:spLocks noChangeAspect="1"/>
          </p:cNvSpPr>
          <p:nvPr/>
        </p:nvSpPr>
        <p:spPr>
          <a:xfrm>
            <a:off x="688283" y="948902"/>
            <a:ext cx="10810218" cy="2062975"/>
          </a:xfrm>
          <a:prstGeom prst="rect">
            <a:avLst/>
          </a:prstGeom>
          <a:blipFill dpi="0" rotWithShape="1">
            <a:blip r:embed="rId2"/>
            <a:srcRect/>
            <a:stretch>
              <a:fillRect t="-125066" b="-124139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B3701F4-0058-4438-89B4-14F472CDCC4C}"/>
              </a:ext>
            </a:extLst>
          </p:cNvPr>
          <p:cNvSpPr/>
          <p:nvPr/>
        </p:nvSpPr>
        <p:spPr>
          <a:xfrm>
            <a:off x="698500" y="939335"/>
            <a:ext cx="10800000" cy="2062975"/>
          </a:xfrm>
          <a:prstGeom prst="rect">
            <a:avLst/>
          </a:prstGeom>
          <a:solidFill>
            <a:schemeClr val="accent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92D9360-1365-4E05-9BF4-FD83FFA397DB}"/>
              </a:ext>
            </a:extLst>
          </p:cNvPr>
          <p:cNvSpPr/>
          <p:nvPr/>
        </p:nvSpPr>
        <p:spPr>
          <a:xfrm>
            <a:off x="6985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D9C68FB-8D35-4602-BE1A-37697A01A143}"/>
              </a:ext>
            </a:extLst>
          </p:cNvPr>
          <p:cNvSpPr/>
          <p:nvPr/>
        </p:nvSpPr>
        <p:spPr>
          <a:xfrm>
            <a:off x="24985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47EF8AA0-659B-40D6-A625-17AA6E51767F}"/>
              </a:ext>
            </a:extLst>
          </p:cNvPr>
          <p:cNvSpPr/>
          <p:nvPr/>
        </p:nvSpPr>
        <p:spPr>
          <a:xfrm>
            <a:off x="42985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E924EF1-46B2-4B65-97BE-5A00C5A737B2}"/>
              </a:ext>
            </a:extLst>
          </p:cNvPr>
          <p:cNvSpPr/>
          <p:nvPr/>
        </p:nvSpPr>
        <p:spPr>
          <a:xfrm>
            <a:off x="60960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08AE765F-41B1-46C3-81DB-DAAE77018CE8}"/>
              </a:ext>
            </a:extLst>
          </p:cNvPr>
          <p:cNvSpPr/>
          <p:nvPr/>
        </p:nvSpPr>
        <p:spPr>
          <a:xfrm>
            <a:off x="78960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6F5457AF-A636-4A68-BD20-1A27B98769EB}"/>
              </a:ext>
            </a:extLst>
          </p:cNvPr>
          <p:cNvSpPr/>
          <p:nvPr/>
        </p:nvSpPr>
        <p:spPr>
          <a:xfrm>
            <a:off x="9693500" y="3027188"/>
            <a:ext cx="1800000" cy="2856344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6EC0E0-BF28-4EFB-8FC1-F3AC7E80EF5D}"/>
              </a:ext>
            </a:extLst>
          </p:cNvPr>
          <p:cNvSpPr txBox="1"/>
          <p:nvPr/>
        </p:nvSpPr>
        <p:spPr>
          <a:xfrm>
            <a:off x="3708620" y="1070201"/>
            <a:ext cx="4788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没错这是朴素的年表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932406EC-3009-42DC-83D6-71224B06513E}"/>
              </a:ext>
            </a:extLst>
          </p:cNvPr>
          <p:cNvSpPr/>
          <p:nvPr/>
        </p:nvSpPr>
        <p:spPr>
          <a:xfrm>
            <a:off x="5855196" y="1577208"/>
            <a:ext cx="476391" cy="4571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C7CB030-D511-480D-8508-7EED2908E502}"/>
              </a:ext>
            </a:extLst>
          </p:cNvPr>
          <p:cNvSpPr/>
          <p:nvPr/>
        </p:nvSpPr>
        <p:spPr>
          <a:xfrm>
            <a:off x="1211718" y="1697991"/>
            <a:ext cx="9779078" cy="116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这是一个较为朴素的年表，这个年表最大的特点就是可以放挺多字，哈哈哈，想一想有什么重大时间点要汇报的哈哈哈，如果矩形框不够，可以计算一下哦，现在是长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5cm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，总共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30cm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，你还可以把长度变成可以把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30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整除的数字，这样可以出现更多的矩形框哦，考验你数学的时候来啦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A167F2C-7B76-4055-BAAF-7B78208AF9BA}"/>
              </a:ext>
            </a:extLst>
          </p:cNvPr>
          <p:cNvGrpSpPr/>
          <p:nvPr/>
        </p:nvGrpSpPr>
        <p:grpSpPr>
          <a:xfrm>
            <a:off x="833498" y="1066086"/>
            <a:ext cx="148872" cy="148881"/>
            <a:chOff x="2871027" y="-1562100"/>
            <a:chExt cx="494510" cy="494538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AA7216D-A8CB-41E4-9655-1C06D2D71B3B}"/>
                </a:ext>
              </a:extLst>
            </p:cNvPr>
            <p:cNvSpPr/>
            <p:nvPr/>
          </p:nvSpPr>
          <p:spPr>
            <a:xfrm>
              <a:off x="2871027" y="-1562100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9E83D886-2C59-4E34-984C-1555F2FB02D3}"/>
                </a:ext>
              </a:extLst>
            </p:cNvPr>
            <p:cNvSpPr/>
            <p:nvPr/>
          </p:nvSpPr>
          <p:spPr>
            <a:xfrm>
              <a:off x="3048432" y="-1562100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8DCC63ED-C479-4A79-B8F5-57CB9E89699D}"/>
                </a:ext>
              </a:extLst>
            </p:cNvPr>
            <p:cNvSpPr/>
            <p:nvPr/>
          </p:nvSpPr>
          <p:spPr>
            <a:xfrm>
              <a:off x="3225837" y="-1562100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08C0D166-5158-40CB-8468-7EEF49DE0EC5}"/>
                </a:ext>
              </a:extLst>
            </p:cNvPr>
            <p:cNvSpPr/>
            <p:nvPr/>
          </p:nvSpPr>
          <p:spPr>
            <a:xfrm>
              <a:off x="2871027" y="-1384681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C02C7D9B-5FD9-4FCE-B9AF-0F7634B3F01F}"/>
                </a:ext>
              </a:extLst>
            </p:cNvPr>
            <p:cNvSpPr/>
            <p:nvPr/>
          </p:nvSpPr>
          <p:spPr>
            <a:xfrm>
              <a:off x="3048432" y="-1384681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3C1157FF-BE27-40BD-B1A7-352C37A5ADBE}"/>
                </a:ext>
              </a:extLst>
            </p:cNvPr>
            <p:cNvSpPr/>
            <p:nvPr/>
          </p:nvSpPr>
          <p:spPr>
            <a:xfrm>
              <a:off x="3225837" y="-1384681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88857D75-77B1-47E1-8743-D81605C0EE7B}"/>
                </a:ext>
              </a:extLst>
            </p:cNvPr>
            <p:cNvSpPr/>
            <p:nvPr/>
          </p:nvSpPr>
          <p:spPr>
            <a:xfrm>
              <a:off x="2871027" y="-1207262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DEF5F268-92FB-48BB-9ECE-D1088EFED8EC}"/>
                </a:ext>
              </a:extLst>
            </p:cNvPr>
            <p:cNvSpPr/>
            <p:nvPr/>
          </p:nvSpPr>
          <p:spPr>
            <a:xfrm>
              <a:off x="3048432" y="-1207262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85D4A56C-6437-43C1-BA78-2E8501AB823D}"/>
                </a:ext>
              </a:extLst>
            </p:cNvPr>
            <p:cNvSpPr/>
            <p:nvPr/>
          </p:nvSpPr>
          <p:spPr>
            <a:xfrm>
              <a:off x="3225837" y="-1207262"/>
              <a:ext cx="139700" cy="1397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文本框 54">
            <a:extLst>
              <a:ext uri="{FF2B5EF4-FFF2-40B4-BE49-F238E27FC236}">
                <a16:creationId xmlns:a16="http://schemas.microsoft.com/office/drawing/2014/main" id="{FF1BBA81-C1CE-4A08-B28A-E6DAFBBEACD6}"/>
              </a:ext>
            </a:extLst>
          </p:cNvPr>
          <p:cNvSpPr txBox="1"/>
          <p:nvPr/>
        </p:nvSpPr>
        <p:spPr>
          <a:xfrm>
            <a:off x="7404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2013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1C8018F-CABD-4532-98D6-2A614587ADEA}"/>
              </a:ext>
            </a:extLst>
          </p:cNvPr>
          <p:cNvSpPr txBox="1"/>
          <p:nvPr/>
        </p:nvSpPr>
        <p:spPr>
          <a:xfrm>
            <a:off x="25379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2014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16086230-EF28-404D-8090-C93DF0AF967D}"/>
              </a:ext>
            </a:extLst>
          </p:cNvPr>
          <p:cNvSpPr txBox="1"/>
          <p:nvPr/>
        </p:nvSpPr>
        <p:spPr>
          <a:xfrm>
            <a:off x="43379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2015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F510E168-7CCC-4E06-98B4-58AE2DC414ED}"/>
              </a:ext>
            </a:extLst>
          </p:cNvPr>
          <p:cNvSpPr txBox="1"/>
          <p:nvPr/>
        </p:nvSpPr>
        <p:spPr>
          <a:xfrm>
            <a:off x="61379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2016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FDADD6C-B698-4DC6-B239-31AC7850A791}"/>
              </a:ext>
            </a:extLst>
          </p:cNvPr>
          <p:cNvSpPr txBox="1"/>
          <p:nvPr/>
        </p:nvSpPr>
        <p:spPr>
          <a:xfrm>
            <a:off x="79354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2017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E4D08B0-C5D2-4D86-A544-A12876052E75}"/>
              </a:ext>
            </a:extLst>
          </p:cNvPr>
          <p:cNvSpPr txBox="1"/>
          <p:nvPr/>
        </p:nvSpPr>
        <p:spPr>
          <a:xfrm>
            <a:off x="9735497" y="3068028"/>
            <a:ext cx="1753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2018</a:t>
            </a:r>
            <a:endParaRPr lang="zh-CN" altLang="en-US" sz="3200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72" name="箭头: V 形 71">
            <a:extLst>
              <a:ext uri="{FF2B5EF4-FFF2-40B4-BE49-F238E27FC236}">
                <a16:creationId xmlns:a16="http://schemas.microsoft.com/office/drawing/2014/main" id="{418C5D4D-6095-4CD7-BAC2-817071116298}"/>
              </a:ext>
            </a:extLst>
          </p:cNvPr>
          <p:cNvSpPr/>
          <p:nvPr/>
        </p:nvSpPr>
        <p:spPr>
          <a:xfrm>
            <a:off x="1981713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F4355D3E-1884-4C5C-9D26-91688D230958}"/>
              </a:ext>
            </a:extLst>
          </p:cNvPr>
          <p:cNvSpPr txBox="1"/>
          <p:nvPr/>
        </p:nvSpPr>
        <p:spPr>
          <a:xfrm>
            <a:off x="754957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75" name="文本框 74">
            <a:extLst>
              <a:ext uri="{FF2B5EF4-FFF2-40B4-BE49-F238E27FC236}">
                <a16:creationId xmlns:a16="http://schemas.microsoft.com/office/drawing/2014/main" id="{A1A4E57F-9B39-4A3A-8B55-84552C188EB6}"/>
              </a:ext>
            </a:extLst>
          </p:cNvPr>
          <p:cNvSpPr txBox="1"/>
          <p:nvPr/>
        </p:nvSpPr>
        <p:spPr>
          <a:xfrm>
            <a:off x="754957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这里具体说说你的事迹是什么，没错，大声一点，让大家都知道哈哈哈，不要害羞！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id="{631C8AE9-1B61-4B6E-9E98-A4EF9E5F9B6F}"/>
              </a:ext>
            </a:extLst>
          </p:cNvPr>
          <p:cNvSpPr txBox="1"/>
          <p:nvPr/>
        </p:nvSpPr>
        <p:spPr>
          <a:xfrm>
            <a:off x="2505435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C6D234C1-5A74-4687-8A65-DB8A3712EC40}"/>
              </a:ext>
            </a:extLst>
          </p:cNvPr>
          <p:cNvSpPr txBox="1"/>
          <p:nvPr/>
        </p:nvSpPr>
        <p:spPr>
          <a:xfrm>
            <a:off x="2505435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这里具体说说你的事迹是什么，没错，大声一点，让大家都知道哈哈哈，不要害羞！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68651206-97A1-44C6-9A1B-F7638386CB9F}"/>
              </a:ext>
            </a:extLst>
          </p:cNvPr>
          <p:cNvSpPr txBox="1"/>
          <p:nvPr/>
        </p:nvSpPr>
        <p:spPr>
          <a:xfrm>
            <a:off x="4308325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A28E40BC-B4E7-49CE-B931-E84CBAC621AE}"/>
              </a:ext>
            </a:extLst>
          </p:cNvPr>
          <p:cNvSpPr txBox="1"/>
          <p:nvPr/>
        </p:nvSpPr>
        <p:spPr>
          <a:xfrm>
            <a:off x="4308325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这里具体说说你的事迹是什么，没错，大声一点，让大家都知道哈哈哈，不要害羞！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88C9BC79-DE09-4436-9E11-B213535E4B7B}"/>
              </a:ext>
            </a:extLst>
          </p:cNvPr>
          <p:cNvSpPr txBox="1"/>
          <p:nvPr/>
        </p:nvSpPr>
        <p:spPr>
          <a:xfrm>
            <a:off x="6112960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23755E3D-63A5-4CA2-88C6-6B2FE1DF852C}"/>
              </a:ext>
            </a:extLst>
          </p:cNvPr>
          <p:cNvSpPr txBox="1"/>
          <p:nvPr/>
        </p:nvSpPr>
        <p:spPr>
          <a:xfrm>
            <a:off x="6112960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这里具体说说你的事迹是什么，没错，大声一点，让大家都知道哈哈哈，不要害羞！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D4435E4E-AE6A-4A43-873F-D363026E753E}"/>
              </a:ext>
            </a:extLst>
          </p:cNvPr>
          <p:cNvSpPr txBox="1"/>
          <p:nvPr/>
        </p:nvSpPr>
        <p:spPr>
          <a:xfrm>
            <a:off x="7908870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2AD82C20-B0F2-4B5A-8CEB-D998F5591038}"/>
              </a:ext>
            </a:extLst>
          </p:cNvPr>
          <p:cNvSpPr txBox="1"/>
          <p:nvPr/>
        </p:nvSpPr>
        <p:spPr>
          <a:xfrm>
            <a:off x="7908870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这里具体说说你的事迹是什么，没错，大声一点，让大家都知道哈哈哈，不要害羞！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156C68A5-6B6C-4A1C-9E8D-A66B506FFFD0}"/>
              </a:ext>
            </a:extLst>
          </p:cNvPr>
          <p:cNvSpPr txBox="1"/>
          <p:nvPr/>
        </p:nvSpPr>
        <p:spPr>
          <a:xfrm>
            <a:off x="9696472" y="3699421"/>
            <a:ext cx="1783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说说你的事迹</a:t>
            </a: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9AD17FA0-2155-4D4E-8B64-892C338302A5}"/>
              </a:ext>
            </a:extLst>
          </p:cNvPr>
          <p:cNvSpPr txBox="1"/>
          <p:nvPr/>
        </p:nvSpPr>
        <p:spPr>
          <a:xfrm>
            <a:off x="9696472" y="4107052"/>
            <a:ext cx="1704046" cy="1666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这里具体说说你的事迹是什么，没错，大声一点，让大家都知道哈哈哈，不要害羞！</a:t>
            </a:r>
          </a:p>
        </p:txBody>
      </p:sp>
      <p:sp>
        <p:nvSpPr>
          <p:cNvPr id="63" name="箭头: V 形 62">
            <a:extLst>
              <a:ext uri="{FF2B5EF4-FFF2-40B4-BE49-F238E27FC236}">
                <a16:creationId xmlns:a16="http://schemas.microsoft.com/office/drawing/2014/main" id="{10863D64-6F59-464A-817B-CFC7657A1FA1}"/>
              </a:ext>
            </a:extLst>
          </p:cNvPr>
          <p:cNvSpPr/>
          <p:nvPr/>
        </p:nvSpPr>
        <p:spPr>
          <a:xfrm>
            <a:off x="3783572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箭头: V 形 63">
            <a:extLst>
              <a:ext uri="{FF2B5EF4-FFF2-40B4-BE49-F238E27FC236}">
                <a16:creationId xmlns:a16="http://schemas.microsoft.com/office/drawing/2014/main" id="{3064B522-2E23-4568-9D69-B710AF59BE7F}"/>
              </a:ext>
            </a:extLst>
          </p:cNvPr>
          <p:cNvSpPr/>
          <p:nvPr/>
        </p:nvSpPr>
        <p:spPr>
          <a:xfrm>
            <a:off x="5585431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箭头: V 形 64">
            <a:extLst>
              <a:ext uri="{FF2B5EF4-FFF2-40B4-BE49-F238E27FC236}">
                <a16:creationId xmlns:a16="http://schemas.microsoft.com/office/drawing/2014/main" id="{0D0E272C-B55D-4AAC-AF55-7C6FD4DCD511}"/>
              </a:ext>
            </a:extLst>
          </p:cNvPr>
          <p:cNvSpPr/>
          <p:nvPr/>
        </p:nvSpPr>
        <p:spPr>
          <a:xfrm>
            <a:off x="10991009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箭头: V 形 65">
            <a:extLst>
              <a:ext uri="{FF2B5EF4-FFF2-40B4-BE49-F238E27FC236}">
                <a16:creationId xmlns:a16="http://schemas.microsoft.com/office/drawing/2014/main" id="{D0644C4B-8664-485B-99AE-09E9A31DF53F}"/>
              </a:ext>
            </a:extLst>
          </p:cNvPr>
          <p:cNvSpPr/>
          <p:nvPr/>
        </p:nvSpPr>
        <p:spPr>
          <a:xfrm>
            <a:off x="9189149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箭头: V 形 66">
            <a:extLst>
              <a:ext uri="{FF2B5EF4-FFF2-40B4-BE49-F238E27FC236}">
                <a16:creationId xmlns:a16="http://schemas.microsoft.com/office/drawing/2014/main" id="{5983501A-21B1-4AE8-9144-496A8AFF0B4A}"/>
              </a:ext>
            </a:extLst>
          </p:cNvPr>
          <p:cNvSpPr/>
          <p:nvPr/>
        </p:nvSpPr>
        <p:spPr>
          <a:xfrm>
            <a:off x="7387290" y="3185672"/>
            <a:ext cx="349224" cy="349224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0AC4BD5F-AC77-4681-8C96-327B6BCAE8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6.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80317D67-2AA2-4741-97A0-373DFB162F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78041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DEAEC7A8-3A3C-447A-A8EC-6F2180FAC1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CFE8F460-EB40-401B-B96E-5EA078E2BE28}"/>
              </a:ext>
            </a:extLst>
          </p:cNvPr>
          <p:cNvSpPr/>
          <p:nvPr/>
        </p:nvSpPr>
        <p:spPr>
          <a:xfrm flipH="1">
            <a:off x="-28357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F49165C-C9C2-4A26-B2DA-6C5CB16061DE}"/>
              </a:ext>
            </a:extLst>
          </p:cNvPr>
          <p:cNvCxnSpPr>
            <a:cxnSpLocks/>
          </p:cNvCxnSpPr>
          <p:nvPr/>
        </p:nvCxnSpPr>
        <p:spPr>
          <a:xfrm>
            <a:off x="6096000" y="2717800"/>
            <a:ext cx="0" cy="43434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id="{B2FBAC57-34CE-452E-BBA3-6EDBB5C477B1}"/>
              </a:ext>
            </a:extLst>
          </p:cNvPr>
          <p:cNvSpPr txBox="1"/>
          <p:nvPr/>
        </p:nvSpPr>
        <p:spPr>
          <a:xfrm>
            <a:off x="4457700" y="787400"/>
            <a:ext cx="3289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多页时间轴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A36F239-C032-4298-9098-F12332D495B9}"/>
              </a:ext>
            </a:extLst>
          </p:cNvPr>
          <p:cNvSpPr/>
          <p:nvPr/>
        </p:nvSpPr>
        <p:spPr>
          <a:xfrm>
            <a:off x="5862609" y="1290531"/>
            <a:ext cx="476391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F1EDFCF4-7D25-49A5-943F-9F7F8D0E2679}"/>
              </a:ext>
            </a:extLst>
          </p:cNvPr>
          <p:cNvSpPr txBox="1"/>
          <p:nvPr/>
        </p:nvSpPr>
        <p:spPr>
          <a:xfrm>
            <a:off x="1242476" y="1345875"/>
            <a:ext cx="9719746" cy="1161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多页时间轴是啥子意思呢，顾名思义就是很多页连在一起的时间轴，主要是考虑到上面两个时间轴不太适合大段文字摆放，所以这里干脆无限延长，做一整个</a:t>
            </a:r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的时间节点介绍都没有问题哦，但是注意要把切换动画换为推入哦</a:t>
            </a: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1A360C5-B101-434E-AED9-CE405E39639C}"/>
              </a:ext>
            </a:extLst>
          </p:cNvPr>
          <p:cNvSpPr/>
          <p:nvPr/>
        </p:nvSpPr>
        <p:spPr>
          <a:xfrm>
            <a:off x="6030105" y="2649829"/>
            <a:ext cx="131790" cy="13179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9242CACC-D739-437C-87EC-F185EB5C68A2}"/>
              </a:ext>
            </a:extLst>
          </p:cNvPr>
          <p:cNvSpPr/>
          <p:nvPr/>
        </p:nvSpPr>
        <p:spPr>
          <a:xfrm>
            <a:off x="5992812" y="2612536"/>
            <a:ext cx="206376" cy="20637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1911AD5-42FC-4FD8-804D-AF8A296F402A}"/>
              </a:ext>
            </a:extLst>
          </p:cNvPr>
          <p:cNvGrpSpPr/>
          <p:nvPr/>
        </p:nvGrpSpPr>
        <p:grpSpPr>
          <a:xfrm>
            <a:off x="1890856" y="3166825"/>
            <a:ext cx="4205144" cy="1555737"/>
            <a:chOff x="1890856" y="3166825"/>
            <a:chExt cx="4205144" cy="155573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C7CB030-D511-480D-8508-7EED2908E502}"/>
                </a:ext>
              </a:extLst>
            </p:cNvPr>
            <p:cNvSpPr/>
            <p:nvPr/>
          </p:nvSpPr>
          <p:spPr>
            <a:xfrm>
              <a:off x="2044855" y="3560577"/>
              <a:ext cx="3817754" cy="1161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这里的内容如果很长，你可以再向左边拉伸，没有关系，后面无限延伸，这些内容你做一页也是没有关系的哦。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DB3DEB7-02D8-415D-BCE0-36D7E535F4D2}"/>
                </a:ext>
              </a:extLst>
            </p:cNvPr>
            <p:cNvCxnSpPr/>
            <p:nvPr/>
          </p:nvCxnSpPr>
          <p:spPr>
            <a:xfrm flipH="1">
              <a:off x="1959927" y="3568700"/>
              <a:ext cx="4136073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205FFBEE-C730-436C-826C-9EC9E1D011E1}"/>
                </a:ext>
              </a:extLst>
            </p:cNvPr>
            <p:cNvSpPr/>
            <p:nvPr/>
          </p:nvSpPr>
          <p:spPr>
            <a:xfrm>
              <a:off x="1890856" y="3494682"/>
              <a:ext cx="131790" cy="131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F36A17E-FB8D-4302-AED7-96C77BBA6B24}"/>
                </a:ext>
              </a:extLst>
            </p:cNvPr>
            <p:cNvSpPr txBox="1"/>
            <p:nvPr/>
          </p:nvSpPr>
          <p:spPr>
            <a:xfrm>
              <a:off x="2044855" y="3166825"/>
              <a:ext cx="3289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2013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C97A01E2-3E8D-4B9B-918C-CE6A2D51184B}"/>
              </a:ext>
            </a:extLst>
          </p:cNvPr>
          <p:cNvSpPr/>
          <p:nvPr/>
        </p:nvSpPr>
        <p:spPr>
          <a:xfrm flipH="1">
            <a:off x="6199188" y="4947929"/>
            <a:ext cx="4101956" cy="116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上面的横线也很长，这就是告诉你上面的内容你还可以把具体的日期输入进去哦，这里内容可以很多，时间也可以很多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1125B038-3D4B-41A4-BF68-1ACDEB5F4CE1}"/>
              </a:ext>
            </a:extLst>
          </p:cNvPr>
          <p:cNvCxnSpPr/>
          <p:nvPr/>
        </p:nvCxnSpPr>
        <p:spPr>
          <a:xfrm>
            <a:off x="6165071" y="4956052"/>
            <a:ext cx="413607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id="{9E242F5F-BE03-4C45-9A46-B999B0E4926C}"/>
              </a:ext>
            </a:extLst>
          </p:cNvPr>
          <p:cNvSpPr/>
          <p:nvPr/>
        </p:nvSpPr>
        <p:spPr>
          <a:xfrm flipH="1">
            <a:off x="10169354" y="4882034"/>
            <a:ext cx="131790" cy="131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E767413-7120-484E-BDB5-3177EFA57E12}"/>
              </a:ext>
            </a:extLst>
          </p:cNvPr>
          <p:cNvSpPr txBox="1"/>
          <p:nvPr/>
        </p:nvSpPr>
        <p:spPr>
          <a:xfrm flipH="1">
            <a:off x="7011846" y="4554177"/>
            <a:ext cx="3289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2013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74EE8F1-9CD2-41AB-8859-200DBFF4BEFB}"/>
              </a:ext>
            </a:extLst>
          </p:cNvPr>
          <p:cNvSpPr txBox="1"/>
          <p:nvPr/>
        </p:nvSpPr>
        <p:spPr>
          <a:xfrm>
            <a:off x="688282" y="305671"/>
            <a:ext cx="2719053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6. </a:t>
            </a:r>
            <a:r>
              <a:rPr lang="zh-CN" altLang="en-US" sz="20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41" name="直角三角形 40">
            <a:extLst>
              <a:ext uri="{FF2B5EF4-FFF2-40B4-BE49-F238E27FC236}">
                <a16:creationId xmlns:a16="http://schemas.microsoft.com/office/drawing/2014/main" id="{46A45114-D9FF-4875-B1FA-51790C354A57}"/>
              </a:ext>
            </a:extLst>
          </p:cNvPr>
          <p:cNvSpPr/>
          <p:nvPr/>
        </p:nvSpPr>
        <p:spPr>
          <a:xfrm rot="13500000">
            <a:off x="513762" y="403917"/>
            <a:ext cx="199812" cy="199812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2" name="直接连接符 41">
            <a:extLst>
              <a:ext uri="{FF2B5EF4-FFF2-40B4-BE49-F238E27FC236}">
                <a16:creationId xmlns:a16="http://schemas.microsoft.com/office/drawing/2014/main" id="{B0AEF9EF-57C3-4E9E-A6F4-4665E7CE87C3}"/>
              </a:ext>
            </a:extLst>
          </p:cNvPr>
          <p:cNvCxnSpPr/>
          <p:nvPr/>
        </p:nvCxnSpPr>
        <p:spPr>
          <a:xfrm>
            <a:off x="554922" y="362534"/>
            <a:ext cx="0" cy="28257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C71623AE-5462-42D4-8FB7-A32CB6C12926}"/>
              </a:ext>
            </a:extLst>
          </p:cNvPr>
          <p:cNvCxnSpPr>
            <a:cxnSpLocks/>
            <a:stCxn id="40" idx="3"/>
          </p:cNvCxnSpPr>
          <p:nvPr/>
        </p:nvCxnSpPr>
        <p:spPr>
          <a:xfrm flipV="1">
            <a:off x="3407335" y="492520"/>
            <a:ext cx="8229743" cy="13206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740611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51232909-F36F-4E05-A94C-5A9CABFAF4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22380F64-1D81-4A5C-AA84-127BA1B310F3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F49165C-C9C2-4A26-B2DA-6C5CB16061DE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719846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0037B93-6EE0-48D6-AA50-66FCFF33E865}"/>
              </a:ext>
            </a:extLst>
          </p:cNvPr>
          <p:cNvGrpSpPr/>
          <p:nvPr/>
        </p:nvGrpSpPr>
        <p:grpSpPr>
          <a:xfrm>
            <a:off x="1890856" y="384712"/>
            <a:ext cx="4205144" cy="1555737"/>
            <a:chOff x="1890856" y="3166825"/>
            <a:chExt cx="4205144" cy="1555737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3DA046F9-5998-4D89-B952-19A566C8B47A}"/>
                </a:ext>
              </a:extLst>
            </p:cNvPr>
            <p:cNvSpPr/>
            <p:nvPr/>
          </p:nvSpPr>
          <p:spPr>
            <a:xfrm>
              <a:off x="2044854" y="3560577"/>
              <a:ext cx="4051145" cy="1161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因为上一页留了版心，所以这一页的内容可以向上一点哈哈哈，同时这一页是中间页，所以你看版心的限制已经完全去掉了哦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E521A95D-07AB-4740-B155-6CCC83CA9F5F}"/>
                </a:ext>
              </a:extLst>
            </p:cNvPr>
            <p:cNvCxnSpPr/>
            <p:nvPr/>
          </p:nvCxnSpPr>
          <p:spPr>
            <a:xfrm flipH="1">
              <a:off x="1959927" y="3568700"/>
              <a:ext cx="4136073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2C08041-F00D-47E3-9BAE-EC3A08233407}"/>
                </a:ext>
              </a:extLst>
            </p:cNvPr>
            <p:cNvSpPr/>
            <p:nvPr/>
          </p:nvSpPr>
          <p:spPr>
            <a:xfrm>
              <a:off x="1890856" y="3494682"/>
              <a:ext cx="131790" cy="131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AE6FFDD-B48B-43F0-A40C-134913EFBB30}"/>
                </a:ext>
              </a:extLst>
            </p:cNvPr>
            <p:cNvSpPr txBox="1"/>
            <p:nvPr/>
          </p:nvSpPr>
          <p:spPr>
            <a:xfrm>
              <a:off x="2044855" y="3166825"/>
              <a:ext cx="3289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2013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534AAF49-3D81-4724-BFE3-A518BF86CA9D}"/>
              </a:ext>
            </a:extLst>
          </p:cNvPr>
          <p:cNvSpPr/>
          <p:nvPr/>
        </p:nvSpPr>
        <p:spPr>
          <a:xfrm flipH="1">
            <a:off x="6853192" y="2165816"/>
            <a:ext cx="3447952" cy="116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注意这一页开始就要把幻灯片切换模式换位推入了哦，这样由于时间轴的位置没有变化，过渡会很流畅。</a:t>
            </a: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0256E96-5DBC-439F-B58B-3699187F0FC8}"/>
              </a:ext>
            </a:extLst>
          </p:cNvPr>
          <p:cNvCxnSpPr/>
          <p:nvPr/>
        </p:nvCxnSpPr>
        <p:spPr>
          <a:xfrm>
            <a:off x="6165071" y="2173939"/>
            <a:ext cx="413607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id="{3CEA7A72-DF44-4324-935A-E7043F57731E}"/>
              </a:ext>
            </a:extLst>
          </p:cNvPr>
          <p:cNvSpPr/>
          <p:nvPr/>
        </p:nvSpPr>
        <p:spPr>
          <a:xfrm flipH="1">
            <a:off x="10169354" y="2099921"/>
            <a:ext cx="131790" cy="131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11EDA831-27E6-4095-891C-211B9FE570EA}"/>
              </a:ext>
            </a:extLst>
          </p:cNvPr>
          <p:cNvSpPr txBox="1"/>
          <p:nvPr/>
        </p:nvSpPr>
        <p:spPr>
          <a:xfrm flipH="1">
            <a:off x="7011846" y="1772064"/>
            <a:ext cx="3289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2013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E356ED4-3923-4465-B664-63B1B4A6B3EC}"/>
              </a:ext>
            </a:extLst>
          </p:cNvPr>
          <p:cNvGrpSpPr/>
          <p:nvPr/>
        </p:nvGrpSpPr>
        <p:grpSpPr>
          <a:xfrm>
            <a:off x="1890856" y="2755503"/>
            <a:ext cx="4205144" cy="1555737"/>
            <a:chOff x="1890856" y="3166825"/>
            <a:chExt cx="4205144" cy="1555737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47113CF1-A7E1-43B8-8C1A-0A86C1E74655}"/>
                </a:ext>
              </a:extLst>
            </p:cNvPr>
            <p:cNvSpPr/>
            <p:nvPr/>
          </p:nvSpPr>
          <p:spPr>
            <a:xfrm>
              <a:off x="2044854" y="3560577"/>
              <a:ext cx="3977415" cy="11619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设置方式在切换选项卡里面哦，找到推入，设置推入方向，就可以感受丝滑般切换效果了哦</a:t>
              </a:r>
            </a:p>
          </p:txBody>
        </p: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1658874C-DACD-4721-A146-3866344B479D}"/>
                </a:ext>
              </a:extLst>
            </p:cNvPr>
            <p:cNvCxnSpPr/>
            <p:nvPr/>
          </p:nvCxnSpPr>
          <p:spPr>
            <a:xfrm flipH="1">
              <a:off x="1959927" y="3568700"/>
              <a:ext cx="4136073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7C4BCD0E-7BB1-4138-ACBF-F4BEF65BC1BA}"/>
                </a:ext>
              </a:extLst>
            </p:cNvPr>
            <p:cNvSpPr/>
            <p:nvPr/>
          </p:nvSpPr>
          <p:spPr>
            <a:xfrm>
              <a:off x="1890856" y="3494682"/>
              <a:ext cx="131790" cy="131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5A5FC391-66F5-4B1B-B2D6-8DE6718DA5E7}"/>
                </a:ext>
              </a:extLst>
            </p:cNvPr>
            <p:cNvSpPr txBox="1"/>
            <p:nvPr/>
          </p:nvSpPr>
          <p:spPr>
            <a:xfrm>
              <a:off x="2044855" y="3166825"/>
              <a:ext cx="3289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2013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DD998FD3-470C-46D1-B624-05FC00A1E9D2}"/>
              </a:ext>
            </a:extLst>
          </p:cNvPr>
          <p:cNvSpPr/>
          <p:nvPr/>
        </p:nvSpPr>
        <p:spPr>
          <a:xfrm flipH="1">
            <a:off x="6362303" y="5246579"/>
            <a:ext cx="3938841" cy="1161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同时因为时间轴跨页了，这里甚至可以根据时间间隔长短来大概设置内容位置，更加的方便哈哈哈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6545AAB4-8E19-44BF-B94C-BDAFBBCFB531}"/>
              </a:ext>
            </a:extLst>
          </p:cNvPr>
          <p:cNvCxnSpPr/>
          <p:nvPr/>
        </p:nvCxnSpPr>
        <p:spPr>
          <a:xfrm>
            <a:off x="6165071" y="5254702"/>
            <a:ext cx="413607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id="{9C9309B6-3A71-4A4E-A439-300A512D9B3E}"/>
              </a:ext>
            </a:extLst>
          </p:cNvPr>
          <p:cNvSpPr/>
          <p:nvPr/>
        </p:nvSpPr>
        <p:spPr>
          <a:xfrm flipH="1">
            <a:off x="10169354" y="5180684"/>
            <a:ext cx="131790" cy="131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CF77B161-13DC-45AD-B54D-A36B3B15A71B}"/>
              </a:ext>
            </a:extLst>
          </p:cNvPr>
          <p:cNvSpPr txBox="1"/>
          <p:nvPr/>
        </p:nvSpPr>
        <p:spPr>
          <a:xfrm flipH="1">
            <a:off x="7011846" y="4852827"/>
            <a:ext cx="3289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2013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</a:p>
        </p:txBody>
      </p:sp>
    </p:spTree>
    <p:extLst>
      <p:ext uri="{BB962C8B-B14F-4D97-AF65-F5344CB8AC3E}">
        <p14:creationId xmlns:p14="http://schemas.microsoft.com/office/powerpoint/2010/main" val="2907705256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图片包含 户外, 建筑物, 天空, 城市&#10;&#10;自动生成的说明">
            <a:extLst>
              <a:ext uri="{FF2B5EF4-FFF2-40B4-BE49-F238E27FC236}">
                <a16:creationId xmlns:a16="http://schemas.microsoft.com/office/drawing/2014/main" id="{53D94780-5481-4865-9D89-1BB4990A59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15" b="9828"/>
          <a:stretch/>
        </p:blipFill>
        <p:spPr>
          <a:xfrm>
            <a:off x="0" y="0"/>
            <a:ext cx="12215220" cy="6858000"/>
          </a:xfrm>
          <a:prstGeom prst="rect">
            <a:avLst/>
          </a:prstGeom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7C021473-EEA1-44DA-BFEC-6727E3D00778}"/>
              </a:ext>
            </a:extLst>
          </p:cNvPr>
          <p:cNvSpPr/>
          <p:nvPr/>
        </p:nvSpPr>
        <p:spPr>
          <a:xfrm flipH="1">
            <a:off x="0" y="0"/>
            <a:ext cx="12192000" cy="6858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6EC0E0-BF28-4EFB-8FC1-F3AC7E80EF5D}"/>
              </a:ext>
            </a:extLst>
          </p:cNvPr>
          <p:cNvSpPr txBox="1"/>
          <p:nvPr/>
        </p:nvSpPr>
        <p:spPr>
          <a:xfrm>
            <a:off x="4672543" y="5187384"/>
            <a:ext cx="2846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未完待续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F49165C-C9C2-4A26-B2DA-6C5CB16061DE}"/>
              </a:ext>
            </a:extLst>
          </p:cNvPr>
          <p:cNvCxnSpPr>
            <a:cxnSpLocks/>
          </p:cNvCxnSpPr>
          <p:nvPr/>
        </p:nvCxnSpPr>
        <p:spPr>
          <a:xfrm>
            <a:off x="6096000" y="-26924"/>
            <a:ext cx="0" cy="38115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01911AD5-42FC-4FD8-804D-AF8A296F402A}"/>
              </a:ext>
            </a:extLst>
          </p:cNvPr>
          <p:cNvGrpSpPr/>
          <p:nvPr/>
        </p:nvGrpSpPr>
        <p:grpSpPr>
          <a:xfrm>
            <a:off x="1890856" y="431729"/>
            <a:ext cx="4205144" cy="1915441"/>
            <a:chOff x="1890856" y="3176453"/>
            <a:chExt cx="4205144" cy="1915441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2C7CB030-D511-480D-8508-7EED2908E502}"/>
                </a:ext>
              </a:extLst>
            </p:cNvPr>
            <p:cNvSpPr/>
            <p:nvPr/>
          </p:nvSpPr>
          <p:spPr>
            <a:xfrm>
              <a:off x="2044854" y="3560577"/>
              <a:ext cx="4046489" cy="15313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accent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通过不断复制中间页，就可以无限延伸时间轴啦，如果想增加图片，可以在文字和时间点之间增加图片，只要裁剪好了左对齐或者右对齐就可以啦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ADB3DEB7-02D8-415D-BCE0-36D7E535F4D2}"/>
                </a:ext>
              </a:extLst>
            </p:cNvPr>
            <p:cNvCxnSpPr/>
            <p:nvPr/>
          </p:nvCxnSpPr>
          <p:spPr>
            <a:xfrm flipH="1">
              <a:off x="1959927" y="3568700"/>
              <a:ext cx="4136073" cy="0"/>
            </a:xfrm>
            <a:prstGeom prst="line">
              <a:avLst/>
            </a:prstGeom>
            <a:ln w="12700">
              <a:solidFill>
                <a:schemeClr val="accent2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205FFBEE-C730-436C-826C-9EC9E1D011E1}"/>
                </a:ext>
              </a:extLst>
            </p:cNvPr>
            <p:cNvSpPr/>
            <p:nvPr/>
          </p:nvSpPr>
          <p:spPr>
            <a:xfrm>
              <a:off x="1890856" y="3494682"/>
              <a:ext cx="131790" cy="13179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F36A17E-FB8D-4302-AED7-96C77BBA6B24}"/>
                </a:ext>
              </a:extLst>
            </p:cNvPr>
            <p:cNvSpPr txBox="1"/>
            <p:nvPr/>
          </p:nvSpPr>
          <p:spPr>
            <a:xfrm>
              <a:off x="2044855" y="3176453"/>
              <a:ext cx="32892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1"/>
                  </a:solidFill>
                  <a:latin typeface="+mj-ea"/>
                  <a:ea typeface="+mj-ea"/>
                </a:rPr>
                <a:t>2013</a:t>
              </a: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年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C97A01E2-3E8D-4B9B-918C-CE6A2D51184B}"/>
              </a:ext>
            </a:extLst>
          </p:cNvPr>
          <p:cNvSpPr/>
          <p:nvPr/>
        </p:nvSpPr>
        <p:spPr>
          <a:xfrm flipH="1">
            <a:off x="6100658" y="2203205"/>
            <a:ext cx="4200486" cy="1900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之后时间轴就大概接近尾声啦，所以这个时候你要做的就是写一些话，比如未完待续，或者一些慷慨激昂展望未来的话，或者只是介绍过去的话，这里就可以采用开头同样的圆形收尾啦。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1125B038-3D4B-41A4-BF68-1ACDEB5F4CE1}"/>
              </a:ext>
            </a:extLst>
          </p:cNvPr>
          <p:cNvCxnSpPr/>
          <p:nvPr/>
        </p:nvCxnSpPr>
        <p:spPr>
          <a:xfrm>
            <a:off x="6165071" y="2211328"/>
            <a:ext cx="4136073" cy="0"/>
          </a:xfrm>
          <a:prstGeom prst="line">
            <a:avLst/>
          </a:prstGeom>
          <a:ln w="12700">
            <a:solidFill>
              <a:schemeClr val="accent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id="{9E242F5F-BE03-4C45-9A46-B999B0E4926C}"/>
              </a:ext>
            </a:extLst>
          </p:cNvPr>
          <p:cNvSpPr/>
          <p:nvPr/>
        </p:nvSpPr>
        <p:spPr>
          <a:xfrm flipH="1">
            <a:off x="10169354" y="2137310"/>
            <a:ext cx="131790" cy="1317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E767413-7120-484E-BDB5-3177EFA57E12}"/>
              </a:ext>
            </a:extLst>
          </p:cNvPr>
          <p:cNvSpPr txBox="1"/>
          <p:nvPr/>
        </p:nvSpPr>
        <p:spPr>
          <a:xfrm flipH="1">
            <a:off x="7011846" y="1809455"/>
            <a:ext cx="32892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000" dirty="0">
                <a:solidFill>
                  <a:schemeClr val="accent1"/>
                </a:solidFill>
                <a:latin typeface="+mj-ea"/>
                <a:ea typeface="+mj-ea"/>
              </a:rPr>
              <a:t>2013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年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541CB6D-588C-4C04-9A78-60064F8E3CF2}"/>
              </a:ext>
            </a:extLst>
          </p:cNvPr>
          <p:cNvSpPr txBox="1"/>
          <p:nvPr/>
        </p:nvSpPr>
        <p:spPr>
          <a:xfrm flipH="1">
            <a:off x="4451351" y="4734557"/>
            <a:ext cx="3289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</a:rPr>
              <a:t>……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EEFA4FF-6181-42E6-A336-7AE8C4A5A594}"/>
              </a:ext>
            </a:extLst>
          </p:cNvPr>
          <p:cNvCxnSpPr/>
          <p:nvPr/>
        </p:nvCxnSpPr>
        <p:spPr>
          <a:xfrm>
            <a:off x="6096000" y="3784600"/>
            <a:ext cx="0" cy="927100"/>
          </a:xfrm>
          <a:prstGeom prst="line">
            <a:avLst/>
          </a:prstGeom>
          <a:ln w="38100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FABC8CD-B4E6-4157-89ED-6671AC47BDCB}"/>
              </a:ext>
            </a:extLst>
          </p:cNvPr>
          <p:cNvGrpSpPr/>
          <p:nvPr/>
        </p:nvGrpSpPr>
        <p:grpSpPr>
          <a:xfrm>
            <a:off x="554922" y="6323477"/>
            <a:ext cx="764364" cy="255126"/>
            <a:chOff x="3060851" y="2479334"/>
            <a:chExt cx="5672678" cy="1893404"/>
          </a:xfrm>
          <a:solidFill>
            <a:srgbClr val="2A458C">
              <a:alpha val="84000"/>
            </a:srgbClr>
          </a:solidFill>
        </p:grpSpPr>
        <p:sp>
          <p:nvSpPr>
            <p:cNvPr id="31" name="íśļîde">
              <a:extLst>
                <a:ext uri="{FF2B5EF4-FFF2-40B4-BE49-F238E27FC236}">
                  <a16:creationId xmlns:a16="http://schemas.microsoft.com/office/drawing/2014/main" id="{80523A4A-5104-450D-8806-7EC0582340E5}"/>
                </a:ext>
              </a:extLst>
            </p:cNvPr>
            <p:cNvSpPr/>
            <p:nvPr/>
          </p:nvSpPr>
          <p:spPr bwMode="auto">
            <a:xfrm>
              <a:off x="3060851" y="2479334"/>
              <a:ext cx="1892108" cy="1893404"/>
            </a:xfrm>
            <a:custGeom>
              <a:avLst/>
              <a:gdLst>
                <a:gd name="T0" fmla="*/ 91 w 703"/>
                <a:gd name="T1" fmla="*/ 244 h 702"/>
                <a:gd name="T2" fmla="*/ 73 w 703"/>
                <a:gd name="T3" fmla="*/ 303 h 702"/>
                <a:gd name="T4" fmla="*/ 57 w 703"/>
                <a:gd name="T5" fmla="*/ 303 h 702"/>
                <a:gd name="T6" fmla="*/ 52 w 703"/>
                <a:gd name="T7" fmla="*/ 338 h 702"/>
                <a:gd name="T8" fmla="*/ 56 w 703"/>
                <a:gd name="T9" fmla="*/ 325 h 702"/>
                <a:gd name="T10" fmla="*/ 72 w 703"/>
                <a:gd name="T11" fmla="*/ 383 h 702"/>
                <a:gd name="T12" fmla="*/ 43 w 703"/>
                <a:gd name="T13" fmla="*/ 420 h 702"/>
                <a:gd name="T14" fmla="*/ 65 w 703"/>
                <a:gd name="T15" fmla="*/ 439 h 702"/>
                <a:gd name="T16" fmla="*/ 60 w 703"/>
                <a:gd name="T17" fmla="*/ 474 h 702"/>
                <a:gd name="T18" fmla="*/ 103 w 703"/>
                <a:gd name="T19" fmla="*/ 529 h 702"/>
                <a:gd name="T20" fmla="*/ 117 w 703"/>
                <a:gd name="T21" fmla="*/ 504 h 702"/>
                <a:gd name="T22" fmla="*/ 89 w 703"/>
                <a:gd name="T23" fmla="*/ 517 h 702"/>
                <a:gd name="T24" fmla="*/ 128 w 703"/>
                <a:gd name="T25" fmla="*/ 573 h 702"/>
                <a:gd name="T26" fmla="*/ 158 w 703"/>
                <a:gd name="T27" fmla="*/ 600 h 702"/>
                <a:gd name="T28" fmla="*/ 178 w 703"/>
                <a:gd name="T29" fmla="*/ 600 h 702"/>
                <a:gd name="T30" fmla="*/ 188 w 703"/>
                <a:gd name="T31" fmla="*/ 584 h 702"/>
                <a:gd name="T32" fmla="*/ 193 w 703"/>
                <a:gd name="T33" fmla="*/ 624 h 702"/>
                <a:gd name="T34" fmla="*/ 327 w 703"/>
                <a:gd name="T35" fmla="*/ 661 h 702"/>
                <a:gd name="T36" fmla="*/ 339 w 703"/>
                <a:gd name="T37" fmla="*/ 634 h 702"/>
                <a:gd name="T38" fmla="*/ 327 w 703"/>
                <a:gd name="T39" fmla="*/ 648 h 702"/>
                <a:gd name="T40" fmla="*/ 370 w 703"/>
                <a:gd name="T41" fmla="*/ 635 h 702"/>
                <a:gd name="T42" fmla="*/ 383 w 703"/>
                <a:gd name="T43" fmla="*/ 661 h 702"/>
                <a:gd name="T44" fmla="*/ 414 w 703"/>
                <a:gd name="T45" fmla="*/ 634 h 702"/>
                <a:gd name="T46" fmla="*/ 420 w 703"/>
                <a:gd name="T47" fmla="*/ 643 h 702"/>
                <a:gd name="T48" fmla="*/ 485 w 703"/>
                <a:gd name="T49" fmla="*/ 631 h 702"/>
                <a:gd name="T50" fmla="*/ 517 w 703"/>
                <a:gd name="T51" fmla="*/ 578 h 702"/>
                <a:gd name="T52" fmla="*/ 579 w 703"/>
                <a:gd name="T53" fmla="*/ 569 h 702"/>
                <a:gd name="T54" fmla="*/ 610 w 703"/>
                <a:gd name="T55" fmla="*/ 459 h 702"/>
                <a:gd name="T56" fmla="*/ 623 w 703"/>
                <a:gd name="T57" fmla="*/ 422 h 702"/>
                <a:gd name="T58" fmla="*/ 641 w 703"/>
                <a:gd name="T59" fmla="*/ 430 h 702"/>
                <a:gd name="T60" fmla="*/ 635 w 703"/>
                <a:gd name="T61" fmla="*/ 437 h 702"/>
                <a:gd name="T62" fmla="*/ 644 w 703"/>
                <a:gd name="T63" fmla="*/ 387 h 702"/>
                <a:gd name="T64" fmla="*/ 642 w 703"/>
                <a:gd name="T65" fmla="*/ 383 h 702"/>
                <a:gd name="T66" fmla="*/ 632 w 703"/>
                <a:gd name="T67" fmla="*/ 333 h 702"/>
                <a:gd name="T68" fmla="*/ 634 w 703"/>
                <a:gd name="T69" fmla="*/ 246 h 702"/>
                <a:gd name="T70" fmla="*/ 351 w 703"/>
                <a:gd name="T71" fmla="*/ 597 h 702"/>
                <a:gd name="T72" fmla="*/ 351 w 703"/>
                <a:gd name="T73" fmla="*/ 6 h 702"/>
                <a:gd name="T74" fmla="*/ 299 w 703"/>
                <a:gd name="T75" fmla="*/ 53 h 702"/>
                <a:gd name="T76" fmla="*/ 280 w 703"/>
                <a:gd name="T77" fmla="*/ 87 h 702"/>
                <a:gd name="T78" fmla="*/ 328 w 703"/>
                <a:gd name="T79" fmla="*/ 72 h 702"/>
                <a:gd name="T80" fmla="*/ 429 w 703"/>
                <a:gd name="T81" fmla="*/ 73 h 702"/>
                <a:gd name="T82" fmla="*/ 442 w 703"/>
                <a:gd name="T83" fmla="*/ 84 h 702"/>
                <a:gd name="T84" fmla="*/ 161 w 703"/>
                <a:gd name="T85" fmla="*/ 105 h 702"/>
                <a:gd name="T86" fmla="*/ 168 w 703"/>
                <a:gd name="T87" fmla="*/ 139 h 702"/>
                <a:gd name="T88" fmla="*/ 190 w 703"/>
                <a:gd name="T89" fmla="*/ 145 h 702"/>
                <a:gd name="T90" fmla="*/ 209 w 703"/>
                <a:gd name="T91" fmla="*/ 117 h 702"/>
                <a:gd name="T92" fmla="*/ 175 w 703"/>
                <a:gd name="T93" fmla="*/ 120 h 702"/>
                <a:gd name="T94" fmla="*/ 179 w 703"/>
                <a:gd name="T95" fmla="*/ 121 h 702"/>
                <a:gd name="T96" fmla="*/ 549 w 703"/>
                <a:gd name="T97" fmla="*/ 96 h 702"/>
                <a:gd name="T98" fmla="*/ 538 w 703"/>
                <a:gd name="T99" fmla="*/ 116 h 702"/>
                <a:gd name="T100" fmla="*/ 566 w 703"/>
                <a:gd name="T101" fmla="*/ 137 h 702"/>
                <a:gd name="T102" fmla="*/ 555 w 703"/>
                <a:gd name="T103" fmla="*/ 118 h 702"/>
                <a:gd name="T104" fmla="*/ 548 w 703"/>
                <a:gd name="T105" fmla="*/ 105 h 702"/>
                <a:gd name="T106" fmla="*/ 552 w 703"/>
                <a:gd name="T107" fmla="*/ 109 h 702"/>
                <a:gd name="T108" fmla="*/ 534 w 703"/>
                <a:gd name="T109" fmla="*/ 137 h 702"/>
                <a:gd name="T110" fmla="*/ 542 w 703"/>
                <a:gd name="T111" fmla="*/ 144 h 702"/>
                <a:gd name="T112" fmla="*/ 351 w 703"/>
                <a:gd name="T113" fmla="*/ 584 h 702"/>
                <a:gd name="T114" fmla="*/ 239 w 703"/>
                <a:gd name="T115" fmla="*/ 457 h 702"/>
                <a:gd name="T116" fmla="*/ 390 w 703"/>
                <a:gd name="T117" fmla="*/ 527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03" h="702">
                  <a:moveTo>
                    <a:pt x="351" y="118"/>
                  </a:moveTo>
                  <a:cubicBezTo>
                    <a:pt x="480" y="118"/>
                    <a:pt x="584" y="223"/>
                    <a:pt x="584" y="351"/>
                  </a:cubicBezTo>
                  <a:cubicBezTo>
                    <a:pt x="584" y="367"/>
                    <a:pt x="583" y="382"/>
                    <a:pt x="580" y="397"/>
                  </a:cubicBezTo>
                  <a:cubicBezTo>
                    <a:pt x="454" y="209"/>
                    <a:pt x="454" y="209"/>
                    <a:pt x="454" y="209"/>
                  </a:cubicBezTo>
                  <a:cubicBezTo>
                    <a:pt x="406" y="257"/>
                    <a:pt x="406" y="257"/>
                    <a:pt x="406" y="257"/>
                  </a:cubicBezTo>
                  <a:cubicBezTo>
                    <a:pt x="357" y="177"/>
                    <a:pt x="357" y="177"/>
                    <a:pt x="357" y="177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262" y="210"/>
                    <a:pt x="262" y="210"/>
                    <a:pt x="262" y="210"/>
                  </a:cubicBezTo>
                  <a:cubicBezTo>
                    <a:pt x="125" y="404"/>
                    <a:pt x="125" y="404"/>
                    <a:pt x="125" y="404"/>
                  </a:cubicBezTo>
                  <a:cubicBezTo>
                    <a:pt x="121" y="387"/>
                    <a:pt x="119" y="369"/>
                    <a:pt x="119" y="351"/>
                  </a:cubicBezTo>
                  <a:cubicBezTo>
                    <a:pt x="119" y="223"/>
                    <a:pt x="223" y="118"/>
                    <a:pt x="351" y="118"/>
                  </a:cubicBezTo>
                  <a:close/>
                  <a:moveTo>
                    <a:pt x="58" y="233"/>
                  </a:moveTo>
                  <a:cubicBezTo>
                    <a:pt x="91" y="244"/>
                    <a:pt x="91" y="244"/>
                    <a:pt x="91" y="244"/>
                  </a:cubicBezTo>
                  <a:cubicBezTo>
                    <a:pt x="89" y="249"/>
                    <a:pt x="89" y="249"/>
                    <a:pt x="89" y="249"/>
                  </a:cubicBezTo>
                  <a:cubicBezTo>
                    <a:pt x="58" y="257"/>
                    <a:pt x="58" y="257"/>
                    <a:pt x="58" y="257"/>
                  </a:cubicBezTo>
                  <a:cubicBezTo>
                    <a:pt x="83" y="266"/>
                    <a:pt x="83" y="266"/>
                    <a:pt x="83" y="266"/>
                  </a:cubicBezTo>
                  <a:cubicBezTo>
                    <a:pt x="82" y="270"/>
                    <a:pt x="82" y="270"/>
                    <a:pt x="82" y="270"/>
                  </a:cubicBezTo>
                  <a:cubicBezTo>
                    <a:pt x="49" y="259"/>
                    <a:pt x="49" y="259"/>
                    <a:pt x="49" y="259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82" y="246"/>
                    <a:pt x="82" y="246"/>
                    <a:pt x="82" y="246"/>
                  </a:cubicBezTo>
                  <a:cubicBezTo>
                    <a:pt x="57" y="237"/>
                    <a:pt x="57" y="237"/>
                    <a:pt x="57" y="237"/>
                  </a:cubicBezTo>
                  <a:cubicBezTo>
                    <a:pt x="58" y="233"/>
                    <a:pt x="58" y="233"/>
                    <a:pt x="58" y="233"/>
                  </a:cubicBezTo>
                  <a:close/>
                  <a:moveTo>
                    <a:pt x="61" y="275"/>
                  </a:moveTo>
                  <a:cubicBezTo>
                    <a:pt x="67" y="276"/>
                    <a:pt x="71" y="279"/>
                    <a:pt x="74" y="282"/>
                  </a:cubicBezTo>
                  <a:cubicBezTo>
                    <a:pt x="76" y="286"/>
                    <a:pt x="77" y="290"/>
                    <a:pt x="76" y="295"/>
                  </a:cubicBezTo>
                  <a:cubicBezTo>
                    <a:pt x="76" y="298"/>
                    <a:pt x="75" y="301"/>
                    <a:pt x="73" y="303"/>
                  </a:cubicBezTo>
                  <a:cubicBezTo>
                    <a:pt x="71" y="305"/>
                    <a:pt x="68" y="307"/>
                    <a:pt x="65" y="308"/>
                  </a:cubicBezTo>
                  <a:cubicBezTo>
                    <a:pt x="62" y="309"/>
                    <a:pt x="59" y="309"/>
                    <a:pt x="56" y="308"/>
                  </a:cubicBezTo>
                  <a:cubicBezTo>
                    <a:pt x="52" y="307"/>
                    <a:pt x="49" y="306"/>
                    <a:pt x="47" y="304"/>
                  </a:cubicBezTo>
                  <a:cubicBezTo>
                    <a:pt x="45" y="303"/>
                    <a:pt x="43" y="300"/>
                    <a:pt x="42" y="297"/>
                  </a:cubicBezTo>
                  <a:cubicBezTo>
                    <a:pt x="41" y="295"/>
                    <a:pt x="41" y="292"/>
                    <a:pt x="41" y="289"/>
                  </a:cubicBezTo>
                  <a:cubicBezTo>
                    <a:pt x="42" y="286"/>
                    <a:pt x="43" y="283"/>
                    <a:pt x="45" y="281"/>
                  </a:cubicBezTo>
                  <a:cubicBezTo>
                    <a:pt x="47" y="278"/>
                    <a:pt x="50" y="277"/>
                    <a:pt x="52" y="276"/>
                  </a:cubicBezTo>
                  <a:cubicBezTo>
                    <a:pt x="55" y="275"/>
                    <a:pt x="58" y="275"/>
                    <a:pt x="61" y="275"/>
                  </a:cubicBezTo>
                  <a:close/>
                  <a:moveTo>
                    <a:pt x="60" y="280"/>
                  </a:moveTo>
                  <a:cubicBezTo>
                    <a:pt x="56" y="279"/>
                    <a:pt x="53" y="280"/>
                    <a:pt x="50" y="282"/>
                  </a:cubicBezTo>
                  <a:cubicBezTo>
                    <a:pt x="47" y="283"/>
                    <a:pt x="46" y="286"/>
                    <a:pt x="45" y="289"/>
                  </a:cubicBezTo>
                  <a:cubicBezTo>
                    <a:pt x="44" y="293"/>
                    <a:pt x="45" y="296"/>
                    <a:pt x="47" y="298"/>
                  </a:cubicBezTo>
                  <a:cubicBezTo>
                    <a:pt x="49" y="301"/>
                    <a:pt x="52" y="303"/>
                    <a:pt x="57" y="303"/>
                  </a:cubicBezTo>
                  <a:cubicBezTo>
                    <a:pt x="60" y="304"/>
                    <a:pt x="62" y="304"/>
                    <a:pt x="64" y="303"/>
                  </a:cubicBezTo>
                  <a:cubicBezTo>
                    <a:pt x="66" y="303"/>
                    <a:pt x="68" y="302"/>
                    <a:pt x="70" y="300"/>
                  </a:cubicBezTo>
                  <a:cubicBezTo>
                    <a:pt x="71" y="298"/>
                    <a:pt x="72" y="297"/>
                    <a:pt x="73" y="294"/>
                  </a:cubicBezTo>
                  <a:cubicBezTo>
                    <a:pt x="73" y="291"/>
                    <a:pt x="73" y="288"/>
                    <a:pt x="71" y="285"/>
                  </a:cubicBezTo>
                  <a:cubicBezTo>
                    <a:pt x="69" y="283"/>
                    <a:pt x="65" y="281"/>
                    <a:pt x="60" y="280"/>
                  </a:cubicBezTo>
                  <a:close/>
                  <a:moveTo>
                    <a:pt x="38" y="318"/>
                  </a:moveTo>
                  <a:cubicBezTo>
                    <a:pt x="72" y="321"/>
                    <a:pt x="72" y="321"/>
                    <a:pt x="72" y="321"/>
                  </a:cubicBezTo>
                  <a:cubicBezTo>
                    <a:pt x="71" y="337"/>
                    <a:pt x="71" y="337"/>
                    <a:pt x="71" y="337"/>
                  </a:cubicBezTo>
                  <a:cubicBezTo>
                    <a:pt x="70" y="340"/>
                    <a:pt x="70" y="342"/>
                    <a:pt x="69" y="344"/>
                  </a:cubicBezTo>
                  <a:cubicBezTo>
                    <a:pt x="68" y="345"/>
                    <a:pt x="67" y="346"/>
                    <a:pt x="65" y="347"/>
                  </a:cubicBezTo>
                  <a:cubicBezTo>
                    <a:pt x="64" y="348"/>
                    <a:pt x="62" y="348"/>
                    <a:pt x="60" y="348"/>
                  </a:cubicBezTo>
                  <a:cubicBezTo>
                    <a:pt x="58" y="348"/>
                    <a:pt x="56" y="347"/>
                    <a:pt x="54" y="345"/>
                  </a:cubicBezTo>
                  <a:cubicBezTo>
                    <a:pt x="53" y="344"/>
                    <a:pt x="52" y="341"/>
                    <a:pt x="52" y="338"/>
                  </a:cubicBezTo>
                  <a:cubicBezTo>
                    <a:pt x="51" y="339"/>
                    <a:pt x="50" y="340"/>
                    <a:pt x="50" y="340"/>
                  </a:cubicBezTo>
                  <a:cubicBezTo>
                    <a:pt x="48" y="341"/>
                    <a:pt x="47" y="343"/>
                    <a:pt x="45" y="344"/>
                  </a:cubicBezTo>
                  <a:cubicBezTo>
                    <a:pt x="35" y="349"/>
                    <a:pt x="35" y="349"/>
                    <a:pt x="35" y="349"/>
                  </a:cubicBezTo>
                  <a:cubicBezTo>
                    <a:pt x="35" y="343"/>
                    <a:pt x="35" y="343"/>
                    <a:pt x="35" y="343"/>
                  </a:cubicBezTo>
                  <a:cubicBezTo>
                    <a:pt x="43" y="339"/>
                    <a:pt x="43" y="339"/>
                    <a:pt x="43" y="339"/>
                  </a:cubicBezTo>
                  <a:cubicBezTo>
                    <a:pt x="45" y="338"/>
                    <a:pt x="47" y="337"/>
                    <a:pt x="48" y="336"/>
                  </a:cubicBezTo>
                  <a:cubicBezTo>
                    <a:pt x="49" y="336"/>
                    <a:pt x="50" y="335"/>
                    <a:pt x="50" y="334"/>
                  </a:cubicBezTo>
                  <a:cubicBezTo>
                    <a:pt x="51" y="334"/>
                    <a:pt x="51" y="333"/>
                    <a:pt x="52" y="332"/>
                  </a:cubicBezTo>
                  <a:cubicBezTo>
                    <a:pt x="52" y="332"/>
                    <a:pt x="52" y="331"/>
                    <a:pt x="52" y="330"/>
                  </a:cubicBezTo>
                  <a:cubicBezTo>
                    <a:pt x="52" y="324"/>
                    <a:pt x="52" y="324"/>
                    <a:pt x="52" y="324"/>
                  </a:cubicBezTo>
                  <a:cubicBezTo>
                    <a:pt x="37" y="323"/>
                    <a:pt x="37" y="323"/>
                    <a:pt x="37" y="323"/>
                  </a:cubicBezTo>
                  <a:cubicBezTo>
                    <a:pt x="38" y="318"/>
                    <a:pt x="38" y="318"/>
                    <a:pt x="38" y="318"/>
                  </a:cubicBezTo>
                  <a:close/>
                  <a:moveTo>
                    <a:pt x="56" y="325"/>
                  </a:moveTo>
                  <a:cubicBezTo>
                    <a:pt x="56" y="335"/>
                    <a:pt x="56" y="335"/>
                    <a:pt x="56" y="335"/>
                  </a:cubicBezTo>
                  <a:cubicBezTo>
                    <a:pt x="55" y="337"/>
                    <a:pt x="55" y="338"/>
                    <a:pt x="56" y="339"/>
                  </a:cubicBezTo>
                  <a:cubicBezTo>
                    <a:pt x="56" y="341"/>
                    <a:pt x="57" y="342"/>
                    <a:pt x="58" y="342"/>
                  </a:cubicBezTo>
                  <a:cubicBezTo>
                    <a:pt x="58" y="343"/>
                    <a:pt x="59" y="343"/>
                    <a:pt x="61" y="343"/>
                  </a:cubicBezTo>
                  <a:cubicBezTo>
                    <a:pt x="62" y="344"/>
                    <a:pt x="64" y="343"/>
                    <a:pt x="65" y="342"/>
                  </a:cubicBezTo>
                  <a:cubicBezTo>
                    <a:pt x="66" y="341"/>
                    <a:pt x="67" y="339"/>
                    <a:pt x="67" y="337"/>
                  </a:cubicBezTo>
                  <a:cubicBezTo>
                    <a:pt x="68" y="326"/>
                    <a:pt x="68" y="326"/>
                    <a:pt x="68" y="326"/>
                  </a:cubicBezTo>
                  <a:cubicBezTo>
                    <a:pt x="56" y="325"/>
                    <a:pt x="56" y="325"/>
                    <a:pt x="56" y="325"/>
                  </a:cubicBezTo>
                  <a:close/>
                  <a:moveTo>
                    <a:pt x="36" y="369"/>
                  </a:moveTo>
                  <a:cubicBezTo>
                    <a:pt x="67" y="367"/>
                    <a:pt x="67" y="367"/>
                    <a:pt x="67" y="367"/>
                  </a:cubicBezTo>
                  <a:cubicBezTo>
                    <a:pt x="66" y="356"/>
                    <a:pt x="66" y="356"/>
                    <a:pt x="66" y="356"/>
                  </a:cubicBezTo>
                  <a:cubicBezTo>
                    <a:pt x="70" y="355"/>
                    <a:pt x="70" y="355"/>
                    <a:pt x="70" y="355"/>
                  </a:cubicBezTo>
                  <a:cubicBezTo>
                    <a:pt x="72" y="383"/>
                    <a:pt x="72" y="383"/>
                    <a:pt x="72" y="383"/>
                  </a:cubicBezTo>
                  <a:cubicBezTo>
                    <a:pt x="68" y="383"/>
                    <a:pt x="68" y="383"/>
                    <a:pt x="68" y="383"/>
                  </a:cubicBezTo>
                  <a:cubicBezTo>
                    <a:pt x="67" y="372"/>
                    <a:pt x="67" y="372"/>
                    <a:pt x="67" y="372"/>
                  </a:cubicBezTo>
                  <a:cubicBezTo>
                    <a:pt x="36" y="374"/>
                    <a:pt x="36" y="374"/>
                    <a:pt x="36" y="374"/>
                  </a:cubicBezTo>
                  <a:cubicBezTo>
                    <a:pt x="36" y="369"/>
                    <a:pt x="36" y="369"/>
                    <a:pt x="36" y="369"/>
                  </a:cubicBezTo>
                  <a:close/>
                  <a:moveTo>
                    <a:pt x="39" y="398"/>
                  </a:moveTo>
                  <a:cubicBezTo>
                    <a:pt x="74" y="392"/>
                    <a:pt x="74" y="392"/>
                    <a:pt x="74" y="392"/>
                  </a:cubicBezTo>
                  <a:cubicBezTo>
                    <a:pt x="74" y="397"/>
                    <a:pt x="74" y="397"/>
                    <a:pt x="74" y="397"/>
                  </a:cubicBezTo>
                  <a:cubicBezTo>
                    <a:pt x="60" y="399"/>
                    <a:pt x="60" y="399"/>
                    <a:pt x="60" y="399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77" y="415"/>
                    <a:pt x="77" y="415"/>
                    <a:pt x="77" y="41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44" y="424"/>
                    <a:pt x="44" y="424"/>
                    <a:pt x="44" y="424"/>
                  </a:cubicBezTo>
                  <a:cubicBezTo>
                    <a:pt x="43" y="420"/>
                    <a:pt x="43" y="420"/>
                    <a:pt x="43" y="420"/>
                  </a:cubicBezTo>
                  <a:cubicBezTo>
                    <a:pt x="59" y="417"/>
                    <a:pt x="59" y="417"/>
                    <a:pt x="59" y="417"/>
                  </a:cubicBezTo>
                  <a:cubicBezTo>
                    <a:pt x="56" y="400"/>
                    <a:pt x="56" y="400"/>
                    <a:pt x="56" y="400"/>
                  </a:cubicBezTo>
                  <a:cubicBezTo>
                    <a:pt x="40" y="402"/>
                    <a:pt x="40" y="402"/>
                    <a:pt x="40" y="402"/>
                  </a:cubicBezTo>
                  <a:cubicBezTo>
                    <a:pt x="39" y="398"/>
                    <a:pt x="39" y="398"/>
                    <a:pt x="39" y="398"/>
                  </a:cubicBezTo>
                  <a:close/>
                  <a:moveTo>
                    <a:pt x="48" y="440"/>
                  </a:moveTo>
                  <a:cubicBezTo>
                    <a:pt x="81" y="429"/>
                    <a:pt x="81" y="429"/>
                    <a:pt x="81" y="429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85" y="454"/>
                    <a:pt x="85" y="454"/>
                    <a:pt x="85" y="454"/>
                  </a:cubicBezTo>
                  <a:cubicBezTo>
                    <a:pt x="79" y="434"/>
                    <a:pt x="79" y="434"/>
                    <a:pt x="79" y="434"/>
                  </a:cubicBezTo>
                  <a:cubicBezTo>
                    <a:pt x="69" y="438"/>
                    <a:pt x="69" y="438"/>
                    <a:pt x="69" y="438"/>
                  </a:cubicBezTo>
                  <a:cubicBezTo>
                    <a:pt x="75" y="456"/>
                    <a:pt x="75" y="456"/>
                    <a:pt x="75" y="456"/>
                  </a:cubicBezTo>
                  <a:cubicBezTo>
                    <a:pt x="71" y="457"/>
                    <a:pt x="71" y="457"/>
                    <a:pt x="71" y="457"/>
                  </a:cubicBezTo>
                  <a:cubicBezTo>
                    <a:pt x="65" y="439"/>
                    <a:pt x="65" y="439"/>
                    <a:pt x="65" y="439"/>
                  </a:cubicBezTo>
                  <a:cubicBezTo>
                    <a:pt x="54" y="443"/>
                    <a:pt x="54" y="443"/>
                    <a:pt x="54" y="443"/>
                  </a:cubicBezTo>
                  <a:cubicBezTo>
                    <a:pt x="60" y="463"/>
                    <a:pt x="60" y="463"/>
                    <a:pt x="60" y="463"/>
                  </a:cubicBezTo>
                  <a:cubicBezTo>
                    <a:pt x="56" y="464"/>
                    <a:pt x="56" y="464"/>
                    <a:pt x="56" y="464"/>
                  </a:cubicBezTo>
                  <a:cubicBezTo>
                    <a:pt x="48" y="440"/>
                    <a:pt x="48" y="440"/>
                    <a:pt x="48" y="440"/>
                  </a:cubicBezTo>
                  <a:close/>
                  <a:moveTo>
                    <a:pt x="60" y="474"/>
                  </a:moveTo>
                  <a:cubicBezTo>
                    <a:pt x="97" y="470"/>
                    <a:pt x="97" y="470"/>
                    <a:pt x="97" y="470"/>
                  </a:cubicBezTo>
                  <a:cubicBezTo>
                    <a:pt x="99" y="474"/>
                    <a:pt x="99" y="474"/>
                    <a:pt x="99" y="474"/>
                  </a:cubicBezTo>
                  <a:cubicBezTo>
                    <a:pt x="74" y="502"/>
                    <a:pt x="74" y="502"/>
                    <a:pt x="74" y="502"/>
                  </a:cubicBezTo>
                  <a:cubicBezTo>
                    <a:pt x="72" y="498"/>
                    <a:pt x="72" y="498"/>
                    <a:pt x="72" y="498"/>
                  </a:cubicBezTo>
                  <a:cubicBezTo>
                    <a:pt x="80" y="489"/>
                    <a:pt x="80" y="489"/>
                    <a:pt x="80" y="489"/>
                  </a:cubicBezTo>
                  <a:cubicBezTo>
                    <a:pt x="73" y="476"/>
                    <a:pt x="73" y="476"/>
                    <a:pt x="73" y="476"/>
                  </a:cubicBezTo>
                  <a:cubicBezTo>
                    <a:pt x="62" y="478"/>
                    <a:pt x="62" y="478"/>
                    <a:pt x="62" y="478"/>
                  </a:cubicBezTo>
                  <a:cubicBezTo>
                    <a:pt x="60" y="474"/>
                    <a:pt x="60" y="474"/>
                    <a:pt x="60" y="474"/>
                  </a:cubicBezTo>
                  <a:close/>
                  <a:moveTo>
                    <a:pt x="77" y="476"/>
                  </a:moveTo>
                  <a:cubicBezTo>
                    <a:pt x="82" y="486"/>
                    <a:pt x="82" y="486"/>
                    <a:pt x="82" y="486"/>
                  </a:cubicBezTo>
                  <a:cubicBezTo>
                    <a:pt x="89" y="479"/>
                    <a:pt x="89" y="479"/>
                    <a:pt x="89" y="479"/>
                  </a:cubicBezTo>
                  <a:cubicBezTo>
                    <a:pt x="91" y="477"/>
                    <a:pt x="93" y="475"/>
                    <a:pt x="94" y="473"/>
                  </a:cubicBezTo>
                  <a:cubicBezTo>
                    <a:pt x="92" y="474"/>
                    <a:pt x="90" y="474"/>
                    <a:pt x="88" y="475"/>
                  </a:cubicBezTo>
                  <a:cubicBezTo>
                    <a:pt x="77" y="476"/>
                    <a:pt x="77" y="476"/>
                    <a:pt x="77" y="476"/>
                  </a:cubicBezTo>
                  <a:close/>
                  <a:moveTo>
                    <a:pt x="89" y="505"/>
                  </a:moveTo>
                  <a:cubicBezTo>
                    <a:pt x="87" y="507"/>
                    <a:pt x="86" y="508"/>
                    <a:pt x="85" y="510"/>
                  </a:cubicBezTo>
                  <a:cubicBezTo>
                    <a:pt x="84" y="512"/>
                    <a:pt x="84" y="514"/>
                    <a:pt x="84" y="517"/>
                  </a:cubicBezTo>
                  <a:cubicBezTo>
                    <a:pt x="84" y="519"/>
                    <a:pt x="85" y="521"/>
                    <a:pt x="87" y="524"/>
                  </a:cubicBezTo>
                  <a:cubicBezTo>
                    <a:pt x="88" y="526"/>
                    <a:pt x="90" y="528"/>
                    <a:pt x="92" y="529"/>
                  </a:cubicBezTo>
                  <a:cubicBezTo>
                    <a:pt x="94" y="530"/>
                    <a:pt x="95" y="531"/>
                    <a:pt x="97" y="531"/>
                  </a:cubicBezTo>
                  <a:cubicBezTo>
                    <a:pt x="99" y="531"/>
                    <a:pt x="101" y="530"/>
                    <a:pt x="103" y="529"/>
                  </a:cubicBezTo>
                  <a:cubicBezTo>
                    <a:pt x="104" y="528"/>
                    <a:pt x="105" y="527"/>
                    <a:pt x="106" y="525"/>
                  </a:cubicBezTo>
                  <a:cubicBezTo>
                    <a:pt x="107" y="524"/>
                    <a:pt x="107" y="522"/>
                    <a:pt x="107" y="520"/>
                  </a:cubicBezTo>
                  <a:cubicBezTo>
                    <a:pt x="106" y="518"/>
                    <a:pt x="106" y="516"/>
                    <a:pt x="104" y="512"/>
                  </a:cubicBezTo>
                  <a:cubicBezTo>
                    <a:pt x="103" y="509"/>
                    <a:pt x="103" y="506"/>
                    <a:pt x="103" y="505"/>
                  </a:cubicBezTo>
                  <a:cubicBezTo>
                    <a:pt x="103" y="504"/>
                    <a:pt x="104" y="503"/>
                    <a:pt x="105" y="502"/>
                  </a:cubicBezTo>
                  <a:cubicBezTo>
                    <a:pt x="106" y="502"/>
                    <a:pt x="107" y="501"/>
                    <a:pt x="109" y="502"/>
                  </a:cubicBezTo>
                  <a:cubicBezTo>
                    <a:pt x="110" y="502"/>
                    <a:pt x="112" y="504"/>
                    <a:pt x="113" y="506"/>
                  </a:cubicBezTo>
                  <a:cubicBezTo>
                    <a:pt x="115" y="509"/>
                    <a:pt x="115" y="511"/>
                    <a:pt x="115" y="512"/>
                  </a:cubicBezTo>
                  <a:cubicBezTo>
                    <a:pt x="115" y="514"/>
                    <a:pt x="114" y="516"/>
                    <a:pt x="112" y="517"/>
                  </a:cubicBezTo>
                  <a:cubicBezTo>
                    <a:pt x="115" y="520"/>
                    <a:pt x="115" y="520"/>
                    <a:pt x="115" y="520"/>
                  </a:cubicBezTo>
                  <a:cubicBezTo>
                    <a:pt x="117" y="519"/>
                    <a:pt x="118" y="518"/>
                    <a:pt x="119" y="516"/>
                  </a:cubicBezTo>
                  <a:cubicBezTo>
                    <a:pt x="119" y="514"/>
                    <a:pt x="120" y="512"/>
                    <a:pt x="119" y="510"/>
                  </a:cubicBezTo>
                  <a:cubicBezTo>
                    <a:pt x="119" y="508"/>
                    <a:pt x="118" y="506"/>
                    <a:pt x="117" y="504"/>
                  </a:cubicBezTo>
                  <a:cubicBezTo>
                    <a:pt x="115" y="502"/>
                    <a:pt x="114" y="500"/>
                    <a:pt x="112" y="499"/>
                  </a:cubicBezTo>
                  <a:cubicBezTo>
                    <a:pt x="111" y="498"/>
                    <a:pt x="109" y="497"/>
                    <a:pt x="107" y="497"/>
                  </a:cubicBezTo>
                  <a:cubicBezTo>
                    <a:pt x="105" y="497"/>
                    <a:pt x="104" y="498"/>
                    <a:pt x="102" y="499"/>
                  </a:cubicBezTo>
                  <a:cubicBezTo>
                    <a:pt x="101" y="500"/>
                    <a:pt x="100" y="501"/>
                    <a:pt x="99" y="502"/>
                  </a:cubicBezTo>
                  <a:cubicBezTo>
                    <a:pt x="99" y="503"/>
                    <a:pt x="98" y="505"/>
                    <a:pt x="98" y="507"/>
                  </a:cubicBezTo>
                  <a:cubicBezTo>
                    <a:pt x="99" y="508"/>
                    <a:pt x="99" y="511"/>
                    <a:pt x="100" y="514"/>
                  </a:cubicBezTo>
                  <a:cubicBezTo>
                    <a:pt x="101" y="517"/>
                    <a:pt x="102" y="519"/>
                    <a:pt x="102" y="520"/>
                  </a:cubicBezTo>
                  <a:cubicBezTo>
                    <a:pt x="102" y="521"/>
                    <a:pt x="102" y="523"/>
                    <a:pt x="102" y="523"/>
                  </a:cubicBezTo>
                  <a:cubicBezTo>
                    <a:pt x="102" y="524"/>
                    <a:pt x="101" y="525"/>
                    <a:pt x="100" y="526"/>
                  </a:cubicBezTo>
                  <a:cubicBezTo>
                    <a:pt x="99" y="526"/>
                    <a:pt x="98" y="527"/>
                    <a:pt x="97" y="527"/>
                  </a:cubicBezTo>
                  <a:cubicBezTo>
                    <a:pt x="96" y="526"/>
                    <a:pt x="95" y="526"/>
                    <a:pt x="94" y="525"/>
                  </a:cubicBezTo>
                  <a:cubicBezTo>
                    <a:pt x="92" y="524"/>
                    <a:pt x="91" y="523"/>
                    <a:pt x="90" y="522"/>
                  </a:cubicBezTo>
                  <a:cubicBezTo>
                    <a:pt x="89" y="520"/>
                    <a:pt x="89" y="518"/>
                    <a:pt x="89" y="517"/>
                  </a:cubicBezTo>
                  <a:cubicBezTo>
                    <a:pt x="88" y="515"/>
                    <a:pt x="88" y="513"/>
                    <a:pt x="89" y="512"/>
                  </a:cubicBezTo>
                  <a:cubicBezTo>
                    <a:pt x="89" y="511"/>
                    <a:pt x="90" y="510"/>
                    <a:pt x="92" y="509"/>
                  </a:cubicBezTo>
                  <a:cubicBezTo>
                    <a:pt x="89" y="505"/>
                    <a:pt x="89" y="505"/>
                    <a:pt x="89" y="505"/>
                  </a:cubicBezTo>
                  <a:close/>
                  <a:moveTo>
                    <a:pt x="109" y="552"/>
                  </a:moveTo>
                  <a:cubicBezTo>
                    <a:pt x="132" y="532"/>
                    <a:pt x="132" y="532"/>
                    <a:pt x="132" y="532"/>
                  </a:cubicBezTo>
                  <a:cubicBezTo>
                    <a:pt x="124" y="523"/>
                    <a:pt x="124" y="523"/>
                    <a:pt x="124" y="523"/>
                  </a:cubicBezTo>
                  <a:cubicBezTo>
                    <a:pt x="127" y="521"/>
                    <a:pt x="127" y="521"/>
                    <a:pt x="127" y="521"/>
                  </a:cubicBezTo>
                  <a:cubicBezTo>
                    <a:pt x="145" y="541"/>
                    <a:pt x="145" y="541"/>
                    <a:pt x="145" y="541"/>
                  </a:cubicBezTo>
                  <a:cubicBezTo>
                    <a:pt x="142" y="544"/>
                    <a:pt x="142" y="544"/>
                    <a:pt x="142" y="544"/>
                  </a:cubicBezTo>
                  <a:cubicBezTo>
                    <a:pt x="135" y="536"/>
                    <a:pt x="135" y="536"/>
                    <a:pt x="135" y="536"/>
                  </a:cubicBezTo>
                  <a:cubicBezTo>
                    <a:pt x="112" y="556"/>
                    <a:pt x="112" y="556"/>
                    <a:pt x="112" y="556"/>
                  </a:cubicBezTo>
                  <a:cubicBezTo>
                    <a:pt x="109" y="552"/>
                    <a:pt x="109" y="552"/>
                    <a:pt x="109" y="552"/>
                  </a:cubicBezTo>
                  <a:close/>
                  <a:moveTo>
                    <a:pt x="128" y="573"/>
                  </a:moveTo>
                  <a:cubicBezTo>
                    <a:pt x="146" y="591"/>
                    <a:pt x="146" y="591"/>
                    <a:pt x="146" y="591"/>
                  </a:cubicBezTo>
                  <a:cubicBezTo>
                    <a:pt x="149" y="588"/>
                    <a:pt x="149" y="588"/>
                    <a:pt x="149" y="588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42" y="565"/>
                    <a:pt x="142" y="565"/>
                    <a:pt x="142" y="565"/>
                  </a:cubicBezTo>
                  <a:cubicBezTo>
                    <a:pt x="156" y="578"/>
                    <a:pt x="156" y="578"/>
                    <a:pt x="156" y="578"/>
                  </a:cubicBezTo>
                  <a:cubicBezTo>
                    <a:pt x="159" y="575"/>
                    <a:pt x="159" y="575"/>
                    <a:pt x="159" y="575"/>
                  </a:cubicBezTo>
                  <a:cubicBezTo>
                    <a:pt x="145" y="562"/>
                    <a:pt x="145" y="562"/>
                    <a:pt x="145" y="562"/>
                  </a:cubicBezTo>
                  <a:cubicBezTo>
                    <a:pt x="152" y="555"/>
                    <a:pt x="152" y="555"/>
                    <a:pt x="152" y="555"/>
                  </a:cubicBezTo>
                  <a:cubicBezTo>
                    <a:pt x="167" y="569"/>
                    <a:pt x="167" y="569"/>
                    <a:pt x="167" y="569"/>
                  </a:cubicBezTo>
                  <a:cubicBezTo>
                    <a:pt x="170" y="566"/>
                    <a:pt x="170" y="566"/>
                    <a:pt x="170" y="566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28" y="573"/>
                    <a:pt x="128" y="573"/>
                    <a:pt x="128" y="573"/>
                  </a:cubicBezTo>
                  <a:close/>
                  <a:moveTo>
                    <a:pt x="158" y="600"/>
                  </a:moveTo>
                  <a:cubicBezTo>
                    <a:pt x="178" y="572"/>
                    <a:pt x="178" y="572"/>
                    <a:pt x="178" y="572"/>
                  </a:cubicBezTo>
                  <a:cubicBezTo>
                    <a:pt x="190" y="581"/>
                    <a:pt x="190" y="581"/>
                    <a:pt x="190" y="581"/>
                  </a:cubicBezTo>
                  <a:cubicBezTo>
                    <a:pt x="193" y="583"/>
                    <a:pt x="195" y="584"/>
                    <a:pt x="195" y="586"/>
                  </a:cubicBezTo>
                  <a:cubicBezTo>
                    <a:pt x="196" y="587"/>
                    <a:pt x="197" y="589"/>
                    <a:pt x="197" y="591"/>
                  </a:cubicBezTo>
                  <a:cubicBezTo>
                    <a:pt x="197" y="593"/>
                    <a:pt x="196" y="594"/>
                    <a:pt x="195" y="596"/>
                  </a:cubicBezTo>
                  <a:cubicBezTo>
                    <a:pt x="193" y="598"/>
                    <a:pt x="191" y="599"/>
                    <a:pt x="189" y="599"/>
                  </a:cubicBezTo>
                  <a:cubicBezTo>
                    <a:pt x="187" y="600"/>
                    <a:pt x="184" y="599"/>
                    <a:pt x="181" y="598"/>
                  </a:cubicBezTo>
                  <a:cubicBezTo>
                    <a:pt x="182" y="599"/>
                    <a:pt x="182" y="600"/>
                    <a:pt x="183" y="601"/>
                  </a:cubicBezTo>
                  <a:cubicBezTo>
                    <a:pt x="183" y="603"/>
                    <a:pt x="183" y="605"/>
                    <a:pt x="183" y="607"/>
                  </a:cubicBezTo>
                  <a:cubicBezTo>
                    <a:pt x="182" y="618"/>
                    <a:pt x="182" y="618"/>
                    <a:pt x="182" y="618"/>
                  </a:cubicBezTo>
                  <a:cubicBezTo>
                    <a:pt x="178" y="614"/>
                    <a:pt x="178" y="614"/>
                    <a:pt x="178" y="614"/>
                  </a:cubicBezTo>
                  <a:cubicBezTo>
                    <a:pt x="178" y="606"/>
                    <a:pt x="178" y="606"/>
                    <a:pt x="178" y="606"/>
                  </a:cubicBezTo>
                  <a:cubicBezTo>
                    <a:pt x="178" y="603"/>
                    <a:pt x="178" y="602"/>
                    <a:pt x="178" y="600"/>
                  </a:cubicBezTo>
                  <a:cubicBezTo>
                    <a:pt x="178" y="599"/>
                    <a:pt x="178" y="598"/>
                    <a:pt x="178" y="597"/>
                  </a:cubicBezTo>
                  <a:cubicBezTo>
                    <a:pt x="177" y="596"/>
                    <a:pt x="177" y="596"/>
                    <a:pt x="177" y="595"/>
                  </a:cubicBezTo>
                  <a:cubicBezTo>
                    <a:pt x="176" y="595"/>
                    <a:pt x="176" y="594"/>
                    <a:pt x="175" y="593"/>
                  </a:cubicBezTo>
                  <a:cubicBezTo>
                    <a:pt x="170" y="590"/>
                    <a:pt x="170" y="590"/>
                    <a:pt x="170" y="590"/>
                  </a:cubicBezTo>
                  <a:cubicBezTo>
                    <a:pt x="161" y="603"/>
                    <a:pt x="161" y="603"/>
                    <a:pt x="161" y="603"/>
                  </a:cubicBezTo>
                  <a:cubicBezTo>
                    <a:pt x="158" y="600"/>
                    <a:pt x="158" y="600"/>
                    <a:pt x="158" y="600"/>
                  </a:cubicBezTo>
                  <a:close/>
                  <a:moveTo>
                    <a:pt x="173" y="587"/>
                  </a:moveTo>
                  <a:cubicBezTo>
                    <a:pt x="181" y="593"/>
                    <a:pt x="181" y="593"/>
                    <a:pt x="181" y="593"/>
                  </a:cubicBezTo>
                  <a:cubicBezTo>
                    <a:pt x="182" y="594"/>
                    <a:pt x="184" y="595"/>
                    <a:pt x="185" y="595"/>
                  </a:cubicBezTo>
                  <a:cubicBezTo>
                    <a:pt x="186" y="595"/>
                    <a:pt x="187" y="595"/>
                    <a:pt x="188" y="595"/>
                  </a:cubicBezTo>
                  <a:cubicBezTo>
                    <a:pt x="189" y="595"/>
                    <a:pt x="190" y="594"/>
                    <a:pt x="191" y="593"/>
                  </a:cubicBezTo>
                  <a:cubicBezTo>
                    <a:pt x="192" y="592"/>
                    <a:pt x="192" y="590"/>
                    <a:pt x="192" y="589"/>
                  </a:cubicBezTo>
                  <a:cubicBezTo>
                    <a:pt x="192" y="587"/>
                    <a:pt x="190" y="586"/>
                    <a:pt x="188" y="584"/>
                  </a:cubicBezTo>
                  <a:cubicBezTo>
                    <a:pt x="179" y="578"/>
                    <a:pt x="179" y="578"/>
                    <a:pt x="179" y="578"/>
                  </a:cubicBezTo>
                  <a:cubicBezTo>
                    <a:pt x="173" y="587"/>
                    <a:pt x="173" y="587"/>
                    <a:pt x="173" y="587"/>
                  </a:cubicBezTo>
                  <a:close/>
                  <a:moveTo>
                    <a:pt x="193" y="624"/>
                  </a:moveTo>
                  <a:cubicBezTo>
                    <a:pt x="197" y="626"/>
                    <a:pt x="197" y="626"/>
                    <a:pt x="197" y="626"/>
                  </a:cubicBezTo>
                  <a:cubicBezTo>
                    <a:pt x="209" y="602"/>
                    <a:pt x="209" y="602"/>
                    <a:pt x="209" y="602"/>
                  </a:cubicBezTo>
                  <a:cubicBezTo>
                    <a:pt x="213" y="635"/>
                    <a:pt x="213" y="635"/>
                    <a:pt x="213" y="635"/>
                  </a:cubicBezTo>
                  <a:cubicBezTo>
                    <a:pt x="217" y="637"/>
                    <a:pt x="217" y="637"/>
                    <a:pt x="217" y="637"/>
                  </a:cubicBezTo>
                  <a:cubicBezTo>
                    <a:pt x="233" y="606"/>
                    <a:pt x="233" y="606"/>
                    <a:pt x="233" y="606"/>
                  </a:cubicBezTo>
                  <a:cubicBezTo>
                    <a:pt x="229" y="604"/>
                    <a:pt x="229" y="604"/>
                    <a:pt x="229" y="604"/>
                  </a:cubicBezTo>
                  <a:cubicBezTo>
                    <a:pt x="216" y="628"/>
                    <a:pt x="216" y="628"/>
                    <a:pt x="216" y="628"/>
                  </a:cubicBezTo>
                  <a:cubicBezTo>
                    <a:pt x="213" y="596"/>
                    <a:pt x="213" y="596"/>
                    <a:pt x="213" y="596"/>
                  </a:cubicBezTo>
                  <a:cubicBezTo>
                    <a:pt x="209" y="594"/>
                    <a:pt x="209" y="594"/>
                    <a:pt x="209" y="594"/>
                  </a:cubicBezTo>
                  <a:cubicBezTo>
                    <a:pt x="193" y="624"/>
                    <a:pt x="193" y="624"/>
                    <a:pt x="193" y="624"/>
                  </a:cubicBezTo>
                  <a:close/>
                  <a:moveTo>
                    <a:pt x="294" y="662"/>
                  </a:moveTo>
                  <a:cubicBezTo>
                    <a:pt x="290" y="661"/>
                    <a:pt x="290" y="661"/>
                    <a:pt x="290" y="661"/>
                  </a:cubicBezTo>
                  <a:cubicBezTo>
                    <a:pt x="295" y="634"/>
                    <a:pt x="295" y="634"/>
                    <a:pt x="295" y="634"/>
                  </a:cubicBezTo>
                  <a:cubicBezTo>
                    <a:pt x="294" y="635"/>
                    <a:pt x="292" y="636"/>
                    <a:pt x="290" y="636"/>
                  </a:cubicBezTo>
                  <a:cubicBezTo>
                    <a:pt x="289" y="637"/>
                    <a:pt x="287" y="637"/>
                    <a:pt x="286" y="638"/>
                  </a:cubicBezTo>
                  <a:cubicBezTo>
                    <a:pt x="286" y="634"/>
                    <a:pt x="286" y="634"/>
                    <a:pt x="286" y="634"/>
                  </a:cubicBezTo>
                  <a:cubicBezTo>
                    <a:pt x="289" y="633"/>
                    <a:pt x="291" y="632"/>
                    <a:pt x="293" y="631"/>
                  </a:cubicBezTo>
                  <a:cubicBezTo>
                    <a:pt x="295" y="630"/>
                    <a:pt x="297" y="628"/>
                    <a:pt x="298" y="627"/>
                  </a:cubicBezTo>
                  <a:cubicBezTo>
                    <a:pt x="300" y="627"/>
                    <a:pt x="300" y="627"/>
                    <a:pt x="300" y="627"/>
                  </a:cubicBezTo>
                  <a:cubicBezTo>
                    <a:pt x="294" y="662"/>
                    <a:pt x="294" y="662"/>
                    <a:pt x="294" y="662"/>
                  </a:cubicBezTo>
                  <a:close/>
                  <a:moveTo>
                    <a:pt x="321" y="657"/>
                  </a:moveTo>
                  <a:cubicBezTo>
                    <a:pt x="325" y="657"/>
                    <a:pt x="325" y="657"/>
                    <a:pt x="325" y="657"/>
                  </a:cubicBezTo>
                  <a:cubicBezTo>
                    <a:pt x="325" y="659"/>
                    <a:pt x="326" y="660"/>
                    <a:pt x="327" y="661"/>
                  </a:cubicBezTo>
                  <a:cubicBezTo>
                    <a:pt x="328" y="662"/>
                    <a:pt x="329" y="663"/>
                    <a:pt x="330" y="663"/>
                  </a:cubicBezTo>
                  <a:cubicBezTo>
                    <a:pt x="332" y="663"/>
                    <a:pt x="333" y="663"/>
                    <a:pt x="334" y="662"/>
                  </a:cubicBezTo>
                  <a:cubicBezTo>
                    <a:pt x="335" y="662"/>
                    <a:pt x="336" y="661"/>
                    <a:pt x="336" y="660"/>
                  </a:cubicBezTo>
                  <a:cubicBezTo>
                    <a:pt x="337" y="659"/>
                    <a:pt x="338" y="658"/>
                    <a:pt x="338" y="656"/>
                  </a:cubicBezTo>
                  <a:cubicBezTo>
                    <a:pt x="339" y="655"/>
                    <a:pt x="339" y="653"/>
                    <a:pt x="339" y="651"/>
                  </a:cubicBezTo>
                  <a:cubicBezTo>
                    <a:pt x="339" y="651"/>
                    <a:pt x="339" y="651"/>
                    <a:pt x="339" y="650"/>
                  </a:cubicBezTo>
                  <a:cubicBezTo>
                    <a:pt x="338" y="652"/>
                    <a:pt x="337" y="653"/>
                    <a:pt x="336" y="653"/>
                  </a:cubicBezTo>
                  <a:cubicBezTo>
                    <a:pt x="334" y="654"/>
                    <a:pt x="333" y="654"/>
                    <a:pt x="331" y="654"/>
                  </a:cubicBezTo>
                  <a:cubicBezTo>
                    <a:pt x="328" y="654"/>
                    <a:pt x="326" y="653"/>
                    <a:pt x="324" y="650"/>
                  </a:cubicBezTo>
                  <a:cubicBezTo>
                    <a:pt x="322" y="648"/>
                    <a:pt x="321" y="645"/>
                    <a:pt x="322" y="642"/>
                  </a:cubicBezTo>
                  <a:cubicBezTo>
                    <a:pt x="322" y="638"/>
                    <a:pt x="323" y="636"/>
                    <a:pt x="325" y="634"/>
                  </a:cubicBezTo>
                  <a:cubicBezTo>
                    <a:pt x="328" y="632"/>
                    <a:pt x="330" y="631"/>
                    <a:pt x="333" y="631"/>
                  </a:cubicBezTo>
                  <a:cubicBezTo>
                    <a:pt x="336" y="631"/>
                    <a:pt x="338" y="632"/>
                    <a:pt x="339" y="634"/>
                  </a:cubicBezTo>
                  <a:cubicBezTo>
                    <a:pt x="341" y="635"/>
                    <a:pt x="342" y="637"/>
                    <a:pt x="343" y="639"/>
                  </a:cubicBezTo>
                  <a:cubicBezTo>
                    <a:pt x="344" y="641"/>
                    <a:pt x="344" y="645"/>
                    <a:pt x="344" y="649"/>
                  </a:cubicBezTo>
                  <a:cubicBezTo>
                    <a:pt x="343" y="653"/>
                    <a:pt x="343" y="657"/>
                    <a:pt x="341" y="659"/>
                  </a:cubicBezTo>
                  <a:cubicBezTo>
                    <a:pt x="340" y="662"/>
                    <a:pt x="339" y="664"/>
                    <a:pt x="337" y="665"/>
                  </a:cubicBezTo>
                  <a:cubicBezTo>
                    <a:pt x="335" y="666"/>
                    <a:pt x="332" y="667"/>
                    <a:pt x="330" y="666"/>
                  </a:cubicBezTo>
                  <a:cubicBezTo>
                    <a:pt x="327" y="666"/>
                    <a:pt x="325" y="665"/>
                    <a:pt x="323" y="664"/>
                  </a:cubicBezTo>
                  <a:cubicBezTo>
                    <a:pt x="322" y="662"/>
                    <a:pt x="321" y="660"/>
                    <a:pt x="321" y="657"/>
                  </a:cubicBezTo>
                  <a:close/>
                  <a:moveTo>
                    <a:pt x="340" y="643"/>
                  </a:moveTo>
                  <a:cubicBezTo>
                    <a:pt x="340" y="641"/>
                    <a:pt x="339" y="639"/>
                    <a:pt x="338" y="637"/>
                  </a:cubicBezTo>
                  <a:cubicBezTo>
                    <a:pt x="337" y="636"/>
                    <a:pt x="335" y="635"/>
                    <a:pt x="334" y="635"/>
                  </a:cubicBezTo>
                  <a:cubicBezTo>
                    <a:pt x="332" y="635"/>
                    <a:pt x="330" y="635"/>
                    <a:pt x="329" y="637"/>
                  </a:cubicBezTo>
                  <a:cubicBezTo>
                    <a:pt x="327" y="638"/>
                    <a:pt x="326" y="640"/>
                    <a:pt x="326" y="642"/>
                  </a:cubicBezTo>
                  <a:cubicBezTo>
                    <a:pt x="326" y="645"/>
                    <a:pt x="326" y="646"/>
                    <a:pt x="327" y="648"/>
                  </a:cubicBezTo>
                  <a:cubicBezTo>
                    <a:pt x="329" y="649"/>
                    <a:pt x="330" y="650"/>
                    <a:pt x="332" y="650"/>
                  </a:cubicBezTo>
                  <a:cubicBezTo>
                    <a:pt x="334" y="651"/>
                    <a:pt x="336" y="650"/>
                    <a:pt x="337" y="649"/>
                  </a:cubicBezTo>
                  <a:cubicBezTo>
                    <a:pt x="339" y="648"/>
                    <a:pt x="339" y="646"/>
                    <a:pt x="340" y="643"/>
                  </a:cubicBezTo>
                  <a:close/>
                  <a:moveTo>
                    <a:pt x="383" y="661"/>
                  </a:moveTo>
                  <a:cubicBezTo>
                    <a:pt x="383" y="665"/>
                    <a:pt x="383" y="665"/>
                    <a:pt x="383" y="665"/>
                  </a:cubicBezTo>
                  <a:cubicBezTo>
                    <a:pt x="360" y="667"/>
                    <a:pt x="360" y="667"/>
                    <a:pt x="360" y="667"/>
                  </a:cubicBezTo>
                  <a:cubicBezTo>
                    <a:pt x="360" y="666"/>
                    <a:pt x="360" y="665"/>
                    <a:pt x="361" y="664"/>
                  </a:cubicBezTo>
                  <a:cubicBezTo>
                    <a:pt x="361" y="662"/>
                    <a:pt x="362" y="661"/>
                    <a:pt x="363" y="659"/>
                  </a:cubicBezTo>
                  <a:cubicBezTo>
                    <a:pt x="364" y="658"/>
                    <a:pt x="366" y="656"/>
                    <a:pt x="368" y="653"/>
                  </a:cubicBezTo>
                  <a:cubicBezTo>
                    <a:pt x="372" y="650"/>
                    <a:pt x="374" y="647"/>
                    <a:pt x="375" y="646"/>
                  </a:cubicBezTo>
                  <a:cubicBezTo>
                    <a:pt x="376" y="644"/>
                    <a:pt x="377" y="642"/>
                    <a:pt x="377" y="640"/>
                  </a:cubicBezTo>
                  <a:cubicBezTo>
                    <a:pt x="376" y="639"/>
                    <a:pt x="376" y="637"/>
                    <a:pt x="374" y="636"/>
                  </a:cubicBezTo>
                  <a:cubicBezTo>
                    <a:pt x="373" y="635"/>
                    <a:pt x="372" y="635"/>
                    <a:pt x="370" y="635"/>
                  </a:cubicBezTo>
                  <a:cubicBezTo>
                    <a:pt x="368" y="635"/>
                    <a:pt x="366" y="636"/>
                    <a:pt x="365" y="637"/>
                  </a:cubicBezTo>
                  <a:cubicBezTo>
                    <a:pt x="364" y="638"/>
                    <a:pt x="363" y="640"/>
                    <a:pt x="363" y="642"/>
                  </a:cubicBezTo>
                  <a:cubicBezTo>
                    <a:pt x="359" y="642"/>
                    <a:pt x="359" y="642"/>
                    <a:pt x="359" y="642"/>
                  </a:cubicBezTo>
                  <a:cubicBezTo>
                    <a:pt x="359" y="639"/>
                    <a:pt x="360" y="636"/>
                    <a:pt x="362" y="635"/>
                  </a:cubicBezTo>
                  <a:cubicBezTo>
                    <a:pt x="364" y="633"/>
                    <a:pt x="366" y="632"/>
                    <a:pt x="369" y="631"/>
                  </a:cubicBezTo>
                  <a:cubicBezTo>
                    <a:pt x="373" y="631"/>
                    <a:pt x="375" y="632"/>
                    <a:pt x="378" y="633"/>
                  </a:cubicBezTo>
                  <a:cubicBezTo>
                    <a:pt x="380" y="635"/>
                    <a:pt x="381" y="637"/>
                    <a:pt x="381" y="640"/>
                  </a:cubicBezTo>
                  <a:cubicBezTo>
                    <a:pt x="381" y="641"/>
                    <a:pt x="381" y="643"/>
                    <a:pt x="381" y="644"/>
                  </a:cubicBezTo>
                  <a:cubicBezTo>
                    <a:pt x="380" y="645"/>
                    <a:pt x="379" y="647"/>
                    <a:pt x="378" y="649"/>
                  </a:cubicBezTo>
                  <a:cubicBezTo>
                    <a:pt x="377" y="650"/>
                    <a:pt x="375" y="652"/>
                    <a:pt x="372" y="655"/>
                  </a:cubicBezTo>
                  <a:cubicBezTo>
                    <a:pt x="370" y="658"/>
                    <a:pt x="368" y="659"/>
                    <a:pt x="368" y="660"/>
                  </a:cubicBezTo>
                  <a:cubicBezTo>
                    <a:pt x="367" y="661"/>
                    <a:pt x="366" y="662"/>
                    <a:pt x="366" y="662"/>
                  </a:cubicBezTo>
                  <a:cubicBezTo>
                    <a:pt x="383" y="661"/>
                    <a:pt x="383" y="661"/>
                    <a:pt x="383" y="661"/>
                  </a:cubicBezTo>
                  <a:close/>
                  <a:moveTo>
                    <a:pt x="401" y="653"/>
                  </a:moveTo>
                  <a:cubicBezTo>
                    <a:pt x="405" y="652"/>
                    <a:pt x="405" y="652"/>
                    <a:pt x="405" y="652"/>
                  </a:cubicBezTo>
                  <a:cubicBezTo>
                    <a:pt x="406" y="654"/>
                    <a:pt x="407" y="656"/>
                    <a:pt x="408" y="657"/>
                  </a:cubicBezTo>
                  <a:cubicBezTo>
                    <a:pt x="410" y="658"/>
                    <a:pt x="411" y="658"/>
                    <a:pt x="413" y="658"/>
                  </a:cubicBezTo>
                  <a:cubicBezTo>
                    <a:pt x="415" y="657"/>
                    <a:pt x="416" y="656"/>
                    <a:pt x="417" y="655"/>
                  </a:cubicBezTo>
                  <a:cubicBezTo>
                    <a:pt x="418" y="653"/>
                    <a:pt x="419" y="651"/>
                    <a:pt x="419" y="649"/>
                  </a:cubicBezTo>
                  <a:cubicBezTo>
                    <a:pt x="418" y="647"/>
                    <a:pt x="417" y="646"/>
                    <a:pt x="416" y="645"/>
                  </a:cubicBezTo>
                  <a:cubicBezTo>
                    <a:pt x="414" y="644"/>
                    <a:pt x="413" y="644"/>
                    <a:pt x="411" y="644"/>
                  </a:cubicBezTo>
                  <a:cubicBezTo>
                    <a:pt x="410" y="644"/>
                    <a:pt x="409" y="644"/>
                    <a:pt x="408" y="645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08" y="641"/>
                    <a:pt x="408" y="641"/>
                    <a:pt x="408" y="641"/>
                  </a:cubicBezTo>
                  <a:cubicBezTo>
                    <a:pt x="410" y="641"/>
                    <a:pt x="412" y="640"/>
                    <a:pt x="413" y="639"/>
                  </a:cubicBezTo>
                  <a:cubicBezTo>
                    <a:pt x="414" y="638"/>
                    <a:pt x="415" y="636"/>
                    <a:pt x="414" y="634"/>
                  </a:cubicBezTo>
                  <a:cubicBezTo>
                    <a:pt x="414" y="633"/>
                    <a:pt x="413" y="631"/>
                    <a:pt x="412" y="631"/>
                  </a:cubicBezTo>
                  <a:cubicBezTo>
                    <a:pt x="411" y="630"/>
                    <a:pt x="409" y="629"/>
                    <a:pt x="408" y="630"/>
                  </a:cubicBezTo>
                  <a:cubicBezTo>
                    <a:pt x="406" y="630"/>
                    <a:pt x="405" y="631"/>
                    <a:pt x="404" y="632"/>
                  </a:cubicBezTo>
                  <a:cubicBezTo>
                    <a:pt x="403" y="633"/>
                    <a:pt x="403" y="635"/>
                    <a:pt x="403" y="637"/>
                  </a:cubicBezTo>
                  <a:cubicBezTo>
                    <a:pt x="398" y="637"/>
                    <a:pt x="398" y="637"/>
                    <a:pt x="398" y="637"/>
                  </a:cubicBezTo>
                  <a:cubicBezTo>
                    <a:pt x="398" y="634"/>
                    <a:pt x="399" y="632"/>
                    <a:pt x="401" y="630"/>
                  </a:cubicBezTo>
                  <a:cubicBezTo>
                    <a:pt x="402" y="628"/>
                    <a:pt x="404" y="627"/>
                    <a:pt x="407" y="626"/>
                  </a:cubicBezTo>
                  <a:cubicBezTo>
                    <a:pt x="409" y="626"/>
                    <a:pt x="411" y="626"/>
                    <a:pt x="412" y="627"/>
                  </a:cubicBezTo>
                  <a:cubicBezTo>
                    <a:pt x="414" y="627"/>
                    <a:pt x="415" y="628"/>
                    <a:pt x="417" y="629"/>
                  </a:cubicBezTo>
                  <a:cubicBezTo>
                    <a:pt x="418" y="630"/>
                    <a:pt x="418" y="632"/>
                    <a:pt x="419" y="633"/>
                  </a:cubicBezTo>
                  <a:cubicBezTo>
                    <a:pt x="419" y="635"/>
                    <a:pt x="419" y="636"/>
                    <a:pt x="418" y="638"/>
                  </a:cubicBezTo>
                  <a:cubicBezTo>
                    <a:pt x="418" y="639"/>
                    <a:pt x="417" y="640"/>
                    <a:pt x="415" y="641"/>
                  </a:cubicBezTo>
                  <a:cubicBezTo>
                    <a:pt x="417" y="641"/>
                    <a:pt x="419" y="642"/>
                    <a:pt x="420" y="643"/>
                  </a:cubicBezTo>
                  <a:cubicBezTo>
                    <a:pt x="422" y="644"/>
                    <a:pt x="423" y="646"/>
                    <a:pt x="423" y="648"/>
                  </a:cubicBezTo>
                  <a:cubicBezTo>
                    <a:pt x="423" y="651"/>
                    <a:pt x="423" y="654"/>
                    <a:pt x="421" y="657"/>
                  </a:cubicBezTo>
                  <a:cubicBezTo>
                    <a:pt x="419" y="659"/>
                    <a:pt x="417" y="661"/>
                    <a:pt x="413" y="661"/>
                  </a:cubicBezTo>
                  <a:cubicBezTo>
                    <a:pt x="410" y="662"/>
                    <a:pt x="408" y="661"/>
                    <a:pt x="405" y="660"/>
                  </a:cubicBezTo>
                  <a:cubicBezTo>
                    <a:pt x="403" y="658"/>
                    <a:pt x="402" y="656"/>
                    <a:pt x="401" y="653"/>
                  </a:cubicBezTo>
                  <a:close/>
                  <a:moveTo>
                    <a:pt x="490" y="596"/>
                  </a:moveTo>
                  <a:cubicBezTo>
                    <a:pt x="494" y="593"/>
                    <a:pt x="494" y="593"/>
                    <a:pt x="494" y="593"/>
                  </a:cubicBezTo>
                  <a:cubicBezTo>
                    <a:pt x="503" y="611"/>
                    <a:pt x="503" y="611"/>
                    <a:pt x="503" y="611"/>
                  </a:cubicBezTo>
                  <a:cubicBezTo>
                    <a:pt x="505" y="614"/>
                    <a:pt x="506" y="617"/>
                    <a:pt x="506" y="619"/>
                  </a:cubicBezTo>
                  <a:cubicBezTo>
                    <a:pt x="507" y="621"/>
                    <a:pt x="506" y="623"/>
                    <a:pt x="505" y="625"/>
                  </a:cubicBezTo>
                  <a:cubicBezTo>
                    <a:pt x="504" y="627"/>
                    <a:pt x="502" y="629"/>
                    <a:pt x="499" y="631"/>
                  </a:cubicBezTo>
                  <a:cubicBezTo>
                    <a:pt x="496" y="632"/>
                    <a:pt x="493" y="633"/>
                    <a:pt x="491" y="633"/>
                  </a:cubicBezTo>
                  <a:cubicBezTo>
                    <a:pt x="488" y="633"/>
                    <a:pt x="486" y="632"/>
                    <a:pt x="485" y="631"/>
                  </a:cubicBezTo>
                  <a:cubicBezTo>
                    <a:pt x="483" y="629"/>
                    <a:pt x="481" y="627"/>
                    <a:pt x="479" y="624"/>
                  </a:cubicBezTo>
                  <a:cubicBezTo>
                    <a:pt x="470" y="606"/>
                    <a:pt x="470" y="606"/>
                    <a:pt x="470" y="606"/>
                  </a:cubicBezTo>
                  <a:cubicBezTo>
                    <a:pt x="474" y="604"/>
                    <a:pt x="474" y="604"/>
                    <a:pt x="474" y="604"/>
                  </a:cubicBezTo>
                  <a:cubicBezTo>
                    <a:pt x="483" y="622"/>
                    <a:pt x="483" y="622"/>
                    <a:pt x="483" y="622"/>
                  </a:cubicBezTo>
                  <a:cubicBezTo>
                    <a:pt x="485" y="624"/>
                    <a:pt x="486" y="626"/>
                    <a:pt x="487" y="627"/>
                  </a:cubicBezTo>
                  <a:cubicBezTo>
                    <a:pt x="488" y="628"/>
                    <a:pt x="490" y="629"/>
                    <a:pt x="491" y="629"/>
                  </a:cubicBezTo>
                  <a:cubicBezTo>
                    <a:pt x="493" y="629"/>
                    <a:pt x="495" y="628"/>
                    <a:pt x="496" y="627"/>
                  </a:cubicBezTo>
                  <a:cubicBezTo>
                    <a:pt x="499" y="626"/>
                    <a:pt x="501" y="624"/>
                    <a:pt x="502" y="622"/>
                  </a:cubicBezTo>
                  <a:cubicBezTo>
                    <a:pt x="502" y="620"/>
                    <a:pt x="501" y="617"/>
                    <a:pt x="499" y="613"/>
                  </a:cubicBezTo>
                  <a:cubicBezTo>
                    <a:pt x="490" y="596"/>
                    <a:pt x="490" y="596"/>
                    <a:pt x="490" y="596"/>
                  </a:cubicBezTo>
                  <a:close/>
                  <a:moveTo>
                    <a:pt x="535" y="608"/>
                  </a:moveTo>
                  <a:cubicBezTo>
                    <a:pt x="514" y="581"/>
                    <a:pt x="514" y="581"/>
                    <a:pt x="514" y="581"/>
                  </a:cubicBezTo>
                  <a:cubicBezTo>
                    <a:pt x="517" y="578"/>
                    <a:pt x="517" y="578"/>
                    <a:pt x="517" y="578"/>
                  </a:cubicBezTo>
                  <a:cubicBezTo>
                    <a:pt x="548" y="588"/>
                    <a:pt x="548" y="588"/>
                    <a:pt x="548" y="588"/>
                  </a:cubicBezTo>
                  <a:cubicBezTo>
                    <a:pt x="531" y="566"/>
                    <a:pt x="531" y="566"/>
                    <a:pt x="531" y="566"/>
                  </a:cubicBezTo>
                  <a:cubicBezTo>
                    <a:pt x="535" y="564"/>
                    <a:pt x="535" y="564"/>
                    <a:pt x="535" y="564"/>
                  </a:cubicBezTo>
                  <a:cubicBezTo>
                    <a:pt x="557" y="591"/>
                    <a:pt x="557" y="591"/>
                    <a:pt x="557" y="591"/>
                  </a:cubicBezTo>
                  <a:cubicBezTo>
                    <a:pt x="553" y="593"/>
                    <a:pt x="553" y="593"/>
                    <a:pt x="553" y="593"/>
                  </a:cubicBezTo>
                  <a:cubicBezTo>
                    <a:pt x="522" y="584"/>
                    <a:pt x="522" y="584"/>
                    <a:pt x="522" y="584"/>
                  </a:cubicBezTo>
                  <a:cubicBezTo>
                    <a:pt x="539" y="605"/>
                    <a:pt x="539" y="605"/>
                    <a:pt x="539" y="605"/>
                  </a:cubicBezTo>
                  <a:cubicBezTo>
                    <a:pt x="535" y="608"/>
                    <a:pt x="535" y="608"/>
                    <a:pt x="535" y="608"/>
                  </a:cubicBezTo>
                  <a:close/>
                  <a:moveTo>
                    <a:pt x="579" y="569"/>
                  </a:moveTo>
                  <a:cubicBezTo>
                    <a:pt x="582" y="566"/>
                    <a:pt x="582" y="566"/>
                    <a:pt x="582" y="566"/>
                  </a:cubicBezTo>
                  <a:cubicBezTo>
                    <a:pt x="557" y="542"/>
                    <a:pt x="557" y="542"/>
                    <a:pt x="557" y="542"/>
                  </a:cubicBezTo>
                  <a:cubicBezTo>
                    <a:pt x="554" y="545"/>
                    <a:pt x="554" y="545"/>
                    <a:pt x="554" y="545"/>
                  </a:cubicBezTo>
                  <a:cubicBezTo>
                    <a:pt x="579" y="569"/>
                    <a:pt x="579" y="569"/>
                    <a:pt x="579" y="569"/>
                  </a:cubicBezTo>
                  <a:close/>
                  <a:moveTo>
                    <a:pt x="608" y="535"/>
                  </a:moveTo>
                  <a:cubicBezTo>
                    <a:pt x="572" y="526"/>
                    <a:pt x="572" y="526"/>
                    <a:pt x="572" y="526"/>
                  </a:cubicBezTo>
                  <a:cubicBezTo>
                    <a:pt x="575" y="522"/>
                    <a:pt x="575" y="522"/>
                    <a:pt x="575" y="522"/>
                  </a:cubicBezTo>
                  <a:cubicBezTo>
                    <a:pt x="601" y="529"/>
                    <a:pt x="601" y="529"/>
                    <a:pt x="601" y="529"/>
                  </a:cubicBezTo>
                  <a:cubicBezTo>
                    <a:pt x="603" y="529"/>
                    <a:pt x="605" y="530"/>
                    <a:pt x="606" y="530"/>
                  </a:cubicBezTo>
                  <a:cubicBezTo>
                    <a:pt x="605" y="529"/>
                    <a:pt x="604" y="527"/>
                    <a:pt x="603" y="526"/>
                  </a:cubicBezTo>
                  <a:cubicBezTo>
                    <a:pt x="587" y="504"/>
                    <a:pt x="587" y="504"/>
                    <a:pt x="587" y="504"/>
                  </a:cubicBezTo>
                  <a:cubicBezTo>
                    <a:pt x="590" y="500"/>
                    <a:pt x="590" y="500"/>
                    <a:pt x="590" y="500"/>
                  </a:cubicBezTo>
                  <a:cubicBezTo>
                    <a:pt x="611" y="531"/>
                    <a:pt x="611" y="531"/>
                    <a:pt x="611" y="531"/>
                  </a:cubicBezTo>
                  <a:cubicBezTo>
                    <a:pt x="608" y="535"/>
                    <a:pt x="608" y="535"/>
                    <a:pt x="608" y="535"/>
                  </a:cubicBezTo>
                  <a:close/>
                  <a:moveTo>
                    <a:pt x="632" y="496"/>
                  </a:moveTo>
                  <a:cubicBezTo>
                    <a:pt x="600" y="482"/>
                    <a:pt x="600" y="482"/>
                    <a:pt x="600" y="482"/>
                  </a:cubicBezTo>
                  <a:cubicBezTo>
                    <a:pt x="610" y="459"/>
                    <a:pt x="610" y="459"/>
                    <a:pt x="610" y="459"/>
                  </a:cubicBezTo>
                  <a:cubicBezTo>
                    <a:pt x="614" y="461"/>
                    <a:pt x="614" y="461"/>
                    <a:pt x="614" y="461"/>
                  </a:cubicBezTo>
                  <a:cubicBezTo>
                    <a:pt x="606" y="480"/>
                    <a:pt x="606" y="480"/>
                    <a:pt x="606" y="480"/>
                  </a:cubicBezTo>
                  <a:cubicBezTo>
                    <a:pt x="616" y="484"/>
                    <a:pt x="616" y="484"/>
                    <a:pt x="616" y="484"/>
                  </a:cubicBezTo>
                  <a:cubicBezTo>
                    <a:pt x="623" y="467"/>
                    <a:pt x="623" y="467"/>
                    <a:pt x="623" y="467"/>
                  </a:cubicBezTo>
                  <a:cubicBezTo>
                    <a:pt x="627" y="468"/>
                    <a:pt x="627" y="468"/>
                    <a:pt x="627" y="468"/>
                  </a:cubicBezTo>
                  <a:cubicBezTo>
                    <a:pt x="619" y="486"/>
                    <a:pt x="619" y="486"/>
                    <a:pt x="619" y="486"/>
                  </a:cubicBezTo>
                  <a:cubicBezTo>
                    <a:pt x="630" y="491"/>
                    <a:pt x="630" y="491"/>
                    <a:pt x="630" y="491"/>
                  </a:cubicBezTo>
                  <a:cubicBezTo>
                    <a:pt x="639" y="471"/>
                    <a:pt x="639" y="471"/>
                    <a:pt x="639" y="471"/>
                  </a:cubicBezTo>
                  <a:cubicBezTo>
                    <a:pt x="642" y="473"/>
                    <a:pt x="642" y="473"/>
                    <a:pt x="642" y="473"/>
                  </a:cubicBezTo>
                  <a:cubicBezTo>
                    <a:pt x="632" y="496"/>
                    <a:pt x="632" y="496"/>
                    <a:pt x="632" y="496"/>
                  </a:cubicBezTo>
                  <a:close/>
                  <a:moveTo>
                    <a:pt x="653" y="446"/>
                  </a:moveTo>
                  <a:cubicBezTo>
                    <a:pt x="619" y="437"/>
                    <a:pt x="619" y="437"/>
                    <a:pt x="619" y="437"/>
                  </a:cubicBezTo>
                  <a:cubicBezTo>
                    <a:pt x="623" y="422"/>
                    <a:pt x="623" y="422"/>
                    <a:pt x="623" y="422"/>
                  </a:cubicBezTo>
                  <a:cubicBezTo>
                    <a:pt x="624" y="419"/>
                    <a:pt x="625" y="417"/>
                    <a:pt x="626" y="416"/>
                  </a:cubicBezTo>
                  <a:cubicBezTo>
                    <a:pt x="627" y="414"/>
                    <a:pt x="628" y="413"/>
                    <a:pt x="630" y="413"/>
                  </a:cubicBezTo>
                  <a:cubicBezTo>
                    <a:pt x="632" y="412"/>
                    <a:pt x="634" y="412"/>
                    <a:pt x="635" y="413"/>
                  </a:cubicBezTo>
                  <a:cubicBezTo>
                    <a:pt x="638" y="413"/>
                    <a:pt x="640" y="415"/>
                    <a:pt x="641" y="417"/>
                  </a:cubicBezTo>
                  <a:cubicBezTo>
                    <a:pt x="642" y="419"/>
                    <a:pt x="642" y="421"/>
                    <a:pt x="642" y="425"/>
                  </a:cubicBezTo>
                  <a:cubicBezTo>
                    <a:pt x="643" y="424"/>
                    <a:pt x="644" y="423"/>
                    <a:pt x="644" y="422"/>
                  </a:cubicBezTo>
                  <a:cubicBezTo>
                    <a:pt x="646" y="421"/>
                    <a:pt x="648" y="421"/>
                    <a:pt x="650" y="420"/>
                  </a:cubicBezTo>
                  <a:cubicBezTo>
                    <a:pt x="661" y="417"/>
                    <a:pt x="661" y="417"/>
                    <a:pt x="661" y="417"/>
                  </a:cubicBezTo>
                  <a:cubicBezTo>
                    <a:pt x="659" y="422"/>
                    <a:pt x="659" y="422"/>
                    <a:pt x="659" y="422"/>
                  </a:cubicBezTo>
                  <a:cubicBezTo>
                    <a:pt x="651" y="425"/>
                    <a:pt x="651" y="425"/>
                    <a:pt x="651" y="425"/>
                  </a:cubicBezTo>
                  <a:cubicBezTo>
                    <a:pt x="649" y="425"/>
                    <a:pt x="647" y="426"/>
                    <a:pt x="645" y="427"/>
                  </a:cubicBezTo>
                  <a:cubicBezTo>
                    <a:pt x="644" y="427"/>
                    <a:pt x="643" y="428"/>
                    <a:pt x="643" y="428"/>
                  </a:cubicBezTo>
                  <a:cubicBezTo>
                    <a:pt x="642" y="429"/>
                    <a:pt x="642" y="429"/>
                    <a:pt x="641" y="430"/>
                  </a:cubicBezTo>
                  <a:cubicBezTo>
                    <a:pt x="641" y="431"/>
                    <a:pt x="641" y="431"/>
                    <a:pt x="640" y="432"/>
                  </a:cubicBezTo>
                  <a:cubicBezTo>
                    <a:pt x="639" y="438"/>
                    <a:pt x="639" y="438"/>
                    <a:pt x="639" y="438"/>
                  </a:cubicBezTo>
                  <a:cubicBezTo>
                    <a:pt x="654" y="442"/>
                    <a:pt x="654" y="442"/>
                    <a:pt x="654" y="442"/>
                  </a:cubicBezTo>
                  <a:cubicBezTo>
                    <a:pt x="653" y="446"/>
                    <a:pt x="653" y="446"/>
                    <a:pt x="653" y="446"/>
                  </a:cubicBezTo>
                  <a:close/>
                  <a:moveTo>
                    <a:pt x="635" y="437"/>
                  </a:moveTo>
                  <a:cubicBezTo>
                    <a:pt x="638" y="427"/>
                    <a:pt x="638" y="427"/>
                    <a:pt x="638" y="427"/>
                  </a:cubicBezTo>
                  <a:cubicBezTo>
                    <a:pt x="638" y="425"/>
                    <a:pt x="638" y="423"/>
                    <a:pt x="638" y="422"/>
                  </a:cubicBezTo>
                  <a:cubicBezTo>
                    <a:pt x="638" y="421"/>
                    <a:pt x="638" y="420"/>
                    <a:pt x="637" y="419"/>
                  </a:cubicBezTo>
                  <a:cubicBezTo>
                    <a:pt x="636" y="418"/>
                    <a:pt x="635" y="418"/>
                    <a:pt x="634" y="417"/>
                  </a:cubicBezTo>
                  <a:cubicBezTo>
                    <a:pt x="633" y="417"/>
                    <a:pt x="631" y="417"/>
                    <a:pt x="630" y="418"/>
                  </a:cubicBezTo>
                  <a:cubicBezTo>
                    <a:pt x="629" y="419"/>
                    <a:pt x="628" y="421"/>
                    <a:pt x="627" y="423"/>
                  </a:cubicBezTo>
                  <a:cubicBezTo>
                    <a:pt x="624" y="434"/>
                    <a:pt x="624" y="434"/>
                    <a:pt x="624" y="434"/>
                  </a:cubicBezTo>
                  <a:cubicBezTo>
                    <a:pt x="635" y="437"/>
                    <a:pt x="635" y="437"/>
                    <a:pt x="635" y="437"/>
                  </a:cubicBezTo>
                  <a:close/>
                  <a:moveTo>
                    <a:pt x="654" y="391"/>
                  </a:moveTo>
                  <a:cubicBezTo>
                    <a:pt x="654" y="386"/>
                    <a:pt x="654" y="386"/>
                    <a:pt x="654" y="386"/>
                  </a:cubicBezTo>
                  <a:cubicBezTo>
                    <a:pt x="655" y="386"/>
                    <a:pt x="657" y="386"/>
                    <a:pt x="658" y="385"/>
                  </a:cubicBezTo>
                  <a:cubicBezTo>
                    <a:pt x="659" y="385"/>
                    <a:pt x="660" y="383"/>
                    <a:pt x="661" y="382"/>
                  </a:cubicBezTo>
                  <a:cubicBezTo>
                    <a:pt x="662" y="380"/>
                    <a:pt x="662" y="379"/>
                    <a:pt x="662" y="377"/>
                  </a:cubicBezTo>
                  <a:cubicBezTo>
                    <a:pt x="662" y="375"/>
                    <a:pt x="662" y="373"/>
                    <a:pt x="662" y="372"/>
                  </a:cubicBezTo>
                  <a:cubicBezTo>
                    <a:pt x="661" y="371"/>
                    <a:pt x="661" y="370"/>
                    <a:pt x="660" y="369"/>
                  </a:cubicBezTo>
                  <a:cubicBezTo>
                    <a:pt x="659" y="368"/>
                    <a:pt x="658" y="368"/>
                    <a:pt x="657" y="368"/>
                  </a:cubicBezTo>
                  <a:cubicBezTo>
                    <a:pt x="656" y="368"/>
                    <a:pt x="655" y="368"/>
                    <a:pt x="654" y="368"/>
                  </a:cubicBezTo>
                  <a:cubicBezTo>
                    <a:pt x="653" y="369"/>
                    <a:pt x="652" y="370"/>
                    <a:pt x="652" y="371"/>
                  </a:cubicBezTo>
                  <a:cubicBezTo>
                    <a:pt x="651" y="372"/>
                    <a:pt x="651" y="374"/>
                    <a:pt x="650" y="377"/>
                  </a:cubicBezTo>
                  <a:cubicBezTo>
                    <a:pt x="649" y="381"/>
                    <a:pt x="648" y="383"/>
                    <a:pt x="647" y="384"/>
                  </a:cubicBezTo>
                  <a:cubicBezTo>
                    <a:pt x="646" y="386"/>
                    <a:pt x="645" y="387"/>
                    <a:pt x="644" y="387"/>
                  </a:cubicBezTo>
                  <a:cubicBezTo>
                    <a:pt x="642" y="388"/>
                    <a:pt x="641" y="388"/>
                    <a:pt x="639" y="388"/>
                  </a:cubicBezTo>
                  <a:cubicBezTo>
                    <a:pt x="638" y="388"/>
                    <a:pt x="636" y="388"/>
                    <a:pt x="634" y="387"/>
                  </a:cubicBezTo>
                  <a:cubicBezTo>
                    <a:pt x="633" y="385"/>
                    <a:pt x="632" y="384"/>
                    <a:pt x="631" y="382"/>
                  </a:cubicBezTo>
                  <a:cubicBezTo>
                    <a:pt x="631" y="380"/>
                    <a:pt x="630" y="378"/>
                    <a:pt x="631" y="376"/>
                  </a:cubicBezTo>
                  <a:cubicBezTo>
                    <a:pt x="631" y="373"/>
                    <a:pt x="631" y="371"/>
                    <a:pt x="632" y="369"/>
                  </a:cubicBezTo>
                  <a:cubicBezTo>
                    <a:pt x="633" y="367"/>
                    <a:pt x="635" y="366"/>
                    <a:pt x="636" y="365"/>
                  </a:cubicBezTo>
                  <a:cubicBezTo>
                    <a:pt x="638" y="364"/>
                    <a:pt x="640" y="363"/>
                    <a:pt x="642" y="363"/>
                  </a:cubicBezTo>
                  <a:cubicBezTo>
                    <a:pt x="642" y="368"/>
                    <a:pt x="642" y="368"/>
                    <a:pt x="642" y="368"/>
                  </a:cubicBezTo>
                  <a:cubicBezTo>
                    <a:pt x="640" y="368"/>
                    <a:pt x="638" y="368"/>
                    <a:pt x="637" y="370"/>
                  </a:cubicBezTo>
                  <a:cubicBezTo>
                    <a:pt x="636" y="371"/>
                    <a:pt x="635" y="373"/>
                    <a:pt x="635" y="376"/>
                  </a:cubicBezTo>
                  <a:cubicBezTo>
                    <a:pt x="634" y="378"/>
                    <a:pt x="635" y="380"/>
                    <a:pt x="636" y="382"/>
                  </a:cubicBezTo>
                  <a:cubicBezTo>
                    <a:pt x="637" y="383"/>
                    <a:pt x="638" y="384"/>
                    <a:pt x="639" y="384"/>
                  </a:cubicBezTo>
                  <a:cubicBezTo>
                    <a:pt x="640" y="384"/>
                    <a:pt x="642" y="384"/>
                    <a:pt x="642" y="383"/>
                  </a:cubicBezTo>
                  <a:cubicBezTo>
                    <a:pt x="643" y="382"/>
                    <a:pt x="644" y="380"/>
                    <a:pt x="645" y="376"/>
                  </a:cubicBezTo>
                  <a:cubicBezTo>
                    <a:pt x="646" y="372"/>
                    <a:pt x="647" y="370"/>
                    <a:pt x="648" y="369"/>
                  </a:cubicBezTo>
                  <a:cubicBezTo>
                    <a:pt x="649" y="367"/>
                    <a:pt x="650" y="365"/>
                    <a:pt x="652" y="364"/>
                  </a:cubicBezTo>
                  <a:cubicBezTo>
                    <a:pt x="653" y="364"/>
                    <a:pt x="655" y="363"/>
                    <a:pt x="657" y="363"/>
                  </a:cubicBezTo>
                  <a:cubicBezTo>
                    <a:pt x="659" y="363"/>
                    <a:pt x="660" y="364"/>
                    <a:pt x="662" y="365"/>
                  </a:cubicBezTo>
                  <a:cubicBezTo>
                    <a:pt x="664" y="366"/>
                    <a:pt x="665" y="368"/>
                    <a:pt x="665" y="370"/>
                  </a:cubicBezTo>
                  <a:cubicBezTo>
                    <a:pt x="666" y="372"/>
                    <a:pt x="667" y="374"/>
                    <a:pt x="666" y="377"/>
                  </a:cubicBezTo>
                  <a:cubicBezTo>
                    <a:pt x="666" y="380"/>
                    <a:pt x="665" y="382"/>
                    <a:pt x="664" y="385"/>
                  </a:cubicBezTo>
                  <a:cubicBezTo>
                    <a:pt x="663" y="387"/>
                    <a:pt x="662" y="388"/>
                    <a:pt x="660" y="389"/>
                  </a:cubicBezTo>
                  <a:cubicBezTo>
                    <a:pt x="658" y="390"/>
                    <a:pt x="656" y="391"/>
                    <a:pt x="654" y="391"/>
                  </a:cubicBezTo>
                  <a:close/>
                  <a:moveTo>
                    <a:pt x="667" y="335"/>
                  </a:moveTo>
                  <a:cubicBezTo>
                    <a:pt x="632" y="338"/>
                    <a:pt x="632" y="338"/>
                    <a:pt x="632" y="338"/>
                  </a:cubicBezTo>
                  <a:cubicBezTo>
                    <a:pt x="632" y="333"/>
                    <a:pt x="632" y="333"/>
                    <a:pt x="632" y="333"/>
                  </a:cubicBezTo>
                  <a:cubicBezTo>
                    <a:pt x="666" y="330"/>
                    <a:pt x="666" y="330"/>
                    <a:pt x="666" y="330"/>
                  </a:cubicBezTo>
                  <a:cubicBezTo>
                    <a:pt x="667" y="335"/>
                    <a:pt x="667" y="335"/>
                    <a:pt x="667" y="335"/>
                  </a:cubicBezTo>
                  <a:close/>
                  <a:moveTo>
                    <a:pt x="662" y="291"/>
                  </a:moveTo>
                  <a:cubicBezTo>
                    <a:pt x="632" y="297"/>
                    <a:pt x="632" y="297"/>
                    <a:pt x="632" y="297"/>
                  </a:cubicBezTo>
                  <a:cubicBezTo>
                    <a:pt x="634" y="308"/>
                    <a:pt x="634" y="308"/>
                    <a:pt x="634" y="308"/>
                  </a:cubicBezTo>
                  <a:cubicBezTo>
                    <a:pt x="630" y="309"/>
                    <a:pt x="630" y="309"/>
                    <a:pt x="630" y="309"/>
                  </a:cubicBezTo>
                  <a:cubicBezTo>
                    <a:pt x="625" y="282"/>
                    <a:pt x="625" y="282"/>
                    <a:pt x="625" y="282"/>
                  </a:cubicBezTo>
                  <a:cubicBezTo>
                    <a:pt x="629" y="281"/>
                    <a:pt x="629" y="281"/>
                    <a:pt x="629" y="281"/>
                  </a:cubicBezTo>
                  <a:cubicBezTo>
                    <a:pt x="631" y="292"/>
                    <a:pt x="631" y="292"/>
                    <a:pt x="631" y="292"/>
                  </a:cubicBezTo>
                  <a:cubicBezTo>
                    <a:pt x="661" y="287"/>
                    <a:pt x="661" y="287"/>
                    <a:pt x="661" y="287"/>
                  </a:cubicBezTo>
                  <a:cubicBezTo>
                    <a:pt x="662" y="291"/>
                    <a:pt x="662" y="291"/>
                    <a:pt x="662" y="291"/>
                  </a:cubicBezTo>
                  <a:close/>
                  <a:moveTo>
                    <a:pt x="647" y="240"/>
                  </a:moveTo>
                  <a:cubicBezTo>
                    <a:pt x="634" y="246"/>
                    <a:pt x="634" y="246"/>
                    <a:pt x="634" y="246"/>
                  </a:cubicBezTo>
                  <a:cubicBezTo>
                    <a:pt x="620" y="265"/>
                    <a:pt x="620" y="265"/>
                    <a:pt x="620" y="265"/>
                  </a:cubicBezTo>
                  <a:cubicBezTo>
                    <a:pt x="618" y="260"/>
                    <a:pt x="618" y="260"/>
                    <a:pt x="618" y="260"/>
                  </a:cubicBezTo>
                  <a:cubicBezTo>
                    <a:pt x="625" y="250"/>
                    <a:pt x="625" y="250"/>
                    <a:pt x="625" y="250"/>
                  </a:cubicBezTo>
                  <a:cubicBezTo>
                    <a:pt x="626" y="248"/>
                    <a:pt x="628" y="246"/>
                    <a:pt x="629" y="245"/>
                  </a:cubicBezTo>
                  <a:cubicBezTo>
                    <a:pt x="627" y="244"/>
                    <a:pt x="625" y="244"/>
                    <a:pt x="622" y="243"/>
                  </a:cubicBezTo>
                  <a:cubicBezTo>
                    <a:pt x="610" y="241"/>
                    <a:pt x="610" y="241"/>
                    <a:pt x="610" y="241"/>
                  </a:cubicBezTo>
                  <a:cubicBezTo>
                    <a:pt x="608" y="236"/>
                    <a:pt x="608" y="236"/>
                    <a:pt x="608" y="236"/>
                  </a:cubicBezTo>
                  <a:cubicBezTo>
                    <a:pt x="632" y="241"/>
                    <a:pt x="632" y="241"/>
                    <a:pt x="632" y="241"/>
                  </a:cubicBezTo>
                  <a:cubicBezTo>
                    <a:pt x="645" y="236"/>
                    <a:pt x="645" y="236"/>
                    <a:pt x="645" y="236"/>
                  </a:cubicBezTo>
                  <a:cubicBezTo>
                    <a:pt x="647" y="240"/>
                    <a:pt x="647" y="240"/>
                    <a:pt x="647" y="240"/>
                  </a:cubicBezTo>
                  <a:close/>
                  <a:moveTo>
                    <a:pt x="351" y="105"/>
                  </a:moveTo>
                  <a:cubicBezTo>
                    <a:pt x="216" y="105"/>
                    <a:pt x="106" y="216"/>
                    <a:pt x="106" y="351"/>
                  </a:cubicBezTo>
                  <a:cubicBezTo>
                    <a:pt x="106" y="486"/>
                    <a:pt x="216" y="597"/>
                    <a:pt x="351" y="597"/>
                  </a:cubicBezTo>
                  <a:cubicBezTo>
                    <a:pt x="487" y="597"/>
                    <a:pt x="597" y="486"/>
                    <a:pt x="597" y="351"/>
                  </a:cubicBezTo>
                  <a:cubicBezTo>
                    <a:pt x="597" y="216"/>
                    <a:pt x="487" y="105"/>
                    <a:pt x="351" y="105"/>
                  </a:cubicBezTo>
                  <a:close/>
                  <a:moveTo>
                    <a:pt x="351" y="110"/>
                  </a:moveTo>
                  <a:cubicBezTo>
                    <a:pt x="219" y="110"/>
                    <a:pt x="111" y="218"/>
                    <a:pt x="111" y="351"/>
                  </a:cubicBezTo>
                  <a:cubicBezTo>
                    <a:pt x="111" y="483"/>
                    <a:pt x="219" y="592"/>
                    <a:pt x="351" y="592"/>
                  </a:cubicBezTo>
                  <a:cubicBezTo>
                    <a:pt x="484" y="592"/>
                    <a:pt x="592" y="483"/>
                    <a:pt x="592" y="351"/>
                  </a:cubicBezTo>
                  <a:cubicBezTo>
                    <a:pt x="592" y="218"/>
                    <a:pt x="484" y="110"/>
                    <a:pt x="351" y="110"/>
                  </a:cubicBezTo>
                  <a:close/>
                  <a:moveTo>
                    <a:pt x="351" y="0"/>
                  </a:moveTo>
                  <a:cubicBezTo>
                    <a:pt x="158" y="0"/>
                    <a:pt x="0" y="157"/>
                    <a:pt x="0" y="351"/>
                  </a:cubicBezTo>
                  <a:cubicBezTo>
                    <a:pt x="0" y="544"/>
                    <a:pt x="158" y="702"/>
                    <a:pt x="351" y="702"/>
                  </a:cubicBezTo>
                  <a:cubicBezTo>
                    <a:pt x="545" y="702"/>
                    <a:pt x="703" y="544"/>
                    <a:pt x="703" y="351"/>
                  </a:cubicBezTo>
                  <a:cubicBezTo>
                    <a:pt x="703" y="157"/>
                    <a:pt x="545" y="0"/>
                    <a:pt x="351" y="0"/>
                  </a:cubicBezTo>
                  <a:close/>
                  <a:moveTo>
                    <a:pt x="351" y="6"/>
                  </a:moveTo>
                  <a:cubicBezTo>
                    <a:pt x="161" y="6"/>
                    <a:pt x="6" y="161"/>
                    <a:pt x="6" y="351"/>
                  </a:cubicBezTo>
                  <a:cubicBezTo>
                    <a:pt x="6" y="541"/>
                    <a:pt x="161" y="696"/>
                    <a:pt x="351" y="696"/>
                  </a:cubicBezTo>
                  <a:cubicBezTo>
                    <a:pt x="541" y="696"/>
                    <a:pt x="696" y="541"/>
                    <a:pt x="696" y="351"/>
                  </a:cubicBezTo>
                  <a:cubicBezTo>
                    <a:pt x="696" y="161"/>
                    <a:pt x="541" y="6"/>
                    <a:pt x="351" y="6"/>
                  </a:cubicBezTo>
                  <a:close/>
                  <a:moveTo>
                    <a:pt x="299" y="44"/>
                  </a:moveTo>
                  <a:cubicBezTo>
                    <a:pt x="302" y="45"/>
                    <a:pt x="306" y="48"/>
                    <a:pt x="305" y="52"/>
                  </a:cubicBezTo>
                  <a:cubicBezTo>
                    <a:pt x="304" y="53"/>
                    <a:pt x="304" y="54"/>
                    <a:pt x="304" y="55"/>
                  </a:cubicBezTo>
                  <a:cubicBezTo>
                    <a:pt x="304" y="60"/>
                    <a:pt x="304" y="65"/>
                    <a:pt x="305" y="70"/>
                  </a:cubicBezTo>
                  <a:cubicBezTo>
                    <a:pt x="305" y="73"/>
                    <a:pt x="307" y="77"/>
                    <a:pt x="305" y="79"/>
                  </a:cubicBezTo>
                  <a:cubicBezTo>
                    <a:pt x="303" y="79"/>
                    <a:pt x="303" y="78"/>
                    <a:pt x="302" y="78"/>
                  </a:cubicBezTo>
                  <a:cubicBezTo>
                    <a:pt x="302" y="76"/>
                    <a:pt x="301" y="75"/>
                    <a:pt x="300" y="74"/>
                  </a:cubicBezTo>
                  <a:cubicBezTo>
                    <a:pt x="301" y="73"/>
                    <a:pt x="301" y="71"/>
                    <a:pt x="301" y="70"/>
                  </a:cubicBezTo>
                  <a:cubicBezTo>
                    <a:pt x="300" y="64"/>
                    <a:pt x="299" y="59"/>
                    <a:pt x="299" y="53"/>
                  </a:cubicBezTo>
                  <a:cubicBezTo>
                    <a:pt x="298" y="50"/>
                    <a:pt x="296" y="47"/>
                    <a:pt x="298" y="44"/>
                  </a:cubicBezTo>
                  <a:cubicBezTo>
                    <a:pt x="298" y="44"/>
                    <a:pt x="298" y="44"/>
                    <a:pt x="299" y="44"/>
                  </a:cubicBezTo>
                  <a:close/>
                  <a:moveTo>
                    <a:pt x="308" y="52"/>
                  </a:moveTo>
                  <a:cubicBezTo>
                    <a:pt x="313" y="52"/>
                    <a:pt x="317" y="52"/>
                    <a:pt x="320" y="54"/>
                  </a:cubicBezTo>
                  <a:cubicBezTo>
                    <a:pt x="320" y="55"/>
                    <a:pt x="320" y="55"/>
                    <a:pt x="319" y="56"/>
                  </a:cubicBezTo>
                  <a:cubicBezTo>
                    <a:pt x="312" y="56"/>
                    <a:pt x="313" y="61"/>
                    <a:pt x="306" y="55"/>
                  </a:cubicBezTo>
                  <a:cubicBezTo>
                    <a:pt x="306" y="53"/>
                    <a:pt x="307" y="53"/>
                    <a:pt x="308" y="52"/>
                  </a:cubicBezTo>
                  <a:close/>
                  <a:moveTo>
                    <a:pt x="276" y="57"/>
                  </a:moveTo>
                  <a:cubicBezTo>
                    <a:pt x="280" y="57"/>
                    <a:pt x="283" y="58"/>
                    <a:pt x="284" y="61"/>
                  </a:cubicBezTo>
                  <a:cubicBezTo>
                    <a:pt x="284" y="65"/>
                    <a:pt x="285" y="70"/>
                    <a:pt x="285" y="74"/>
                  </a:cubicBezTo>
                  <a:cubicBezTo>
                    <a:pt x="287" y="74"/>
                    <a:pt x="288" y="74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7" y="80"/>
                    <a:pt x="284" y="85"/>
                    <a:pt x="280" y="87"/>
                  </a:cubicBezTo>
                  <a:cubicBezTo>
                    <a:pt x="278" y="87"/>
                    <a:pt x="276" y="87"/>
                    <a:pt x="273" y="87"/>
                  </a:cubicBezTo>
                  <a:cubicBezTo>
                    <a:pt x="273" y="86"/>
                    <a:pt x="273" y="86"/>
                    <a:pt x="273" y="85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5" y="82"/>
                    <a:pt x="280" y="82"/>
                    <a:pt x="280" y="77"/>
                  </a:cubicBezTo>
                  <a:cubicBezTo>
                    <a:pt x="280" y="77"/>
                    <a:pt x="280" y="76"/>
                    <a:pt x="279" y="76"/>
                  </a:cubicBezTo>
                  <a:cubicBezTo>
                    <a:pt x="277" y="76"/>
                    <a:pt x="276" y="75"/>
                    <a:pt x="275" y="74"/>
                  </a:cubicBezTo>
                  <a:cubicBezTo>
                    <a:pt x="275" y="73"/>
                    <a:pt x="275" y="73"/>
                    <a:pt x="275" y="73"/>
                  </a:cubicBezTo>
                  <a:cubicBezTo>
                    <a:pt x="276" y="71"/>
                    <a:pt x="278" y="70"/>
                    <a:pt x="279" y="69"/>
                  </a:cubicBezTo>
                  <a:cubicBezTo>
                    <a:pt x="279" y="61"/>
                    <a:pt x="274" y="62"/>
                    <a:pt x="273" y="58"/>
                  </a:cubicBezTo>
                  <a:cubicBezTo>
                    <a:pt x="273" y="58"/>
                    <a:pt x="274" y="58"/>
                    <a:pt x="274" y="58"/>
                  </a:cubicBezTo>
                  <a:cubicBezTo>
                    <a:pt x="275" y="57"/>
                    <a:pt x="275" y="57"/>
                    <a:pt x="276" y="57"/>
                  </a:cubicBezTo>
                  <a:close/>
                  <a:moveTo>
                    <a:pt x="313" y="69"/>
                  </a:moveTo>
                  <a:cubicBezTo>
                    <a:pt x="317" y="69"/>
                    <a:pt x="327" y="70"/>
                    <a:pt x="328" y="72"/>
                  </a:cubicBezTo>
                  <a:cubicBezTo>
                    <a:pt x="329" y="74"/>
                    <a:pt x="330" y="76"/>
                    <a:pt x="331" y="77"/>
                  </a:cubicBezTo>
                  <a:cubicBezTo>
                    <a:pt x="331" y="78"/>
                    <a:pt x="330" y="80"/>
                    <a:pt x="328" y="79"/>
                  </a:cubicBezTo>
                  <a:cubicBezTo>
                    <a:pt x="324" y="78"/>
                    <a:pt x="323" y="74"/>
                    <a:pt x="318" y="73"/>
                  </a:cubicBezTo>
                  <a:cubicBezTo>
                    <a:pt x="314" y="72"/>
                    <a:pt x="314" y="76"/>
                    <a:pt x="310" y="75"/>
                  </a:cubicBezTo>
                  <a:cubicBezTo>
                    <a:pt x="308" y="74"/>
                    <a:pt x="307" y="72"/>
                    <a:pt x="306" y="70"/>
                  </a:cubicBezTo>
                  <a:cubicBezTo>
                    <a:pt x="307" y="70"/>
                    <a:pt x="307" y="70"/>
                    <a:pt x="307" y="69"/>
                  </a:cubicBezTo>
                  <a:cubicBezTo>
                    <a:pt x="309" y="69"/>
                    <a:pt x="311" y="69"/>
                    <a:pt x="313" y="69"/>
                  </a:cubicBezTo>
                  <a:close/>
                  <a:moveTo>
                    <a:pt x="435" y="52"/>
                  </a:moveTo>
                  <a:cubicBezTo>
                    <a:pt x="438" y="52"/>
                    <a:pt x="439" y="53"/>
                    <a:pt x="440" y="55"/>
                  </a:cubicBezTo>
                  <a:cubicBezTo>
                    <a:pt x="441" y="58"/>
                    <a:pt x="439" y="59"/>
                    <a:pt x="438" y="61"/>
                  </a:cubicBezTo>
                  <a:cubicBezTo>
                    <a:pt x="438" y="63"/>
                    <a:pt x="440" y="63"/>
                    <a:pt x="439" y="65"/>
                  </a:cubicBezTo>
                  <a:cubicBezTo>
                    <a:pt x="439" y="65"/>
                    <a:pt x="439" y="66"/>
                    <a:pt x="438" y="66"/>
                  </a:cubicBezTo>
                  <a:cubicBezTo>
                    <a:pt x="434" y="66"/>
                    <a:pt x="432" y="70"/>
                    <a:pt x="429" y="73"/>
                  </a:cubicBezTo>
                  <a:cubicBezTo>
                    <a:pt x="425" y="76"/>
                    <a:pt x="418" y="79"/>
                    <a:pt x="410" y="78"/>
                  </a:cubicBezTo>
                  <a:cubicBezTo>
                    <a:pt x="410" y="78"/>
                    <a:pt x="410" y="77"/>
                    <a:pt x="410" y="77"/>
                  </a:cubicBezTo>
                  <a:cubicBezTo>
                    <a:pt x="415" y="74"/>
                    <a:pt x="423" y="73"/>
                    <a:pt x="426" y="69"/>
                  </a:cubicBezTo>
                  <a:cubicBezTo>
                    <a:pt x="426" y="68"/>
                    <a:pt x="426" y="68"/>
                    <a:pt x="425" y="68"/>
                  </a:cubicBezTo>
                  <a:cubicBezTo>
                    <a:pt x="422" y="68"/>
                    <a:pt x="420" y="64"/>
                    <a:pt x="420" y="61"/>
                  </a:cubicBezTo>
                  <a:cubicBezTo>
                    <a:pt x="420" y="60"/>
                    <a:pt x="420" y="60"/>
                    <a:pt x="421" y="59"/>
                  </a:cubicBezTo>
                  <a:cubicBezTo>
                    <a:pt x="422" y="59"/>
                    <a:pt x="423" y="60"/>
                    <a:pt x="424" y="60"/>
                  </a:cubicBezTo>
                  <a:cubicBezTo>
                    <a:pt x="427" y="61"/>
                    <a:pt x="432" y="60"/>
                    <a:pt x="434" y="59"/>
                  </a:cubicBezTo>
                  <a:cubicBezTo>
                    <a:pt x="435" y="56"/>
                    <a:pt x="433" y="54"/>
                    <a:pt x="435" y="52"/>
                  </a:cubicBezTo>
                  <a:close/>
                  <a:moveTo>
                    <a:pt x="434" y="71"/>
                  </a:moveTo>
                  <a:cubicBezTo>
                    <a:pt x="441" y="71"/>
                    <a:pt x="450" y="85"/>
                    <a:pt x="445" y="92"/>
                  </a:cubicBezTo>
                  <a:cubicBezTo>
                    <a:pt x="445" y="92"/>
                    <a:pt x="444" y="92"/>
                    <a:pt x="444" y="93"/>
                  </a:cubicBezTo>
                  <a:cubicBezTo>
                    <a:pt x="442" y="90"/>
                    <a:pt x="443" y="87"/>
                    <a:pt x="442" y="84"/>
                  </a:cubicBezTo>
                  <a:cubicBezTo>
                    <a:pt x="440" y="80"/>
                    <a:pt x="433" y="75"/>
                    <a:pt x="432" y="72"/>
                  </a:cubicBezTo>
                  <a:cubicBezTo>
                    <a:pt x="433" y="72"/>
                    <a:pt x="433" y="71"/>
                    <a:pt x="434" y="71"/>
                  </a:cubicBezTo>
                  <a:close/>
                  <a:moveTo>
                    <a:pt x="147" y="84"/>
                  </a:moveTo>
                  <a:cubicBezTo>
                    <a:pt x="147" y="84"/>
                    <a:pt x="146" y="84"/>
                    <a:pt x="146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7" y="87"/>
                    <a:pt x="149" y="88"/>
                    <a:pt x="150" y="89"/>
                  </a:cubicBezTo>
                  <a:cubicBezTo>
                    <a:pt x="152" y="92"/>
                    <a:pt x="155" y="96"/>
                    <a:pt x="157" y="99"/>
                  </a:cubicBezTo>
                  <a:cubicBezTo>
                    <a:pt x="156" y="103"/>
                    <a:pt x="152" y="107"/>
                    <a:pt x="150" y="110"/>
                  </a:cubicBezTo>
                  <a:cubicBezTo>
                    <a:pt x="150" y="110"/>
                    <a:pt x="150" y="111"/>
                    <a:pt x="150" y="111"/>
                  </a:cubicBezTo>
                  <a:cubicBezTo>
                    <a:pt x="151" y="112"/>
                    <a:pt x="152" y="112"/>
                    <a:pt x="153" y="112"/>
                  </a:cubicBezTo>
                  <a:cubicBezTo>
                    <a:pt x="154" y="112"/>
                    <a:pt x="155" y="113"/>
                    <a:pt x="156" y="113"/>
                  </a:cubicBezTo>
                  <a:cubicBezTo>
                    <a:pt x="159" y="114"/>
                    <a:pt x="160" y="108"/>
                    <a:pt x="161" y="106"/>
                  </a:cubicBezTo>
                  <a:cubicBezTo>
                    <a:pt x="161" y="106"/>
                    <a:pt x="161" y="105"/>
                    <a:pt x="161" y="105"/>
                  </a:cubicBezTo>
                  <a:cubicBezTo>
                    <a:pt x="163" y="107"/>
                    <a:pt x="165" y="110"/>
                    <a:pt x="165" y="112"/>
                  </a:cubicBezTo>
                  <a:cubicBezTo>
                    <a:pt x="162" y="117"/>
                    <a:pt x="158" y="121"/>
                    <a:pt x="158" y="129"/>
                  </a:cubicBezTo>
                  <a:cubicBezTo>
                    <a:pt x="158" y="130"/>
                    <a:pt x="158" y="130"/>
                    <a:pt x="159" y="130"/>
                  </a:cubicBezTo>
                  <a:cubicBezTo>
                    <a:pt x="165" y="130"/>
                    <a:pt x="162" y="124"/>
                    <a:pt x="163" y="120"/>
                  </a:cubicBezTo>
                  <a:cubicBezTo>
                    <a:pt x="163" y="117"/>
                    <a:pt x="165" y="116"/>
                    <a:pt x="166" y="114"/>
                  </a:cubicBezTo>
                  <a:cubicBezTo>
                    <a:pt x="166" y="114"/>
                    <a:pt x="167" y="114"/>
                    <a:pt x="167" y="114"/>
                  </a:cubicBezTo>
                  <a:cubicBezTo>
                    <a:pt x="168" y="115"/>
                    <a:pt x="168" y="116"/>
                    <a:pt x="169" y="117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67" y="119"/>
                    <a:pt x="166" y="120"/>
                    <a:pt x="165" y="123"/>
                  </a:cubicBezTo>
                  <a:cubicBezTo>
                    <a:pt x="165" y="123"/>
                    <a:pt x="165" y="123"/>
                    <a:pt x="165" y="124"/>
                  </a:cubicBezTo>
                  <a:cubicBezTo>
                    <a:pt x="166" y="127"/>
                    <a:pt x="170" y="123"/>
                    <a:pt x="171" y="122"/>
                  </a:cubicBezTo>
                  <a:cubicBezTo>
                    <a:pt x="172" y="122"/>
                    <a:pt x="172" y="122"/>
                    <a:pt x="172" y="122"/>
                  </a:cubicBezTo>
                  <a:cubicBezTo>
                    <a:pt x="173" y="125"/>
                    <a:pt x="170" y="136"/>
                    <a:pt x="168" y="139"/>
                  </a:cubicBezTo>
                  <a:cubicBezTo>
                    <a:pt x="166" y="138"/>
                    <a:pt x="165" y="136"/>
                    <a:pt x="164" y="135"/>
                  </a:cubicBezTo>
                  <a:cubicBezTo>
                    <a:pt x="161" y="134"/>
                    <a:pt x="159" y="132"/>
                    <a:pt x="157" y="131"/>
                  </a:cubicBezTo>
                  <a:cubicBezTo>
                    <a:pt x="155" y="130"/>
                    <a:pt x="155" y="128"/>
                    <a:pt x="153" y="127"/>
                  </a:cubicBezTo>
                  <a:cubicBezTo>
                    <a:pt x="150" y="126"/>
                    <a:pt x="148" y="129"/>
                    <a:pt x="149" y="131"/>
                  </a:cubicBezTo>
                  <a:cubicBezTo>
                    <a:pt x="150" y="132"/>
                    <a:pt x="152" y="131"/>
                    <a:pt x="154" y="132"/>
                  </a:cubicBezTo>
                  <a:cubicBezTo>
                    <a:pt x="157" y="135"/>
                    <a:pt x="161" y="137"/>
                    <a:pt x="164" y="139"/>
                  </a:cubicBezTo>
                  <a:cubicBezTo>
                    <a:pt x="166" y="140"/>
                    <a:pt x="169" y="141"/>
                    <a:pt x="171" y="143"/>
                  </a:cubicBezTo>
                  <a:cubicBezTo>
                    <a:pt x="172" y="143"/>
                    <a:pt x="172" y="144"/>
                    <a:pt x="174" y="145"/>
                  </a:cubicBezTo>
                  <a:cubicBezTo>
                    <a:pt x="175" y="148"/>
                    <a:pt x="172" y="152"/>
                    <a:pt x="173" y="155"/>
                  </a:cubicBezTo>
                  <a:cubicBezTo>
                    <a:pt x="173" y="155"/>
                    <a:pt x="173" y="156"/>
                    <a:pt x="173" y="156"/>
                  </a:cubicBezTo>
                  <a:cubicBezTo>
                    <a:pt x="173" y="156"/>
                    <a:pt x="173" y="156"/>
                    <a:pt x="174" y="156"/>
                  </a:cubicBezTo>
                  <a:cubicBezTo>
                    <a:pt x="177" y="152"/>
                    <a:pt x="179" y="135"/>
                    <a:pt x="181" y="133"/>
                  </a:cubicBezTo>
                  <a:cubicBezTo>
                    <a:pt x="184" y="137"/>
                    <a:pt x="187" y="141"/>
                    <a:pt x="190" y="145"/>
                  </a:cubicBezTo>
                  <a:cubicBezTo>
                    <a:pt x="190" y="145"/>
                    <a:pt x="190" y="145"/>
                    <a:pt x="190" y="145"/>
                  </a:cubicBezTo>
                  <a:cubicBezTo>
                    <a:pt x="188" y="146"/>
                    <a:pt x="186" y="146"/>
                    <a:pt x="184" y="146"/>
                  </a:cubicBezTo>
                  <a:cubicBezTo>
                    <a:pt x="184" y="146"/>
                    <a:pt x="184" y="147"/>
                    <a:pt x="183" y="147"/>
                  </a:cubicBezTo>
                  <a:cubicBezTo>
                    <a:pt x="183" y="147"/>
                    <a:pt x="183" y="147"/>
                    <a:pt x="183" y="148"/>
                  </a:cubicBezTo>
                  <a:cubicBezTo>
                    <a:pt x="189" y="148"/>
                    <a:pt x="191" y="150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3" y="143"/>
                    <a:pt x="189" y="138"/>
                    <a:pt x="186" y="133"/>
                  </a:cubicBezTo>
                  <a:cubicBezTo>
                    <a:pt x="184" y="131"/>
                    <a:pt x="181" y="130"/>
                    <a:pt x="180" y="127"/>
                  </a:cubicBezTo>
                  <a:cubicBezTo>
                    <a:pt x="181" y="126"/>
                    <a:pt x="181" y="124"/>
                    <a:pt x="182" y="123"/>
                  </a:cubicBezTo>
                  <a:cubicBezTo>
                    <a:pt x="188" y="123"/>
                    <a:pt x="193" y="123"/>
                    <a:pt x="198" y="122"/>
                  </a:cubicBezTo>
                  <a:cubicBezTo>
                    <a:pt x="200" y="122"/>
                    <a:pt x="201" y="124"/>
                    <a:pt x="204" y="123"/>
                  </a:cubicBezTo>
                  <a:cubicBezTo>
                    <a:pt x="206" y="122"/>
                    <a:pt x="207" y="120"/>
                    <a:pt x="209" y="118"/>
                  </a:cubicBezTo>
                  <a:cubicBezTo>
                    <a:pt x="209" y="118"/>
                    <a:pt x="209" y="118"/>
                    <a:pt x="209" y="117"/>
                  </a:cubicBezTo>
                  <a:cubicBezTo>
                    <a:pt x="208" y="117"/>
                    <a:pt x="208" y="117"/>
                    <a:pt x="208" y="117"/>
                  </a:cubicBezTo>
                  <a:cubicBezTo>
                    <a:pt x="203" y="115"/>
                    <a:pt x="202" y="118"/>
                    <a:pt x="198" y="119"/>
                  </a:cubicBezTo>
                  <a:cubicBezTo>
                    <a:pt x="196" y="119"/>
                    <a:pt x="194" y="119"/>
                    <a:pt x="192" y="119"/>
                  </a:cubicBezTo>
                  <a:cubicBezTo>
                    <a:pt x="189" y="120"/>
                    <a:pt x="186" y="121"/>
                    <a:pt x="182" y="121"/>
                  </a:cubicBezTo>
                  <a:cubicBezTo>
                    <a:pt x="181" y="119"/>
                    <a:pt x="183" y="115"/>
                    <a:pt x="182" y="112"/>
                  </a:cubicBezTo>
                  <a:cubicBezTo>
                    <a:pt x="181" y="110"/>
                    <a:pt x="181" y="108"/>
                    <a:pt x="180" y="106"/>
                  </a:cubicBezTo>
                  <a:cubicBezTo>
                    <a:pt x="180" y="104"/>
                    <a:pt x="180" y="102"/>
                    <a:pt x="180" y="101"/>
                  </a:cubicBezTo>
                  <a:cubicBezTo>
                    <a:pt x="179" y="99"/>
                    <a:pt x="177" y="97"/>
                    <a:pt x="174" y="98"/>
                  </a:cubicBezTo>
                  <a:cubicBezTo>
                    <a:pt x="174" y="98"/>
                    <a:pt x="173" y="99"/>
                    <a:pt x="173" y="99"/>
                  </a:cubicBezTo>
                  <a:cubicBezTo>
                    <a:pt x="173" y="99"/>
                    <a:pt x="173" y="100"/>
                    <a:pt x="173" y="100"/>
                  </a:cubicBezTo>
                  <a:cubicBezTo>
                    <a:pt x="173" y="100"/>
                    <a:pt x="175" y="101"/>
                    <a:pt x="175" y="101"/>
                  </a:cubicBezTo>
                  <a:cubicBezTo>
                    <a:pt x="178" y="104"/>
                    <a:pt x="179" y="115"/>
                    <a:pt x="179" y="120"/>
                  </a:cubicBezTo>
                  <a:cubicBezTo>
                    <a:pt x="178" y="120"/>
                    <a:pt x="177" y="120"/>
                    <a:pt x="175" y="120"/>
                  </a:cubicBezTo>
                  <a:cubicBezTo>
                    <a:pt x="173" y="117"/>
                    <a:pt x="170" y="114"/>
                    <a:pt x="168" y="111"/>
                  </a:cubicBezTo>
                  <a:cubicBezTo>
                    <a:pt x="168" y="110"/>
                    <a:pt x="169" y="107"/>
                    <a:pt x="170" y="106"/>
                  </a:cubicBezTo>
                  <a:cubicBezTo>
                    <a:pt x="170" y="106"/>
                    <a:pt x="170" y="105"/>
                    <a:pt x="170" y="105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6"/>
                    <a:pt x="167" y="107"/>
                    <a:pt x="167" y="108"/>
                  </a:cubicBezTo>
                  <a:cubicBezTo>
                    <a:pt x="167" y="109"/>
                    <a:pt x="166" y="109"/>
                    <a:pt x="166" y="109"/>
                  </a:cubicBezTo>
                  <a:cubicBezTo>
                    <a:pt x="165" y="107"/>
                    <a:pt x="161" y="100"/>
                    <a:pt x="162" y="99"/>
                  </a:cubicBezTo>
                  <a:cubicBezTo>
                    <a:pt x="162" y="98"/>
                    <a:pt x="165" y="97"/>
                    <a:pt x="166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5" y="95"/>
                    <a:pt x="165" y="95"/>
                    <a:pt x="164" y="94"/>
                  </a:cubicBezTo>
                  <a:cubicBezTo>
                    <a:pt x="162" y="93"/>
                    <a:pt x="160" y="96"/>
                    <a:pt x="159" y="96"/>
                  </a:cubicBezTo>
                  <a:cubicBezTo>
                    <a:pt x="155" y="93"/>
                    <a:pt x="155" y="84"/>
                    <a:pt x="147" y="84"/>
                  </a:cubicBezTo>
                  <a:close/>
                  <a:moveTo>
                    <a:pt x="179" y="121"/>
                  </a:moveTo>
                  <a:cubicBezTo>
                    <a:pt x="178" y="122"/>
                    <a:pt x="178" y="123"/>
                    <a:pt x="177" y="123"/>
                  </a:cubicBezTo>
                  <a:cubicBezTo>
                    <a:pt x="177" y="124"/>
                    <a:pt x="178" y="125"/>
                    <a:pt x="178" y="125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4"/>
                    <a:pt x="179" y="122"/>
                    <a:pt x="179" y="121"/>
                  </a:cubicBezTo>
                  <a:cubicBezTo>
                    <a:pt x="179" y="121"/>
                    <a:pt x="179" y="121"/>
                    <a:pt x="179" y="121"/>
                  </a:cubicBezTo>
                  <a:close/>
                  <a:moveTo>
                    <a:pt x="175" y="127"/>
                  </a:moveTo>
                  <a:cubicBezTo>
                    <a:pt x="175" y="131"/>
                    <a:pt x="174" y="134"/>
                    <a:pt x="173" y="138"/>
                  </a:cubicBezTo>
                  <a:cubicBezTo>
                    <a:pt x="173" y="139"/>
                    <a:pt x="171" y="139"/>
                    <a:pt x="171" y="141"/>
                  </a:cubicBezTo>
                  <a:cubicBezTo>
                    <a:pt x="172" y="141"/>
                    <a:pt x="173" y="142"/>
                    <a:pt x="175" y="142"/>
                  </a:cubicBezTo>
                  <a:cubicBezTo>
                    <a:pt x="175" y="141"/>
                    <a:pt x="178" y="130"/>
                    <a:pt x="178" y="129"/>
                  </a:cubicBezTo>
                  <a:cubicBezTo>
                    <a:pt x="177" y="129"/>
                    <a:pt x="177" y="128"/>
                    <a:pt x="176" y="127"/>
                  </a:cubicBezTo>
                  <a:cubicBezTo>
                    <a:pt x="176" y="127"/>
                    <a:pt x="176" y="127"/>
                    <a:pt x="175" y="127"/>
                  </a:cubicBezTo>
                  <a:close/>
                  <a:moveTo>
                    <a:pt x="549" y="96"/>
                  </a:moveTo>
                  <a:cubicBezTo>
                    <a:pt x="545" y="100"/>
                    <a:pt x="545" y="109"/>
                    <a:pt x="541" y="113"/>
                  </a:cubicBezTo>
                  <a:cubicBezTo>
                    <a:pt x="539" y="113"/>
                    <a:pt x="539" y="112"/>
                    <a:pt x="538" y="112"/>
                  </a:cubicBezTo>
                  <a:cubicBezTo>
                    <a:pt x="538" y="107"/>
                    <a:pt x="540" y="106"/>
                    <a:pt x="542" y="102"/>
                  </a:cubicBezTo>
                  <a:cubicBezTo>
                    <a:pt x="541" y="101"/>
                    <a:pt x="541" y="100"/>
                    <a:pt x="541" y="99"/>
                  </a:cubicBezTo>
                  <a:cubicBezTo>
                    <a:pt x="540" y="99"/>
                    <a:pt x="540" y="99"/>
                    <a:pt x="539" y="99"/>
                  </a:cubicBezTo>
                  <a:cubicBezTo>
                    <a:pt x="537" y="102"/>
                    <a:pt x="537" y="107"/>
                    <a:pt x="535" y="111"/>
                  </a:cubicBezTo>
                  <a:cubicBezTo>
                    <a:pt x="534" y="110"/>
                    <a:pt x="532" y="109"/>
                    <a:pt x="531" y="109"/>
                  </a:cubicBezTo>
                  <a:cubicBezTo>
                    <a:pt x="531" y="109"/>
                    <a:pt x="530" y="109"/>
                    <a:pt x="530" y="110"/>
                  </a:cubicBezTo>
                  <a:cubicBezTo>
                    <a:pt x="530" y="110"/>
                    <a:pt x="530" y="111"/>
                    <a:pt x="530" y="111"/>
                  </a:cubicBezTo>
                  <a:cubicBezTo>
                    <a:pt x="532" y="115"/>
                    <a:pt x="533" y="113"/>
                    <a:pt x="533" y="118"/>
                  </a:cubicBezTo>
                  <a:cubicBezTo>
                    <a:pt x="533" y="119"/>
                    <a:pt x="534" y="119"/>
                    <a:pt x="534" y="119"/>
                  </a:cubicBezTo>
                  <a:cubicBezTo>
                    <a:pt x="534" y="119"/>
                    <a:pt x="534" y="119"/>
                    <a:pt x="535" y="119"/>
                  </a:cubicBezTo>
                  <a:cubicBezTo>
                    <a:pt x="536" y="118"/>
                    <a:pt x="536" y="117"/>
                    <a:pt x="538" y="116"/>
                  </a:cubicBezTo>
                  <a:cubicBezTo>
                    <a:pt x="539" y="117"/>
                    <a:pt x="540" y="118"/>
                    <a:pt x="541" y="118"/>
                  </a:cubicBezTo>
                  <a:cubicBezTo>
                    <a:pt x="548" y="120"/>
                    <a:pt x="549" y="118"/>
                    <a:pt x="552" y="123"/>
                  </a:cubicBezTo>
                  <a:cubicBezTo>
                    <a:pt x="554" y="123"/>
                    <a:pt x="556" y="123"/>
                    <a:pt x="558" y="123"/>
                  </a:cubicBezTo>
                  <a:cubicBezTo>
                    <a:pt x="562" y="124"/>
                    <a:pt x="561" y="125"/>
                    <a:pt x="567" y="124"/>
                  </a:cubicBezTo>
                  <a:cubicBezTo>
                    <a:pt x="567" y="125"/>
                    <a:pt x="567" y="125"/>
                    <a:pt x="567" y="125"/>
                  </a:cubicBezTo>
                  <a:cubicBezTo>
                    <a:pt x="567" y="126"/>
                    <a:pt x="567" y="127"/>
                    <a:pt x="566" y="127"/>
                  </a:cubicBezTo>
                  <a:cubicBezTo>
                    <a:pt x="566" y="128"/>
                    <a:pt x="566" y="128"/>
                    <a:pt x="566" y="128"/>
                  </a:cubicBezTo>
                  <a:cubicBezTo>
                    <a:pt x="561" y="127"/>
                    <a:pt x="557" y="126"/>
                    <a:pt x="551" y="127"/>
                  </a:cubicBezTo>
                  <a:cubicBezTo>
                    <a:pt x="551" y="127"/>
                    <a:pt x="551" y="128"/>
                    <a:pt x="551" y="128"/>
                  </a:cubicBezTo>
                  <a:cubicBezTo>
                    <a:pt x="551" y="128"/>
                    <a:pt x="551" y="128"/>
                    <a:pt x="551" y="128"/>
                  </a:cubicBezTo>
                  <a:cubicBezTo>
                    <a:pt x="557" y="129"/>
                    <a:pt x="556" y="131"/>
                    <a:pt x="559" y="133"/>
                  </a:cubicBezTo>
                  <a:cubicBezTo>
                    <a:pt x="561" y="135"/>
                    <a:pt x="563" y="134"/>
                    <a:pt x="564" y="136"/>
                  </a:cubicBezTo>
                  <a:cubicBezTo>
                    <a:pt x="565" y="137"/>
                    <a:pt x="565" y="137"/>
                    <a:pt x="566" y="137"/>
                  </a:cubicBezTo>
                  <a:cubicBezTo>
                    <a:pt x="568" y="134"/>
                    <a:pt x="574" y="129"/>
                    <a:pt x="569" y="124"/>
                  </a:cubicBezTo>
                  <a:cubicBezTo>
                    <a:pt x="568" y="122"/>
                    <a:pt x="564" y="123"/>
                    <a:pt x="563" y="121"/>
                  </a:cubicBezTo>
                  <a:cubicBezTo>
                    <a:pt x="565" y="119"/>
                    <a:pt x="582" y="114"/>
                    <a:pt x="580" y="111"/>
                  </a:cubicBezTo>
                  <a:cubicBezTo>
                    <a:pt x="579" y="107"/>
                    <a:pt x="574" y="107"/>
                    <a:pt x="572" y="104"/>
                  </a:cubicBezTo>
                  <a:cubicBezTo>
                    <a:pt x="572" y="104"/>
                    <a:pt x="571" y="104"/>
                    <a:pt x="571" y="104"/>
                  </a:cubicBezTo>
                  <a:cubicBezTo>
                    <a:pt x="570" y="105"/>
                    <a:pt x="570" y="105"/>
                    <a:pt x="569" y="106"/>
                  </a:cubicBezTo>
                  <a:cubicBezTo>
                    <a:pt x="570" y="108"/>
                    <a:pt x="572" y="110"/>
                    <a:pt x="574" y="110"/>
                  </a:cubicBezTo>
                  <a:cubicBezTo>
                    <a:pt x="574" y="111"/>
                    <a:pt x="574" y="111"/>
                    <a:pt x="575" y="111"/>
                  </a:cubicBezTo>
                  <a:cubicBezTo>
                    <a:pt x="573" y="112"/>
                    <a:pt x="572" y="114"/>
                    <a:pt x="570" y="115"/>
                  </a:cubicBezTo>
                  <a:cubicBezTo>
                    <a:pt x="569" y="114"/>
                    <a:pt x="566" y="113"/>
                    <a:pt x="564" y="114"/>
                  </a:cubicBezTo>
                  <a:cubicBezTo>
                    <a:pt x="563" y="114"/>
                    <a:pt x="563" y="114"/>
                    <a:pt x="563" y="115"/>
                  </a:cubicBezTo>
                  <a:cubicBezTo>
                    <a:pt x="564" y="115"/>
                    <a:pt x="564" y="116"/>
                    <a:pt x="565" y="117"/>
                  </a:cubicBezTo>
                  <a:cubicBezTo>
                    <a:pt x="564" y="118"/>
                    <a:pt x="557" y="120"/>
                    <a:pt x="555" y="118"/>
                  </a:cubicBezTo>
                  <a:cubicBezTo>
                    <a:pt x="555" y="118"/>
                    <a:pt x="555" y="118"/>
                    <a:pt x="555" y="118"/>
                  </a:cubicBezTo>
                  <a:cubicBezTo>
                    <a:pt x="555" y="118"/>
                    <a:pt x="554" y="118"/>
                    <a:pt x="554" y="117"/>
                  </a:cubicBezTo>
                  <a:cubicBezTo>
                    <a:pt x="558" y="116"/>
                    <a:pt x="561" y="111"/>
                    <a:pt x="561" y="106"/>
                  </a:cubicBezTo>
                  <a:cubicBezTo>
                    <a:pt x="563" y="103"/>
                    <a:pt x="566" y="101"/>
                    <a:pt x="562" y="96"/>
                  </a:cubicBezTo>
                  <a:cubicBezTo>
                    <a:pt x="562" y="96"/>
                    <a:pt x="562" y="97"/>
                    <a:pt x="561" y="97"/>
                  </a:cubicBezTo>
                  <a:cubicBezTo>
                    <a:pt x="561" y="97"/>
                    <a:pt x="560" y="98"/>
                    <a:pt x="560" y="99"/>
                  </a:cubicBezTo>
                  <a:cubicBezTo>
                    <a:pt x="560" y="100"/>
                    <a:pt x="560" y="100"/>
                    <a:pt x="560" y="100"/>
                  </a:cubicBezTo>
                  <a:cubicBezTo>
                    <a:pt x="558" y="99"/>
                    <a:pt x="558" y="98"/>
                    <a:pt x="557" y="98"/>
                  </a:cubicBezTo>
                  <a:cubicBezTo>
                    <a:pt x="556" y="98"/>
                    <a:pt x="556" y="99"/>
                    <a:pt x="555" y="100"/>
                  </a:cubicBezTo>
                  <a:cubicBezTo>
                    <a:pt x="555" y="101"/>
                    <a:pt x="555" y="101"/>
                    <a:pt x="556" y="102"/>
                  </a:cubicBezTo>
                  <a:cubicBezTo>
                    <a:pt x="556" y="102"/>
                    <a:pt x="556" y="103"/>
                    <a:pt x="556" y="103"/>
                  </a:cubicBezTo>
                  <a:cubicBezTo>
                    <a:pt x="553" y="104"/>
                    <a:pt x="551" y="105"/>
                    <a:pt x="549" y="106"/>
                  </a:cubicBezTo>
                  <a:cubicBezTo>
                    <a:pt x="549" y="105"/>
                    <a:pt x="548" y="105"/>
                    <a:pt x="548" y="105"/>
                  </a:cubicBezTo>
                  <a:cubicBezTo>
                    <a:pt x="550" y="103"/>
                    <a:pt x="551" y="103"/>
                    <a:pt x="552" y="100"/>
                  </a:cubicBezTo>
                  <a:cubicBezTo>
                    <a:pt x="551" y="99"/>
                    <a:pt x="550" y="97"/>
                    <a:pt x="550" y="96"/>
                  </a:cubicBezTo>
                  <a:cubicBezTo>
                    <a:pt x="549" y="96"/>
                    <a:pt x="549" y="96"/>
                    <a:pt x="549" y="96"/>
                  </a:cubicBezTo>
                  <a:close/>
                  <a:moveTo>
                    <a:pt x="525" y="105"/>
                  </a:moveTo>
                  <a:cubicBezTo>
                    <a:pt x="525" y="105"/>
                    <a:pt x="525" y="105"/>
                    <a:pt x="526" y="105"/>
                  </a:cubicBezTo>
                  <a:cubicBezTo>
                    <a:pt x="526" y="105"/>
                    <a:pt x="526" y="105"/>
                    <a:pt x="526" y="106"/>
                  </a:cubicBezTo>
                  <a:cubicBezTo>
                    <a:pt x="527" y="110"/>
                    <a:pt x="521" y="115"/>
                    <a:pt x="517" y="115"/>
                  </a:cubicBezTo>
                  <a:cubicBezTo>
                    <a:pt x="517" y="115"/>
                    <a:pt x="516" y="115"/>
                    <a:pt x="516" y="114"/>
                  </a:cubicBezTo>
                  <a:cubicBezTo>
                    <a:pt x="517" y="110"/>
                    <a:pt x="522" y="108"/>
                    <a:pt x="525" y="105"/>
                  </a:cubicBezTo>
                  <a:close/>
                  <a:moveTo>
                    <a:pt x="556" y="106"/>
                  </a:moveTo>
                  <a:cubicBezTo>
                    <a:pt x="561" y="107"/>
                    <a:pt x="557" y="112"/>
                    <a:pt x="555" y="113"/>
                  </a:cubicBezTo>
                  <a:cubicBezTo>
                    <a:pt x="555" y="113"/>
                    <a:pt x="554" y="113"/>
                    <a:pt x="554" y="113"/>
                  </a:cubicBezTo>
                  <a:cubicBezTo>
                    <a:pt x="553" y="111"/>
                    <a:pt x="553" y="110"/>
                    <a:pt x="552" y="109"/>
                  </a:cubicBezTo>
                  <a:cubicBezTo>
                    <a:pt x="551" y="109"/>
                    <a:pt x="550" y="109"/>
                    <a:pt x="550" y="109"/>
                  </a:cubicBezTo>
                  <a:cubicBezTo>
                    <a:pt x="548" y="111"/>
                    <a:pt x="549" y="113"/>
                    <a:pt x="550" y="115"/>
                  </a:cubicBezTo>
                  <a:cubicBezTo>
                    <a:pt x="548" y="116"/>
                    <a:pt x="546" y="115"/>
                    <a:pt x="544" y="114"/>
                  </a:cubicBezTo>
                  <a:cubicBezTo>
                    <a:pt x="545" y="112"/>
                    <a:pt x="546" y="110"/>
                    <a:pt x="547" y="108"/>
                  </a:cubicBezTo>
                  <a:cubicBezTo>
                    <a:pt x="549" y="107"/>
                    <a:pt x="553" y="108"/>
                    <a:pt x="556" y="106"/>
                  </a:cubicBezTo>
                  <a:close/>
                  <a:moveTo>
                    <a:pt x="532" y="121"/>
                  </a:moveTo>
                  <a:cubicBezTo>
                    <a:pt x="532" y="121"/>
                    <a:pt x="531" y="122"/>
                    <a:pt x="531" y="123"/>
                  </a:cubicBezTo>
                  <a:cubicBezTo>
                    <a:pt x="532" y="125"/>
                    <a:pt x="533" y="126"/>
                    <a:pt x="534" y="127"/>
                  </a:cubicBezTo>
                  <a:cubicBezTo>
                    <a:pt x="533" y="128"/>
                    <a:pt x="531" y="129"/>
                    <a:pt x="530" y="130"/>
                  </a:cubicBezTo>
                  <a:cubicBezTo>
                    <a:pt x="530" y="130"/>
                    <a:pt x="530" y="130"/>
                    <a:pt x="530" y="130"/>
                  </a:cubicBezTo>
                  <a:cubicBezTo>
                    <a:pt x="532" y="131"/>
                    <a:pt x="534" y="131"/>
                    <a:pt x="536" y="131"/>
                  </a:cubicBezTo>
                  <a:cubicBezTo>
                    <a:pt x="536" y="131"/>
                    <a:pt x="537" y="132"/>
                    <a:pt x="537" y="132"/>
                  </a:cubicBezTo>
                  <a:cubicBezTo>
                    <a:pt x="536" y="134"/>
                    <a:pt x="535" y="135"/>
                    <a:pt x="534" y="137"/>
                  </a:cubicBezTo>
                  <a:cubicBezTo>
                    <a:pt x="531" y="137"/>
                    <a:pt x="528" y="136"/>
                    <a:pt x="525" y="135"/>
                  </a:cubicBezTo>
                  <a:cubicBezTo>
                    <a:pt x="524" y="134"/>
                    <a:pt x="523" y="133"/>
                    <a:pt x="521" y="132"/>
                  </a:cubicBezTo>
                  <a:cubicBezTo>
                    <a:pt x="520" y="133"/>
                    <a:pt x="520" y="133"/>
                    <a:pt x="520" y="135"/>
                  </a:cubicBezTo>
                  <a:cubicBezTo>
                    <a:pt x="522" y="137"/>
                    <a:pt x="523" y="140"/>
                    <a:pt x="526" y="140"/>
                  </a:cubicBezTo>
                  <a:cubicBezTo>
                    <a:pt x="528" y="139"/>
                    <a:pt x="529" y="139"/>
                    <a:pt x="531" y="140"/>
                  </a:cubicBezTo>
                  <a:cubicBezTo>
                    <a:pt x="533" y="142"/>
                    <a:pt x="523" y="148"/>
                    <a:pt x="522" y="150"/>
                  </a:cubicBezTo>
                  <a:cubicBezTo>
                    <a:pt x="520" y="149"/>
                    <a:pt x="518" y="147"/>
                    <a:pt x="517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6" y="148"/>
                    <a:pt x="517" y="148"/>
                    <a:pt x="517" y="150"/>
                  </a:cubicBezTo>
                  <a:cubicBezTo>
                    <a:pt x="516" y="153"/>
                    <a:pt x="519" y="156"/>
                    <a:pt x="522" y="155"/>
                  </a:cubicBezTo>
                  <a:cubicBezTo>
                    <a:pt x="527" y="152"/>
                    <a:pt x="531" y="144"/>
                    <a:pt x="536" y="142"/>
                  </a:cubicBezTo>
                  <a:cubicBezTo>
                    <a:pt x="538" y="141"/>
                    <a:pt x="540" y="143"/>
                    <a:pt x="542" y="144"/>
                  </a:cubicBezTo>
                  <a:cubicBezTo>
                    <a:pt x="544" y="146"/>
                    <a:pt x="544" y="150"/>
                    <a:pt x="545" y="153"/>
                  </a:cubicBezTo>
                  <a:cubicBezTo>
                    <a:pt x="546" y="153"/>
                    <a:pt x="546" y="154"/>
                    <a:pt x="548" y="154"/>
                  </a:cubicBezTo>
                  <a:cubicBezTo>
                    <a:pt x="548" y="153"/>
                    <a:pt x="549" y="152"/>
                    <a:pt x="549" y="151"/>
                  </a:cubicBezTo>
                  <a:cubicBezTo>
                    <a:pt x="549" y="143"/>
                    <a:pt x="545" y="142"/>
                    <a:pt x="538" y="139"/>
                  </a:cubicBezTo>
                  <a:cubicBezTo>
                    <a:pt x="538" y="139"/>
                    <a:pt x="538" y="139"/>
                    <a:pt x="538" y="138"/>
                  </a:cubicBezTo>
                  <a:cubicBezTo>
                    <a:pt x="539" y="137"/>
                    <a:pt x="541" y="137"/>
                    <a:pt x="542" y="135"/>
                  </a:cubicBezTo>
                  <a:cubicBezTo>
                    <a:pt x="542" y="132"/>
                    <a:pt x="541" y="132"/>
                    <a:pt x="540" y="131"/>
                  </a:cubicBezTo>
                  <a:cubicBezTo>
                    <a:pt x="540" y="131"/>
                    <a:pt x="540" y="130"/>
                    <a:pt x="540" y="130"/>
                  </a:cubicBezTo>
                  <a:cubicBezTo>
                    <a:pt x="544" y="131"/>
                    <a:pt x="544" y="133"/>
                    <a:pt x="546" y="130"/>
                  </a:cubicBezTo>
                  <a:cubicBezTo>
                    <a:pt x="546" y="125"/>
                    <a:pt x="540" y="126"/>
                    <a:pt x="537" y="123"/>
                  </a:cubicBezTo>
                  <a:cubicBezTo>
                    <a:pt x="535" y="122"/>
                    <a:pt x="535" y="121"/>
                    <a:pt x="532" y="121"/>
                  </a:cubicBezTo>
                  <a:close/>
                  <a:moveTo>
                    <a:pt x="462" y="556"/>
                  </a:moveTo>
                  <a:cubicBezTo>
                    <a:pt x="429" y="574"/>
                    <a:pt x="391" y="584"/>
                    <a:pt x="351" y="584"/>
                  </a:cubicBezTo>
                  <a:cubicBezTo>
                    <a:pt x="297" y="584"/>
                    <a:pt x="246" y="565"/>
                    <a:pt x="206" y="533"/>
                  </a:cubicBezTo>
                  <a:cubicBezTo>
                    <a:pt x="216" y="527"/>
                    <a:pt x="259" y="504"/>
                    <a:pt x="307" y="513"/>
                  </a:cubicBezTo>
                  <a:cubicBezTo>
                    <a:pt x="307" y="513"/>
                    <a:pt x="345" y="522"/>
                    <a:pt x="356" y="531"/>
                  </a:cubicBezTo>
                  <a:cubicBezTo>
                    <a:pt x="359" y="533"/>
                    <a:pt x="367" y="537"/>
                    <a:pt x="378" y="541"/>
                  </a:cubicBezTo>
                  <a:cubicBezTo>
                    <a:pt x="371" y="518"/>
                    <a:pt x="371" y="518"/>
                    <a:pt x="371" y="518"/>
                  </a:cubicBezTo>
                  <a:cubicBezTo>
                    <a:pt x="350" y="508"/>
                    <a:pt x="318" y="496"/>
                    <a:pt x="302" y="496"/>
                  </a:cubicBezTo>
                  <a:cubicBezTo>
                    <a:pt x="275" y="496"/>
                    <a:pt x="258" y="487"/>
                    <a:pt x="193" y="522"/>
                  </a:cubicBezTo>
                  <a:cubicBezTo>
                    <a:pt x="187" y="516"/>
                    <a:pt x="181" y="510"/>
                    <a:pt x="176" y="504"/>
                  </a:cubicBezTo>
                  <a:cubicBezTo>
                    <a:pt x="184" y="497"/>
                    <a:pt x="221" y="468"/>
                    <a:pt x="279" y="471"/>
                  </a:cubicBezTo>
                  <a:cubicBezTo>
                    <a:pt x="279" y="471"/>
                    <a:pt x="319" y="471"/>
                    <a:pt x="364" y="494"/>
                  </a:cubicBezTo>
                  <a:cubicBezTo>
                    <a:pt x="358" y="472"/>
                    <a:pt x="358" y="472"/>
                    <a:pt x="358" y="472"/>
                  </a:cubicBezTo>
                  <a:cubicBezTo>
                    <a:pt x="357" y="472"/>
                    <a:pt x="356" y="471"/>
                    <a:pt x="354" y="471"/>
                  </a:cubicBezTo>
                  <a:cubicBezTo>
                    <a:pt x="354" y="471"/>
                    <a:pt x="295" y="445"/>
                    <a:pt x="239" y="457"/>
                  </a:cubicBezTo>
                  <a:cubicBezTo>
                    <a:pt x="239" y="457"/>
                    <a:pt x="211" y="459"/>
                    <a:pt x="164" y="489"/>
                  </a:cubicBezTo>
                  <a:cubicBezTo>
                    <a:pt x="159" y="483"/>
                    <a:pt x="155" y="476"/>
                    <a:pt x="151" y="469"/>
                  </a:cubicBezTo>
                  <a:cubicBezTo>
                    <a:pt x="164" y="459"/>
                    <a:pt x="213" y="425"/>
                    <a:pt x="280" y="429"/>
                  </a:cubicBezTo>
                  <a:cubicBezTo>
                    <a:pt x="280" y="429"/>
                    <a:pt x="316" y="427"/>
                    <a:pt x="361" y="453"/>
                  </a:cubicBezTo>
                  <a:cubicBezTo>
                    <a:pt x="361" y="453"/>
                    <a:pt x="453" y="499"/>
                    <a:pt x="554" y="466"/>
                  </a:cubicBezTo>
                  <a:cubicBezTo>
                    <a:pt x="549" y="475"/>
                    <a:pt x="543" y="484"/>
                    <a:pt x="536" y="492"/>
                  </a:cubicBezTo>
                  <a:cubicBezTo>
                    <a:pt x="517" y="497"/>
                    <a:pt x="474" y="505"/>
                    <a:pt x="439" y="498"/>
                  </a:cubicBezTo>
                  <a:cubicBezTo>
                    <a:pt x="439" y="498"/>
                    <a:pt x="417" y="496"/>
                    <a:pt x="378" y="481"/>
                  </a:cubicBezTo>
                  <a:cubicBezTo>
                    <a:pt x="384" y="502"/>
                    <a:pt x="384" y="502"/>
                    <a:pt x="384" y="502"/>
                  </a:cubicBezTo>
                  <a:cubicBezTo>
                    <a:pt x="410" y="511"/>
                    <a:pt x="461" y="524"/>
                    <a:pt x="517" y="515"/>
                  </a:cubicBezTo>
                  <a:cubicBezTo>
                    <a:pt x="508" y="523"/>
                    <a:pt x="499" y="532"/>
                    <a:pt x="489" y="539"/>
                  </a:cubicBezTo>
                  <a:cubicBezTo>
                    <a:pt x="471" y="540"/>
                    <a:pt x="436" y="539"/>
                    <a:pt x="395" y="529"/>
                  </a:cubicBezTo>
                  <a:cubicBezTo>
                    <a:pt x="395" y="529"/>
                    <a:pt x="393" y="528"/>
                    <a:pt x="390" y="527"/>
                  </a:cubicBezTo>
                  <a:cubicBezTo>
                    <a:pt x="395" y="546"/>
                    <a:pt x="395" y="546"/>
                    <a:pt x="395" y="546"/>
                  </a:cubicBezTo>
                  <a:cubicBezTo>
                    <a:pt x="415" y="551"/>
                    <a:pt x="439" y="555"/>
                    <a:pt x="462" y="556"/>
                  </a:cubicBezTo>
                  <a:close/>
                  <a:moveTo>
                    <a:pt x="575" y="415"/>
                  </a:moveTo>
                  <a:cubicBezTo>
                    <a:pt x="521" y="437"/>
                    <a:pt x="471" y="446"/>
                    <a:pt x="411" y="431"/>
                  </a:cubicBezTo>
                  <a:cubicBezTo>
                    <a:pt x="343" y="414"/>
                    <a:pt x="336" y="388"/>
                    <a:pt x="258" y="390"/>
                  </a:cubicBezTo>
                  <a:cubicBezTo>
                    <a:pt x="192" y="392"/>
                    <a:pt x="146" y="425"/>
                    <a:pt x="134" y="435"/>
                  </a:cubicBezTo>
                  <a:cubicBezTo>
                    <a:pt x="137" y="442"/>
                    <a:pt x="140" y="448"/>
                    <a:pt x="143" y="455"/>
                  </a:cubicBezTo>
                  <a:cubicBezTo>
                    <a:pt x="182" y="425"/>
                    <a:pt x="229" y="413"/>
                    <a:pt x="271" y="413"/>
                  </a:cubicBezTo>
                  <a:cubicBezTo>
                    <a:pt x="318" y="413"/>
                    <a:pt x="355" y="432"/>
                    <a:pt x="355" y="432"/>
                  </a:cubicBezTo>
                  <a:cubicBezTo>
                    <a:pt x="355" y="432"/>
                    <a:pt x="400" y="457"/>
                    <a:pt x="457" y="461"/>
                  </a:cubicBezTo>
                  <a:cubicBezTo>
                    <a:pt x="511" y="465"/>
                    <a:pt x="560" y="444"/>
                    <a:pt x="566" y="442"/>
                  </a:cubicBezTo>
                  <a:cubicBezTo>
                    <a:pt x="570" y="433"/>
                    <a:pt x="573" y="424"/>
                    <a:pt x="575" y="41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5C106A1B-5597-464C-A75B-E2DF132B9A5E}"/>
                </a:ext>
              </a:extLst>
            </p:cNvPr>
            <p:cNvGrpSpPr/>
            <p:nvPr/>
          </p:nvGrpSpPr>
          <p:grpSpPr>
            <a:xfrm>
              <a:off x="5248989" y="2594027"/>
              <a:ext cx="3484540" cy="1664018"/>
              <a:chOff x="5426789" y="2479334"/>
              <a:chExt cx="3484540" cy="1664018"/>
            </a:xfrm>
            <a:grpFill/>
          </p:grpSpPr>
          <p:grpSp>
            <p:nvGrpSpPr>
              <p:cNvPr id="35" name="iṩḻíḍé">
                <a:extLst>
                  <a:ext uri="{FF2B5EF4-FFF2-40B4-BE49-F238E27FC236}">
                    <a16:creationId xmlns:a16="http://schemas.microsoft.com/office/drawing/2014/main" id="{5180797E-C200-4129-9542-3EF69198D042}"/>
                  </a:ext>
                </a:extLst>
              </p:cNvPr>
              <p:cNvGrpSpPr/>
              <p:nvPr/>
            </p:nvGrpSpPr>
            <p:grpSpPr>
              <a:xfrm>
                <a:off x="5547045" y="2479334"/>
                <a:ext cx="3244028" cy="1278508"/>
                <a:chOff x="5043488" y="2205038"/>
                <a:chExt cx="4475163" cy="1763713"/>
              </a:xfrm>
              <a:grpFill/>
            </p:grpSpPr>
            <p:sp>
              <p:nvSpPr>
                <p:cNvPr id="37" name="íṧļíďê">
                  <a:extLst>
                    <a:ext uri="{FF2B5EF4-FFF2-40B4-BE49-F238E27FC236}">
                      <a16:creationId xmlns:a16="http://schemas.microsoft.com/office/drawing/2014/main" id="{8E25C2BD-EC88-4FA1-B96D-62689BF5C26A}"/>
                    </a:ext>
                  </a:extLst>
                </p:cNvPr>
                <p:cNvSpPr/>
                <p:nvPr/>
              </p:nvSpPr>
              <p:spPr bwMode="auto">
                <a:xfrm>
                  <a:off x="6346826" y="2911476"/>
                  <a:ext cx="1120775" cy="773113"/>
                </a:xfrm>
                <a:custGeom>
                  <a:avLst/>
                  <a:gdLst>
                    <a:gd name="T0" fmla="*/ 188 w 340"/>
                    <a:gd name="T1" fmla="*/ 0 h 234"/>
                    <a:gd name="T2" fmla="*/ 215 w 340"/>
                    <a:gd name="T3" fmla="*/ 50 h 234"/>
                    <a:gd name="T4" fmla="*/ 206 w 340"/>
                    <a:gd name="T5" fmla="*/ 68 h 234"/>
                    <a:gd name="T6" fmla="*/ 196 w 340"/>
                    <a:gd name="T7" fmla="*/ 152 h 234"/>
                    <a:gd name="T8" fmla="*/ 188 w 340"/>
                    <a:gd name="T9" fmla="*/ 201 h 234"/>
                    <a:gd name="T10" fmla="*/ 177 w 340"/>
                    <a:gd name="T11" fmla="*/ 193 h 234"/>
                    <a:gd name="T12" fmla="*/ 169 w 340"/>
                    <a:gd name="T13" fmla="*/ 170 h 234"/>
                    <a:gd name="T14" fmla="*/ 174 w 340"/>
                    <a:gd name="T15" fmla="*/ 147 h 234"/>
                    <a:gd name="T16" fmla="*/ 179 w 340"/>
                    <a:gd name="T17" fmla="*/ 52 h 234"/>
                    <a:gd name="T18" fmla="*/ 183 w 340"/>
                    <a:gd name="T19" fmla="*/ 0 h 234"/>
                    <a:gd name="T20" fmla="*/ 188 w 340"/>
                    <a:gd name="T21" fmla="*/ 0 h 234"/>
                    <a:gd name="T22" fmla="*/ 233 w 340"/>
                    <a:gd name="T23" fmla="*/ 53 h 234"/>
                    <a:gd name="T24" fmla="*/ 217 w 340"/>
                    <a:gd name="T25" fmla="*/ 68 h 234"/>
                    <a:gd name="T26" fmla="*/ 293 w 340"/>
                    <a:gd name="T27" fmla="*/ 85 h 234"/>
                    <a:gd name="T28" fmla="*/ 298 w 340"/>
                    <a:gd name="T29" fmla="*/ 75 h 234"/>
                    <a:gd name="T30" fmla="*/ 233 w 340"/>
                    <a:gd name="T31" fmla="*/ 53 h 234"/>
                    <a:gd name="T32" fmla="*/ 46 w 340"/>
                    <a:gd name="T33" fmla="*/ 49 h 234"/>
                    <a:gd name="T34" fmla="*/ 87 w 340"/>
                    <a:gd name="T35" fmla="*/ 81 h 234"/>
                    <a:gd name="T36" fmla="*/ 83 w 340"/>
                    <a:gd name="T37" fmla="*/ 155 h 234"/>
                    <a:gd name="T38" fmla="*/ 105 w 340"/>
                    <a:gd name="T39" fmla="*/ 168 h 234"/>
                    <a:gd name="T40" fmla="*/ 104 w 340"/>
                    <a:gd name="T41" fmla="*/ 174 h 234"/>
                    <a:gd name="T42" fmla="*/ 42 w 340"/>
                    <a:gd name="T43" fmla="*/ 226 h 234"/>
                    <a:gd name="T44" fmla="*/ 4 w 340"/>
                    <a:gd name="T45" fmla="*/ 216 h 234"/>
                    <a:gd name="T46" fmla="*/ 0 w 340"/>
                    <a:gd name="T47" fmla="*/ 209 h 234"/>
                    <a:gd name="T48" fmla="*/ 2 w 340"/>
                    <a:gd name="T49" fmla="*/ 205 h 234"/>
                    <a:gd name="T50" fmla="*/ 51 w 340"/>
                    <a:gd name="T51" fmla="*/ 167 h 234"/>
                    <a:gd name="T52" fmla="*/ 47 w 340"/>
                    <a:gd name="T53" fmla="*/ 160 h 234"/>
                    <a:gd name="T54" fmla="*/ 25 w 340"/>
                    <a:gd name="T55" fmla="*/ 144 h 234"/>
                    <a:gd name="T56" fmla="*/ 26 w 340"/>
                    <a:gd name="T57" fmla="*/ 138 h 234"/>
                    <a:gd name="T58" fmla="*/ 55 w 340"/>
                    <a:gd name="T59" fmla="*/ 124 h 234"/>
                    <a:gd name="T60" fmla="*/ 30 w 340"/>
                    <a:gd name="T61" fmla="*/ 54 h 234"/>
                    <a:gd name="T62" fmla="*/ 35 w 340"/>
                    <a:gd name="T63" fmla="*/ 52 h 234"/>
                    <a:gd name="T64" fmla="*/ 46 w 340"/>
                    <a:gd name="T65" fmla="*/ 49 h 234"/>
                    <a:gd name="T66" fmla="*/ 247 w 340"/>
                    <a:gd name="T67" fmla="*/ 155 h 234"/>
                    <a:gd name="T68" fmla="*/ 211 w 340"/>
                    <a:gd name="T69" fmla="*/ 151 h 234"/>
                    <a:gd name="T70" fmla="*/ 207 w 340"/>
                    <a:gd name="T71" fmla="*/ 155 h 234"/>
                    <a:gd name="T72" fmla="*/ 222 w 340"/>
                    <a:gd name="T73" fmla="*/ 183 h 234"/>
                    <a:gd name="T74" fmla="*/ 271 w 340"/>
                    <a:gd name="T75" fmla="*/ 180 h 234"/>
                    <a:gd name="T76" fmla="*/ 322 w 340"/>
                    <a:gd name="T77" fmla="*/ 228 h 234"/>
                    <a:gd name="T78" fmla="*/ 340 w 340"/>
                    <a:gd name="T79" fmla="*/ 219 h 234"/>
                    <a:gd name="T80" fmla="*/ 328 w 340"/>
                    <a:gd name="T81" fmla="*/ 186 h 234"/>
                    <a:gd name="T82" fmla="*/ 247 w 340"/>
                    <a:gd name="T83" fmla="*/ 155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340" h="234">
                      <a:moveTo>
                        <a:pt x="188" y="0"/>
                      </a:moveTo>
                      <a:cubicBezTo>
                        <a:pt x="204" y="5"/>
                        <a:pt x="223" y="30"/>
                        <a:pt x="215" y="50"/>
                      </a:cubicBezTo>
                      <a:cubicBezTo>
                        <a:pt x="212" y="56"/>
                        <a:pt x="209" y="62"/>
                        <a:pt x="206" y="68"/>
                      </a:cubicBezTo>
                      <a:cubicBezTo>
                        <a:pt x="202" y="96"/>
                        <a:pt x="199" y="124"/>
                        <a:pt x="196" y="152"/>
                      </a:cubicBezTo>
                      <a:cubicBezTo>
                        <a:pt x="194" y="167"/>
                        <a:pt x="204" y="194"/>
                        <a:pt x="188" y="201"/>
                      </a:cubicBezTo>
                      <a:cubicBezTo>
                        <a:pt x="182" y="201"/>
                        <a:pt x="181" y="197"/>
                        <a:pt x="177" y="193"/>
                      </a:cubicBezTo>
                      <a:cubicBezTo>
                        <a:pt x="174" y="185"/>
                        <a:pt x="172" y="178"/>
                        <a:pt x="169" y="170"/>
                      </a:cubicBezTo>
                      <a:cubicBezTo>
                        <a:pt x="171" y="162"/>
                        <a:pt x="173" y="155"/>
                        <a:pt x="174" y="147"/>
                      </a:cubicBezTo>
                      <a:cubicBezTo>
                        <a:pt x="176" y="115"/>
                        <a:pt x="178" y="84"/>
                        <a:pt x="179" y="52"/>
                      </a:cubicBezTo>
                      <a:cubicBezTo>
                        <a:pt x="179" y="33"/>
                        <a:pt x="171" y="13"/>
                        <a:pt x="183" y="0"/>
                      </a:cubicBezTo>
                      <a:cubicBezTo>
                        <a:pt x="185" y="0"/>
                        <a:pt x="187" y="0"/>
                        <a:pt x="188" y="0"/>
                      </a:cubicBezTo>
                      <a:close/>
                      <a:moveTo>
                        <a:pt x="233" y="53"/>
                      </a:moveTo>
                      <a:cubicBezTo>
                        <a:pt x="226" y="57"/>
                        <a:pt x="220" y="58"/>
                        <a:pt x="217" y="68"/>
                      </a:cubicBezTo>
                      <a:cubicBezTo>
                        <a:pt x="255" y="107"/>
                        <a:pt x="254" y="78"/>
                        <a:pt x="293" y="85"/>
                      </a:cubicBezTo>
                      <a:cubicBezTo>
                        <a:pt x="296" y="81"/>
                        <a:pt x="297" y="81"/>
                        <a:pt x="298" y="75"/>
                      </a:cubicBezTo>
                      <a:cubicBezTo>
                        <a:pt x="283" y="62"/>
                        <a:pt x="260" y="57"/>
                        <a:pt x="233" y="53"/>
                      </a:cubicBezTo>
                      <a:close/>
                      <a:moveTo>
                        <a:pt x="46" y="49"/>
                      </a:moveTo>
                      <a:cubicBezTo>
                        <a:pt x="68" y="52"/>
                        <a:pt x="83" y="66"/>
                        <a:pt x="87" y="81"/>
                      </a:cubicBezTo>
                      <a:cubicBezTo>
                        <a:pt x="86" y="106"/>
                        <a:pt x="84" y="131"/>
                        <a:pt x="83" y="155"/>
                      </a:cubicBezTo>
                      <a:cubicBezTo>
                        <a:pt x="94" y="159"/>
                        <a:pt x="98" y="160"/>
                        <a:pt x="105" y="168"/>
                      </a:cubicBezTo>
                      <a:cubicBezTo>
                        <a:pt x="104" y="170"/>
                        <a:pt x="104" y="172"/>
                        <a:pt x="104" y="174"/>
                      </a:cubicBezTo>
                      <a:cubicBezTo>
                        <a:pt x="87" y="193"/>
                        <a:pt x="65" y="214"/>
                        <a:pt x="42" y="226"/>
                      </a:cubicBezTo>
                      <a:cubicBezTo>
                        <a:pt x="30" y="222"/>
                        <a:pt x="17" y="219"/>
                        <a:pt x="4" y="216"/>
                      </a:cubicBezTo>
                      <a:cubicBezTo>
                        <a:pt x="3" y="213"/>
                        <a:pt x="2" y="211"/>
                        <a:pt x="0" y="209"/>
                      </a:cubicBezTo>
                      <a:cubicBezTo>
                        <a:pt x="1" y="208"/>
                        <a:pt x="2" y="206"/>
                        <a:pt x="2" y="205"/>
                      </a:cubicBezTo>
                      <a:cubicBezTo>
                        <a:pt x="17" y="190"/>
                        <a:pt x="44" y="193"/>
                        <a:pt x="51" y="167"/>
                      </a:cubicBezTo>
                      <a:cubicBezTo>
                        <a:pt x="50" y="165"/>
                        <a:pt x="49" y="163"/>
                        <a:pt x="47" y="160"/>
                      </a:cubicBezTo>
                      <a:cubicBezTo>
                        <a:pt x="34" y="159"/>
                        <a:pt x="27" y="154"/>
                        <a:pt x="25" y="144"/>
                      </a:cubicBezTo>
                      <a:cubicBezTo>
                        <a:pt x="25" y="142"/>
                        <a:pt x="26" y="140"/>
                        <a:pt x="26" y="138"/>
                      </a:cubicBezTo>
                      <a:cubicBezTo>
                        <a:pt x="32" y="131"/>
                        <a:pt x="46" y="128"/>
                        <a:pt x="55" y="124"/>
                      </a:cubicBezTo>
                      <a:cubicBezTo>
                        <a:pt x="61" y="78"/>
                        <a:pt x="30" y="80"/>
                        <a:pt x="30" y="54"/>
                      </a:cubicBezTo>
                      <a:cubicBezTo>
                        <a:pt x="32" y="53"/>
                        <a:pt x="33" y="53"/>
                        <a:pt x="35" y="52"/>
                      </a:cubicBezTo>
                      <a:cubicBezTo>
                        <a:pt x="38" y="51"/>
                        <a:pt x="42" y="50"/>
                        <a:pt x="46" y="49"/>
                      </a:cubicBezTo>
                      <a:close/>
                      <a:moveTo>
                        <a:pt x="247" y="155"/>
                      </a:moveTo>
                      <a:cubicBezTo>
                        <a:pt x="235" y="153"/>
                        <a:pt x="223" y="152"/>
                        <a:pt x="211" y="151"/>
                      </a:cubicBezTo>
                      <a:cubicBezTo>
                        <a:pt x="210" y="152"/>
                        <a:pt x="208" y="154"/>
                        <a:pt x="207" y="155"/>
                      </a:cubicBezTo>
                      <a:cubicBezTo>
                        <a:pt x="206" y="168"/>
                        <a:pt x="213" y="178"/>
                        <a:pt x="222" y="183"/>
                      </a:cubicBezTo>
                      <a:cubicBezTo>
                        <a:pt x="242" y="192"/>
                        <a:pt x="250" y="170"/>
                        <a:pt x="271" y="180"/>
                      </a:cubicBezTo>
                      <a:cubicBezTo>
                        <a:pt x="296" y="191"/>
                        <a:pt x="301" y="217"/>
                        <a:pt x="322" y="228"/>
                      </a:cubicBezTo>
                      <a:cubicBezTo>
                        <a:pt x="332" y="234"/>
                        <a:pt x="337" y="225"/>
                        <a:pt x="340" y="219"/>
                      </a:cubicBezTo>
                      <a:cubicBezTo>
                        <a:pt x="336" y="208"/>
                        <a:pt x="332" y="197"/>
                        <a:pt x="328" y="186"/>
                      </a:cubicBezTo>
                      <a:cubicBezTo>
                        <a:pt x="320" y="175"/>
                        <a:pt x="268" y="158"/>
                        <a:pt x="247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3" name="î$ļïḋé">
                  <a:extLst>
                    <a:ext uri="{FF2B5EF4-FFF2-40B4-BE49-F238E27FC236}">
                      <a16:creationId xmlns:a16="http://schemas.microsoft.com/office/drawing/2014/main" id="{C6C46DA7-7DEF-4FC1-B1F4-89F0CFB3D7A8}"/>
                    </a:ext>
                  </a:extLst>
                </p:cNvPr>
                <p:cNvSpPr/>
                <p:nvPr/>
              </p:nvSpPr>
              <p:spPr bwMode="auto">
                <a:xfrm>
                  <a:off x="7639051" y="3033713"/>
                  <a:ext cx="666750" cy="604838"/>
                </a:xfrm>
                <a:custGeom>
                  <a:avLst/>
                  <a:gdLst>
                    <a:gd name="T0" fmla="*/ 79 w 202"/>
                    <a:gd name="T1" fmla="*/ 4 h 183"/>
                    <a:gd name="T2" fmla="*/ 107 w 202"/>
                    <a:gd name="T3" fmla="*/ 12 h 183"/>
                    <a:gd name="T4" fmla="*/ 109 w 202"/>
                    <a:gd name="T5" fmla="*/ 44 h 183"/>
                    <a:gd name="T6" fmla="*/ 119 w 202"/>
                    <a:gd name="T7" fmla="*/ 62 h 183"/>
                    <a:gd name="T8" fmla="*/ 117 w 202"/>
                    <a:gd name="T9" fmla="*/ 68 h 183"/>
                    <a:gd name="T10" fmla="*/ 85 w 202"/>
                    <a:gd name="T11" fmla="*/ 112 h 183"/>
                    <a:gd name="T12" fmla="*/ 2 w 202"/>
                    <a:gd name="T13" fmla="*/ 168 h 183"/>
                    <a:gd name="T14" fmla="*/ 0 w 202"/>
                    <a:gd name="T15" fmla="*/ 163 h 183"/>
                    <a:gd name="T16" fmla="*/ 61 w 202"/>
                    <a:gd name="T17" fmla="*/ 98 h 183"/>
                    <a:gd name="T18" fmla="*/ 58 w 202"/>
                    <a:gd name="T19" fmla="*/ 96 h 183"/>
                    <a:gd name="T20" fmla="*/ 21 w 202"/>
                    <a:gd name="T21" fmla="*/ 72 h 183"/>
                    <a:gd name="T22" fmla="*/ 24 w 202"/>
                    <a:gd name="T23" fmla="*/ 62 h 183"/>
                    <a:gd name="T24" fmla="*/ 40 w 202"/>
                    <a:gd name="T25" fmla="*/ 63 h 183"/>
                    <a:gd name="T26" fmla="*/ 85 w 202"/>
                    <a:gd name="T27" fmla="*/ 39 h 183"/>
                    <a:gd name="T28" fmla="*/ 79 w 202"/>
                    <a:gd name="T29" fmla="*/ 4 h 183"/>
                    <a:gd name="T30" fmla="*/ 102 w 202"/>
                    <a:gd name="T31" fmla="*/ 97 h 183"/>
                    <a:gd name="T32" fmla="*/ 97 w 202"/>
                    <a:gd name="T33" fmla="*/ 105 h 183"/>
                    <a:gd name="T34" fmla="*/ 161 w 202"/>
                    <a:gd name="T35" fmla="*/ 145 h 183"/>
                    <a:gd name="T36" fmla="*/ 184 w 202"/>
                    <a:gd name="T37" fmla="*/ 183 h 183"/>
                    <a:gd name="T38" fmla="*/ 190 w 202"/>
                    <a:gd name="T39" fmla="*/ 180 h 183"/>
                    <a:gd name="T40" fmla="*/ 102 w 202"/>
                    <a:gd name="T41" fmla="*/ 97 h 1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202" h="183">
                      <a:moveTo>
                        <a:pt x="79" y="4"/>
                      </a:moveTo>
                      <a:cubicBezTo>
                        <a:pt x="92" y="0"/>
                        <a:pt x="101" y="4"/>
                        <a:pt x="107" y="12"/>
                      </a:cubicBezTo>
                      <a:cubicBezTo>
                        <a:pt x="116" y="26"/>
                        <a:pt x="109" y="34"/>
                        <a:pt x="109" y="44"/>
                      </a:cubicBezTo>
                      <a:cubicBezTo>
                        <a:pt x="108" y="54"/>
                        <a:pt x="119" y="52"/>
                        <a:pt x="119" y="62"/>
                      </a:cubicBezTo>
                      <a:cubicBezTo>
                        <a:pt x="118" y="64"/>
                        <a:pt x="118" y="66"/>
                        <a:pt x="117" y="68"/>
                      </a:cubicBezTo>
                      <a:cubicBezTo>
                        <a:pt x="96" y="74"/>
                        <a:pt x="95" y="97"/>
                        <a:pt x="85" y="112"/>
                      </a:cubicBezTo>
                      <a:cubicBezTo>
                        <a:pt x="69" y="135"/>
                        <a:pt x="41" y="161"/>
                        <a:pt x="2" y="168"/>
                      </a:cubicBezTo>
                      <a:cubicBezTo>
                        <a:pt x="2" y="166"/>
                        <a:pt x="1" y="164"/>
                        <a:pt x="0" y="163"/>
                      </a:cubicBezTo>
                      <a:cubicBezTo>
                        <a:pt x="18" y="141"/>
                        <a:pt x="54" y="126"/>
                        <a:pt x="61" y="98"/>
                      </a:cubicBezTo>
                      <a:cubicBezTo>
                        <a:pt x="60" y="97"/>
                        <a:pt x="59" y="97"/>
                        <a:pt x="58" y="96"/>
                      </a:cubicBezTo>
                      <a:cubicBezTo>
                        <a:pt x="44" y="99"/>
                        <a:pt x="27" y="87"/>
                        <a:pt x="21" y="72"/>
                      </a:cubicBezTo>
                      <a:cubicBezTo>
                        <a:pt x="22" y="69"/>
                        <a:pt x="23" y="66"/>
                        <a:pt x="24" y="62"/>
                      </a:cubicBezTo>
                      <a:cubicBezTo>
                        <a:pt x="30" y="58"/>
                        <a:pt x="35" y="63"/>
                        <a:pt x="40" y="63"/>
                      </a:cubicBezTo>
                      <a:cubicBezTo>
                        <a:pt x="54" y="61"/>
                        <a:pt x="76" y="47"/>
                        <a:pt x="85" y="39"/>
                      </a:cubicBezTo>
                      <a:cubicBezTo>
                        <a:pt x="83" y="25"/>
                        <a:pt x="74" y="17"/>
                        <a:pt x="79" y="4"/>
                      </a:cubicBezTo>
                      <a:close/>
                      <a:moveTo>
                        <a:pt x="102" y="97"/>
                      </a:moveTo>
                      <a:cubicBezTo>
                        <a:pt x="101" y="100"/>
                        <a:pt x="99" y="102"/>
                        <a:pt x="97" y="105"/>
                      </a:cubicBezTo>
                      <a:cubicBezTo>
                        <a:pt x="106" y="120"/>
                        <a:pt x="147" y="129"/>
                        <a:pt x="161" y="145"/>
                      </a:cubicBezTo>
                      <a:cubicBezTo>
                        <a:pt x="173" y="160"/>
                        <a:pt x="170" y="176"/>
                        <a:pt x="184" y="183"/>
                      </a:cubicBezTo>
                      <a:cubicBezTo>
                        <a:pt x="186" y="182"/>
                        <a:pt x="188" y="181"/>
                        <a:pt x="190" y="180"/>
                      </a:cubicBezTo>
                      <a:cubicBezTo>
                        <a:pt x="202" y="137"/>
                        <a:pt x="137" y="89"/>
                        <a:pt x="102" y="9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47" name="í$1ïḍê">
                  <a:extLst>
                    <a:ext uri="{FF2B5EF4-FFF2-40B4-BE49-F238E27FC236}">
                      <a16:creationId xmlns:a16="http://schemas.microsoft.com/office/drawing/2014/main" id="{5E3F9A8D-365F-44A6-BCDA-7C7C016E42BB}"/>
                    </a:ext>
                  </a:extLst>
                </p:cNvPr>
                <p:cNvSpPr/>
                <p:nvPr/>
              </p:nvSpPr>
              <p:spPr bwMode="auto">
                <a:xfrm>
                  <a:off x="5043488" y="2205038"/>
                  <a:ext cx="1174750" cy="1724025"/>
                </a:xfrm>
                <a:custGeom>
                  <a:avLst/>
                  <a:gdLst>
                    <a:gd name="T0" fmla="*/ 187 w 356"/>
                    <a:gd name="T1" fmla="*/ 109 h 522"/>
                    <a:gd name="T2" fmla="*/ 223 w 356"/>
                    <a:gd name="T3" fmla="*/ 134 h 522"/>
                    <a:gd name="T4" fmla="*/ 192 w 356"/>
                    <a:gd name="T5" fmla="*/ 134 h 522"/>
                    <a:gd name="T6" fmla="*/ 182 w 356"/>
                    <a:gd name="T7" fmla="*/ 203 h 522"/>
                    <a:gd name="T8" fmla="*/ 207 w 356"/>
                    <a:gd name="T9" fmla="*/ 195 h 522"/>
                    <a:gd name="T10" fmla="*/ 175 w 356"/>
                    <a:gd name="T11" fmla="*/ 220 h 522"/>
                    <a:gd name="T12" fmla="*/ 194 w 356"/>
                    <a:gd name="T13" fmla="*/ 309 h 522"/>
                    <a:gd name="T14" fmla="*/ 243 w 356"/>
                    <a:gd name="T15" fmla="*/ 181 h 522"/>
                    <a:gd name="T16" fmla="*/ 259 w 356"/>
                    <a:gd name="T17" fmla="*/ 179 h 522"/>
                    <a:gd name="T18" fmla="*/ 257 w 356"/>
                    <a:gd name="T19" fmla="*/ 241 h 522"/>
                    <a:gd name="T20" fmla="*/ 209 w 356"/>
                    <a:gd name="T21" fmla="*/ 326 h 522"/>
                    <a:gd name="T22" fmla="*/ 293 w 356"/>
                    <a:gd name="T23" fmla="*/ 378 h 522"/>
                    <a:gd name="T24" fmla="*/ 355 w 356"/>
                    <a:gd name="T25" fmla="*/ 409 h 522"/>
                    <a:gd name="T26" fmla="*/ 308 w 356"/>
                    <a:gd name="T27" fmla="*/ 423 h 522"/>
                    <a:gd name="T28" fmla="*/ 199 w 356"/>
                    <a:gd name="T29" fmla="*/ 338 h 522"/>
                    <a:gd name="T30" fmla="*/ 176 w 356"/>
                    <a:gd name="T31" fmla="*/ 401 h 522"/>
                    <a:gd name="T32" fmla="*/ 172 w 356"/>
                    <a:gd name="T33" fmla="*/ 522 h 522"/>
                    <a:gd name="T34" fmla="*/ 113 w 356"/>
                    <a:gd name="T35" fmla="*/ 459 h 522"/>
                    <a:gd name="T36" fmla="*/ 151 w 356"/>
                    <a:gd name="T37" fmla="*/ 477 h 522"/>
                    <a:gd name="T38" fmla="*/ 155 w 356"/>
                    <a:gd name="T39" fmla="*/ 383 h 522"/>
                    <a:gd name="T40" fmla="*/ 24 w 356"/>
                    <a:gd name="T41" fmla="*/ 463 h 522"/>
                    <a:gd name="T42" fmla="*/ 73 w 356"/>
                    <a:gd name="T43" fmla="*/ 413 h 522"/>
                    <a:gd name="T44" fmla="*/ 44 w 356"/>
                    <a:gd name="T45" fmla="*/ 343 h 522"/>
                    <a:gd name="T46" fmla="*/ 0 w 356"/>
                    <a:gd name="T47" fmla="*/ 243 h 522"/>
                    <a:gd name="T48" fmla="*/ 41 w 356"/>
                    <a:gd name="T49" fmla="*/ 275 h 522"/>
                    <a:gd name="T50" fmla="*/ 66 w 356"/>
                    <a:gd name="T51" fmla="*/ 357 h 522"/>
                    <a:gd name="T52" fmla="*/ 150 w 356"/>
                    <a:gd name="T53" fmla="*/ 285 h 522"/>
                    <a:gd name="T54" fmla="*/ 112 w 356"/>
                    <a:gd name="T55" fmla="*/ 266 h 522"/>
                    <a:gd name="T56" fmla="*/ 159 w 356"/>
                    <a:gd name="T57" fmla="*/ 252 h 522"/>
                    <a:gd name="T58" fmla="*/ 156 w 356"/>
                    <a:gd name="T59" fmla="*/ 227 h 522"/>
                    <a:gd name="T60" fmla="*/ 53 w 356"/>
                    <a:gd name="T61" fmla="*/ 281 h 522"/>
                    <a:gd name="T62" fmla="*/ 156 w 356"/>
                    <a:gd name="T63" fmla="*/ 214 h 522"/>
                    <a:gd name="T64" fmla="*/ 159 w 356"/>
                    <a:gd name="T65" fmla="*/ 163 h 522"/>
                    <a:gd name="T66" fmla="*/ 98 w 356"/>
                    <a:gd name="T67" fmla="*/ 167 h 522"/>
                    <a:gd name="T68" fmla="*/ 88 w 356"/>
                    <a:gd name="T69" fmla="*/ 143 h 522"/>
                    <a:gd name="T70" fmla="*/ 171 w 356"/>
                    <a:gd name="T71" fmla="*/ 40 h 522"/>
                    <a:gd name="T72" fmla="*/ 166 w 356"/>
                    <a:gd name="T73" fmla="*/ 3 h 522"/>
                    <a:gd name="T74" fmla="*/ 189 w 356"/>
                    <a:gd name="T75" fmla="*/ 313 h 522"/>
                    <a:gd name="T76" fmla="*/ 172 w 356"/>
                    <a:gd name="T77" fmla="*/ 330 h 522"/>
                    <a:gd name="T78" fmla="*/ 191 w 356"/>
                    <a:gd name="T79" fmla="*/ 314 h 522"/>
                    <a:gd name="T80" fmla="*/ 148 w 356"/>
                    <a:gd name="T81" fmla="*/ 330 h 522"/>
                    <a:gd name="T82" fmla="*/ 74 w 356"/>
                    <a:gd name="T83" fmla="*/ 379 h 522"/>
                    <a:gd name="T84" fmla="*/ 153 w 356"/>
                    <a:gd name="T85" fmla="*/ 348 h 522"/>
                    <a:gd name="T86" fmla="*/ 148 w 356"/>
                    <a:gd name="T87" fmla="*/ 330 h 5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356" h="522">
                      <a:moveTo>
                        <a:pt x="179" y="1"/>
                      </a:moveTo>
                      <a:cubicBezTo>
                        <a:pt x="219" y="32"/>
                        <a:pt x="181" y="74"/>
                        <a:pt x="187" y="109"/>
                      </a:cubicBezTo>
                      <a:cubicBezTo>
                        <a:pt x="197" y="112"/>
                        <a:pt x="212" y="105"/>
                        <a:pt x="221" y="121"/>
                      </a:cubicBezTo>
                      <a:cubicBezTo>
                        <a:pt x="224" y="126"/>
                        <a:pt x="223" y="129"/>
                        <a:pt x="223" y="134"/>
                      </a:cubicBezTo>
                      <a:cubicBezTo>
                        <a:pt x="223" y="135"/>
                        <a:pt x="222" y="135"/>
                        <a:pt x="222" y="135"/>
                      </a:cubicBezTo>
                      <a:cubicBezTo>
                        <a:pt x="213" y="137"/>
                        <a:pt x="199" y="131"/>
                        <a:pt x="192" y="134"/>
                      </a:cubicBezTo>
                      <a:cubicBezTo>
                        <a:pt x="184" y="137"/>
                        <a:pt x="176" y="190"/>
                        <a:pt x="174" y="200"/>
                      </a:cubicBezTo>
                      <a:cubicBezTo>
                        <a:pt x="176" y="201"/>
                        <a:pt x="179" y="202"/>
                        <a:pt x="182" y="203"/>
                      </a:cubicBezTo>
                      <a:cubicBezTo>
                        <a:pt x="188" y="196"/>
                        <a:pt x="195" y="192"/>
                        <a:pt x="203" y="193"/>
                      </a:cubicBezTo>
                      <a:cubicBezTo>
                        <a:pt x="204" y="194"/>
                        <a:pt x="206" y="194"/>
                        <a:pt x="207" y="195"/>
                      </a:cubicBezTo>
                      <a:cubicBezTo>
                        <a:pt x="207" y="197"/>
                        <a:pt x="206" y="199"/>
                        <a:pt x="206" y="201"/>
                      </a:cubicBezTo>
                      <a:cubicBezTo>
                        <a:pt x="197" y="206"/>
                        <a:pt x="179" y="212"/>
                        <a:pt x="175" y="220"/>
                      </a:cubicBezTo>
                      <a:cubicBezTo>
                        <a:pt x="175" y="245"/>
                        <a:pt x="175" y="270"/>
                        <a:pt x="176" y="295"/>
                      </a:cubicBezTo>
                      <a:cubicBezTo>
                        <a:pt x="184" y="300"/>
                        <a:pt x="188" y="302"/>
                        <a:pt x="194" y="309"/>
                      </a:cubicBezTo>
                      <a:cubicBezTo>
                        <a:pt x="216" y="282"/>
                        <a:pt x="250" y="223"/>
                        <a:pt x="250" y="199"/>
                      </a:cubicBezTo>
                      <a:cubicBezTo>
                        <a:pt x="250" y="193"/>
                        <a:pt x="244" y="187"/>
                        <a:pt x="243" y="181"/>
                      </a:cubicBezTo>
                      <a:cubicBezTo>
                        <a:pt x="244" y="180"/>
                        <a:pt x="245" y="179"/>
                        <a:pt x="246" y="178"/>
                      </a:cubicBezTo>
                      <a:cubicBezTo>
                        <a:pt x="250" y="179"/>
                        <a:pt x="254" y="179"/>
                        <a:pt x="259" y="179"/>
                      </a:cubicBezTo>
                      <a:cubicBezTo>
                        <a:pt x="275" y="183"/>
                        <a:pt x="279" y="204"/>
                        <a:pt x="277" y="214"/>
                      </a:cubicBezTo>
                      <a:cubicBezTo>
                        <a:pt x="270" y="223"/>
                        <a:pt x="264" y="232"/>
                        <a:pt x="257" y="241"/>
                      </a:cubicBezTo>
                      <a:cubicBezTo>
                        <a:pt x="253" y="253"/>
                        <a:pt x="248" y="266"/>
                        <a:pt x="243" y="278"/>
                      </a:cubicBezTo>
                      <a:cubicBezTo>
                        <a:pt x="233" y="297"/>
                        <a:pt x="212" y="310"/>
                        <a:pt x="209" y="326"/>
                      </a:cubicBezTo>
                      <a:cubicBezTo>
                        <a:pt x="226" y="339"/>
                        <a:pt x="245" y="346"/>
                        <a:pt x="263" y="354"/>
                      </a:cubicBezTo>
                      <a:cubicBezTo>
                        <a:pt x="273" y="362"/>
                        <a:pt x="283" y="370"/>
                        <a:pt x="293" y="378"/>
                      </a:cubicBezTo>
                      <a:cubicBezTo>
                        <a:pt x="315" y="388"/>
                        <a:pt x="335" y="377"/>
                        <a:pt x="356" y="406"/>
                      </a:cubicBezTo>
                      <a:cubicBezTo>
                        <a:pt x="356" y="407"/>
                        <a:pt x="355" y="408"/>
                        <a:pt x="355" y="409"/>
                      </a:cubicBezTo>
                      <a:cubicBezTo>
                        <a:pt x="354" y="411"/>
                        <a:pt x="352" y="413"/>
                        <a:pt x="351" y="414"/>
                      </a:cubicBezTo>
                      <a:cubicBezTo>
                        <a:pt x="337" y="417"/>
                        <a:pt x="322" y="420"/>
                        <a:pt x="308" y="423"/>
                      </a:cubicBezTo>
                      <a:cubicBezTo>
                        <a:pt x="291" y="418"/>
                        <a:pt x="292" y="402"/>
                        <a:pt x="284" y="393"/>
                      </a:cubicBezTo>
                      <a:cubicBezTo>
                        <a:pt x="256" y="375"/>
                        <a:pt x="228" y="356"/>
                        <a:pt x="199" y="338"/>
                      </a:cubicBezTo>
                      <a:cubicBezTo>
                        <a:pt x="191" y="338"/>
                        <a:pt x="183" y="343"/>
                        <a:pt x="175" y="347"/>
                      </a:cubicBezTo>
                      <a:cubicBezTo>
                        <a:pt x="165" y="366"/>
                        <a:pt x="176" y="383"/>
                        <a:pt x="176" y="401"/>
                      </a:cubicBezTo>
                      <a:cubicBezTo>
                        <a:pt x="176" y="441"/>
                        <a:pt x="176" y="479"/>
                        <a:pt x="179" y="517"/>
                      </a:cubicBezTo>
                      <a:cubicBezTo>
                        <a:pt x="176" y="519"/>
                        <a:pt x="174" y="521"/>
                        <a:pt x="172" y="522"/>
                      </a:cubicBezTo>
                      <a:cubicBezTo>
                        <a:pt x="138" y="509"/>
                        <a:pt x="138" y="488"/>
                        <a:pt x="110" y="464"/>
                      </a:cubicBezTo>
                      <a:cubicBezTo>
                        <a:pt x="111" y="462"/>
                        <a:pt x="112" y="461"/>
                        <a:pt x="113" y="459"/>
                      </a:cubicBezTo>
                      <a:cubicBezTo>
                        <a:pt x="115" y="460"/>
                        <a:pt x="116" y="460"/>
                        <a:pt x="118" y="460"/>
                      </a:cubicBezTo>
                      <a:cubicBezTo>
                        <a:pt x="129" y="466"/>
                        <a:pt x="140" y="471"/>
                        <a:pt x="151" y="477"/>
                      </a:cubicBezTo>
                      <a:cubicBezTo>
                        <a:pt x="152" y="477"/>
                        <a:pt x="153" y="476"/>
                        <a:pt x="154" y="476"/>
                      </a:cubicBezTo>
                      <a:cubicBezTo>
                        <a:pt x="154" y="445"/>
                        <a:pt x="155" y="414"/>
                        <a:pt x="155" y="383"/>
                      </a:cubicBezTo>
                      <a:cubicBezTo>
                        <a:pt x="137" y="380"/>
                        <a:pt x="62" y="461"/>
                        <a:pt x="28" y="466"/>
                      </a:cubicBezTo>
                      <a:cubicBezTo>
                        <a:pt x="27" y="465"/>
                        <a:pt x="25" y="464"/>
                        <a:pt x="24" y="463"/>
                      </a:cubicBezTo>
                      <a:cubicBezTo>
                        <a:pt x="24" y="462"/>
                        <a:pt x="25" y="461"/>
                        <a:pt x="26" y="460"/>
                      </a:cubicBezTo>
                      <a:cubicBezTo>
                        <a:pt x="33" y="443"/>
                        <a:pt x="68" y="433"/>
                        <a:pt x="73" y="413"/>
                      </a:cubicBezTo>
                      <a:cubicBezTo>
                        <a:pt x="67" y="404"/>
                        <a:pt x="69" y="398"/>
                        <a:pt x="67" y="390"/>
                      </a:cubicBezTo>
                      <a:cubicBezTo>
                        <a:pt x="59" y="375"/>
                        <a:pt x="52" y="359"/>
                        <a:pt x="44" y="343"/>
                      </a:cubicBezTo>
                      <a:cubicBezTo>
                        <a:pt x="37" y="320"/>
                        <a:pt x="29" y="296"/>
                        <a:pt x="22" y="272"/>
                      </a:cubicBezTo>
                      <a:cubicBezTo>
                        <a:pt x="17" y="259"/>
                        <a:pt x="4" y="255"/>
                        <a:pt x="0" y="243"/>
                      </a:cubicBezTo>
                      <a:cubicBezTo>
                        <a:pt x="5" y="230"/>
                        <a:pt x="27" y="224"/>
                        <a:pt x="37" y="244"/>
                      </a:cubicBezTo>
                      <a:cubicBezTo>
                        <a:pt x="42" y="254"/>
                        <a:pt x="38" y="264"/>
                        <a:pt x="41" y="275"/>
                      </a:cubicBezTo>
                      <a:cubicBezTo>
                        <a:pt x="47" y="290"/>
                        <a:pt x="53" y="306"/>
                        <a:pt x="59" y="322"/>
                      </a:cubicBezTo>
                      <a:cubicBezTo>
                        <a:pt x="62" y="334"/>
                        <a:pt x="58" y="346"/>
                        <a:pt x="66" y="357"/>
                      </a:cubicBezTo>
                      <a:cubicBezTo>
                        <a:pt x="84" y="352"/>
                        <a:pt x="148" y="309"/>
                        <a:pt x="155" y="290"/>
                      </a:cubicBezTo>
                      <a:cubicBezTo>
                        <a:pt x="154" y="288"/>
                        <a:pt x="152" y="287"/>
                        <a:pt x="150" y="285"/>
                      </a:cubicBezTo>
                      <a:cubicBezTo>
                        <a:pt x="139" y="290"/>
                        <a:pt x="106" y="292"/>
                        <a:pt x="109" y="269"/>
                      </a:cubicBezTo>
                      <a:cubicBezTo>
                        <a:pt x="110" y="268"/>
                        <a:pt x="111" y="267"/>
                        <a:pt x="112" y="266"/>
                      </a:cubicBezTo>
                      <a:cubicBezTo>
                        <a:pt x="128" y="256"/>
                        <a:pt x="139" y="256"/>
                        <a:pt x="156" y="255"/>
                      </a:cubicBezTo>
                      <a:cubicBezTo>
                        <a:pt x="157" y="254"/>
                        <a:pt x="158" y="253"/>
                        <a:pt x="159" y="252"/>
                      </a:cubicBezTo>
                      <a:cubicBezTo>
                        <a:pt x="158" y="244"/>
                        <a:pt x="158" y="237"/>
                        <a:pt x="158" y="229"/>
                      </a:cubicBezTo>
                      <a:cubicBezTo>
                        <a:pt x="157" y="228"/>
                        <a:pt x="156" y="228"/>
                        <a:pt x="156" y="227"/>
                      </a:cubicBezTo>
                      <a:cubicBezTo>
                        <a:pt x="143" y="231"/>
                        <a:pt x="125" y="232"/>
                        <a:pt x="114" y="242"/>
                      </a:cubicBezTo>
                      <a:cubicBezTo>
                        <a:pt x="92" y="263"/>
                        <a:pt x="87" y="301"/>
                        <a:pt x="53" y="281"/>
                      </a:cubicBezTo>
                      <a:cubicBezTo>
                        <a:pt x="53" y="277"/>
                        <a:pt x="53" y="274"/>
                        <a:pt x="53" y="270"/>
                      </a:cubicBezTo>
                      <a:cubicBezTo>
                        <a:pt x="83" y="230"/>
                        <a:pt x="122" y="227"/>
                        <a:pt x="156" y="214"/>
                      </a:cubicBezTo>
                      <a:cubicBezTo>
                        <a:pt x="163" y="201"/>
                        <a:pt x="164" y="177"/>
                        <a:pt x="163" y="164"/>
                      </a:cubicBezTo>
                      <a:cubicBezTo>
                        <a:pt x="162" y="164"/>
                        <a:pt x="161" y="163"/>
                        <a:pt x="159" y="163"/>
                      </a:cubicBezTo>
                      <a:cubicBezTo>
                        <a:pt x="147" y="171"/>
                        <a:pt x="119" y="199"/>
                        <a:pt x="104" y="182"/>
                      </a:cubicBezTo>
                      <a:cubicBezTo>
                        <a:pt x="102" y="177"/>
                        <a:pt x="100" y="172"/>
                        <a:pt x="98" y="167"/>
                      </a:cubicBezTo>
                      <a:cubicBezTo>
                        <a:pt x="91" y="157"/>
                        <a:pt x="87" y="161"/>
                        <a:pt x="83" y="149"/>
                      </a:cubicBezTo>
                      <a:cubicBezTo>
                        <a:pt x="85" y="147"/>
                        <a:pt x="86" y="145"/>
                        <a:pt x="88" y="143"/>
                      </a:cubicBezTo>
                      <a:cubicBezTo>
                        <a:pt x="111" y="139"/>
                        <a:pt x="148" y="135"/>
                        <a:pt x="168" y="114"/>
                      </a:cubicBezTo>
                      <a:cubicBezTo>
                        <a:pt x="169" y="89"/>
                        <a:pt x="170" y="65"/>
                        <a:pt x="171" y="40"/>
                      </a:cubicBezTo>
                      <a:cubicBezTo>
                        <a:pt x="171" y="29"/>
                        <a:pt x="162" y="18"/>
                        <a:pt x="162" y="7"/>
                      </a:cubicBezTo>
                      <a:cubicBezTo>
                        <a:pt x="164" y="6"/>
                        <a:pt x="165" y="4"/>
                        <a:pt x="166" y="3"/>
                      </a:cubicBezTo>
                      <a:cubicBezTo>
                        <a:pt x="171" y="0"/>
                        <a:pt x="174" y="2"/>
                        <a:pt x="179" y="1"/>
                      </a:cubicBezTo>
                      <a:close/>
                      <a:moveTo>
                        <a:pt x="189" y="313"/>
                      </a:moveTo>
                      <a:cubicBezTo>
                        <a:pt x="184" y="314"/>
                        <a:pt x="179" y="315"/>
                        <a:pt x="174" y="316"/>
                      </a:cubicBezTo>
                      <a:cubicBezTo>
                        <a:pt x="171" y="323"/>
                        <a:pt x="171" y="325"/>
                        <a:pt x="172" y="330"/>
                      </a:cubicBezTo>
                      <a:cubicBezTo>
                        <a:pt x="174" y="331"/>
                        <a:pt x="176" y="331"/>
                        <a:pt x="178" y="332"/>
                      </a:cubicBezTo>
                      <a:cubicBezTo>
                        <a:pt x="182" y="326"/>
                        <a:pt x="186" y="320"/>
                        <a:pt x="191" y="314"/>
                      </a:cubicBezTo>
                      <a:cubicBezTo>
                        <a:pt x="190" y="313"/>
                        <a:pt x="190" y="313"/>
                        <a:pt x="189" y="313"/>
                      </a:cubicBezTo>
                      <a:close/>
                      <a:moveTo>
                        <a:pt x="148" y="330"/>
                      </a:moveTo>
                      <a:cubicBezTo>
                        <a:pt x="131" y="345"/>
                        <a:pt x="115" y="359"/>
                        <a:pt x="99" y="374"/>
                      </a:cubicBezTo>
                      <a:cubicBezTo>
                        <a:pt x="90" y="378"/>
                        <a:pt x="82" y="373"/>
                        <a:pt x="74" y="379"/>
                      </a:cubicBezTo>
                      <a:cubicBezTo>
                        <a:pt x="78" y="386"/>
                        <a:pt x="82" y="394"/>
                        <a:pt x="87" y="402"/>
                      </a:cubicBezTo>
                      <a:cubicBezTo>
                        <a:pt x="96" y="399"/>
                        <a:pt x="151" y="354"/>
                        <a:pt x="153" y="348"/>
                      </a:cubicBezTo>
                      <a:cubicBezTo>
                        <a:pt x="153" y="344"/>
                        <a:pt x="153" y="339"/>
                        <a:pt x="153" y="335"/>
                      </a:cubicBezTo>
                      <a:cubicBezTo>
                        <a:pt x="151" y="333"/>
                        <a:pt x="150" y="332"/>
                        <a:pt x="148" y="33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55" name="íṥľidè">
                  <a:extLst>
                    <a:ext uri="{FF2B5EF4-FFF2-40B4-BE49-F238E27FC236}">
                      <a16:creationId xmlns:a16="http://schemas.microsoft.com/office/drawing/2014/main" id="{5402A767-B83C-45FE-82F6-978B278AB154}"/>
                    </a:ext>
                  </a:extLst>
                </p:cNvPr>
                <p:cNvSpPr/>
                <p:nvPr/>
              </p:nvSpPr>
              <p:spPr bwMode="auto">
                <a:xfrm>
                  <a:off x="8391526" y="2489201"/>
                  <a:ext cx="1127125" cy="1479550"/>
                </a:xfrm>
                <a:custGeom>
                  <a:avLst/>
                  <a:gdLst>
                    <a:gd name="T0" fmla="*/ 113 w 342"/>
                    <a:gd name="T1" fmla="*/ 49 h 448"/>
                    <a:gd name="T2" fmla="*/ 137 w 342"/>
                    <a:gd name="T3" fmla="*/ 96 h 448"/>
                    <a:gd name="T4" fmla="*/ 165 w 342"/>
                    <a:gd name="T5" fmla="*/ 60 h 448"/>
                    <a:gd name="T6" fmla="*/ 150 w 342"/>
                    <a:gd name="T7" fmla="*/ 46 h 448"/>
                    <a:gd name="T8" fmla="*/ 175 w 342"/>
                    <a:gd name="T9" fmla="*/ 30 h 448"/>
                    <a:gd name="T10" fmla="*/ 171 w 342"/>
                    <a:gd name="T11" fmla="*/ 9 h 448"/>
                    <a:gd name="T12" fmla="*/ 200 w 342"/>
                    <a:gd name="T13" fmla="*/ 59 h 448"/>
                    <a:gd name="T14" fmla="*/ 213 w 342"/>
                    <a:gd name="T15" fmla="*/ 139 h 448"/>
                    <a:gd name="T16" fmla="*/ 258 w 342"/>
                    <a:gd name="T17" fmla="*/ 94 h 448"/>
                    <a:gd name="T18" fmla="*/ 242 w 342"/>
                    <a:gd name="T19" fmla="*/ 85 h 448"/>
                    <a:gd name="T20" fmla="*/ 286 w 342"/>
                    <a:gd name="T21" fmla="*/ 36 h 448"/>
                    <a:gd name="T22" fmla="*/ 242 w 342"/>
                    <a:gd name="T23" fmla="*/ 28 h 448"/>
                    <a:gd name="T24" fmla="*/ 249 w 342"/>
                    <a:gd name="T25" fmla="*/ 10 h 448"/>
                    <a:gd name="T26" fmla="*/ 263 w 342"/>
                    <a:gd name="T27" fmla="*/ 124 h 448"/>
                    <a:gd name="T28" fmla="*/ 329 w 342"/>
                    <a:gd name="T29" fmla="*/ 191 h 448"/>
                    <a:gd name="T30" fmla="*/ 285 w 342"/>
                    <a:gd name="T31" fmla="*/ 195 h 448"/>
                    <a:gd name="T32" fmla="*/ 227 w 342"/>
                    <a:gd name="T33" fmla="*/ 199 h 448"/>
                    <a:gd name="T34" fmla="*/ 300 w 342"/>
                    <a:gd name="T35" fmla="*/ 149 h 448"/>
                    <a:gd name="T36" fmla="*/ 296 w 342"/>
                    <a:gd name="T37" fmla="*/ 128 h 448"/>
                    <a:gd name="T38" fmla="*/ 249 w 342"/>
                    <a:gd name="T39" fmla="*/ 150 h 448"/>
                    <a:gd name="T40" fmla="*/ 146 w 342"/>
                    <a:gd name="T41" fmla="*/ 185 h 448"/>
                    <a:gd name="T42" fmla="*/ 119 w 342"/>
                    <a:gd name="T43" fmla="*/ 212 h 448"/>
                    <a:gd name="T44" fmla="*/ 107 w 342"/>
                    <a:gd name="T45" fmla="*/ 213 h 448"/>
                    <a:gd name="T46" fmla="*/ 64 w 342"/>
                    <a:gd name="T47" fmla="*/ 184 h 448"/>
                    <a:gd name="T48" fmla="*/ 88 w 342"/>
                    <a:gd name="T49" fmla="*/ 170 h 448"/>
                    <a:gd name="T50" fmla="*/ 79 w 342"/>
                    <a:gd name="T51" fmla="*/ 95 h 448"/>
                    <a:gd name="T52" fmla="*/ 108 w 342"/>
                    <a:gd name="T53" fmla="*/ 164 h 448"/>
                    <a:gd name="T54" fmla="*/ 107 w 342"/>
                    <a:gd name="T55" fmla="*/ 51 h 448"/>
                    <a:gd name="T56" fmla="*/ 27 w 342"/>
                    <a:gd name="T57" fmla="*/ 174 h 448"/>
                    <a:gd name="T58" fmla="*/ 19 w 342"/>
                    <a:gd name="T59" fmla="*/ 255 h 448"/>
                    <a:gd name="T60" fmla="*/ 21 w 342"/>
                    <a:gd name="T61" fmla="*/ 178 h 448"/>
                    <a:gd name="T62" fmla="*/ 140 w 342"/>
                    <a:gd name="T63" fmla="*/ 118 h 448"/>
                    <a:gd name="T64" fmla="*/ 177 w 342"/>
                    <a:gd name="T65" fmla="*/ 137 h 448"/>
                    <a:gd name="T66" fmla="*/ 167 w 342"/>
                    <a:gd name="T67" fmla="*/ 106 h 448"/>
                    <a:gd name="T68" fmla="*/ 198 w 342"/>
                    <a:gd name="T69" fmla="*/ 111 h 448"/>
                    <a:gd name="T70" fmla="*/ 112 w 342"/>
                    <a:gd name="T71" fmla="*/ 227 h 448"/>
                    <a:gd name="T72" fmla="*/ 144 w 342"/>
                    <a:gd name="T73" fmla="*/ 254 h 448"/>
                    <a:gd name="T74" fmla="*/ 136 w 342"/>
                    <a:gd name="T75" fmla="*/ 282 h 448"/>
                    <a:gd name="T76" fmla="*/ 172 w 342"/>
                    <a:gd name="T77" fmla="*/ 266 h 448"/>
                    <a:gd name="T78" fmla="*/ 127 w 342"/>
                    <a:gd name="T79" fmla="*/ 321 h 448"/>
                    <a:gd name="T80" fmla="*/ 102 w 342"/>
                    <a:gd name="T81" fmla="*/ 339 h 448"/>
                    <a:gd name="T82" fmla="*/ 169 w 342"/>
                    <a:gd name="T83" fmla="*/ 326 h 448"/>
                    <a:gd name="T84" fmla="*/ 120 w 342"/>
                    <a:gd name="T85" fmla="*/ 400 h 448"/>
                    <a:gd name="T86" fmla="*/ 116 w 342"/>
                    <a:gd name="T87" fmla="*/ 406 h 448"/>
                    <a:gd name="T88" fmla="*/ 179 w 342"/>
                    <a:gd name="T89" fmla="*/ 430 h 448"/>
                    <a:gd name="T90" fmla="*/ 240 w 342"/>
                    <a:gd name="T91" fmla="*/ 307 h 448"/>
                    <a:gd name="T92" fmla="*/ 301 w 342"/>
                    <a:gd name="T93" fmla="*/ 336 h 448"/>
                    <a:gd name="T94" fmla="*/ 205 w 342"/>
                    <a:gd name="T95" fmla="*/ 296 h 448"/>
                    <a:gd name="T96" fmla="*/ 207 w 342"/>
                    <a:gd name="T97" fmla="*/ 261 h 448"/>
                    <a:gd name="T98" fmla="*/ 185 w 342"/>
                    <a:gd name="T99" fmla="*/ 246 h 448"/>
                    <a:gd name="T100" fmla="*/ 143 w 342"/>
                    <a:gd name="T101" fmla="*/ 224 h 4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2" h="448">
                      <a:moveTo>
                        <a:pt x="107" y="51"/>
                      </a:moveTo>
                      <a:cubicBezTo>
                        <a:pt x="109" y="51"/>
                        <a:pt x="111" y="50"/>
                        <a:pt x="113" y="49"/>
                      </a:cubicBezTo>
                      <a:cubicBezTo>
                        <a:pt x="120" y="52"/>
                        <a:pt x="126" y="55"/>
                        <a:pt x="133" y="58"/>
                      </a:cubicBezTo>
                      <a:cubicBezTo>
                        <a:pt x="143" y="74"/>
                        <a:pt x="136" y="82"/>
                        <a:pt x="137" y="96"/>
                      </a:cubicBezTo>
                      <a:cubicBezTo>
                        <a:pt x="138" y="97"/>
                        <a:pt x="138" y="97"/>
                        <a:pt x="139" y="97"/>
                      </a:cubicBezTo>
                      <a:cubicBezTo>
                        <a:pt x="148" y="85"/>
                        <a:pt x="156" y="73"/>
                        <a:pt x="165" y="60"/>
                      </a:cubicBezTo>
                      <a:cubicBezTo>
                        <a:pt x="164" y="58"/>
                        <a:pt x="163" y="56"/>
                        <a:pt x="162" y="54"/>
                      </a:cubicBezTo>
                      <a:cubicBezTo>
                        <a:pt x="156" y="52"/>
                        <a:pt x="154" y="53"/>
                        <a:pt x="150" y="46"/>
                      </a:cubicBezTo>
                      <a:cubicBezTo>
                        <a:pt x="150" y="41"/>
                        <a:pt x="151" y="37"/>
                        <a:pt x="151" y="32"/>
                      </a:cubicBezTo>
                      <a:cubicBezTo>
                        <a:pt x="162" y="27"/>
                        <a:pt x="165" y="33"/>
                        <a:pt x="175" y="30"/>
                      </a:cubicBezTo>
                      <a:cubicBezTo>
                        <a:pt x="175" y="29"/>
                        <a:pt x="175" y="28"/>
                        <a:pt x="175" y="26"/>
                      </a:cubicBezTo>
                      <a:cubicBezTo>
                        <a:pt x="170" y="19"/>
                        <a:pt x="168" y="15"/>
                        <a:pt x="171" y="9"/>
                      </a:cubicBezTo>
                      <a:cubicBezTo>
                        <a:pt x="172" y="8"/>
                        <a:pt x="173" y="7"/>
                        <a:pt x="173" y="6"/>
                      </a:cubicBezTo>
                      <a:cubicBezTo>
                        <a:pt x="207" y="16"/>
                        <a:pt x="202" y="33"/>
                        <a:pt x="200" y="59"/>
                      </a:cubicBezTo>
                      <a:cubicBezTo>
                        <a:pt x="220" y="80"/>
                        <a:pt x="221" y="113"/>
                        <a:pt x="208" y="135"/>
                      </a:cubicBezTo>
                      <a:cubicBezTo>
                        <a:pt x="210" y="136"/>
                        <a:pt x="211" y="138"/>
                        <a:pt x="213" y="139"/>
                      </a:cubicBezTo>
                      <a:cubicBezTo>
                        <a:pt x="214" y="139"/>
                        <a:pt x="214" y="138"/>
                        <a:pt x="215" y="138"/>
                      </a:cubicBezTo>
                      <a:cubicBezTo>
                        <a:pt x="232" y="137"/>
                        <a:pt x="257" y="109"/>
                        <a:pt x="258" y="94"/>
                      </a:cubicBezTo>
                      <a:cubicBezTo>
                        <a:pt x="252" y="93"/>
                        <a:pt x="247" y="93"/>
                        <a:pt x="241" y="93"/>
                      </a:cubicBezTo>
                      <a:cubicBezTo>
                        <a:pt x="240" y="88"/>
                        <a:pt x="240" y="89"/>
                        <a:pt x="242" y="85"/>
                      </a:cubicBezTo>
                      <a:cubicBezTo>
                        <a:pt x="249" y="74"/>
                        <a:pt x="267" y="72"/>
                        <a:pt x="277" y="66"/>
                      </a:cubicBezTo>
                      <a:cubicBezTo>
                        <a:pt x="280" y="56"/>
                        <a:pt x="283" y="46"/>
                        <a:pt x="286" y="36"/>
                      </a:cubicBezTo>
                      <a:cubicBezTo>
                        <a:pt x="284" y="35"/>
                        <a:pt x="283" y="33"/>
                        <a:pt x="281" y="32"/>
                      </a:cubicBezTo>
                      <a:cubicBezTo>
                        <a:pt x="269" y="38"/>
                        <a:pt x="251" y="38"/>
                        <a:pt x="242" y="28"/>
                      </a:cubicBezTo>
                      <a:cubicBezTo>
                        <a:pt x="242" y="23"/>
                        <a:pt x="242" y="19"/>
                        <a:pt x="243" y="15"/>
                      </a:cubicBezTo>
                      <a:cubicBezTo>
                        <a:pt x="245" y="13"/>
                        <a:pt x="247" y="12"/>
                        <a:pt x="249" y="10"/>
                      </a:cubicBezTo>
                      <a:cubicBezTo>
                        <a:pt x="268" y="16"/>
                        <a:pt x="293" y="0"/>
                        <a:pt x="311" y="12"/>
                      </a:cubicBezTo>
                      <a:cubicBezTo>
                        <a:pt x="330" y="25"/>
                        <a:pt x="266" y="104"/>
                        <a:pt x="263" y="124"/>
                      </a:cubicBezTo>
                      <a:cubicBezTo>
                        <a:pt x="275" y="127"/>
                        <a:pt x="289" y="114"/>
                        <a:pt x="303" y="116"/>
                      </a:cubicBezTo>
                      <a:cubicBezTo>
                        <a:pt x="342" y="123"/>
                        <a:pt x="333" y="168"/>
                        <a:pt x="329" y="191"/>
                      </a:cubicBezTo>
                      <a:cubicBezTo>
                        <a:pt x="327" y="192"/>
                        <a:pt x="324" y="193"/>
                        <a:pt x="321" y="195"/>
                      </a:cubicBezTo>
                      <a:cubicBezTo>
                        <a:pt x="305" y="186"/>
                        <a:pt x="302" y="195"/>
                        <a:pt x="285" y="195"/>
                      </a:cubicBezTo>
                      <a:cubicBezTo>
                        <a:pt x="260" y="195"/>
                        <a:pt x="261" y="186"/>
                        <a:pt x="229" y="200"/>
                      </a:cubicBezTo>
                      <a:cubicBezTo>
                        <a:pt x="228" y="200"/>
                        <a:pt x="228" y="199"/>
                        <a:pt x="227" y="199"/>
                      </a:cubicBezTo>
                      <a:cubicBezTo>
                        <a:pt x="226" y="197"/>
                        <a:pt x="225" y="195"/>
                        <a:pt x="225" y="194"/>
                      </a:cubicBezTo>
                      <a:cubicBezTo>
                        <a:pt x="250" y="170"/>
                        <a:pt x="277" y="161"/>
                        <a:pt x="300" y="149"/>
                      </a:cubicBezTo>
                      <a:cubicBezTo>
                        <a:pt x="300" y="147"/>
                        <a:pt x="301" y="145"/>
                        <a:pt x="302" y="143"/>
                      </a:cubicBezTo>
                      <a:cubicBezTo>
                        <a:pt x="300" y="138"/>
                        <a:pt x="298" y="133"/>
                        <a:pt x="296" y="128"/>
                      </a:cubicBezTo>
                      <a:cubicBezTo>
                        <a:pt x="295" y="128"/>
                        <a:pt x="293" y="127"/>
                        <a:pt x="292" y="127"/>
                      </a:cubicBezTo>
                      <a:cubicBezTo>
                        <a:pt x="270" y="150"/>
                        <a:pt x="270" y="141"/>
                        <a:pt x="249" y="150"/>
                      </a:cubicBezTo>
                      <a:cubicBezTo>
                        <a:pt x="239" y="157"/>
                        <a:pt x="229" y="163"/>
                        <a:pt x="219" y="170"/>
                      </a:cubicBezTo>
                      <a:cubicBezTo>
                        <a:pt x="183" y="156"/>
                        <a:pt x="185" y="173"/>
                        <a:pt x="146" y="185"/>
                      </a:cubicBezTo>
                      <a:cubicBezTo>
                        <a:pt x="139" y="185"/>
                        <a:pt x="132" y="186"/>
                        <a:pt x="125" y="186"/>
                      </a:cubicBezTo>
                      <a:cubicBezTo>
                        <a:pt x="115" y="195"/>
                        <a:pt x="121" y="202"/>
                        <a:pt x="119" y="212"/>
                      </a:cubicBezTo>
                      <a:cubicBezTo>
                        <a:pt x="117" y="213"/>
                        <a:pt x="116" y="214"/>
                        <a:pt x="115" y="215"/>
                      </a:cubicBezTo>
                      <a:cubicBezTo>
                        <a:pt x="112" y="215"/>
                        <a:pt x="109" y="214"/>
                        <a:pt x="107" y="213"/>
                      </a:cubicBezTo>
                      <a:cubicBezTo>
                        <a:pt x="90" y="186"/>
                        <a:pt x="89" y="199"/>
                        <a:pt x="65" y="188"/>
                      </a:cubicBezTo>
                      <a:cubicBezTo>
                        <a:pt x="65" y="186"/>
                        <a:pt x="64" y="185"/>
                        <a:pt x="64" y="184"/>
                      </a:cubicBezTo>
                      <a:cubicBezTo>
                        <a:pt x="63" y="179"/>
                        <a:pt x="64" y="178"/>
                        <a:pt x="66" y="173"/>
                      </a:cubicBezTo>
                      <a:cubicBezTo>
                        <a:pt x="73" y="172"/>
                        <a:pt x="81" y="171"/>
                        <a:pt x="88" y="170"/>
                      </a:cubicBezTo>
                      <a:cubicBezTo>
                        <a:pt x="87" y="147"/>
                        <a:pt x="70" y="122"/>
                        <a:pt x="68" y="98"/>
                      </a:cubicBezTo>
                      <a:cubicBezTo>
                        <a:pt x="74" y="94"/>
                        <a:pt x="74" y="95"/>
                        <a:pt x="79" y="95"/>
                      </a:cubicBezTo>
                      <a:cubicBezTo>
                        <a:pt x="84" y="97"/>
                        <a:pt x="89" y="100"/>
                        <a:pt x="93" y="103"/>
                      </a:cubicBezTo>
                      <a:cubicBezTo>
                        <a:pt x="98" y="127"/>
                        <a:pt x="94" y="140"/>
                        <a:pt x="108" y="164"/>
                      </a:cubicBezTo>
                      <a:cubicBezTo>
                        <a:pt x="115" y="165"/>
                        <a:pt x="119" y="166"/>
                        <a:pt x="128" y="161"/>
                      </a:cubicBezTo>
                      <a:cubicBezTo>
                        <a:pt x="132" y="128"/>
                        <a:pt x="104" y="84"/>
                        <a:pt x="107" y="51"/>
                      </a:cubicBezTo>
                      <a:close/>
                      <a:moveTo>
                        <a:pt x="21" y="178"/>
                      </a:moveTo>
                      <a:cubicBezTo>
                        <a:pt x="23" y="177"/>
                        <a:pt x="25" y="175"/>
                        <a:pt x="27" y="174"/>
                      </a:cubicBezTo>
                      <a:cubicBezTo>
                        <a:pt x="28" y="175"/>
                        <a:pt x="28" y="175"/>
                        <a:pt x="29" y="176"/>
                      </a:cubicBezTo>
                      <a:cubicBezTo>
                        <a:pt x="50" y="192"/>
                        <a:pt x="39" y="239"/>
                        <a:pt x="19" y="255"/>
                      </a:cubicBezTo>
                      <a:cubicBezTo>
                        <a:pt x="15" y="254"/>
                        <a:pt x="12" y="253"/>
                        <a:pt x="9" y="252"/>
                      </a:cubicBezTo>
                      <a:cubicBezTo>
                        <a:pt x="0" y="231"/>
                        <a:pt x="20" y="200"/>
                        <a:pt x="21" y="178"/>
                      </a:cubicBezTo>
                      <a:close/>
                      <a:moveTo>
                        <a:pt x="177" y="75"/>
                      </a:moveTo>
                      <a:cubicBezTo>
                        <a:pt x="169" y="90"/>
                        <a:pt x="146" y="102"/>
                        <a:pt x="140" y="118"/>
                      </a:cubicBezTo>
                      <a:cubicBezTo>
                        <a:pt x="143" y="130"/>
                        <a:pt x="146" y="143"/>
                        <a:pt x="149" y="155"/>
                      </a:cubicBezTo>
                      <a:cubicBezTo>
                        <a:pt x="159" y="155"/>
                        <a:pt x="175" y="151"/>
                        <a:pt x="177" y="137"/>
                      </a:cubicBezTo>
                      <a:cubicBezTo>
                        <a:pt x="169" y="132"/>
                        <a:pt x="153" y="125"/>
                        <a:pt x="159" y="112"/>
                      </a:cubicBezTo>
                      <a:cubicBezTo>
                        <a:pt x="162" y="110"/>
                        <a:pt x="164" y="108"/>
                        <a:pt x="167" y="106"/>
                      </a:cubicBezTo>
                      <a:cubicBezTo>
                        <a:pt x="177" y="104"/>
                        <a:pt x="182" y="108"/>
                        <a:pt x="190" y="116"/>
                      </a:cubicBezTo>
                      <a:cubicBezTo>
                        <a:pt x="193" y="115"/>
                        <a:pt x="195" y="113"/>
                        <a:pt x="198" y="111"/>
                      </a:cubicBezTo>
                      <a:cubicBezTo>
                        <a:pt x="205" y="100"/>
                        <a:pt x="201" y="60"/>
                        <a:pt x="177" y="75"/>
                      </a:cubicBezTo>
                      <a:close/>
                      <a:moveTo>
                        <a:pt x="112" y="227"/>
                      </a:moveTo>
                      <a:cubicBezTo>
                        <a:pt x="111" y="233"/>
                        <a:pt x="110" y="236"/>
                        <a:pt x="114" y="244"/>
                      </a:cubicBezTo>
                      <a:cubicBezTo>
                        <a:pt x="126" y="249"/>
                        <a:pt x="133" y="251"/>
                        <a:pt x="144" y="254"/>
                      </a:cubicBezTo>
                      <a:cubicBezTo>
                        <a:pt x="143" y="262"/>
                        <a:pt x="135" y="271"/>
                        <a:pt x="132" y="278"/>
                      </a:cubicBezTo>
                      <a:cubicBezTo>
                        <a:pt x="134" y="279"/>
                        <a:pt x="135" y="280"/>
                        <a:pt x="136" y="282"/>
                      </a:cubicBezTo>
                      <a:cubicBezTo>
                        <a:pt x="146" y="276"/>
                        <a:pt x="157" y="270"/>
                        <a:pt x="167" y="265"/>
                      </a:cubicBezTo>
                      <a:cubicBezTo>
                        <a:pt x="169" y="265"/>
                        <a:pt x="170" y="265"/>
                        <a:pt x="172" y="266"/>
                      </a:cubicBezTo>
                      <a:cubicBezTo>
                        <a:pt x="178" y="280"/>
                        <a:pt x="173" y="289"/>
                        <a:pt x="177" y="303"/>
                      </a:cubicBezTo>
                      <a:cubicBezTo>
                        <a:pt x="160" y="309"/>
                        <a:pt x="143" y="315"/>
                        <a:pt x="127" y="321"/>
                      </a:cubicBezTo>
                      <a:cubicBezTo>
                        <a:pt x="117" y="324"/>
                        <a:pt x="107" y="320"/>
                        <a:pt x="97" y="324"/>
                      </a:cubicBezTo>
                      <a:cubicBezTo>
                        <a:pt x="96" y="329"/>
                        <a:pt x="96" y="332"/>
                        <a:pt x="102" y="339"/>
                      </a:cubicBezTo>
                      <a:cubicBezTo>
                        <a:pt x="114" y="342"/>
                        <a:pt x="133" y="355"/>
                        <a:pt x="148" y="341"/>
                      </a:cubicBezTo>
                      <a:cubicBezTo>
                        <a:pt x="154" y="335"/>
                        <a:pt x="160" y="328"/>
                        <a:pt x="169" y="326"/>
                      </a:cubicBezTo>
                      <a:cubicBezTo>
                        <a:pt x="187" y="327"/>
                        <a:pt x="162" y="392"/>
                        <a:pt x="160" y="404"/>
                      </a:cubicBezTo>
                      <a:cubicBezTo>
                        <a:pt x="149" y="409"/>
                        <a:pt x="130" y="404"/>
                        <a:pt x="120" y="400"/>
                      </a:cubicBezTo>
                      <a:cubicBezTo>
                        <a:pt x="118" y="401"/>
                        <a:pt x="117" y="402"/>
                        <a:pt x="116" y="403"/>
                      </a:cubicBezTo>
                      <a:cubicBezTo>
                        <a:pt x="116" y="404"/>
                        <a:pt x="116" y="405"/>
                        <a:pt x="116" y="406"/>
                      </a:cubicBezTo>
                      <a:cubicBezTo>
                        <a:pt x="125" y="415"/>
                        <a:pt x="132" y="411"/>
                        <a:pt x="137" y="422"/>
                      </a:cubicBezTo>
                      <a:cubicBezTo>
                        <a:pt x="145" y="438"/>
                        <a:pt x="169" y="448"/>
                        <a:pt x="179" y="430"/>
                      </a:cubicBezTo>
                      <a:cubicBezTo>
                        <a:pt x="196" y="398"/>
                        <a:pt x="187" y="345"/>
                        <a:pt x="201" y="319"/>
                      </a:cubicBezTo>
                      <a:cubicBezTo>
                        <a:pt x="209" y="308"/>
                        <a:pt x="229" y="311"/>
                        <a:pt x="240" y="307"/>
                      </a:cubicBezTo>
                      <a:cubicBezTo>
                        <a:pt x="256" y="313"/>
                        <a:pt x="270" y="330"/>
                        <a:pt x="284" y="340"/>
                      </a:cubicBezTo>
                      <a:cubicBezTo>
                        <a:pt x="291" y="340"/>
                        <a:pt x="292" y="342"/>
                        <a:pt x="301" y="336"/>
                      </a:cubicBezTo>
                      <a:cubicBezTo>
                        <a:pt x="302" y="330"/>
                        <a:pt x="301" y="326"/>
                        <a:pt x="301" y="319"/>
                      </a:cubicBezTo>
                      <a:cubicBezTo>
                        <a:pt x="268" y="279"/>
                        <a:pt x="247" y="286"/>
                        <a:pt x="205" y="296"/>
                      </a:cubicBezTo>
                      <a:cubicBezTo>
                        <a:pt x="201" y="296"/>
                        <a:pt x="202" y="296"/>
                        <a:pt x="199" y="295"/>
                      </a:cubicBezTo>
                      <a:cubicBezTo>
                        <a:pt x="199" y="283"/>
                        <a:pt x="209" y="275"/>
                        <a:pt x="207" y="261"/>
                      </a:cubicBezTo>
                      <a:cubicBezTo>
                        <a:pt x="199" y="251"/>
                        <a:pt x="194" y="253"/>
                        <a:pt x="186" y="250"/>
                      </a:cubicBezTo>
                      <a:cubicBezTo>
                        <a:pt x="186" y="248"/>
                        <a:pt x="185" y="247"/>
                        <a:pt x="185" y="246"/>
                      </a:cubicBezTo>
                      <a:cubicBezTo>
                        <a:pt x="202" y="237"/>
                        <a:pt x="213" y="247"/>
                        <a:pt x="212" y="225"/>
                      </a:cubicBezTo>
                      <a:cubicBezTo>
                        <a:pt x="192" y="200"/>
                        <a:pt x="167" y="223"/>
                        <a:pt x="143" y="224"/>
                      </a:cubicBezTo>
                      <a:cubicBezTo>
                        <a:pt x="131" y="224"/>
                        <a:pt x="126" y="217"/>
                        <a:pt x="112" y="2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等线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6" name="ï$1ïḋè">
                <a:extLst>
                  <a:ext uri="{FF2B5EF4-FFF2-40B4-BE49-F238E27FC236}">
                    <a16:creationId xmlns:a16="http://schemas.microsoft.com/office/drawing/2014/main" id="{13384F89-DA18-450A-A8CC-C4BC1CD93040}"/>
                  </a:ext>
                </a:extLst>
              </p:cNvPr>
              <p:cNvSpPr/>
              <p:nvPr/>
            </p:nvSpPr>
            <p:spPr bwMode="auto">
              <a:xfrm>
                <a:off x="5426789" y="3861412"/>
                <a:ext cx="3484540" cy="281940"/>
              </a:xfrm>
              <a:custGeom>
                <a:avLst/>
                <a:gdLst>
                  <a:gd name="T0" fmla="*/ 71 w 1458"/>
                  <a:gd name="T1" fmla="*/ 91 h 118"/>
                  <a:gd name="T2" fmla="*/ 124 w 1458"/>
                  <a:gd name="T3" fmla="*/ 23 h 118"/>
                  <a:gd name="T4" fmla="*/ 93 w 1458"/>
                  <a:gd name="T5" fmla="*/ 58 h 118"/>
                  <a:gd name="T6" fmla="*/ 124 w 1458"/>
                  <a:gd name="T7" fmla="*/ 33 h 118"/>
                  <a:gd name="T8" fmla="*/ 192 w 1458"/>
                  <a:gd name="T9" fmla="*/ 26 h 118"/>
                  <a:gd name="T10" fmla="*/ 186 w 1458"/>
                  <a:gd name="T11" fmla="*/ 56 h 118"/>
                  <a:gd name="T12" fmla="*/ 228 w 1458"/>
                  <a:gd name="T13" fmla="*/ 85 h 118"/>
                  <a:gd name="T14" fmla="*/ 237 w 1458"/>
                  <a:gd name="T15" fmla="*/ 2 h 118"/>
                  <a:gd name="T16" fmla="*/ 240 w 1458"/>
                  <a:gd name="T17" fmla="*/ 80 h 118"/>
                  <a:gd name="T18" fmla="*/ 298 w 1458"/>
                  <a:gd name="T19" fmla="*/ 23 h 118"/>
                  <a:gd name="T20" fmla="*/ 306 w 1458"/>
                  <a:gd name="T21" fmla="*/ 37 h 118"/>
                  <a:gd name="T22" fmla="*/ 389 w 1458"/>
                  <a:gd name="T23" fmla="*/ 70 h 118"/>
                  <a:gd name="T24" fmla="*/ 371 w 1458"/>
                  <a:gd name="T25" fmla="*/ 23 h 118"/>
                  <a:gd name="T26" fmla="*/ 383 w 1458"/>
                  <a:gd name="T27" fmla="*/ 80 h 118"/>
                  <a:gd name="T28" fmla="*/ 353 w 1458"/>
                  <a:gd name="T29" fmla="*/ 52 h 118"/>
                  <a:gd name="T30" fmla="*/ 426 w 1458"/>
                  <a:gd name="T31" fmla="*/ 58 h 118"/>
                  <a:gd name="T32" fmla="*/ 437 w 1458"/>
                  <a:gd name="T33" fmla="*/ 35 h 118"/>
                  <a:gd name="T34" fmla="*/ 471 w 1458"/>
                  <a:gd name="T35" fmla="*/ 30 h 118"/>
                  <a:gd name="T36" fmla="*/ 465 w 1458"/>
                  <a:gd name="T37" fmla="*/ 83 h 118"/>
                  <a:gd name="T38" fmla="*/ 444 w 1458"/>
                  <a:gd name="T39" fmla="*/ 84 h 118"/>
                  <a:gd name="T40" fmla="*/ 512 w 1458"/>
                  <a:gd name="T41" fmla="*/ 80 h 118"/>
                  <a:gd name="T42" fmla="*/ 500 w 1458"/>
                  <a:gd name="T43" fmla="*/ 51 h 118"/>
                  <a:gd name="T44" fmla="*/ 544 w 1458"/>
                  <a:gd name="T45" fmla="*/ 32 h 118"/>
                  <a:gd name="T46" fmla="*/ 509 w 1458"/>
                  <a:gd name="T47" fmla="*/ 45 h 118"/>
                  <a:gd name="T48" fmla="*/ 537 w 1458"/>
                  <a:gd name="T49" fmla="*/ 90 h 118"/>
                  <a:gd name="T50" fmla="*/ 579 w 1458"/>
                  <a:gd name="T51" fmla="*/ 90 h 118"/>
                  <a:gd name="T52" fmla="*/ 573 w 1458"/>
                  <a:gd name="T53" fmla="*/ 9 h 118"/>
                  <a:gd name="T54" fmla="*/ 584 w 1458"/>
                  <a:gd name="T55" fmla="*/ 78 h 118"/>
                  <a:gd name="T56" fmla="*/ 641 w 1458"/>
                  <a:gd name="T57" fmla="*/ 92 h 118"/>
                  <a:gd name="T58" fmla="*/ 670 w 1458"/>
                  <a:gd name="T59" fmla="*/ 61 h 118"/>
                  <a:gd name="T60" fmla="*/ 658 w 1458"/>
                  <a:gd name="T61" fmla="*/ 52 h 118"/>
                  <a:gd name="T62" fmla="*/ 701 w 1458"/>
                  <a:gd name="T63" fmla="*/ 25 h 118"/>
                  <a:gd name="T64" fmla="*/ 708 w 1458"/>
                  <a:gd name="T65" fmla="*/ 37 h 118"/>
                  <a:gd name="T66" fmla="*/ 750 w 1458"/>
                  <a:gd name="T67" fmla="*/ 25 h 118"/>
                  <a:gd name="T68" fmla="*/ 794 w 1458"/>
                  <a:gd name="T69" fmla="*/ 91 h 118"/>
                  <a:gd name="T70" fmla="*/ 751 w 1458"/>
                  <a:gd name="T71" fmla="*/ 55 h 118"/>
                  <a:gd name="T72" fmla="*/ 905 w 1458"/>
                  <a:gd name="T73" fmla="*/ 87 h 118"/>
                  <a:gd name="T74" fmla="*/ 860 w 1458"/>
                  <a:gd name="T75" fmla="*/ 52 h 118"/>
                  <a:gd name="T76" fmla="*/ 945 w 1458"/>
                  <a:gd name="T77" fmla="*/ 91 h 118"/>
                  <a:gd name="T78" fmla="*/ 998 w 1458"/>
                  <a:gd name="T79" fmla="*/ 39 h 118"/>
                  <a:gd name="T80" fmla="*/ 973 w 1458"/>
                  <a:gd name="T81" fmla="*/ 33 h 118"/>
                  <a:gd name="T82" fmla="*/ 1034 w 1458"/>
                  <a:gd name="T83" fmla="*/ 0 h 118"/>
                  <a:gd name="T84" fmla="*/ 1023 w 1458"/>
                  <a:gd name="T85" fmla="*/ 91 h 118"/>
                  <a:gd name="T86" fmla="*/ 1100 w 1458"/>
                  <a:gd name="T87" fmla="*/ 25 h 118"/>
                  <a:gd name="T88" fmla="*/ 1156 w 1458"/>
                  <a:gd name="T89" fmla="*/ 92 h 118"/>
                  <a:gd name="T90" fmla="*/ 1185 w 1458"/>
                  <a:gd name="T91" fmla="*/ 61 h 118"/>
                  <a:gd name="T92" fmla="*/ 1174 w 1458"/>
                  <a:gd name="T93" fmla="*/ 52 h 118"/>
                  <a:gd name="T94" fmla="*/ 1216 w 1458"/>
                  <a:gd name="T95" fmla="*/ 25 h 118"/>
                  <a:gd name="T96" fmla="*/ 1223 w 1458"/>
                  <a:gd name="T97" fmla="*/ 37 h 118"/>
                  <a:gd name="T98" fmla="*/ 1267 w 1458"/>
                  <a:gd name="T99" fmla="*/ 80 h 118"/>
                  <a:gd name="T100" fmla="*/ 1255 w 1458"/>
                  <a:gd name="T101" fmla="*/ 51 h 118"/>
                  <a:gd name="T102" fmla="*/ 1300 w 1458"/>
                  <a:gd name="T103" fmla="*/ 32 h 118"/>
                  <a:gd name="T104" fmla="*/ 1265 w 1458"/>
                  <a:gd name="T105" fmla="*/ 45 h 118"/>
                  <a:gd name="T106" fmla="*/ 1293 w 1458"/>
                  <a:gd name="T107" fmla="*/ 90 h 118"/>
                  <a:gd name="T108" fmla="*/ 1337 w 1458"/>
                  <a:gd name="T109" fmla="*/ 13 h 118"/>
                  <a:gd name="T110" fmla="*/ 1386 w 1458"/>
                  <a:gd name="T111" fmla="*/ 81 h 118"/>
                  <a:gd name="T112" fmla="*/ 1355 w 1458"/>
                  <a:gd name="T113" fmla="*/ 34 h 118"/>
                  <a:gd name="T114" fmla="*/ 1386 w 1458"/>
                  <a:gd name="T115" fmla="*/ 34 h 118"/>
                  <a:gd name="T116" fmla="*/ 1403 w 1458"/>
                  <a:gd name="T117" fmla="*/ 116 h 118"/>
                  <a:gd name="T118" fmla="*/ 1398 w 1458"/>
                  <a:gd name="T119" fmla="*/ 25 h 118"/>
                  <a:gd name="T120" fmla="*/ 1433 w 1458"/>
                  <a:gd name="T121" fmla="*/ 92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58" h="118">
                    <a:moveTo>
                      <a:pt x="0" y="9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1" y="91"/>
                      <a:pt x="71" y="91"/>
                      <a:pt x="71" y="91"/>
                    </a:cubicBezTo>
                    <a:cubicBezTo>
                      <a:pt x="59" y="91"/>
                      <a:pt x="59" y="91"/>
                      <a:pt x="59" y="91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91"/>
                      <a:pt x="11" y="91"/>
                      <a:pt x="11" y="91"/>
                    </a:cubicBezTo>
                    <a:cubicBezTo>
                      <a:pt x="0" y="91"/>
                      <a:pt x="0" y="91"/>
                      <a:pt x="0" y="91"/>
                    </a:cubicBezTo>
                    <a:close/>
                    <a:moveTo>
                      <a:pt x="93" y="58"/>
                    </a:moveTo>
                    <a:cubicBezTo>
                      <a:pt x="93" y="46"/>
                      <a:pt x="96" y="37"/>
                      <a:pt x="103" y="31"/>
                    </a:cubicBezTo>
                    <a:cubicBezTo>
                      <a:pt x="109" y="26"/>
                      <a:pt x="116" y="23"/>
                      <a:pt x="124" y="23"/>
                    </a:cubicBezTo>
                    <a:cubicBezTo>
                      <a:pt x="133" y="23"/>
                      <a:pt x="140" y="26"/>
                      <a:pt x="146" y="32"/>
                    </a:cubicBezTo>
                    <a:cubicBezTo>
                      <a:pt x="152" y="38"/>
                      <a:pt x="155" y="46"/>
                      <a:pt x="155" y="57"/>
                    </a:cubicBezTo>
                    <a:cubicBezTo>
                      <a:pt x="155" y="65"/>
                      <a:pt x="153" y="72"/>
                      <a:pt x="151" y="77"/>
                    </a:cubicBezTo>
                    <a:cubicBezTo>
                      <a:pt x="148" y="82"/>
                      <a:pt x="145" y="86"/>
                      <a:pt x="140" y="88"/>
                    </a:cubicBezTo>
                    <a:cubicBezTo>
                      <a:pt x="135" y="91"/>
                      <a:pt x="130" y="92"/>
                      <a:pt x="124" y="92"/>
                    </a:cubicBezTo>
                    <a:cubicBezTo>
                      <a:pt x="115" y="92"/>
                      <a:pt x="107" y="89"/>
                      <a:pt x="101" y="83"/>
                    </a:cubicBezTo>
                    <a:cubicBezTo>
                      <a:pt x="96" y="78"/>
                      <a:pt x="93" y="69"/>
                      <a:pt x="93" y="58"/>
                    </a:cubicBezTo>
                    <a:close/>
                    <a:moveTo>
                      <a:pt x="104" y="58"/>
                    </a:moveTo>
                    <a:cubicBezTo>
                      <a:pt x="104" y="66"/>
                      <a:pt x="106" y="73"/>
                      <a:pt x="110" y="77"/>
                    </a:cubicBezTo>
                    <a:cubicBezTo>
                      <a:pt x="114" y="81"/>
                      <a:pt x="118" y="83"/>
                      <a:pt x="124" y="83"/>
                    </a:cubicBezTo>
                    <a:cubicBezTo>
                      <a:pt x="129" y="83"/>
                      <a:pt x="134" y="81"/>
                      <a:pt x="138" y="77"/>
                    </a:cubicBezTo>
                    <a:cubicBezTo>
                      <a:pt x="141" y="73"/>
                      <a:pt x="143" y="66"/>
                      <a:pt x="143" y="57"/>
                    </a:cubicBezTo>
                    <a:cubicBezTo>
                      <a:pt x="143" y="49"/>
                      <a:pt x="141" y="43"/>
                      <a:pt x="138" y="39"/>
                    </a:cubicBezTo>
                    <a:cubicBezTo>
                      <a:pt x="134" y="35"/>
                      <a:pt x="129" y="33"/>
                      <a:pt x="124" y="33"/>
                    </a:cubicBezTo>
                    <a:cubicBezTo>
                      <a:pt x="118" y="33"/>
                      <a:pt x="114" y="35"/>
                      <a:pt x="110" y="39"/>
                    </a:cubicBezTo>
                    <a:cubicBezTo>
                      <a:pt x="106" y="43"/>
                      <a:pt x="104" y="49"/>
                      <a:pt x="104" y="58"/>
                    </a:cubicBezTo>
                    <a:close/>
                    <a:moveTo>
                      <a:pt x="175" y="91"/>
                    </a:moveTo>
                    <a:cubicBezTo>
                      <a:pt x="175" y="25"/>
                      <a:pt x="175" y="25"/>
                      <a:pt x="175" y="25"/>
                    </a:cubicBezTo>
                    <a:cubicBezTo>
                      <a:pt x="185" y="25"/>
                      <a:pt x="185" y="25"/>
                      <a:pt x="185" y="25"/>
                    </a:cubicBezTo>
                    <a:cubicBezTo>
                      <a:pt x="185" y="35"/>
                      <a:pt x="185" y="35"/>
                      <a:pt x="185" y="35"/>
                    </a:cubicBezTo>
                    <a:cubicBezTo>
                      <a:pt x="187" y="30"/>
                      <a:pt x="190" y="27"/>
                      <a:pt x="192" y="26"/>
                    </a:cubicBezTo>
                    <a:cubicBezTo>
                      <a:pt x="194" y="24"/>
                      <a:pt x="196" y="23"/>
                      <a:pt x="199" y="23"/>
                    </a:cubicBezTo>
                    <a:cubicBezTo>
                      <a:pt x="203" y="23"/>
                      <a:pt x="207" y="25"/>
                      <a:pt x="211" y="27"/>
                    </a:cubicBezTo>
                    <a:cubicBezTo>
                      <a:pt x="207" y="37"/>
                      <a:pt x="207" y="37"/>
                      <a:pt x="207" y="37"/>
                    </a:cubicBezTo>
                    <a:cubicBezTo>
                      <a:pt x="204" y="36"/>
                      <a:pt x="201" y="35"/>
                      <a:pt x="199" y="35"/>
                    </a:cubicBezTo>
                    <a:cubicBezTo>
                      <a:pt x="196" y="35"/>
                      <a:pt x="194" y="36"/>
                      <a:pt x="192" y="37"/>
                    </a:cubicBezTo>
                    <a:cubicBezTo>
                      <a:pt x="190" y="39"/>
                      <a:pt x="189" y="41"/>
                      <a:pt x="188" y="43"/>
                    </a:cubicBezTo>
                    <a:cubicBezTo>
                      <a:pt x="187" y="47"/>
                      <a:pt x="186" y="52"/>
                      <a:pt x="186" y="56"/>
                    </a:cubicBezTo>
                    <a:cubicBezTo>
                      <a:pt x="186" y="91"/>
                      <a:pt x="186" y="91"/>
                      <a:pt x="186" y="91"/>
                    </a:cubicBezTo>
                    <a:cubicBezTo>
                      <a:pt x="175" y="91"/>
                      <a:pt x="175" y="91"/>
                      <a:pt x="175" y="91"/>
                    </a:cubicBezTo>
                    <a:close/>
                    <a:moveTo>
                      <a:pt x="249" y="81"/>
                    </a:moveTo>
                    <a:cubicBezTo>
                      <a:pt x="250" y="91"/>
                      <a:pt x="250" y="91"/>
                      <a:pt x="250" y="91"/>
                    </a:cubicBezTo>
                    <a:cubicBezTo>
                      <a:pt x="247" y="91"/>
                      <a:pt x="244" y="92"/>
                      <a:pt x="242" y="92"/>
                    </a:cubicBezTo>
                    <a:cubicBezTo>
                      <a:pt x="238" y="92"/>
                      <a:pt x="235" y="91"/>
                      <a:pt x="232" y="90"/>
                    </a:cubicBezTo>
                    <a:cubicBezTo>
                      <a:pt x="230" y="88"/>
                      <a:pt x="229" y="87"/>
                      <a:pt x="228" y="85"/>
                    </a:cubicBezTo>
                    <a:cubicBezTo>
                      <a:pt x="227" y="83"/>
                      <a:pt x="226" y="78"/>
                      <a:pt x="226" y="72"/>
                    </a:cubicBezTo>
                    <a:cubicBezTo>
                      <a:pt x="226" y="34"/>
                      <a:pt x="226" y="34"/>
                      <a:pt x="226" y="34"/>
                    </a:cubicBezTo>
                    <a:cubicBezTo>
                      <a:pt x="218" y="34"/>
                      <a:pt x="218" y="34"/>
                      <a:pt x="218" y="34"/>
                    </a:cubicBezTo>
                    <a:cubicBezTo>
                      <a:pt x="218" y="25"/>
                      <a:pt x="218" y="25"/>
                      <a:pt x="218" y="25"/>
                    </a:cubicBezTo>
                    <a:cubicBezTo>
                      <a:pt x="226" y="25"/>
                      <a:pt x="226" y="25"/>
                      <a:pt x="226" y="25"/>
                    </a:cubicBezTo>
                    <a:cubicBezTo>
                      <a:pt x="226" y="9"/>
                      <a:pt x="226" y="9"/>
                      <a:pt x="226" y="9"/>
                    </a:cubicBezTo>
                    <a:cubicBezTo>
                      <a:pt x="237" y="2"/>
                      <a:pt x="237" y="2"/>
                      <a:pt x="237" y="2"/>
                    </a:cubicBezTo>
                    <a:cubicBezTo>
                      <a:pt x="237" y="25"/>
                      <a:pt x="237" y="25"/>
                      <a:pt x="237" y="25"/>
                    </a:cubicBezTo>
                    <a:cubicBezTo>
                      <a:pt x="249" y="25"/>
                      <a:pt x="249" y="25"/>
                      <a:pt x="249" y="25"/>
                    </a:cubicBezTo>
                    <a:cubicBezTo>
                      <a:pt x="249" y="34"/>
                      <a:pt x="249" y="34"/>
                      <a:pt x="249" y="34"/>
                    </a:cubicBezTo>
                    <a:cubicBezTo>
                      <a:pt x="237" y="34"/>
                      <a:pt x="237" y="34"/>
                      <a:pt x="237" y="34"/>
                    </a:cubicBezTo>
                    <a:cubicBezTo>
                      <a:pt x="237" y="72"/>
                      <a:pt x="237" y="72"/>
                      <a:pt x="237" y="72"/>
                    </a:cubicBezTo>
                    <a:cubicBezTo>
                      <a:pt x="237" y="75"/>
                      <a:pt x="238" y="77"/>
                      <a:pt x="238" y="78"/>
                    </a:cubicBezTo>
                    <a:cubicBezTo>
                      <a:pt x="238" y="79"/>
                      <a:pt x="239" y="80"/>
                      <a:pt x="240" y="80"/>
                    </a:cubicBezTo>
                    <a:cubicBezTo>
                      <a:pt x="241" y="81"/>
                      <a:pt x="242" y="81"/>
                      <a:pt x="244" y="81"/>
                    </a:cubicBezTo>
                    <a:cubicBezTo>
                      <a:pt x="245" y="81"/>
                      <a:pt x="247" y="81"/>
                      <a:pt x="249" y="81"/>
                    </a:cubicBezTo>
                    <a:close/>
                    <a:moveTo>
                      <a:pt x="267" y="91"/>
                    </a:moveTo>
                    <a:cubicBezTo>
                      <a:pt x="267" y="0"/>
                      <a:pt x="267" y="0"/>
                      <a:pt x="267" y="0"/>
                    </a:cubicBezTo>
                    <a:cubicBezTo>
                      <a:pt x="278" y="0"/>
                      <a:pt x="278" y="0"/>
                      <a:pt x="278" y="0"/>
                    </a:cubicBezTo>
                    <a:cubicBezTo>
                      <a:pt x="278" y="32"/>
                      <a:pt x="278" y="32"/>
                      <a:pt x="278" y="32"/>
                    </a:cubicBezTo>
                    <a:cubicBezTo>
                      <a:pt x="283" y="26"/>
                      <a:pt x="290" y="23"/>
                      <a:pt x="298" y="23"/>
                    </a:cubicBezTo>
                    <a:cubicBezTo>
                      <a:pt x="302" y="23"/>
                      <a:pt x="307" y="24"/>
                      <a:pt x="310" y="26"/>
                    </a:cubicBezTo>
                    <a:cubicBezTo>
                      <a:pt x="314" y="28"/>
                      <a:pt x="316" y="31"/>
                      <a:pt x="318" y="34"/>
                    </a:cubicBezTo>
                    <a:cubicBezTo>
                      <a:pt x="320" y="38"/>
                      <a:pt x="320" y="43"/>
                      <a:pt x="320" y="49"/>
                    </a:cubicBezTo>
                    <a:cubicBezTo>
                      <a:pt x="320" y="91"/>
                      <a:pt x="320" y="91"/>
                      <a:pt x="320" y="91"/>
                    </a:cubicBezTo>
                    <a:cubicBezTo>
                      <a:pt x="309" y="91"/>
                      <a:pt x="309" y="91"/>
                      <a:pt x="309" y="91"/>
                    </a:cubicBezTo>
                    <a:cubicBezTo>
                      <a:pt x="309" y="49"/>
                      <a:pt x="309" y="49"/>
                      <a:pt x="309" y="49"/>
                    </a:cubicBezTo>
                    <a:cubicBezTo>
                      <a:pt x="309" y="43"/>
                      <a:pt x="308" y="39"/>
                      <a:pt x="306" y="37"/>
                    </a:cubicBezTo>
                    <a:cubicBezTo>
                      <a:pt x="303" y="34"/>
                      <a:pt x="300" y="33"/>
                      <a:pt x="295" y="33"/>
                    </a:cubicBezTo>
                    <a:cubicBezTo>
                      <a:pt x="292" y="33"/>
                      <a:pt x="289" y="34"/>
                      <a:pt x="286" y="36"/>
                    </a:cubicBezTo>
                    <a:cubicBezTo>
                      <a:pt x="283" y="37"/>
                      <a:pt x="281" y="40"/>
                      <a:pt x="280" y="43"/>
                    </a:cubicBezTo>
                    <a:cubicBezTo>
                      <a:pt x="278" y="46"/>
                      <a:pt x="278" y="50"/>
                      <a:pt x="278" y="55"/>
                    </a:cubicBezTo>
                    <a:cubicBezTo>
                      <a:pt x="278" y="91"/>
                      <a:pt x="278" y="91"/>
                      <a:pt x="278" y="91"/>
                    </a:cubicBezTo>
                    <a:cubicBezTo>
                      <a:pt x="267" y="91"/>
                      <a:pt x="267" y="91"/>
                      <a:pt x="267" y="91"/>
                    </a:cubicBezTo>
                    <a:close/>
                    <a:moveTo>
                      <a:pt x="389" y="70"/>
                    </a:moveTo>
                    <a:cubicBezTo>
                      <a:pt x="401" y="71"/>
                      <a:pt x="401" y="71"/>
                      <a:pt x="401" y="71"/>
                    </a:cubicBezTo>
                    <a:cubicBezTo>
                      <a:pt x="399" y="78"/>
                      <a:pt x="396" y="83"/>
                      <a:pt x="391" y="87"/>
                    </a:cubicBezTo>
                    <a:cubicBezTo>
                      <a:pt x="386" y="90"/>
                      <a:pt x="380" y="92"/>
                      <a:pt x="372" y="92"/>
                    </a:cubicBezTo>
                    <a:cubicBezTo>
                      <a:pt x="362" y="92"/>
                      <a:pt x="355" y="89"/>
                      <a:pt x="349" y="83"/>
                    </a:cubicBezTo>
                    <a:cubicBezTo>
                      <a:pt x="343" y="77"/>
                      <a:pt x="341" y="69"/>
                      <a:pt x="341" y="58"/>
                    </a:cubicBezTo>
                    <a:cubicBezTo>
                      <a:pt x="341" y="47"/>
                      <a:pt x="344" y="39"/>
                      <a:pt x="349" y="33"/>
                    </a:cubicBezTo>
                    <a:cubicBezTo>
                      <a:pt x="355" y="26"/>
                      <a:pt x="362" y="23"/>
                      <a:pt x="371" y="23"/>
                    </a:cubicBezTo>
                    <a:cubicBezTo>
                      <a:pt x="380" y="23"/>
                      <a:pt x="387" y="26"/>
                      <a:pt x="393" y="32"/>
                    </a:cubicBezTo>
                    <a:cubicBezTo>
                      <a:pt x="399" y="38"/>
                      <a:pt x="401" y="47"/>
                      <a:pt x="401" y="58"/>
                    </a:cubicBezTo>
                    <a:cubicBezTo>
                      <a:pt x="401" y="58"/>
                      <a:pt x="401" y="59"/>
                      <a:pt x="401" y="61"/>
                    </a:cubicBezTo>
                    <a:cubicBezTo>
                      <a:pt x="352" y="61"/>
                      <a:pt x="352" y="61"/>
                      <a:pt x="352" y="61"/>
                    </a:cubicBezTo>
                    <a:cubicBezTo>
                      <a:pt x="353" y="68"/>
                      <a:pt x="355" y="74"/>
                      <a:pt x="358" y="77"/>
                    </a:cubicBezTo>
                    <a:cubicBezTo>
                      <a:pt x="362" y="81"/>
                      <a:pt x="367" y="83"/>
                      <a:pt x="372" y="83"/>
                    </a:cubicBezTo>
                    <a:cubicBezTo>
                      <a:pt x="376" y="83"/>
                      <a:pt x="380" y="82"/>
                      <a:pt x="383" y="80"/>
                    </a:cubicBezTo>
                    <a:cubicBezTo>
                      <a:pt x="385" y="78"/>
                      <a:pt x="388" y="74"/>
                      <a:pt x="389" y="70"/>
                    </a:cubicBezTo>
                    <a:close/>
                    <a:moveTo>
                      <a:pt x="353" y="52"/>
                    </a:moveTo>
                    <a:cubicBezTo>
                      <a:pt x="390" y="52"/>
                      <a:pt x="390" y="52"/>
                      <a:pt x="390" y="52"/>
                    </a:cubicBezTo>
                    <a:cubicBezTo>
                      <a:pt x="389" y="46"/>
                      <a:pt x="388" y="42"/>
                      <a:pt x="385" y="39"/>
                    </a:cubicBezTo>
                    <a:cubicBezTo>
                      <a:pt x="382" y="35"/>
                      <a:pt x="377" y="33"/>
                      <a:pt x="372" y="33"/>
                    </a:cubicBezTo>
                    <a:cubicBezTo>
                      <a:pt x="366" y="33"/>
                      <a:pt x="362" y="34"/>
                      <a:pt x="359" y="38"/>
                    </a:cubicBezTo>
                    <a:cubicBezTo>
                      <a:pt x="355" y="41"/>
                      <a:pt x="353" y="46"/>
                      <a:pt x="353" y="52"/>
                    </a:cubicBezTo>
                    <a:close/>
                    <a:moveTo>
                      <a:pt x="465" y="83"/>
                    </a:moveTo>
                    <a:cubicBezTo>
                      <a:pt x="461" y="86"/>
                      <a:pt x="457" y="89"/>
                      <a:pt x="453" y="90"/>
                    </a:cubicBezTo>
                    <a:cubicBezTo>
                      <a:pt x="449" y="92"/>
                      <a:pt x="445" y="92"/>
                      <a:pt x="441" y="92"/>
                    </a:cubicBezTo>
                    <a:cubicBezTo>
                      <a:pt x="434" y="92"/>
                      <a:pt x="428" y="91"/>
                      <a:pt x="424" y="87"/>
                    </a:cubicBezTo>
                    <a:cubicBezTo>
                      <a:pt x="420" y="83"/>
                      <a:pt x="418" y="79"/>
                      <a:pt x="418" y="73"/>
                    </a:cubicBezTo>
                    <a:cubicBezTo>
                      <a:pt x="418" y="70"/>
                      <a:pt x="419" y="67"/>
                      <a:pt x="421" y="65"/>
                    </a:cubicBezTo>
                    <a:cubicBezTo>
                      <a:pt x="422" y="62"/>
                      <a:pt x="424" y="60"/>
                      <a:pt x="426" y="58"/>
                    </a:cubicBezTo>
                    <a:cubicBezTo>
                      <a:pt x="429" y="57"/>
                      <a:pt x="431" y="55"/>
                      <a:pt x="434" y="55"/>
                    </a:cubicBezTo>
                    <a:cubicBezTo>
                      <a:pt x="437" y="54"/>
                      <a:pt x="440" y="53"/>
                      <a:pt x="444" y="53"/>
                    </a:cubicBezTo>
                    <a:cubicBezTo>
                      <a:pt x="453" y="52"/>
                      <a:pt x="460" y="50"/>
                      <a:pt x="464" y="49"/>
                    </a:cubicBezTo>
                    <a:cubicBezTo>
                      <a:pt x="464" y="47"/>
                      <a:pt x="464" y="46"/>
                      <a:pt x="464" y="46"/>
                    </a:cubicBezTo>
                    <a:cubicBezTo>
                      <a:pt x="464" y="42"/>
                      <a:pt x="463" y="38"/>
                      <a:pt x="461" y="36"/>
                    </a:cubicBezTo>
                    <a:cubicBezTo>
                      <a:pt x="458" y="34"/>
                      <a:pt x="454" y="33"/>
                      <a:pt x="448" y="33"/>
                    </a:cubicBezTo>
                    <a:cubicBezTo>
                      <a:pt x="443" y="33"/>
                      <a:pt x="439" y="34"/>
                      <a:pt x="437" y="35"/>
                    </a:cubicBezTo>
                    <a:cubicBezTo>
                      <a:pt x="434" y="37"/>
                      <a:pt x="432" y="41"/>
                      <a:pt x="431" y="45"/>
                    </a:cubicBezTo>
                    <a:cubicBezTo>
                      <a:pt x="420" y="44"/>
                      <a:pt x="420" y="44"/>
                      <a:pt x="420" y="44"/>
                    </a:cubicBezTo>
                    <a:cubicBezTo>
                      <a:pt x="421" y="39"/>
                      <a:pt x="423" y="35"/>
                      <a:pt x="425" y="32"/>
                    </a:cubicBezTo>
                    <a:cubicBezTo>
                      <a:pt x="427" y="30"/>
                      <a:pt x="431" y="27"/>
                      <a:pt x="435" y="26"/>
                    </a:cubicBezTo>
                    <a:cubicBezTo>
                      <a:pt x="439" y="24"/>
                      <a:pt x="444" y="23"/>
                      <a:pt x="450" y="23"/>
                    </a:cubicBezTo>
                    <a:cubicBezTo>
                      <a:pt x="456" y="23"/>
                      <a:pt x="460" y="24"/>
                      <a:pt x="464" y="25"/>
                    </a:cubicBezTo>
                    <a:cubicBezTo>
                      <a:pt x="467" y="27"/>
                      <a:pt x="470" y="28"/>
                      <a:pt x="471" y="30"/>
                    </a:cubicBezTo>
                    <a:cubicBezTo>
                      <a:pt x="473" y="32"/>
                      <a:pt x="474" y="35"/>
                      <a:pt x="475" y="38"/>
                    </a:cubicBezTo>
                    <a:cubicBezTo>
                      <a:pt x="475" y="40"/>
                      <a:pt x="475" y="43"/>
                      <a:pt x="475" y="48"/>
                    </a:cubicBezTo>
                    <a:cubicBezTo>
                      <a:pt x="475" y="63"/>
                      <a:pt x="475" y="63"/>
                      <a:pt x="475" y="63"/>
                    </a:cubicBezTo>
                    <a:cubicBezTo>
                      <a:pt x="475" y="74"/>
                      <a:pt x="476" y="80"/>
                      <a:pt x="476" y="83"/>
                    </a:cubicBezTo>
                    <a:cubicBezTo>
                      <a:pt x="477" y="86"/>
                      <a:pt x="478" y="88"/>
                      <a:pt x="479" y="91"/>
                    </a:cubicBezTo>
                    <a:cubicBezTo>
                      <a:pt x="467" y="91"/>
                      <a:pt x="467" y="91"/>
                      <a:pt x="467" y="91"/>
                    </a:cubicBezTo>
                    <a:cubicBezTo>
                      <a:pt x="466" y="89"/>
                      <a:pt x="465" y="86"/>
                      <a:pt x="465" y="83"/>
                    </a:cubicBezTo>
                    <a:close/>
                    <a:moveTo>
                      <a:pt x="464" y="58"/>
                    </a:moveTo>
                    <a:cubicBezTo>
                      <a:pt x="460" y="59"/>
                      <a:pt x="454" y="61"/>
                      <a:pt x="446" y="62"/>
                    </a:cubicBezTo>
                    <a:cubicBezTo>
                      <a:pt x="441" y="63"/>
                      <a:pt x="438" y="63"/>
                      <a:pt x="436" y="64"/>
                    </a:cubicBezTo>
                    <a:cubicBezTo>
                      <a:pt x="434" y="65"/>
                      <a:pt x="433" y="66"/>
                      <a:pt x="432" y="68"/>
                    </a:cubicBezTo>
                    <a:cubicBezTo>
                      <a:pt x="431" y="69"/>
                      <a:pt x="430" y="71"/>
                      <a:pt x="430" y="73"/>
                    </a:cubicBezTo>
                    <a:cubicBezTo>
                      <a:pt x="430" y="76"/>
                      <a:pt x="431" y="79"/>
                      <a:pt x="434" y="81"/>
                    </a:cubicBezTo>
                    <a:cubicBezTo>
                      <a:pt x="436" y="83"/>
                      <a:pt x="439" y="84"/>
                      <a:pt x="444" y="84"/>
                    </a:cubicBezTo>
                    <a:cubicBezTo>
                      <a:pt x="448" y="84"/>
                      <a:pt x="452" y="83"/>
                      <a:pt x="455" y="81"/>
                    </a:cubicBezTo>
                    <a:cubicBezTo>
                      <a:pt x="458" y="79"/>
                      <a:pt x="461" y="76"/>
                      <a:pt x="462" y="73"/>
                    </a:cubicBezTo>
                    <a:cubicBezTo>
                      <a:pt x="464" y="70"/>
                      <a:pt x="464" y="67"/>
                      <a:pt x="464" y="62"/>
                    </a:cubicBezTo>
                    <a:cubicBezTo>
                      <a:pt x="464" y="58"/>
                      <a:pt x="464" y="58"/>
                      <a:pt x="464" y="58"/>
                    </a:cubicBezTo>
                    <a:close/>
                    <a:moveTo>
                      <a:pt x="495" y="71"/>
                    </a:moveTo>
                    <a:cubicBezTo>
                      <a:pt x="506" y="69"/>
                      <a:pt x="506" y="69"/>
                      <a:pt x="506" y="69"/>
                    </a:cubicBezTo>
                    <a:cubicBezTo>
                      <a:pt x="507" y="74"/>
                      <a:pt x="509" y="77"/>
                      <a:pt x="512" y="80"/>
                    </a:cubicBezTo>
                    <a:cubicBezTo>
                      <a:pt x="514" y="82"/>
                      <a:pt x="518" y="83"/>
                      <a:pt x="524" y="83"/>
                    </a:cubicBezTo>
                    <a:cubicBezTo>
                      <a:pt x="529" y="83"/>
                      <a:pt x="532" y="82"/>
                      <a:pt x="535" y="80"/>
                    </a:cubicBezTo>
                    <a:cubicBezTo>
                      <a:pt x="537" y="78"/>
                      <a:pt x="539" y="75"/>
                      <a:pt x="539" y="73"/>
                    </a:cubicBezTo>
                    <a:cubicBezTo>
                      <a:pt x="539" y="70"/>
                      <a:pt x="538" y="68"/>
                      <a:pt x="535" y="67"/>
                    </a:cubicBezTo>
                    <a:cubicBezTo>
                      <a:pt x="534" y="66"/>
                      <a:pt x="530" y="64"/>
                      <a:pt x="524" y="63"/>
                    </a:cubicBezTo>
                    <a:cubicBezTo>
                      <a:pt x="516" y="61"/>
                      <a:pt x="510" y="59"/>
                      <a:pt x="507" y="58"/>
                    </a:cubicBezTo>
                    <a:cubicBezTo>
                      <a:pt x="504" y="56"/>
                      <a:pt x="501" y="54"/>
                      <a:pt x="500" y="51"/>
                    </a:cubicBezTo>
                    <a:cubicBezTo>
                      <a:pt x="498" y="49"/>
                      <a:pt x="497" y="46"/>
                      <a:pt x="497" y="42"/>
                    </a:cubicBezTo>
                    <a:cubicBezTo>
                      <a:pt x="497" y="39"/>
                      <a:pt x="498" y="37"/>
                      <a:pt x="499" y="34"/>
                    </a:cubicBezTo>
                    <a:cubicBezTo>
                      <a:pt x="501" y="32"/>
                      <a:pt x="502" y="30"/>
                      <a:pt x="505" y="28"/>
                    </a:cubicBezTo>
                    <a:cubicBezTo>
                      <a:pt x="507" y="27"/>
                      <a:pt x="509" y="26"/>
                      <a:pt x="512" y="25"/>
                    </a:cubicBezTo>
                    <a:cubicBezTo>
                      <a:pt x="515" y="24"/>
                      <a:pt x="518" y="23"/>
                      <a:pt x="522" y="23"/>
                    </a:cubicBezTo>
                    <a:cubicBezTo>
                      <a:pt x="527" y="23"/>
                      <a:pt x="531" y="24"/>
                      <a:pt x="535" y="26"/>
                    </a:cubicBezTo>
                    <a:cubicBezTo>
                      <a:pt x="539" y="27"/>
                      <a:pt x="542" y="29"/>
                      <a:pt x="544" y="32"/>
                    </a:cubicBezTo>
                    <a:cubicBezTo>
                      <a:pt x="546" y="34"/>
                      <a:pt x="547" y="38"/>
                      <a:pt x="548" y="42"/>
                    </a:cubicBezTo>
                    <a:cubicBezTo>
                      <a:pt x="537" y="43"/>
                      <a:pt x="537" y="43"/>
                      <a:pt x="537" y="43"/>
                    </a:cubicBezTo>
                    <a:cubicBezTo>
                      <a:pt x="536" y="40"/>
                      <a:pt x="535" y="37"/>
                      <a:pt x="532" y="35"/>
                    </a:cubicBezTo>
                    <a:cubicBezTo>
                      <a:pt x="530" y="34"/>
                      <a:pt x="527" y="33"/>
                      <a:pt x="522" y="33"/>
                    </a:cubicBezTo>
                    <a:cubicBezTo>
                      <a:pt x="517" y="33"/>
                      <a:pt x="514" y="33"/>
                      <a:pt x="511" y="35"/>
                    </a:cubicBezTo>
                    <a:cubicBezTo>
                      <a:pt x="509" y="37"/>
                      <a:pt x="508" y="39"/>
                      <a:pt x="508" y="41"/>
                    </a:cubicBezTo>
                    <a:cubicBezTo>
                      <a:pt x="508" y="43"/>
                      <a:pt x="509" y="44"/>
                      <a:pt x="509" y="45"/>
                    </a:cubicBezTo>
                    <a:cubicBezTo>
                      <a:pt x="510" y="46"/>
                      <a:pt x="512" y="47"/>
                      <a:pt x="514" y="48"/>
                    </a:cubicBezTo>
                    <a:cubicBezTo>
                      <a:pt x="515" y="48"/>
                      <a:pt x="518" y="49"/>
                      <a:pt x="524" y="51"/>
                    </a:cubicBezTo>
                    <a:cubicBezTo>
                      <a:pt x="531" y="53"/>
                      <a:pt x="537" y="55"/>
                      <a:pt x="540" y="56"/>
                    </a:cubicBezTo>
                    <a:cubicBezTo>
                      <a:pt x="543" y="57"/>
                      <a:pt x="546" y="59"/>
                      <a:pt x="547" y="62"/>
                    </a:cubicBezTo>
                    <a:cubicBezTo>
                      <a:pt x="549" y="64"/>
                      <a:pt x="550" y="68"/>
                      <a:pt x="550" y="71"/>
                    </a:cubicBezTo>
                    <a:cubicBezTo>
                      <a:pt x="550" y="75"/>
                      <a:pt x="549" y="79"/>
                      <a:pt x="547" y="82"/>
                    </a:cubicBezTo>
                    <a:cubicBezTo>
                      <a:pt x="545" y="85"/>
                      <a:pt x="542" y="88"/>
                      <a:pt x="537" y="90"/>
                    </a:cubicBezTo>
                    <a:cubicBezTo>
                      <a:pt x="533" y="91"/>
                      <a:pt x="529" y="92"/>
                      <a:pt x="524" y="92"/>
                    </a:cubicBezTo>
                    <a:cubicBezTo>
                      <a:pt x="515" y="92"/>
                      <a:pt x="508" y="91"/>
                      <a:pt x="504" y="87"/>
                    </a:cubicBezTo>
                    <a:cubicBezTo>
                      <a:pt x="499" y="83"/>
                      <a:pt x="497" y="78"/>
                      <a:pt x="495" y="71"/>
                    </a:cubicBezTo>
                    <a:close/>
                    <a:moveTo>
                      <a:pt x="595" y="81"/>
                    </a:moveTo>
                    <a:cubicBezTo>
                      <a:pt x="596" y="91"/>
                      <a:pt x="596" y="91"/>
                      <a:pt x="596" y="91"/>
                    </a:cubicBezTo>
                    <a:cubicBezTo>
                      <a:pt x="593" y="91"/>
                      <a:pt x="591" y="92"/>
                      <a:pt x="588" y="92"/>
                    </a:cubicBezTo>
                    <a:cubicBezTo>
                      <a:pt x="584" y="92"/>
                      <a:pt x="581" y="91"/>
                      <a:pt x="579" y="90"/>
                    </a:cubicBezTo>
                    <a:cubicBezTo>
                      <a:pt x="576" y="88"/>
                      <a:pt x="575" y="87"/>
                      <a:pt x="574" y="85"/>
                    </a:cubicBezTo>
                    <a:cubicBezTo>
                      <a:pt x="573" y="83"/>
                      <a:pt x="573" y="78"/>
                      <a:pt x="573" y="72"/>
                    </a:cubicBezTo>
                    <a:cubicBezTo>
                      <a:pt x="573" y="34"/>
                      <a:pt x="573" y="34"/>
                      <a:pt x="573" y="34"/>
                    </a:cubicBezTo>
                    <a:cubicBezTo>
                      <a:pt x="564" y="34"/>
                      <a:pt x="564" y="34"/>
                      <a:pt x="564" y="34"/>
                    </a:cubicBezTo>
                    <a:cubicBezTo>
                      <a:pt x="564" y="25"/>
                      <a:pt x="564" y="25"/>
                      <a:pt x="564" y="25"/>
                    </a:cubicBezTo>
                    <a:cubicBezTo>
                      <a:pt x="573" y="25"/>
                      <a:pt x="573" y="25"/>
                      <a:pt x="573" y="25"/>
                    </a:cubicBezTo>
                    <a:cubicBezTo>
                      <a:pt x="573" y="9"/>
                      <a:pt x="573" y="9"/>
                      <a:pt x="573" y="9"/>
                    </a:cubicBezTo>
                    <a:cubicBezTo>
                      <a:pt x="584" y="2"/>
                      <a:pt x="584" y="2"/>
                      <a:pt x="584" y="2"/>
                    </a:cubicBezTo>
                    <a:cubicBezTo>
                      <a:pt x="584" y="25"/>
                      <a:pt x="584" y="25"/>
                      <a:pt x="584" y="25"/>
                    </a:cubicBezTo>
                    <a:cubicBezTo>
                      <a:pt x="595" y="25"/>
                      <a:pt x="595" y="25"/>
                      <a:pt x="595" y="25"/>
                    </a:cubicBezTo>
                    <a:cubicBezTo>
                      <a:pt x="595" y="34"/>
                      <a:pt x="595" y="34"/>
                      <a:pt x="595" y="34"/>
                    </a:cubicBezTo>
                    <a:cubicBezTo>
                      <a:pt x="584" y="34"/>
                      <a:pt x="584" y="34"/>
                      <a:pt x="584" y="34"/>
                    </a:cubicBezTo>
                    <a:cubicBezTo>
                      <a:pt x="584" y="72"/>
                      <a:pt x="584" y="72"/>
                      <a:pt x="584" y="72"/>
                    </a:cubicBezTo>
                    <a:cubicBezTo>
                      <a:pt x="584" y="75"/>
                      <a:pt x="584" y="77"/>
                      <a:pt x="584" y="78"/>
                    </a:cubicBezTo>
                    <a:cubicBezTo>
                      <a:pt x="585" y="79"/>
                      <a:pt x="585" y="80"/>
                      <a:pt x="586" y="80"/>
                    </a:cubicBezTo>
                    <a:cubicBezTo>
                      <a:pt x="587" y="81"/>
                      <a:pt x="588" y="81"/>
                      <a:pt x="590" y="81"/>
                    </a:cubicBezTo>
                    <a:cubicBezTo>
                      <a:pt x="591" y="81"/>
                      <a:pt x="593" y="81"/>
                      <a:pt x="595" y="81"/>
                    </a:cubicBezTo>
                    <a:close/>
                    <a:moveTo>
                      <a:pt x="658" y="70"/>
                    </a:moveTo>
                    <a:cubicBezTo>
                      <a:pt x="669" y="71"/>
                      <a:pt x="669" y="71"/>
                      <a:pt x="669" y="71"/>
                    </a:cubicBezTo>
                    <a:cubicBezTo>
                      <a:pt x="668" y="78"/>
                      <a:pt x="664" y="83"/>
                      <a:pt x="659" y="87"/>
                    </a:cubicBezTo>
                    <a:cubicBezTo>
                      <a:pt x="654" y="90"/>
                      <a:pt x="648" y="92"/>
                      <a:pt x="641" y="92"/>
                    </a:cubicBezTo>
                    <a:cubicBezTo>
                      <a:pt x="631" y="92"/>
                      <a:pt x="623" y="89"/>
                      <a:pt x="618" y="83"/>
                    </a:cubicBezTo>
                    <a:cubicBezTo>
                      <a:pt x="612" y="77"/>
                      <a:pt x="609" y="69"/>
                      <a:pt x="609" y="58"/>
                    </a:cubicBezTo>
                    <a:cubicBezTo>
                      <a:pt x="609" y="47"/>
                      <a:pt x="612" y="39"/>
                      <a:pt x="618" y="33"/>
                    </a:cubicBezTo>
                    <a:cubicBezTo>
                      <a:pt x="623" y="26"/>
                      <a:pt x="631" y="23"/>
                      <a:pt x="640" y="23"/>
                    </a:cubicBezTo>
                    <a:cubicBezTo>
                      <a:pt x="649" y="23"/>
                      <a:pt x="656" y="26"/>
                      <a:pt x="661" y="32"/>
                    </a:cubicBezTo>
                    <a:cubicBezTo>
                      <a:pt x="667" y="38"/>
                      <a:pt x="670" y="47"/>
                      <a:pt x="670" y="58"/>
                    </a:cubicBezTo>
                    <a:cubicBezTo>
                      <a:pt x="670" y="58"/>
                      <a:pt x="670" y="59"/>
                      <a:pt x="670" y="61"/>
                    </a:cubicBezTo>
                    <a:cubicBezTo>
                      <a:pt x="621" y="61"/>
                      <a:pt x="621" y="61"/>
                      <a:pt x="621" y="61"/>
                    </a:cubicBezTo>
                    <a:cubicBezTo>
                      <a:pt x="621" y="68"/>
                      <a:pt x="623" y="74"/>
                      <a:pt x="627" y="77"/>
                    </a:cubicBezTo>
                    <a:cubicBezTo>
                      <a:pt x="630" y="81"/>
                      <a:pt x="635" y="83"/>
                      <a:pt x="641" y="83"/>
                    </a:cubicBezTo>
                    <a:cubicBezTo>
                      <a:pt x="645" y="83"/>
                      <a:pt x="648" y="82"/>
                      <a:pt x="651" y="80"/>
                    </a:cubicBezTo>
                    <a:cubicBezTo>
                      <a:pt x="654" y="78"/>
                      <a:pt x="656" y="74"/>
                      <a:pt x="658" y="70"/>
                    </a:cubicBezTo>
                    <a:close/>
                    <a:moveTo>
                      <a:pt x="621" y="52"/>
                    </a:moveTo>
                    <a:cubicBezTo>
                      <a:pt x="658" y="52"/>
                      <a:pt x="658" y="52"/>
                      <a:pt x="658" y="52"/>
                    </a:cubicBezTo>
                    <a:cubicBezTo>
                      <a:pt x="658" y="46"/>
                      <a:pt x="656" y="42"/>
                      <a:pt x="654" y="39"/>
                    </a:cubicBezTo>
                    <a:cubicBezTo>
                      <a:pt x="650" y="35"/>
                      <a:pt x="646" y="33"/>
                      <a:pt x="640" y="33"/>
                    </a:cubicBezTo>
                    <a:cubicBezTo>
                      <a:pt x="635" y="33"/>
                      <a:pt x="631" y="34"/>
                      <a:pt x="627" y="38"/>
                    </a:cubicBezTo>
                    <a:cubicBezTo>
                      <a:pt x="624" y="41"/>
                      <a:pt x="622" y="46"/>
                      <a:pt x="621" y="52"/>
                    </a:cubicBezTo>
                    <a:close/>
                    <a:moveTo>
                      <a:pt x="690" y="91"/>
                    </a:moveTo>
                    <a:cubicBezTo>
                      <a:pt x="690" y="25"/>
                      <a:pt x="690" y="25"/>
                      <a:pt x="690" y="25"/>
                    </a:cubicBezTo>
                    <a:cubicBezTo>
                      <a:pt x="701" y="25"/>
                      <a:pt x="701" y="25"/>
                      <a:pt x="701" y="25"/>
                    </a:cubicBezTo>
                    <a:cubicBezTo>
                      <a:pt x="701" y="35"/>
                      <a:pt x="701" y="35"/>
                      <a:pt x="701" y="35"/>
                    </a:cubicBezTo>
                    <a:cubicBezTo>
                      <a:pt x="703" y="30"/>
                      <a:pt x="705" y="27"/>
                      <a:pt x="708" y="26"/>
                    </a:cubicBezTo>
                    <a:cubicBezTo>
                      <a:pt x="710" y="24"/>
                      <a:pt x="712" y="23"/>
                      <a:pt x="715" y="23"/>
                    </a:cubicBezTo>
                    <a:cubicBezTo>
                      <a:pt x="719" y="23"/>
                      <a:pt x="722" y="25"/>
                      <a:pt x="726" y="27"/>
                    </a:cubicBezTo>
                    <a:cubicBezTo>
                      <a:pt x="722" y="37"/>
                      <a:pt x="722" y="37"/>
                      <a:pt x="722" y="37"/>
                    </a:cubicBezTo>
                    <a:cubicBezTo>
                      <a:pt x="720" y="36"/>
                      <a:pt x="717" y="35"/>
                      <a:pt x="714" y="35"/>
                    </a:cubicBezTo>
                    <a:cubicBezTo>
                      <a:pt x="712" y="35"/>
                      <a:pt x="710" y="36"/>
                      <a:pt x="708" y="37"/>
                    </a:cubicBezTo>
                    <a:cubicBezTo>
                      <a:pt x="706" y="39"/>
                      <a:pt x="704" y="41"/>
                      <a:pt x="704" y="43"/>
                    </a:cubicBezTo>
                    <a:cubicBezTo>
                      <a:pt x="702" y="47"/>
                      <a:pt x="702" y="52"/>
                      <a:pt x="702" y="56"/>
                    </a:cubicBezTo>
                    <a:cubicBezTo>
                      <a:pt x="702" y="91"/>
                      <a:pt x="702" y="91"/>
                      <a:pt x="702" y="91"/>
                    </a:cubicBezTo>
                    <a:cubicBezTo>
                      <a:pt x="690" y="91"/>
                      <a:pt x="690" y="91"/>
                      <a:pt x="690" y="91"/>
                    </a:cubicBezTo>
                    <a:close/>
                    <a:moveTo>
                      <a:pt x="740" y="91"/>
                    </a:moveTo>
                    <a:cubicBezTo>
                      <a:pt x="740" y="25"/>
                      <a:pt x="740" y="25"/>
                      <a:pt x="740" y="25"/>
                    </a:cubicBezTo>
                    <a:cubicBezTo>
                      <a:pt x="750" y="25"/>
                      <a:pt x="750" y="25"/>
                      <a:pt x="750" y="25"/>
                    </a:cubicBezTo>
                    <a:cubicBezTo>
                      <a:pt x="750" y="34"/>
                      <a:pt x="750" y="34"/>
                      <a:pt x="750" y="34"/>
                    </a:cubicBezTo>
                    <a:cubicBezTo>
                      <a:pt x="755" y="27"/>
                      <a:pt x="762" y="23"/>
                      <a:pt x="771" y="23"/>
                    </a:cubicBezTo>
                    <a:cubicBezTo>
                      <a:pt x="775" y="23"/>
                      <a:pt x="779" y="24"/>
                      <a:pt x="782" y="26"/>
                    </a:cubicBezTo>
                    <a:cubicBezTo>
                      <a:pt x="785" y="27"/>
                      <a:pt x="788" y="29"/>
                      <a:pt x="789" y="31"/>
                    </a:cubicBezTo>
                    <a:cubicBezTo>
                      <a:pt x="791" y="33"/>
                      <a:pt x="792" y="36"/>
                      <a:pt x="793" y="39"/>
                    </a:cubicBezTo>
                    <a:cubicBezTo>
                      <a:pt x="793" y="42"/>
                      <a:pt x="794" y="45"/>
                      <a:pt x="794" y="50"/>
                    </a:cubicBezTo>
                    <a:cubicBezTo>
                      <a:pt x="794" y="91"/>
                      <a:pt x="794" y="91"/>
                      <a:pt x="794" y="91"/>
                    </a:cubicBezTo>
                    <a:cubicBezTo>
                      <a:pt x="782" y="91"/>
                      <a:pt x="782" y="91"/>
                      <a:pt x="782" y="91"/>
                    </a:cubicBezTo>
                    <a:cubicBezTo>
                      <a:pt x="782" y="51"/>
                      <a:pt x="782" y="51"/>
                      <a:pt x="782" y="51"/>
                    </a:cubicBezTo>
                    <a:cubicBezTo>
                      <a:pt x="782" y="46"/>
                      <a:pt x="782" y="43"/>
                      <a:pt x="781" y="41"/>
                    </a:cubicBezTo>
                    <a:cubicBezTo>
                      <a:pt x="780" y="38"/>
                      <a:pt x="779" y="36"/>
                      <a:pt x="776" y="35"/>
                    </a:cubicBezTo>
                    <a:cubicBezTo>
                      <a:pt x="774" y="34"/>
                      <a:pt x="772" y="33"/>
                      <a:pt x="769" y="33"/>
                    </a:cubicBezTo>
                    <a:cubicBezTo>
                      <a:pt x="764" y="33"/>
                      <a:pt x="760" y="35"/>
                      <a:pt x="756" y="38"/>
                    </a:cubicBezTo>
                    <a:cubicBezTo>
                      <a:pt x="753" y="41"/>
                      <a:pt x="751" y="46"/>
                      <a:pt x="751" y="55"/>
                    </a:cubicBezTo>
                    <a:cubicBezTo>
                      <a:pt x="751" y="91"/>
                      <a:pt x="751" y="91"/>
                      <a:pt x="751" y="91"/>
                    </a:cubicBezTo>
                    <a:cubicBezTo>
                      <a:pt x="740" y="91"/>
                      <a:pt x="740" y="91"/>
                      <a:pt x="740" y="91"/>
                    </a:cubicBezTo>
                    <a:close/>
                    <a:moveTo>
                      <a:pt x="907" y="0"/>
                    </a:moveTo>
                    <a:cubicBezTo>
                      <a:pt x="919" y="0"/>
                      <a:pt x="919" y="0"/>
                      <a:pt x="919" y="0"/>
                    </a:cubicBezTo>
                    <a:cubicBezTo>
                      <a:pt x="919" y="52"/>
                      <a:pt x="919" y="52"/>
                      <a:pt x="919" y="52"/>
                    </a:cubicBezTo>
                    <a:cubicBezTo>
                      <a:pt x="919" y="62"/>
                      <a:pt x="918" y="69"/>
                      <a:pt x="916" y="74"/>
                    </a:cubicBezTo>
                    <a:cubicBezTo>
                      <a:pt x="914" y="80"/>
                      <a:pt x="910" y="84"/>
                      <a:pt x="905" y="87"/>
                    </a:cubicBezTo>
                    <a:cubicBezTo>
                      <a:pt x="899" y="91"/>
                      <a:pt x="892" y="92"/>
                      <a:pt x="884" y="92"/>
                    </a:cubicBezTo>
                    <a:cubicBezTo>
                      <a:pt x="875" y="92"/>
                      <a:pt x="868" y="91"/>
                      <a:pt x="863" y="88"/>
                    </a:cubicBezTo>
                    <a:cubicBezTo>
                      <a:pt x="857" y="85"/>
                      <a:pt x="853" y="81"/>
                      <a:pt x="851" y="75"/>
                    </a:cubicBezTo>
                    <a:cubicBezTo>
                      <a:pt x="849" y="70"/>
                      <a:pt x="848" y="62"/>
                      <a:pt x="848" y="52"/>
                    </a:cubicBezTo>
                    <a:cubicBezTo>
                      <a:pt x="848" y="0"/>
                      <a:pt x="848" y="0"/>
                      <a:pt x="848" y="0"/>
                    </a:cubicBezTo>
                    <a:cubicBezTo>
                      <a:pt x="860" y="0"/>
                      <a:pt x="860" y="0"/>
                      <a:pt x="860" y="0"/>
                    </a:cubicBezTo>
                    <a:cubicBezTo>
                      <a:pt x="860" y="52"/>
                      <a:pt x="860" y="52"/>
                      <a:pt x="860" y="52"/>
                    </a:cubicBezTo>
                    <a:cubicBezTo>
                      <a:pt x="860" y="60"/>
                      <a:pt x="860" y="66"/>
                      <a:pt x="862" y="70"/>
                    </a:cubicBezTo>
                    <a:cubicBezTo>
                      <a:pt x="863" y="74"/>
                      <a:pt x="866" y="76"/>
                      <a:pt x="869" y="78"/>
                    </a:cubicBezTo>
                    <a:cubicBezTo>
                      <a:pt x="873" y="81"/>
                      <a:pt x="877" y="82"/>
                      <a:pt x="883" y="82"/>
                    </a:cubicBezTo>
                    <a:cubicBezTo>
                      <a:pt x="891" y="82"/>
                      <a:pt x="898" y="80"/>
                      <a:pt x="901" y="75"/>
                    </a:cubicBezTo>
                    <a:cubicBezTo>
                      <a:pt x="905" y="71"/>
                      <a:pt x="907" y="64"/>
                      <a:pt x="907" y="52"/>
                    </a:cubicBezTo>
                    <a:cubicBezTo>
                      <a:pt x="907" y="0"/>
                      <a:pt x="907" y="0"/>
                      <a:pt x="907" y="0"/>
                    </a:cubicBezTo>
                    <a:close/>
                    <a:moveTo>
                      <a:pt x="945" y="91"/>
                    </a:moveTo>
                    <a:cubicBezTo>
                      <a:pt x="945" y="25"/>
                      <a:pt x="945" y="25"/>
                      <a:pt x="945" y="25"/>
                    </a:cubicBezTo>
                    <a:cubicBezTo>
                      <a:pt x="955" y="25"/>
                      <a:pt x="955" y="25"/>
                      <a:pt x="955" y="25"/>
                    </a:cubicBezTo>
                    <a:cubicBezTo>
                      <a:pt x="955" y="34"/>
                      <a:pt x="955" y="34"/>
                      <a:pt x="955" y="34"/>
                    </a:cubicBezTo>
                    <a:cubicBezTo>
                      <a:pt x="960" y="27"/>
                      <a:pt x="967" y="23"/>
                      <a:pt x="976" y="23"/>
                    </a:cubicBezTo>
                    <a:cubicBezTo>
                      <a:pt x="980" y="23"/>
                      <a:pt x="983" y="24"/>
                      <a:pt x="987" y="26"/>
                    </a:cubicBezTo>
                    <a:cubicBezTo>
                      <a:pt x="990" y="27"/>
                      <a:pt x="993" y="29"/>
                      <a:pt x="994" y="31"/>
                    </a:cubicBezTo>
                    <a:cubicBezTo>
                      <a:pt x="996" y="33"/>
                      <a:pt x="997" y="36"/>
                      <a:pt x="998" y="39"/>
                    </a:cubicBezTo>
                    <a:cubicBezTo>
                      <a:pt x="998" y="42"/>
                      <a:pt x="998" y="45"/>
                      <a:pt x="998" y="50"/>
                    </a:cubicBezTo>
                    <a:cubicBezTo>
                      <a:pt x="998" y="91"/>
                      <a:pt x="998" y="91"/>
                      <a:pt x="998" y="91"/>
                    </a:cubicBezTo>
                    <a:cubicBezTo>
                      <a:pt x="987" y="91"/>
                      <a:pt x="987" y="91"/>
                      <a:pt x="987" y="91"/>
                    </a:cubicBezTo>
                    <a:cubicBezTo>
                      <a:pt x="987" y="51"/>
                      <a:pt x="987" y="51"/>
                      <a:pt x="987" y="51"/>
                    </a:cubicBezTo>
                    <a:cubicBezTo>
                      <a:pt x="987" y="46"/>
                      <a:pt x="987" y="43"/>
                      <a:pt x="986" y="41"/>
                    </a:cubicBezTo>
                    <a:cubicBezTo>
                      <a:pt x="985" y="38"/>
                      <a:pt x="983" y="36"/>
                      <a:pt x="981" y="35"/>
                    </a:cubicBezTo>
                    <a:cubicBezTo>
                      <a:pt x="979" y="34"/>
                      <a:pt x="976" y="33"/>
                      <a:pt x="973" y="33"/>
                    </a:cubicBezTo>
                    <a:cubicBezTo>
                      <a:pt x="969" y="33"/>
                      <a:pt x="965" y="35"/>
                      <a:pt x="961" y="38"/>
                    </a:cubicBezTo>
                    <a:cubicBezTo>
                      <a:pt x="958" y="41"/>
                      <a:pt x="956" y="46"/>
                      <a:pt x="956" y="55"/>
                    </a:cubicBezTo>
                    <a:cubicBezTo>
                      <a:pt x="956" y="91"/>
                      <a:pt x="956" y="91"/>
                      <a:pt x="956" y="91"/>
                    </a:cubicBezTo>
                    <a:cubicBezTo>
                      <a:pt x="945" y="91"/>
                      <a:pt x="945" y="91"/>
                      <a:pt x="945" y="91"/>
                    </a:cubicBezTo>
                    <a:close/>
                    <a:moveTo>
                      <a:pt x="1023" y="13"/>
                    </a:moveTo>
                    <a:cubicBezTo>
                      <a:pt x="1023" y="0"/>
                      <a:pt x="1023" y="0"/>
                      <a:pt x="1023" y="0"/>
                    </a:cubicBezTo>
                    <a:cubicBezTo>
                      <a:pt x="1034" y="0"/>
                      <a:pt x="1034" y="0"/>
                      <a:pt x="1034" y="0"/>
                    </a:cubicBezTo>
                    <a:cubicBezTo>
                      <a:pt x="1034" y="13"/>
                      <a:pt x="1034" y="13"/>
                      <a:pt x="1034" y="13"/>
                    </a:cubicBezTo>
                    <a:cubicBezTo>
                      <a:pt x="1023" y="13"/>
                      <a:pt x="1023" y="13"/>
                      <a:pt x="1023" y="13"/>
                    </a:cubicBezTo>
                    <a:close/>
                    <a:moveTo>
                      <a:pt x="1023" y="91"/>
                    </a:moveTo>
                    <a:cubicBezTo>
                      <a:pt x="1023" y="25"/>
                      <a:pt x="1023" y="25"/>
                      <a:pt x="1023" y="25"/>
                    </a:cubicBezTo>
                    <a:cubicBezTo>
                      <a:pt x="1034" y="25"/>
                      <a:pt x="1034" y="25"/>
                      <a:pt x="1034" y="25"/>
                    </a:cubicBezTo>
                    <a:cubicBezTo>
                      <a:pt x="1034" y="91"/>
                      <a:pt x="1034" y="91"/>
                      <a:pt x="1034" y="91"/>
                    </a:cubicBezTo>
                    <a:cubicBezTo>
                      <a:pt x="1023" y="91"/>
                      <a:pt x="1023" y="91"/>
                      <a:pt x="1023" y="91"/>
                    </a:cubicBezTo>
                    <a:close/>
                    <a:moveTo>
                      <a:pt x="1076" y="91"/>
                    </a:moveTo>
                    <a:cubicBezTo>
                      <a:pt x="1051" y="25"/>
                      <a:pt x="1051" y="25"/>
                      <a:pt x="1051" y="25"/>
                    </a:cubicBezTo>
                    <a:cubicBezTo>
                      <a:pt x="1063" y="25"/>
                      <a:pt x="1063" y="25"/>
                      <a:pt x="1063" y="25"/>
                    </a:cubicBezTo>
                    <a:cubicBezTo>
                      <a:pt x="1077" y="64"/>
                      <a:pt x="1077" y="64"/>
                      <a:pt x="1077" y="64"/>
                    </a:cubicBezTo>
                    <a:cubicBezTo>
                      <a:pt x="1079" y="69"/>
                      <a:pt x="1080" y="73"/>
                      <a:pt x="1081" y="78"/>
                    </a:cubicBezTo>
                    <a:cubicBezTo>
                      <a:pt x="1082" y="74"/>
                      <a:pt x="1084" y="70"/>
                      <a:pt x="1085" y="65"/>
                    </a:cubicBezTo>
                    <a:cubicBezTo>
                      <a:pt x="1100" y="25"/>
                      <a:pt x="1100" y="25"/>
                      <a:pt x="1100" y="25"/>
                    </a:cubicBezTo>
                    <a:cubicBezTo>
                      <a:pt x="1112" y="25"/>
                      <a:pt x="1112" y="25"/>
                      <a:pt x="1112" y="25"/>
                    </a:cubicBezTo>
                    <a:cubicBezTo>
                      <a:pt x="1087" y="91"/>
                      <a:pt x="1087" y="91"/>
                      <a:pt x="1087" y="91"/>
                    </a:cubicBezTo>
                    <a:cubicBezTo>
                      <a:pt x="1076" y="91"/>
                      <a:pt x="1076" y="91"/>
                      <a:pt x="1076" y="91"/>
                    </a:cubicBezTo>
                    <a:close/>
                    <a:moveTo>
                      <a:pt x="1174" y="70"/>
                    </a:moveTo>
                    <a:cubicBezTo>
                      <a:pt x="1185" y="71"/>
                      <a:pt x="1185" y="71"/>
                      <a:pt x="1185" y="71"/>
                    </a:cubicBezTo>
                    <a:cubicBezTo>
                      <a:pt x="1183" y="78"/>
                      <a:pt x="1180" y="83"/>
                      <a:pt x="1175" y="87"/>
                    </a:cubicBezTo>
                    <a:cubicBezTo>
                      <a:pt x="1170" y="90"/>
                      <a:pt x="1164" y="92"/>
                      <a:pt x="1156" y="92"/>
                    </a:cubicBezTo>
                    <a:cubicBezTo>
                      <a:pt x="1146" y="92"/>
                      <a:pt x="1139" y="89"/>
                      <a:pt x="1133" y="83"/>
                    </a:cubicBezTo>
                    <a:cubicBezTo>
                      <a:pt x="1128" y="77"/>
                      <a:pt x="1125" y="69"/>
                      <a:pt x="1125" y="58"/>
                    </a:cubicBezTo>
                    <a:cubicBezTo>
                      <a:pt x="1125" y="47"/>
                      <a:pt x="1128" y="39"/>
                      <a:pt x="1133" y="33"/>
                    </a:cubicBezTo>
                    <a:cubicBezTo>
                      <a:pt x="1139" y="26"/>
                      <a:pt x="1146" y="23"/>
                      <a:pt x="1156" y="23"/>
                    </a:cubicBezTo>
                    <a:cubicBezTo>
                      <a:pt x="1164" y="23"/>
                      <a:pt x="1172" y="26"/>
                      <a:pt x="1177" y="32"/>
                    </a:cubicBezTo>
                    <a:cubicBezTo>
                      <a:pt x="1183" y="38"/>
                      <a:pt x="1185" y="47"/>
                      <a:pt x="1185" y="58"/>
                    </a:cubicBezTo>
                    <a:cubicBezTo>
                      <a:pt x="1185" y="58"/>
                      <a:pt x="1185" y="59"/>
                      <a:pt x="1185" y="61"/>
                    </a:cubicBezTo>
                    <a:cubicBezTo>
                      <a:pt x="1136" y="61"/>
                      <a:pt x="1136" y="61"/>
                      <a:pt x="1136" y="61"/>
                    </a:cubicBezTo>
                    <a:cubicBezTo>
                      <a:pt x="1137" y="68"/>
                      <a:pt x="1139" y="74"/>
                      <a:pt x="1142" y="77"/>
                    </a:cubicBezTo>
                    <a:cubicBezTo>
                      <a:pt x="1146" y="81"/>
                      <a:pt x="1151" y="83"/>
                      <a:pt x="1156" y="83"/>
                    </a:cubicBezTo>
                    <a:cubicBezTo>
                      <a:pt x="1160" y="83"/>
                      <a:pt x="1164" y="82"/>
                      <a:pt x="1167" y="80"/>
                    </a:cubicBezTo>
                    <a:cubicBezTo>
                      <a:pt x="1170" y="78"/>
                      <a:pt x="1172" y="74"/>
                      <a:pt x="1174" y="70"/>
                    </a:cubicBezTo>
                    <a:close/>
                    <a:moveTo>
                      <a:pt x="1137" y="52"/>
                    </a:move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73" y="46"/>
                      <a:pt x="1172" y="42"/>
                      <a:pt x="1169" y="39"/>
                    </a:cubicBezTo>
                    <a:cubicBezTo>
                      <a:pt x="1166" y="35"/>
                      <a:pt x="1161" y="33"/>
                      <a:pt x="1156" y="33"/>
                    </a:cubicBezTo>
                    <a:cubicBezTo>
                      <a:pt x="1151" y="33"/>
                      <a:pt x="1146" y="34"/>
                      <a:pt x="1143" y="38"/>
                    </a:cubicBezTo>
                    <a:cubicBezTo>
                      <a:pt x="1139" y="41"/>
                      <a:pt x="1137" y="46"/>
                      <a:pt x="1137" y="52"/>
                    </a:cubicBezTo>
                    <a:close/>
                    <a:moveTo>
                      <a:pt x="1206" y="91"/>
                    </a:moveTo>
                    <a:cubicBezTo>
                      <a:pt x="1206" y="25"/>
                      <a:pt x="1206" y="25"/>
                      <a:pt x="1206" y="25"/>
                    </a:cubicBezTo>
                    <a:cubicBezTo>
                      <a:pt x="1216" y="25"/>
                      <a:pt x="1216" y="25"/>
                      <a:pt x="1216" y="25"/>
                    </a:cubicBezTo>
                    <a:cubicBezTo>
                      <a:pt x="1216" y="35"/>
                      <a:pt x="1216" y="35"/>
                      <a:pt x="1216" y="35"/>
                    </a:cubicBezTo>
                    <a:cubicBezTo>
                      <a:pt x="1219" y="30"/>
                      <a:pt x="1221" y="27"/>
                      <a:pt x="1223" y="26"/>
                    </a:cubicBezTo>
                    <a:cubicBezTo>
                      <a:pt x="1225" y="24"/>
                      <a:pt x="1228" y="23"/>
                      <a:pt x="1230" y="23"/>
                    </a:cubicBezTo>
                    <a:cubicBezTo>
                      <a:pt x="1234" y="23"/>
                      <a:pt x="1238" y="25"/>
                      <a:pt x="1242" y="27"/>
                    </a:cubicBezTo>
                    <a:cubicBezTo>
                      <a:pt x="1238" y="37"/>
                      <a:pt x="1238" y="37"/>
                      <a:pt x="1238" y="37"/>
                    </a:cubicBezTo>
                    <a:cubicBezTo>
                      <a:pt x="1235" y="36"/>
                      <a:pt x="1233" y="35"/>
                      <a:pt x="1230" y="35"/>
                    </a:cubicBezTo>
                    <a:cubicBezTo>
                      <a:pt x="1227" y="35"/>
                      <a:pt x="1225" y="36"/>
                      <a:pt x="1223" y="37"/>
                    </a:cubicBezTo>
                    <a:cubicBezTo>
                      <a:pt x="1221" y="39"/>
                      <a:pt x="1220" y="41"/>
                      <a:pt x="1219" y="43"/>
                    </a:cubicBezTo>
                    <a:cubicBezTo>
                      <a:pt x="1218" y="47"/>
                      <a:pt x="1217" y="52"/>
                      <a:pt x="1217" y="56"/>
                    </a:cubicBezTo>
                    <a:cubicBezTo>
                      <a:pt x="1217" y="91"/>
                      <a:pt x="1217" y="91"/>
                      <a:pt x="1217" y="91"/>
                    </a:cubicBezTo>
                    <a:cubicBezTo>
                      <a:pt x="1206" y="91"/>
                      <a:pt x="1206" y="91"/>
                      <a:pt x="1206" y="91"/>
                    </a:cubicBezTo>
                    <a:close/>
                    <a:moveTo>
                      <a:pt x="1251" y="71"/>
                    </a:moveTo>
                    <a:cubicBezTo>
                      <a:pt x="1262" y="69"/>
                      <a:pt x="1262" y="69"/>
                      <a:pt x="1262" y="69"/>
                    </a:cubicBezTo>
                    <a:cubicBezTo>
                      <a:pt x="1263" y="74"/>
                      <a:pt x="1265" y="77"/>
                      <a:pt x="1267" y="80"/>
                    </a:cubicBezTo>
                    <a:cubicBezTo>
                      <a:pt x="1270" y="82"/>
                      <a:pt x="1274" y="83"/>
                      <a:pt x="1279" y="83"/>
                    </a:cubicBezTo>
                    <a:cubicBezTo>
                      <a:pt x="1284" y="83"/>
                      <a:pt x="1288" y="82"/>
                      <a:pt x="1291" y="80"/>
                    </a:cubicBezTo>
                    <a:cubicBezTo>
                      <a:pt x="1293" y="78"/>
                      <a:pt x="1294" y="75"/>
                      <a:pt x="1294" y="73"/>
                    </a:cubicBezTo>
                    <a:cubicBezTo>
                      <a:pt x="1294" y="70"/>
                      <a:pt x="1293" y="68"/>
                      <a:pt x="1291" y="67"/>
                    </a:cubicBezTo>
                    <a:cubicBezTo>
                      <a:pt x="1290" y="66"/>
                      <a:pt x="1286" y="64"/>
                      <a:pt x="1280" y="63"/>
                    </a:cubicBezTo>
                    <a:cubicBezTo>
                      <a:pt x="1271" y="61"/>
                      <a:pt x="1266" y="59"/>
                      <a:pt x="1263" y="58"/>
                    </a:cubicBezTo>
                    <a:cubicBezTo>
                      <a:pt x="1259" y="56"/>
                      <a:pt x="1257" y="54"/>
                      <a:pt x="1255" y="51"/>
                    </a:cubicBezTo>
                    <a:cubicBezTo>
                      <a:pt x="1254" y="49"/>
                      <a:pt x="1253" y="46"/>
                      <a:pt x="1253" y="42"/>
                    </a:cubicBezTo>
                    <a:cubicBezTo>
                      <a:pt x="1253" y="39"/>
                      <a:pt x="1254" y="37"/>
                      <a:pt x="1255" y="34"/>
                    </a:cubicBezTo>
                    <a:cubicBezTo>
                      <a:pt x="1256" y="32"/>
                      <a:pt x="1258" y="30"/>
                      <a:pt x="1260" y="28"/>
                    </a:cubicBezTo>
                    <a:cubicBezTo>
                      <a:pt x="1262" y="27"/>
                      <a:pt x="1265" y="26"/>
                      <a:pt x="1268" y="25"/>
                    </a:cubicBezTo>
                    <a:cubicBezTo>
                      <a:pt x="1271" y="24"/>
                      <a:pt x="1274" y="23"/>
                      <a:pt x="1277" y="23"/>
                    </a:cubicBezTo>
                    <a:cubicBezTo>
                      <a:pt x="1282" y="23"/>
                      <a:pt x="1287" y="24"/>
                      <a:pt x="1291" y="26"/>
                    </a:cubicBezTo>
                    <a:cubicBezTo>
                      <a:pt x="1295" y="27"/>
                      <a:pt x="1298" y="29"/>
                      <a:pt x="1300" y="32"/>
                    </a:cubicBezTo>
                    <a:cubicBezTo>
                      <a:pt x="1301" y="34"/>
                      <a:pt x="1303" y="38"/>
                      <a:pt x="1303" y="42"/>
                    </a:cubicBezTo>
                    <a:cubicBezTo>
                      <a:pt x="1292" y="43"/>
                      <a:pt x="1292" y="43"/>
                      <a:pt x="1292" y="43"/>
                    </a:cubicBezTo>
                    <a:cubicBezTo>
                      <a:pt x="1292" y="40"/>
                      <a:pt x="1291" y="37"/>
                      <a:pt x="1288" y="35"/>
                    </a:cubicBezTo>
                    <a:cubicBezTo>
                      <a:pt x="1286" y="34"/>
                      <a:pt x="1282" y="33"/>
                      <a:pt x="1278" y="33"/>
                    </a:cubicBezTo>
                    <a:cubicBezTo>
                      <a:pt x="1273" y="33"/>
                      <a:pt x="1269" y="33"/>
                      <a:pt x="1267" y="35"/>
                    </a:cubicBezTo>
                    <a:cubicBezTo>
                      <a:pt x="1265" y="37"/>
                      <a:pt x="1264" y="39"/>
                      <a:pt x="1264" y="41"/>
                    </a:cubicBezTo>
                    <a:cubicBezTo>
                      <a:pt x="1264" y="43"/>
                      <a:pt x="1264" y="44"/>
                      <a:pt x="1265" y="45"/>
                    </a:cubicBezTo>
                    <a:cubicBezTo>
                      <a:pt x="1266" y="46"/>
                      <a:pt x="1267" y="47"/>
                      <a:pt x="1269" y="48"/>
                    </a:cubicBezTo>
                    <a:cubicBezTo>
                      <a:pt x="1271" y="48"/>
                      <a:pt x="1274" y="49"/>
                      <a:pt x="1279" y="51"/>
                    </a:cubicBezTo>
                    <a:cubicBezTo>
                      <a:pt x="1287" y="53"/>
                      <a:pt x="1293" y="55"/>
                      <a:pt x="1296" y="56"/>
                    </a:cubicBezTo>
                    <a:cubicBezTo>
                      <a:pt x="1299" y="57"/>
                      <a:pt x="1301" y="59"/>
                      <a:pt x="1303" y="62"/>
                    </a:cubicBezTo>
                    <a:cubicBezTo>
                      <a:pt x="1305" y="64"/>
                      <a:pt x="1306" y="68"/>
                      <a:pt x="1306" y="71"/>
                    </a:cubicBezTo>
                    <a:cubicBezTo>
                      <a:pt x="1306" y="75"/>
                      <a:pt x="1305" y="79"/>
                      <a:pt x="1303" y="82"/>
                    </a:cubicBezTo>
                    <a:cubicBezTo>
                      <a:pt x="1300" y="85"/>
                      <a:pt x="1297" y="88"/>
                      <a:pt x="1293" y="90"/>
                    </a:cubicBezTo>
                    <a:cubicBezTo>
                      <a:pt x="1289" y="91"/>
                      <a:pt x="1284" y="92"/>
                      <a:pt x="1279" y="92"/>
                    </a:cubicBezTo>
                    <a:cubicBezTo>
                      <a:pt x="1271" y="92"/>
                      <a:pt x="1264" y="91"/>
                      <a:pt x="1260" y="87"/>
                    </a:cubicBezTo>
                    <a:cubicBezTo>
                      <a:pt x="1255" y="83"/>
                      <a:pt x="1252" y="78"/>
                      <a:pt x="1251" y="71"/>
                    </a:cubicBezTo>
                    <a:close/>
                    <a:moveTo>
                      <a:pt x="1326" y="13"/>
                    </a:moveTo>
                    <a:cubicBezTo>
                      <a:pt x="1326" y="0"/>
                      <a:pt x="1326" y="0"/>
                      <a:pt x="1326" y="0"/>
                    </a:cubicBezTo>
                    <a:cubicBezTo>
                      <a:pt x="1337" y="0"/>
                      <a:pt x="1337" y="0"/>
                      <a:pt x="1337" y="0"/>
                    </a:cubicBezTo>
                    <a:cubicBezTo>
                      <a:pt x="1337" y="13"/>
                      <a:pt x="1337" y="13"/>
                      <a:pt x="1337" y="13"/>
                    </a:cubicBezTo>
                    <a:cubicBezTo>
                      <a:pt x="1326" y="13"/>
                      <a:pt x="1326" y="13"/>
                      <a:pt x="1326" y="13"/>
                    </a:cubicBezTo>
                    <a:close/>
                    <a:moveTo>
                      <a:pt x="1326" y="91"/>
                    </a:moveTo>
                    <a:cubicBezTo>
                      <a:pt x="1326" y="25"/>
                      <a:pt x="1326" y="25"/>
                      <a:pt x="1326" y="25"/>
                    </a:cubicBezTo>
                    <a:cubicBezTo>
                      <a:pt x="1337" y="25"/>
                      <a:pt x="1337" y="25"/>
                      <a:pt x="1337" y="25"/>
                    </a:cubicBezTo>
                    <a:cubicBezTo>
                      <a:pt x="1337" y="91"/>
                      <a:pt x="1337" y="91"/>
                      <a:pt x="1337" y="91"/>
                    </a:cubicBezTo>
                    <a:cubicBezTo>
                      <a:pt x="1326" y="91"/>
                      <a:pt x="1326" y="91"/>
                      <a:pt x="1326" y="91"/>
                    </a:cubicBezTo>
                    <a:close/>
                    <a:moveTo>
                      <a:pt x="1386" y="81"/>
                    </a:moveTo>
                    <a:cubicBezTo>
                      <a:pt x="1387" y="91"/>
                      <a:pt x="1387" y="91"/>
                      <a:pt x="1387" y="91"/>
                    </a:cubicBezTo>
                    <a:cubicBezTo>
                      <a:pt x="1384" y="91"/>
                      <a:pt x="1382" y="92"/>
                      <a:pt x="1379" y="92"/>
                    </a:cubicBezTo>
                    <a:cubicBezTo>
                      <a:pt x="1375" y="92"/>
                      <a:pt x="1372" y="91"/>
                      <a:pt x="1370" y="90"/>
                    </a:cubicBezTo>
                    <a:cubicBezTo>
                      <a:pt x="1367" y="88"/>
                      <a:pt x="1366" y="87"/>
                      <a:pt x="1365" y="85"/>
                    </a:cubicBezTo>
                    <a:cubicBezTo>
                      <a:pt x="1364" y="83"/>
                      <a:pt x="1364" y="78"/>
                      <a:pt x="1364" y="72"/>
                    </a:cubicBezTo>
                    <a:cubicBezTo>
                      <a:pt x="1364" y="34"/>
                      <a:pt x="1364" y="34"/>
                      <a:pt x="1364" y="34"/>
                    </a:cubicBezTo>
                    <a:cubicBezTo>
                      <a:pt x="1355" y="34"/>
                      <a:pt x="1355" y="34"/>
                      <a:pt x="1355" y="34"/>
                    </a:cubicBezTo>
                    <a:cubicBezTo>
                      <a:pt x="1355" y="25"/>
                      <a:pt x="1355" y="25"/>
                      <a:pt x="1355" y="25"/>
                    </a:cubicBezTo>
                    <a:cubicBezTo>
                      <a:pt x="1364" y="25"/>
                      <a:pt x="1364" y="25"/>
                      <a:pt x="1364" y="25"/>
                    </a:cubicBezTo>
                    <a:cubicBezTo>
                      <a:pt x="1364" y="9"/>
                      <a:pt x="1364" y="9"/>
                      <a:pt x="1364" y="9"/>
                    </a:cubicBezTo>
                    <a:cubicBezTo>
                      <a:pt x="1375" y="2"/>
                      <a:pt x="1375" y="2"/>
                      <a:pt x="1375" y="2"/>
                    </a:cubicBezTo>
                    <a:cubicBezTo>
                      <a:pt x="1375" y="25"/>
                      <a:pt x="1375" y="25"/>
                      <a:pt x="1375" y="25"/>
                    </a:cubicBezTo>
                    <a:cubicBezTo>
                      <a:pt x="1386" y="25"/>
                      <a:pt x="1386" y="25"/>
                      <a:pt x="1386" y="25"/>
                    </a:cubicBezTo>
                    <a:cubicBezTo>
                      <a:pt x="1386" y="34"/>
                      <a:pt x="1386" y="34"/>
                      <a:pt x="1386" y="34"/>
                    </a:cubicBezTo>
                    <a:cubicBezTo>
                      <a:pt x="1375" y="34"/>
                      <a:pt x="1375" y="34"/>
                      <a:pt x="1375" y="34"/>
                    </a:cubicBezTo>
                    <a:cubicBezTo>
                      <a:pt x="1375" y="72"/>
                      <a:pt x="1375" y="72"/>
                      <a:pt x="1375" y="72"/>
                    </a:cubicBezTo>
                    <a:cubicBezTo>
                      <a:pt x="1375" y="75"/>
                      <a:pt x="1375" y="77"/>
                      <a:pt x="1375" y="78"/>
                    </a:cubicBezTo>
                    <a:cubicBezTo>
                      <a:pt x="1376" y="79"/>
                      <a:pt x="1376" y="80"/>
                      <a:pt x="1377" y="80"/>
                    </a:cubicBezTo>
                    <a:cubicBezTo>
                      <a:pt x="1378" y="81"/>
                      <a:pt x="1379" y="81"/>
                      <a:pt x="1381" y="81"/>
                    </a:cubicBezTo>
                    <a:cubicBezTo>
                      <a:pt x="1382" y="81"/>
                      <a:pt x="1384" y="81"/>
                      <a:pt x="1386" y="81"/>
                    </a:cubicBezTo>
                    <a:close/>
                    <a:moveTo>
                      <a:pt x="1403" y="116"/>
                    </a:moveTo>
                    <a:cubicBezTo>
                      <a:pt x="1402" y="106"/>
                      <a:pt x="1402" y="106"/>
                      <a:pt x="1402" y="106"/>
                    </a:cubicBezTo>
                    <a:cubicBezTo>
                      <a:pt x="1405" y="106"/>
                      <a:pt x="1407" y="107"/>
                      <a:pt x="1409" y="107"/>
                    </a:cubicBezTo>
                    <a:cubicBezTo>
                      <a:pt x="1411" y="107"/>
                      <a:pt x="1413" y="106"/>
                      <a:pt x="1414" y="105"/>
                    </a:cubicBezTo>
                    <a:cubicBezTo>
                      <a:pt x="1416" y="105"/>
                      <a:pt x="1417" y="103"/>
                      <a:pt x="1418" y="102"/>
                    </a:cubicBezTo>
                    <a:cubicBezTo>
                      <a:pt x="1419" y="101"/>
                      <a:pt x="1420" y="98"/>
                      <a:pt x="1422" y="94"/>
                    </a:cubicBezTo>
                    <a:cubicBezTo>
                      <a:pt x="1422" y="93"/>
                      <a:pt x="1422" y="92"/>
                      <a:pt x="1423" y="91"/>
                    </a:cubicBezTo>
                    <a:cubicBezTo>
                      <a:pt x="1398" y="25"/>
                      <a:pt x="1398" y="25"/>
                      <a:pt x="1398" y="25"/>
                    </a:cubicBezTo>
                    <a:cubicBezTo>
                      <a:pt x="1410" y="25"/>
                      <a:pt x="1410" y="25"/>
                      <a:pt x="1410" y="25"/>
                    </a:cubicBezTo>
                    <a:cubicBezTo>
                      <a:pt x="1423" y="63"/>
                      <a:pt x="1423" y="63"/>
                      <a:pt x="1423" y="63"/>
                    </a:cubicBezTo>
                    <a:cubicBezTo>
                      <a:pt x="1425" y="68"/>
                      <a:pt x="1427" y="73"/>
                      <a:pt x="1428" y="78"/>
                    </a:cubicBezTo>
                    <a:cubicBezTo>
                      <a:pt x="1429" y="73"/>
                      <a:pt x="1431" y="68"/>
                      <a:pt x="1433" y="63"/>
                    </a:cubicBezTo>
                    <a:cubicBezTo>
                      <a:pt x="1447" y="25"/>
                      <a:pt x="1447" y="25"/>
                      <a:pt x="1447" y="25"/>
                    </a:cubicBezTo>
                    <a:cubicBezTo>
                      <a:pt x="1458" y="25"/>
                      <a:pt x="1458" y="25"/>
                      <a:pt x="1458" y="25"/>
                    </a:cubicBezTo>
                    <a:cubicBezTo>
                      <a:pt x="1433" y="92"/>
                      <a:pt x="1433" y="92"/>
                      <a:pt x="1433" y="92"/>
                    </a:cubicBezTo>
                    <a:cubicBezTo>
                      <a:pt x="1430" y="99"/>
                      <a:pt x="1428" y="104"/>
                      <a:pt x="1427" y="107"/>
                    </a:cubicBezTo>
                    <a:cubicBezTo>
                      <a:pt x="1425" y="111"/>
                      <a:pt x="1422" y="113"/>
                      <a:pt x="1420" y="115"/>
                    </a:cubicBezTo>
                    <a:cubicBezTo>
                      <a:pt x="1417" y="117"/>
                      <a:pt x="1414" y="118"/>
                      <a:pt x="1411" y="118"/>
                    </a:cubicBezTo>
                    <a:cubicBezTo>
                      <a:pt x="1408" y="118"/>
                      <a:pt x="1406" y="117"/>
                      <a:pt x="1403" y="11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等线" panose="020F0502020204030204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508266FD-6A25-468D-AD66-67D24EFBAEF5}"/>
              </a:ext>
            </a:extLst>
          </p:cNvPr>
          <p:cNvCxnSpPr>
            <a:cxnSpLocks/>
          </p:cNvCxnSpPr>
          <p:nvPr/>
        </p:nvCxnSpPr>
        <p:spPr>
          <a:xfrm>
            <a:off x="554922" y="6227714"/>
            <a:ext cx="10963978" cy="21659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>
            <a:extLst>
              <a:ext uri="{FF2B5EF4-FFF2-40B4-BE49-F238E27FC236}">
                <a16:creationId xmlns:a16="http://schemas.microsoft.com/office/drawing/2014/main" id="{37E42716-750D-4787-98A9-07F9601C82B9}"/>
              </a:ext>
            </a:extLst>
          </p:cNvPr>
          <p:cNvSpPr txBox="1"/>
          <p:nvPr/>
        </p:nvSpPr>
        <p:spPr>
          <a:xfrm>
            <a:off x="11148710" y="6276413"/>
            <a:ext cx="4463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i="1" dirty="0">
                <a:solidFill>
                  <a:schemeClr val="accent1"/>
                </a:solidFill>
                <a:latin typeface="思源宋体 CN Light" panose="02020300000000000000" pitchFamily="18" charset="-122"/>
                <a:ea typeface="思源宋体 CN Light" panose="02020300000000000000" pitchFamily="18" charset="-122"/>
              </a:rPr>
              <a:t>28</a:t>
            </a:r>
            <a:endParaRPr lang="zh-CN" altLang="en-US" sz="1600" i="1" dirty="0">
              <a:solidFill>
                <a:schemeClr val="accent1"/>
              </a:solidFill>
              <a:latin typeface="思源宋体 CN Light" panose="02020300000000000000" pitchFamily="18" charset="-122"/>
              <a:ea typeface="思源宋体 CN Light" panose="020203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6558005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CCE23089-D991-413B-A3A2-E62B4468615E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柒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20354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7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Seven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F3AAAAF-0AFA-40D9-96A9-C879A9FF69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29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6260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CCE23089-D991-413B-A3A2-E62B4468615E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壹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83768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1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One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F3AAAAF-0AFA-40D9-96A9-C879A9FF69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901901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CCE23089-D991-413B-A3A2-E62B4468615E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捌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97368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8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Eight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F3AAAAF-0AFA-40D9-96A9-C879A9FF69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30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76885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CCE23089-D991-413B-A3A2-E62B4468615E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玖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91167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9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Nine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F3AAAAF-0AFA-40D9-96A9-C879A9FF69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31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970496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íśļîde">
            <a:extLst>
              <a:ext uri="{FF2B5EF4-FFF2-40B4-BE49-F238E27FC236}">
                <a16:creationId xmlns:a16="http://schemas.microsoft.com/office/drawing/2014/main" id="{AB259421-0D84-4A44-8521-50D2036A79A0}"/>
              </a:ext>
            </a:extLst>
          </p:cNvPr>
          <p:cNvSpPr/>
          <p:nvPr/>
        </p:nvSpPr>
        <p:spPr bwMode="auto">
          <a:xfrm>
            <a:off x="2659635" y="0"/>
            <a:ext cx="6880216" cy="6884924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rgbClr val="2A458C">
              <a:alpha val="9000"/>
            </a:srgb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1FDAE509-0C37-4E40-92F7-F5827174F6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1384" y="584804"/>
            <a:ext cx="796516" cy="775782"/>
          </a:xfrm>
          <a:prstGeom prst="rect">
            <a:avLst/>
          </a:prstGeom>
        </p:spPr>
      </p:pic>
      <p:sp>
        <p:nvSpPr>
          <p:cNvPr id="25" name="íśļîde">
            <a:extLst>
              <a:ext uri="{FF2B5EF4-FFF2-40B4-BE49-F238E27FC236}">
                <a16:creationId xmlns:a16="http://schemas.microsoft.com/office/drawing/2014/main" id="{71327AE5-CF61-4145-99F9-F1A5EA7300CB}"/>
              </a:ext>
            </a:extLst>
          </p:cNvPr>
          <p:cNvSpPr/>
          <p:nvPr/>
        </p:nvSpPr>
        <p:spPr bwMode="auto">
          <a:xfrm>
            <a:off x="6218195" y="581879"/>
            <a:ext cx="781098" cy="781632"/>
          </a:xfrm>
          <a:custGeom>
            <a:avLst/>
            <a:gdLst>
              <a:gd name="T0" fmla="*/ 91 w 703"/>
              <a:gd name="T1" fmla="*/ 244 h 702"/>
              <a:gd name="T2" fmla="*/ 73 w 703"/>
              <a:gd name="T3" fmla="*/ 303 h 702"/>
              <a:gd name="T4" fmla="*/ 57 w 703"/>
              <a:gd name="T5" fmla="*/ 303 h 702"/>
              <a:gd name="T6" fmla="*/ 52 w 703"/>
              <a:gd name="T7" fmla="*/ 338 h 702"/>
              <a:gd name="T8" fmla="*/ 56 w 703"/>
              <a:gd name="T9" fmla="*/ 325 h 702"/>
              <a:gd name="T10" fmla="*/ 72 w 703"/>
              <a:gd name="T11" fmla="*/ 383 h 702"/>
              <a:gd name="T12" fmla="*/ 43 w 703"/>
              <a:gd name="T13" fmla="*/ 420 h 702"/>
              <a:gd name="T14" fmla="*/ 65 w 703"/>
              <a:gd name="T15" fmla="*/ 439 h 702"/>
              <a:gd name="T16" fmla="*/ 60 w 703"/>
              <a:gd name="T17" fmla="*/ 474 h 702"/>
              <a:gd name="T18" fmla="*/ 103 w 703"/>
              <a:gd name="T19" fmla="*/ 529 h 702"/>
              <a:gd name="T20" fmla="*/ 117 w 703"/>
              <a:gd name="T21" fmla="*/ 504 h 702"/>
              <a:gd name="T22" fmla="*/ 89 w 703"/>
              <a:gd name="T23" fmla="*/ 517 h 702"/>
              <a:gd name="T24" fmla="*/ 128 w 703"/>
              <a:gd name="T25" fmla="*/ 573 h 702"/>
              <a:gd name="T26" fmla="*/ 158 w 703"/>
              <a:gd name="T27" fmla="*/ 600 h 702"/>
              <a:gd name="T28" fmla="*/ 178 w 703"/>
              <a:gd name="T29" fmla="*/ 600 h 702"/>
              <a:gd name="T30" fmla="*/ 188 w 703"/>
              <a:gd name="T31" fmla="*/ 584 h 702"/>
              <a:gd name="T32" fmla="*/ 193 w 703"/>
              <a:gd name="T33" fmla="*/ 624 h 702"/>
              <a:gd name="T34" fmla="*/ 327 w 703"/>
              <a:gd name="T35" fmla="*/ 661 h 702"/>
              <a:gd name="T36" fmla="*/ 339 w 703"/>
              <a:gd name="T37" fmla="*/ 634 h 702"/>
              <a:gd name="T38" fmla="*/ 327 w 703"/>
              <a:gd name="T39" fmla="*/ 648 h 702"/>
              <a:gd name="T40" fmla="*/ 370 w 703"/>
              <a:gd name="T41" fmla="*/ 635 h 702"/>
              <a:gd name="T42" fmla="*/ 383 w 703"/>
              <a:gd name="T43" fmla="*/ 661 h 702"/>
              <a:gd name="T44" fmla="*/ 414 w 703"/>
              <a:gd name="T45" fmla="*/ 634 h 702"/>
              <a:gd name="T46" fmla="*/ 420 w 703"/>
              <a:gd name="T47" fmla="*/ 643 h 702"/>
              <a:gd name="T48" fmla="*/ 485 w 703"/>
              <a:gd name="T49" fmla="*/ 631 h 702"/>
              <a:gd name="T50" fmla="*/ 517 w 703"/>
              <a:gd name="T51" fmla="*/ 578 h 702"/>
              <a:gd name="T52" fmla="*/ 579 w 703"/>
              <a:gd name="T53" fmla="*/ 569 h 702"/>
              <a:gd name="T54" fmla="*/ 610 w 703"/>
              <a:gd name="T55" fmla="*/ 459 h 702"/>
              <a:gd name="T56" fmla="*/ 623 w 703"/>
              <a:gd name="T57" fmla="*/ 422 h 702"/>
              <a:gd name="T58" fmla="*/ 641 w 703"/>
              <a:gd name="T59" fmla="*/ 430 h 702"/>
              <a:gd name="T60" fmla="*/ 635 w 703"/>
              <a:gd name="T61" fmla="*/ 437 h 702"/>
              <a:gd name="T62" fmla="*/ 644 w 703"/>
              <a:gd name="T63" fmla="*/ 387 h 702"/>
              <a:gd name="T64" fmla="*/ 642 w 703"/>
              <a:gd name="T65" fmla="*/ 383 h 702"/>
              <a:gd name="T66" fmla="*/ 632 w 703"/>
              <a:gd name="T67" fmla="*/ 333 h 702"/>
              <a:gd name="T68" fmla="*/ 634 w 703"/>
              <a:gd name="T69" fmla="*/ 246 h 702"/>
              <a:gd name="T70" fmla="*/ 351 w 703"/>
              <a:gd name="T71" fmla="*/ 597 h 702"/>
              <a:gd name="T72" fmla="*/ 351 w 703"/>
              <a:gd name="T73" fmla="*/ 6 h 702"/>
              <a:gd name="T74" fmla="*/ 299 w 703"/>
              <a:gd name="T75" fmla="*/ 53 h 702"/>
              <a:gd name="T76" fmla="*/ 280 w 703"/>
              <a:gd name="T77" fmla="*/ 87 h 702"/>
              <a:gd name="T78" fmla="*/ 328 w 703"/>
              <a:gd name="T79" fmla="*/ 72 h 702"/>
              <a:gd name="T80" fmla="*/ 429 w 703"/>
              <a:gd name="T81" fmla="*/ 73 h 702"/>
              <a:gd name="T82" fmla="*/ 442 w 703"/>
              <a:gd name="T83" fmla="*/ 84 h 702"/>
              <a:gd name="T84" fmla="*/ 161 w 703"/>
              <a:gd name="T85" fmla="*/ 105 h 702"/>
              <a:gd name="T86" fmla="*/ 168 w 703"/>
              <a:gd name="T87" fmla="*/ 139 h 702"/>
              <a:gd name="T88" fmla="*/ 190 w 703"/>
              <a:gd name="T89" fmla="*/ 145 h 702"/>
              <a:gd name="T90" fmla="*/ 209 w 703"/>
              <a:gd name="T91" fmla="*/ 117 h 702"/>
              <a:gd name="T92" fmla="*/ 175 w 703"/>
              <a:gd name="T93" fmla="*/ 120 h 702"/>
              <a:gd name="T94" fmla="*/ 179 w 703"/>
              <a:gd name="T95" fmla="*/ 121 h 702"/>
              <a:gd name="T96" fmla="*/ 549 w 703"/>
              <a:gd name="T97" fmla="*/ 96 h 702"/>
              <a:gd name="T98" fmla="*/ 538 w 703"/>
              <a:gd name="T99" fmla="*/ 116 h 702"/>
              <a:gd name="T100" fmla="*/ 566 w 703"/>
              <a:gd name="T101" fmla="*/ 137 h 702"/>
              <a:gd name="T102" fmla="*/ 555 w 703"/>
              <a:gd name="T103" fmla="*/ 118 h 702"/>
              <a:gd name="T104" fmla="*/ 548 w 703"/>
              <a:gd name="T105" fmla="*/ 105 h 702"/>
              <a:gd name="T106" fmla="*/ 552 w 703"/>
              <a:gd name="T107" fmla="*/ 109 h 702"/>
              <a:gd name="T108" fmla="*/ 534 w 703"/>
              <a:gd name="T109" fmla="*/ 137 h 702"/>
              <a:gd name="T110" fmla="*/ 542 w 703"/>
              <a:gd name="T111" fmla="*/ 144 h 702"/>
              <a:gd name="T112" fmla="*/ 351 w 703"/>
              <a:gd name="T113" fmla="*/ 584 h 702"/>
              <a:gd name="T114" fmla="*/ 239 w 703"/>
              <a:gd name="T115" fmla="*/ 457 h 702"/>
              <a:gd name="T116" fmla="*/ 390 w 703"/>
              <a:gd name="T117" fmla="*/ 527 h 7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03" h="702">
                <a:moveTo>
                  <a:pt x="351" y="118"/>
                </a:moveTo>
                <a:cubicBezTo>
                  <a:pt x="480" y="118"/>
                  <a:pt x="584" y="223"/>
                  <a:pt x="584" y="351"/>
                </a:cubicBezTo>
                <a:cubicBezTo>
                  <a:pt x="584" y="367"/>
                  <a:pt x="583" y="382"/>
                  <a:pt x="580" y="397"/>
                </a:cubicBezTo>
                <a:cubicBezTo>
                  <a:pt x="454" y="209"/>
                  <a:pt x="454" y="209"/>
                  <a:pt x="454" y="209"/>
                </a:cubicBezTo>
                <a:cubicBezTo>
                  <a:pt x="406" y="257"/>
                  <a:pt x="406" y="257"/>
                  <a:pt x="406" y="257"/>
                </a:cubicBezTo>
                <a:cubicBezTo>
                  <a:pt x="357" y="177"/>
                  <a:pt x="357" y="177"/>
                  <a:pt x="357" y="177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262" y="210"/>
                  <a:pt x="262" y="210"/>
                  <a:pt x="262" y="210"/>
                </a:cubicBezTo>
                <a:cubicBezTo>
                  <a:pt x="125" y="404"/>
                  <a:pt x="125" y="404"/>
                  <a:pt x="125" y="404"/>
                </a:cubicBezTo>
                <a:cubicBezTo>
                  <a:pt x="121" y="387"/>
                  <a:pt x="119" y="369"/>
                  <a:pt x="119" y="351"/>
                </a:cubicBezTo>
                <a:cubicBezTo>
                  <a:pt x="119" y="223"/>
                  <a:pt x="223" y="118"/>
                  <a:pt x="351" y="118"/>
                </a:cubicBezTo>
                <a:close/>
                <a:moveTo>
                  <a:pt x="58" y="233"/>
                </a:moveTo>
                <a:cubicBezTo>
                  <a:pt x="91" y="244"/>
                  <a:pt x="91" y="244"/>
                  <a:pt x="91" y="244"/>
                </a:cubicBezTo>
                <a:cubicBezTo>
                  <a:pt x="89" y="249"/>
                  <a:pt x="89" y="249"/>
                  <a:pt x="89" y="249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82" y="270"/>
                  <a:pt x="82" y="270"/>
                  <a:pt x="82" y="270"/>
                </a:cubicBezTo>
                <a:cubicBezTo>
                  <a:pt x="49" y="259"/>
                  <a:pt x="49" y="259"/>
                  <a:pt x="49" y="259"/>
                </a:cubicBezTo>
                <a:cubicBezTo>
                  <a:pt x="51" y="254"/>
                  <a:pt x="51" y="254"/>
                  <a:pt x="51" y="254"/>
                </a:cubicBezTo>
                <a:cubicBezTo>
                  <a:pt x="82" y="246"/>
                  <a:pt x="82" y="246"/>
                  <a:pt x="82" y="246"/>
                </a:cubicBezTo>
                <a:cubicBezTo>
                  <a:pt x="57" y="237"/>
                  <a:pt x="57" y="237"/>
                  <a:pt x="57" y="237"/>
                </a:cubicBezTo>
                <a:cubicBezTo>
                  <a:pt x="58" y="233"/>
                  <a:pt x="58" y="233"/>
                  <a:pt x="58" y="233"/>
                </a:cubicBezTo>
                <a:close/>
                <a:moveTo>
                  <a:pt x="61" y="275"/>
                </a:moveTo>
                <a:cubicBezTo>
                  <a:pt x="67" y="276"/>
                  <a:pt x="71" y="279"/>
                  <a:pt x="74" y="282"/>
                </a:cubicBezTo>
                <a:cubicBezTo>
                  <a:pt x="76" y="286"/>
                  <a:pt x="77" y="290"/>
                  <a:pt x="76" y="295"/>
                </a:cubicBezTo>
                <a:cubicBezTo>
                  <a:pt x="76" y="298"/>
                  <a:pt x="75" y="301"/>
                  <a:pt x="73" y="303"/>
                </a:cubicBezTo>
                <a:cubicBezTo>
                  <a:pt x="71" y="305"/>
                  <a:pt x="68" y="307"/>
                  <a:pt x="65" y="308"/>
                </a:cubicBezTo>
                <a:cubicBezTo>
                  <a:pt x="62" y="309"/>
                  <a:pt x="59" y="309"/>
                  <a:pt x="56" y="308"/>
                </a:cubicBezTo>
                <a:cubicBezTo>
                  <a:pt x="52" y="307"/>
                  <a:pt x="49" y="306"/>
                  <a:pt x="47" y="304"/>
                </a:cubicBezTo>
                <a:cubicBezTo>
                  <a:pt x="45" y="303"/>
                  <a:pt x="43" y="300"/>
                  <a:pt x="42" y="297"/>
                </a:cubicBezTo>
                <a:cubicBezTo>
                  <a:pt x="41" y="295"/>
                  <a:pt x="41" y="292"/>
                  <a:pt x="41" y="289"/>
                </a:cubicBezTo>
                <a:cubicBezTo>
                  <a:pt x="42" y="286"/>
                  <a:pt x="43" y="283"/>
                  <a:pt x="45" y="281"/>
                </a:cubicBezTo>
                <a:cubicBezTo>
                  <a:pt x="47" y="278"/>
                  <a:pt x="50" y="277"/>
                  <a:pt x="52" y="276"/>
                </a:cubicBezTo>
                <a:cubicBezTo>
                  <a:pt x="55" y="275"/>
                  <a:pt x="58" y="275"/>
                  <a:pt x="61" y="275"/>
                </a:cubicBezTo>
                <a:close/>
                <a:moveTo>
                  <a:pt x="60" y="280"/>
                </a:moveTo>
                <a:cubicBezTo>
                  <a:pt x="56" y="279"/>
                  <a:pt x="53" y="280"/>
                  <a:pt x="50" y="282"/>
                </a:cubicBezTo>
                <a:cubicBezTo>
                  <a:pt x="47" y="283"/>
                  <a:pt x="46" y="286"/>
                  <a:pt x="45" y="289"/>
                </a:cubicBezTo>
                <a:cubicBezTo>
                  <a:pt x="44" y="293"/>
                  <a:pt x="45" y="296"/>
                  <a:pt x="47" y="298"/>
                </a:cubicBezTo>
                <a:cubicBezTo>
                  <a:pt x="49" y="301"/>
                  <a:pt x="52" y="303"/>
                  <a:pt x="57" y="303"/>
                </a:cubicBezTo>
                <a:cubicBezTo>
                  <a:pt x="60" y="304"/>
                  <a:pt x="62" y="304"/>
                  <a:pt x="64" y="303"/>
                </a:cubicBezTo>
                <a:cubicBezTo>
                  <a:pt x="66" y="303"/>
                  <a:pt x="68" y="302"/>
                  <a:pt x="70" y="300"/>
                </a:cubicBezTo>
                <a:cubicBezTo>
                  <a:pt x="71" y="298"/>
                  <a:pt x="72" y="297"/>
                  <a:pt x="73" y="294"/>
                </a:cubicBezTo>
                <a:cubicBezTo>
                  <a:pt x="73" y="291"/>
                  <a:pt x="73" y="288"/>
                  <a:pt x="71" y="285"/>
                </a:cubicBezTo>
                <a:cubicBezTo>
                  <a:pt x="69" y="283"/>
                  <a:pt x="65" y="281"/>
                  <a:pt x="60" y="280"/>
                </a:cubicBezTo>
                <a:close/>
                <a:moveTo>
                  <a:pt x="38" y="318"/>
                </a:moveTo>
                <a:cubicBezTo>
                  <a:pt x="72" y="321"/>
                  <a:pt x="72" y="321"/>
                  <a:pt x="72" y="321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70" y="340"/>
                  <a:pt x="70" y="342"/>
                  <a:pt x="69" y="344"/>
                </a:cubicBezTo>
                <a:cubicBezTo>
                  <a:pt x="68" y="345"/>
                  <a:pt x="67" y="346"/>
                  <a:pt x="65" y="347"/>
                </a:cubicBezTo>
                <a:cubicBezTo>
                  <a:pt x="64" y="348"/>
                  <a:pt x="62" y="348"/>
                  <a:pt x="60" y="348"/>
                </a:cubicBezTo>
                <a:cubicBezTo>
                  <a:pt x="58" y="348"/>
                  <a:pt x="56" y="347"/>
                  <a:pt x="54" y="345"/>
                </a:cubicBezTo>
                <a:cubicBezTo>
                  <a:pt x="53" y="344"/>
                  <a:pt x="52" y="341"/>
                  <a:pt x="52" y="338"/>
                </a:cubicBezTo>
                <a:cubicBezTo>
                  <a:pt x="51" y="339"/>
                  <a:pt x="50" y="340"/>
                  <a:pt x="50" y="340"/>
                </a:cubicBezTo>
                <a:cubicBezTo>
                  <a:pt x="48" y="341"/>
                  <a:pt x="47" y="343"/>
                  <a:pt x="45" y="344"/>
                </a:cubicBezTo>
                <a:cubicBezTo>
                  <a:pt x="35" y="349"/>
                  <a:pt x="35" y="349"/>
                  <a:pt x="35" y="349"/>
                </a:cubicBezTo>
                <a:cubicBezTo>
                  <a:pt x="35" y="343"/>
                  <a:pt x="35" y="343"/>
                  <a:pt x="35" y="343"/>
                </a:cubicBezTo>
                <a:cubicBezTo>
                  <a:pt x="43" y="339"/>
                  <a:pt x="43" y="339"/>
                  <a:pt x="43" y="339"/>
                </a:cubicBezTo>
                <a:cubicBezTo>
                  <a:pt x="45" y="338"/>
                  <a:pt x="47" y="337"/>
                  <a:pt x="48" y="336"/>
                </a:cubicBezTo>
                <a:cubicBezTo>
                  <a:pt x="49" y="336"/>
                  <a:pt x="50" y="335"/>
                  <a:pt x="50" y="334"/>
                </a:cubicBezTo>
                <a:cubicBezTo>
                  <a:pt x="51" y="334"/>
                  <a:pt x="51" y="333"/>
                  <a:pt x="52" y="332"/>
                </a:cubicBezTo>
                <a:cubicBezTo>
                  <a:pt x="52" y="332"/>
                  <a:pt x="52" y="331"/>
                  <a:pt x="52" y="330"/>
                </a:cubicBezTo>
                <a:cubicBezTo>
                  <a:pt x="52" y="324"/>
                  <a:pt x="52" y="324"/>
                  <a:pt x="52" y="324"/>
                </a:cubicBezTo>
                <a:cubicBezTo>
                  <a:pt x="37" y="323"/>
                  <a:pt x="37" y="323"/>
                  <a:pt x="37" y="323"/>
                </a:cubicBezTo>
                <a:cubicBezTo>
                  <a:pt x="38" y="318"/>
                  <a:pt x="38" y="318"/>
                  <a:pt x="38" y="318"/>
                </a:cubicBezTo>
                <a:close/>
                <a:moveTo>
                  <a:pt x="56" y="325"/>
                </a:moveTo>
                <a:cubicBezTo>
                  <a:pt x="56" y="335"/>
                  <a:pt x="56" y="335"/>
                  <a:pt x="56" y="335"/>
                </a:cubicBezTo>
                <a:cubicBezTo>
                  <a:pt x="55" y="337"/>
                  <a:pt x="55" y="338"/>
                  <a:pt x="56" y="339"/>
                </a:cubicBezTo>
                <a:cubicBezTo>
                  <a:pt x="56" y="341"/>
                  <a:pt x="57" y="342"/>
                  <a:pt x="58" y="342"/>
                </a:cubicBezTo>
                <a:cubicBezTo>
                  <a:pt x="58" y="343"/>
                  <a:pt x="59" y="343"/>
                  <a:pt x="61" y="343"/>
                </a:cubicBezTo>
                <a:cubicBezTo>
                  <a:pt x="62" y="344"/>
                  <a:pt x="64" y="343"/>
                  <a:pt x="65" y="342"/>
                </a:cubicBezTo>
                <a:cubicBezTo>
                  <a:pt x="66" y="341"/>
                  <a:pt x="67" y="339"/>
                  <a:pt x="67" y="337"/>
                </a:cubicBezTo>
                <a:cubicBezTo>
                  <a:pt x="68" y="326"/>
                  <a:pt x="68" y="326"/>
                  <a:pt x="68" y="326"/>
                </a:cubicBezTo>
                <a:cubicBezTo>
                  <a:pt x="56" y="325"/>
                  <a:pt x="56" y="325"/>
                  <a:pt x="56" y="325"/>
                </a:cubicBezTo>
                <a:close/>
                <a:moveTo>
                  <a:pt x="36" y="369"/>
                </a:moveTo>
                <a:cubicBezTo>
                  <a:pt x="67" y="367"/>
                  <a:pt x="67" y="367"/>
                  <a:pt x="67" y="367"/>
                </a:cubicBezTo>
                <a:cubicBezTo>
                  <a:pt x="66" y="356"/>
                  <a:pt x="66" y="356"/>
                  <a:pt x="66" y="356"/>
                </a:cubicBezTo>
                <a:cubicBezTo>
                  <a:pt x="70" y="355"/>
                  <a:pt x="70" y="355"/>
                  <a:pt x="70" y="355"/>
                </a:cubicBezTo>
                <a:cubicBezTo>
                  <a:pt x="72" y="383"/>
                  <a:pt x="72" y="383"/>
                  <a:pt x="72" y="383"/>
                </a:cubicBezTo>
                <a:cubicBezTo>
                  <a:pt x="68" y="383"/>
                  <a:pt x="68" y="383"/>
                  <a:pt x="68" y="383"/>
                </a:cubicBezTo>
                <a:cubicBezTo>
                  <a:pt x="67" y="372"/>
                  <a:pt x="67" y="372"/>
                  <a:pt x="67" y="372"/>
                </a:cubicBezTo>
                <a:cubicBezTo>
                  <a:pt x="36" y="374"/>
                  <a:pt x="36" y="374"/>
                  <a:pt x="36" y="374"/>
                </a:cubicBezTo>
                <a:cubicBezTo>
                  <a:pt x="36" y="369"/>
                  <a:pt x="36" y="369"/>
                  <a:pt x="36" y="369"/>
                </a:cubicBezTo>
                <a:close/>
                <a:moveTo>
                  <a:pt x="39" y="398"/>
                </a:moveTo>
                <a:cubicBezTo>
                  <a:pt x="74" y="392"/>
                  <a:pt x="74" y="392"/>
                  <a:pt x="74" y="392"/>
                </a:cubicBezTo>
                <a:cubicBezTo>
                  <a:pt x="74" y="397"/>
                  <a:pt x="74" y="397"/>
                  <a:pt x="74" y="397"/>
                </a:cubicBezTo>
                <a:cubicBezTo>
                  <a:pt x="60" y="399"/>
                  <a:pt x="60" y="399"/>
                  <a:pt x="60" y="399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77" y="415"/>
                  <a:pt x="77" y="415"/>
                  <a:pt x="77" y="415"/>
                </a:cubicBezTo>
                <a:cubicBezTo>
                  <a:pt x="78" y="419"/>
                  <a:pt x="78" y="419"/>
                  <a:pt x="78" y="419"/>
                </a:cubicBezTo>
                <a:cubicBezTo>
                  <a:pt x="44" y="424"/>
                  <a:pt x="44" y="424"/>
                  <a:pt x="44" y="424"/>
                </a:cubicBezTo>
                <a:cubicBezTo>
                  <a:pt x="43" y="420"/>
                  <a:pt x="43" y="420"/>
                  <a:pt x="43" y="420"/>
                </a:cubicBezTo>
                <a:cubicBezTo>
                  <a:pt x="59" y="417"/>
                  <a:pt x="59" y="417"/>
                  <a:pt x="59" y="417"/>
                </a:cubicBezTo>
                <a:cubicBezTo>
                  <a:pt x="56" y="400"/>
                  <a:pt x="56" y="400"/>
                  <a:pt x="56" y="400"/>
                </a:cubicBezTo>
                <a:cubicBezTo>
                  <a:pt x="40" y="402"/>
                  <a:pt x="40" y="402"/>
                  <a:pt x="40" y="402"/>
                </a:cubicBezTo>
                <a:cubicBezTo>
                  <a:pt x="39" y="398"/>
                  <a:pt x="39" y="398"/>
                  <a:pt x="39" y="398"/>
                </a:cubicBezTo>
                <a:close/>
                <a:moveTo>
                  <a:pt x="48" y="440"/>
                </a:moveTo>
                <a:cubicBezTo>
                  <a:pt x="81" y="429"/>
                  <a:pt x="81" y="429"/>
                  <a:pt x="81" y="429"/>
                </a:cubicBezTo>
                <a:cubicBezTo>
                  <a:pt x="89" y="453"/>
                  <a:pt x="89" y="453"/>
                  <a:pt x="89" y="453"/>
                </a:cubicBezTo>
                <a:cubicBezTo>
                  <a:pt x="85" y="454"/>
                  <a:pt x="85" y="454"/>
                  <a:pt x="85" y="454"/>
                </a:cubicBezTo>
                <a:cubicBezTo>
                  <a:pt x="79" y="434"/>
                  <a:pt x="79" y="434"/>
                  <a:pt x="79" y="434"/>
                </a:cubicBezTo>
                <a:cubicBezTo>
                  <a:pt x="69" y="438"/>
                  <a:pt x="69" y="438"/>
                  <a:pt x="69" y="438"/>
                </a:cubicBezTo>
                <a:cubicBezTo>
                  <a:pt x="75" y="456"/>
                  <a:pt x="75" y="456"/>
                  <a:pt x="75" y="456"/>
                </a:cubicBezTo>
                <a:cubicBezTo>
                  <a:pt x="71" y="457"/>
                  <a:pt x="71" y="457"/>
                  <a:pt x="71" y="457"/>
                </a:cubicBezTo>
                <a:cubicBezTo>
                  <a:pt x="65" y="439"/>
                  <a:pt x="65" y="439"/>
                  <a:pt x="65" y="439"/>
                </a:cubicBezTo>
                <a:cubicBezTo>
                  <a:pt x="54" y="443"/>
                  <a:pt x="54" y="443"/>
                  <a:pt x="54" y="443"/>
                </a:cubicBezTo>
                <a:cubicBezTo>
                  <a:pt x="60" y="463"/>
                  <a:pt x="60" y="463"/>
                  <a:pt x="60" y="463"/>
                </a:cubicBezTo>
                <a:cubicBezTo>
                  <a:pt x="56" y="464"/>
                  <a:pt x="56" y="464"/>
                  <a:pt x="56" y="464"/>
                </a:cubicBezTo>
                <a:cubicBezTo>
                  <a:pt x="48" y="440"/>
                  <a:pt x="48" y="440"/>
                  <a:pt x="48" y="440"/>
                </a:cubicBezTo>
                <a:close/>
                <a:moveTo>
                  <a:pt x="60" y="474"/>
                </a:moveTo>
                <a:cubicBezTo>
                  <a:pt x="97" y="470"/>
                  <a:pt x="97" y="470"/>
                  <a:pt x="97" y="470"/>
                </a:cubicBezTo>
                <a:cubicBezTo>
                  <a:pt x="99" y="474"/>
                  <a:pt x="99" y="474"/>
                  <a:pt x="99" y="474"/>
                </a:cubicBezTo>
                <a:cubicBezTo>
                  <a:pt x="74" y="502"/>
                  <a:pt x="74" y="502"/>
                  <a:pt x="74" y="502"/>
                </a:cubicBezTo>
                <a:cubicBezTo>
                  <a:pt x="72" y="498"/>
                  <a:pt x="72" y="498"/>
                  <a:pt x="72" y="498"/>
                </a:cubicBezTo>
                <a:cubicBezTo>
                  <a:pt x="80" y="489"/>
                  <a:pt x="80" y="489"/>
                  <a:pt x="80" y="489"/>
                </a:cubicBezTo>
                <a:cubicBezTo>
                  <a:pt x="73" y="476"/>
                  <a:pt x="73" y="476"/>
                  <a:pt x="73" y="476"/>
                </a:cubicBezTo>
                <a:cubicBezTo>
                  <a:pt x="62" y="478"/>
                  <a:pt x="62" y="478"/>
                  <a:pt x="62" y="478"/>
                </a:cubicBezTo>
                <a:cubicBezTo>
                  <a:pt x="60" y="474"/>
                  <a:pt x="60" y="474"/>
                  <a:pt x="60" y="474"/>
                </a:cubicBezTo>
                <a:close/>
                <a:moveTo>
                  <a:pt x="77" y="476"/>
                </a:moveTo>
                <a:cubicBezTo>
                  <a:pt x="82" y="486"/>
                  <a:pt x="82" y="486"/>
                  <a:pt x="82" y="486"/>
                </a:cubicBezTo>
                <a:cubicBezTo>
                  <a:pt x="89" y="479"/>
                  <a:pt x="89" y="479"/>
                  <a:pt x="89" y="479"/>
                </a:cubicBezTo>
                <a:cubicBezTo>
                  <a:pt x="91" y="477"/>
                  <a:pt x="93" y="475"/>
                  <a:pt x="94" y="473"/>
                </a:cubicBezTo>
                <a:cubicBezTo>
                  <a:pt x="92" y="474"/>
                  <a:pt x="90" y="474"/>
                  <a:pt x="88" y="475"/>
                </a:cubicBezTo>
                <a:cubicBezTo>
                  <a:pt x="77" y="476"/>
                  <a:pt x="77" y="476"/>
                  <a:pt x="77" y="476"/>
                </a:cubicBezTo>
                <a:close/>
                <a:moveTo>
                  <a:pt x="89" y="505"/>
                </a:moveTo>
                <a:cubicBezTo>
                  <a:pt x="87" y="507"/>
                  <a:pt x="86" y="508"/>
                  <a:pt x="85" y="510"/>
                </a:cubicBezTo>
                <a:cubicBezTo>
                  <a:pt x="84" y="512"/>
                  <a:pt x="84" y="514"/>
                  <a:pt x="84" y="517"/>
                </a:cubicBezTo>
                <a:cubicBezTo>
                  <a:pt x="84" y="519"/>
                  <a:pt x="85" y="521"/>
                  <a:pt x="87" y="524"/>
                </a:cubicBezTo>
                <a:cubicBezTo>
                  <a:pt x="88" y="526"/>
                  <a:pt x="90" y="528"/>
                  <a:pt x="92" y="529"/>
                </a:cubicBezTo>
                <a:cubicBezTo>
                  <a:pt x="94" y="530"/>
                  <a:pt x="95" y="531"/>
                  <a:pt x="97" y="531"/>
                </a:cubicBezTo>
                <a:cubicBezTo>
                  <a:pt x="99" y="531"/>
                  <a:pt x="101" y="530"/>
                  <a:pt x="103" y="529"/>
                </a:cubicBezTo>
                <a:cubicBezTo>
                  <a:pt x="104" y="528"/>
                  <a:pt x="105" y="527"/>
                  <a:pt x="106" y="525"/>
                </a:cubicBezTo>
                <a:cubicBezTo>
                  <a:pt x="107" y="524"/>
                  <a:pt x="107" y="522"/>
                  <a:pt x="107" y="520"/>
                </a:cubicBezTo>
                <a:cubicBezTo>
                  <a:pt x="106" y="518"/>
                  <a:pt x="106" y="516"/>
                  <a:pt x="104" y="512"/>
                </a:cubicBezTo>
                <a:cubicBezTo>
                  <a:pt x="103" y="509"/>
                  <a:pt x="103" y="506"/>
                  <a:pt x="103" y="505"/>
                </a:cubicBezTo>
                <a:cubicBezTo>
                  <a:pt x="103" y="504"/>
                  <a:pt x="104" y="503"/>
                  <a:pt x="105" y="502"/>
                </a:cubicBezTo>
                <a:cubicBezTo>
                  <a:pt x="106" y="502"/>
                  <a:pt x="107" y="501"/>
                  <a:pt x="109" y="502"/>
                </a:cubicBezTo>
                <a:cubicBezTo>
                  <a:pt x="110" y="502"/>
                  <a:pt x="112" y="504"/>
                  <a:pt x="113" y="506"/>
                </a:cubicBezTo>
                <a:cubicBezTo>
                  <a:pt x="115" y="509"/>
                  <a:pt x="115" y="511"/>
                  <a:pt x="115" y="512"/>
                </a:cubicBezTo>
                <a:cubicBezTo>
                  <a:pt x="115" y="514"/>
                  <a:pt x="114" y="516"/>
                  <a:pt x="112" y="517"/>
                </a:cubicBezTo>
                <a:cubicBezTo>
                  <a:pt x="115" y="520"/>
                  <a:pt x="115" y="520"/>
                  <a:pt x="115" y="520"/>
                </a:cubicBezTo>
                <a:cubicBezTo>
                  <a:pt x="117" y="519"/>
                  <a:pt x="118" y="518"/>
                  <a:pt x="119" y="516"/>
                </a:cubicBezTo>
                <a:cubicBezTo>
                  <a:pt x="119" y="514"/>
                  <a:pt x="120" y="512"/>
                  <a:pt x="119" y="510"/>
                </a:cubicBezTo>
                <a:cubicBezTo>
                  <a:pt x="119" y="508"/>
                  <a:pt x="118" y="506"/>
                  <a:pt x="117" y="504"/>
                </a:cubicBezTo>
                <a:cubicBezTo>
                  <a:pt x="115" y="502"/>
                  <a:pt x="114" y="500"/>
                  <a:pt x="112" y="499"/>
                </a:cubicBezTo>
                <a:cubicBezTo>
                  <a:pt x="111" y="498"/>
                  <a:pt x="109" y="497"/>
                  <a:pt x="107" y="497"/>
                </a:cubicBezTo>
                <a:cubicBezTo>
                  <a:pt x="105" y="497"/>
                  <a:pt x="104" y="498"/>
                  <a:pt x="102" y="499"/>
                </a:cubicBezTo>
                <a:cubicBezTo>
                  <a:pt x="101" y="500"/>
                  <a:pt x="100" y="501"/>
                  <a:pt x="99" y="502"/>
                </a:cubicBezTo>
                <a:cubicBezTo>
                  <a:pt x="99" y="503"/>
                  <a:pt x="98" y="505"/>
                  <a:pt x="98" y="507"/>
                </a:cubicBezTo>
                <a:cubicBezTo>
                  <a:pt x="99" y="508"/>
                  <a:pt x="99" y="511"/>
                  <a:pt x="100" y="514"/>
                </a:cubicBezTo>
                <a:cubicBezTo>
                  <a:pt x="101" y="517"/>
                  <a:pt x="102" y="519"/>
                  <a:pt x="102" y="520"/>
                </a:cubicBezTo>
                <a:cubicBezTo>
                  <a:pt x="102" y="521"/>
                  <a:pt x="102" y="523"/>
                  <a:pt x="102" y="523"/>
                </a:cubicBezTo>
                <a:cubicBezTo>
                  <a:pt x="102" y="524"/>
                  <a:pt x="101" y="525"/>
                  <a:pt x="100" y="526"/>
                </a:cubicBezTo>
                <a:cubicBezTo>
                  <a:pt x="99" y="526"/>
                  <a:pt x="98" y="527"/>
                  <a:pt x="97" y="527"/>
                </a:cubicBezTo>
                <a:cubicBezTo>
                  <a:pt x="96" y="526"/>
                  <a:pt x="95" y="526"/>
                  <a:pt x="94" y="525"/>
                </a:cubicBezTo>
                <a:cubicBezTo>
                  <a:pt x="92" y="524"/>
                  <a:pt x="91" y="523"/>
                  <a:pt x="90" y="522"/>
                </a:cubicBezTo>
                <a:cubicBezTo>
                  <a:pt x="89" y="520"/>
                  <a:pt x="89" y="518"/>
                  <a:pt x="89" y="517"/>
                </a:cubicBezTo>
                <a:cubicBezTo>
                  <a:pt x="88" y="515"/>
                  <a:pt x="88" y="513"/>
                  <a:pt x="89" y="512"/>
                </a:cubicBezTo>
                <a:cubicBezTo>
                  <a:pt x="89" y="511"/>
                  <a:pt x="90" y="510"/>
                  <a:pt x="92" y="509"/>
                </a:cubicBezTo>
                <a:cubicBezTo>
                  <a:pt x="89" y="505"/>
                  <a:pt x="89" y="505"/>
                  <a:pt x="89" y="505"/>
                </a:cubicBezTo>
                <a:close/>
                <a:moveTo>
                  <a:pt x="109" y="552"/>
                </a:moveTo>
                <a:cubicBezTo>
                  <a:pt x="132" y="532"/>
                  <a:pt x="132" y="532"/>
                  <a:pt x="132" y="532"/>
                </a:cubicBezTo>
                <a:cubicBezTo>
                  <a:pt x="124" y="523"/>
                  <a:pt x="124" y="523"/>
                  <a:pt x="124" y="523"/>
                </a:cubicBezTo>
                <a:cubicBezTo>
                  <a:pt x="127" y="521"/>
                  <a:pt x="127" y="521"/>
                  <a:pt x="127" y="521"/>
                </a:cubicBezTo>
                <a:cubicBezTo>
                  <a:pt x="145" y="541"/>
                  <a:pt x="145" y="541"/>
                  <a:pt x="145" y="541"/>
                </a:cubicBezTo>
                <a:cubicBezTo>
                  <a:pt x="142" y="544"/>
                  <a:pt x="142" y="544"/>
                  <a:pt x="142" y="544"/>
                </a:cubicBezTo>
                <a:cubicBezTo>
                  <a:pt x="135" y="536"/>
                  <a:pt x="135" y="536"/>
                  <a:pt x="135" y="536"/>
                </a:cubicBezTo>
                <a:cubicBezTo>
                  <a:pt x="112" y="556"/>
                  <a:pt x="112" y="556"/>
                  <a:pt x="112" y="556"/>
                </a:cubicBezTo>
                <a:cubicBezTo>
                  <a:pt x="109" y="552"/>
                  <a:pt x="109" y="552"/>
                  <a:pt x="109" y="552"/>
                </a:cubicBezTo>
                <a:close/>
                <a:moveTo>
                  <a:pt x="128" y="573"/>
                </a:moveTo>
                <a:cubicBezTo>
                  <a:pt x="146" y="591"/>
                  <a:pt x="146" y="591"/>
                  <a:pt x="146" y="591"/>
                </a:cubicBezTo>
                <a:cubicBezTo>
                  <a:pt x="149" y="588"/>
                  <a:pt x="149" y="588"/>
                  <a:pt x="149" y="588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42" y="565"/>
                  <a:pt x="142" y="565"/>
                  <a:pt x="142" y="565"/>
                </a:cubicBezTo>
                <a:cubicBezTo>
                  <a:pt x="156" y="578"/>
                  <a:pt x="156" y="578"/>
                  <a:pt x="156" y="578"/>
                </a:cubicBezTo>
                <a:cubicBezTo>
                  <a:pt x="159" y="575"/>
                  <a:pt x="159" y="575"/>
                  <a:pt x="159" y="575"/>
                </a:cubicBezTo>
                <a:cubicBezTo>
                  <a:pt x="145" y="562"/>
                  <a:pt x="145" y="562"/>
                  <a:pt x="145" y="562"/>
                </a:cubicBezTo>
                <a:cubicBezTo>
                  <a:pt x="152" y="555"/>
                  <a:pt x="152" y="555"/>
                  <a:pt x="152" y="555"/>
                </a:cubicBezTo>
                <a:cubicBezTo>
                  <a:pt x="167" y="569"/>
                  <a:pt x="167" y="569"/>
                  <a:pt x="167" y="569"/>
                </a:cubicBezTo>
                <a:cubicBezTo>
                  <a:pt x="170" y="566"/>
                  <a:pt x="170" y="566"/>
                  <a:pt x="170" y="566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28" y="573"/>
                  <a:pt x="128" y="573"/>
                  <a:pt x="128" y="573"/>
                </a:cubicBezTo>
                <a:close/>
                <a:moveTo>
                  <a:pt x="158" y="600"/>
                </a:moveTo>
                <a:cubicBezTo>
                  <a:pt x="178" y="572"/>
                  <a:pt x="178" y="572"/>
                  <a:pt x="178" y="572"/>
                </a:cubicBezTo>
                <a:cubicBezTo>
                  <a:pt x="190" y="581"/>
                  <a:pt x="190" y="581"/>
                  <a:pt x="190" y="581"/>
                </a:cubicBezTo>
                <a:cubicBezTo>
                  <a:pt x="193" y="583"/>
                  <a:pt x="195" y="584"/>
                  <a:pt x="195" y="586"/>
                </a:cubicBezTo>
                <a:cubicBezTo>
                  <a:pt x="196" y="587"/>
                  <a:pt x="197" y="589"/>
                  <a:pt x="197" y="591"/>
                </a:cubicBezTo>
                <a:cubicBezTo>
                  <a:pt x="197" y="593"/>
                  <a:pt x="196" y="594"/>
                  <a:pt x="195" y="596"/>
                </a:cubicBezTo>
                <a:cubicBezTo>
                  <a:pt x="193" y="598"/>
                  <a:pt x="191" y="599"/>
                  <a:pt x="189" y="599"/>
                </a:cubicBezTo>
                <a:cubicBezTo>
                  <a:pt x="187" y="600"/>
                  <a:pt x="184" y="599"/>
                  <a:pt x="181" y="598"/>
                </a:cubicBezTo>
                <a:cubicBezTo>
                  <a:pt x="182" y="599"/>
                  <a:pt x="182" y="600"/>
                  <a:pt x="183" y="601"/>
                </a:cubicBezTo>
                <a:cubicBezTo>
                  <a:pt x="183" y="603"/>
                  <a:pt x="183" y="605"/>
                  <a:pt x="183" y="607"/>
                </a:cubicBezTo>
                <a:cubicBezTo>
                  <a:pt x="182" y="618"/>
                  <a:pt x="182" y="618"/>
                  <a:pt x="182" y="618"/>
                </a:cubicBezTo>
                <a:cubicBezTo>
                  <a:pt x="178" y="614"/>
                  <a:pt x="178" y="614"/>
                  <a:pt x="178" y="614"/>
                </a:cubicBezTo>
                <a:cubicBezTo>
                  <a:pt x="178" y="606"/>
                  <a:pt x="178" y="606"/>
                  <a:pt x="178" y="606"/>
                </a:cubicBezTo>
                <a:cubicBezTo>
                  <a:pt x="178" y="603"/>
                  <a:pt x="178" y="602"/>
                  <a:pt x="178" y="600"/>
                </a:cubicBezTo>
                <a:cubicBezTo>
                  <a:pt x="178" y="599"/>
                  <a:pt x="178" y="598"/>
                  <a:pt x="178" y="597"/>
                </a:cubicBezTo>
                <a:cubicBezTo>
                  <a:pt x="177" y="596"/>
                  <a:pt x="177" y="596"/>
                  <a:pt x="177" y="595"/>
                </a:cubicBezTo>
                <a:cubicBezTo>
                  <a:pt x="176" y="595"/>
                  <a:pt x="176" y="594"/>
                  <a:pt x="175" y="593"/>
                </a:cubicBezTo>
                <a:cubicBezTo>
                  <a:pt x="170" y="590"/>
                  <a:pt x="170" y="590"/>
                  <a:pt x="170" y="590"/>
                </a:cubicBezTo>
                <a:cubicBezTo>
                  <a:pt x="161" y="603"/>
                  <a:pt x="161" y="603"/>
                  <a:pt x="161" y="603"/>
                </a:cubicBezTo>
                <a:cubicBezTo>
                  <a:pt x="158" y="600"/>
                  <a:pt x="158" y="600"/>
                  <a:pt x="158" y="600"/>
                </a:cubicBezTo>
                <a:close/>
                <a:moveTo>
                  <a:pt x="173" y="587"/>
                </a:moveTo>
                <a:cubicBezTo>
                  <a:pt x="181" y="593"/>
                  <a:pt x="181" y="593"/>
                  <a:pt x="181" y="593"/>
                </a:cubicBezTo>
                <a:cubicBezTo>
                  <a:pt x="182" y="594"/>
                  <a:pt x="184" y="595"/>
                  <a:pt x="185" y="595"/>
                </a:cubicBezTo>
                <a:cubicBezTo>
                  <a:pt x="186" y="595"/>
                  <a:pt x="187" y="595"/>
                  <a:pt x="188" y="595"/>
                </a:cubicBezTo>
                <a:cubicBezTo>
                  <a:pt x="189" y="595"/>
                  <a:pt x="190" y="594"/>
                  <a:pt x="191" y="593"/>
                </a:cubicBezTo>
                <a:cubicBezTo>
                  <a:pt x="192" y="592"/>
                  <a:pt x="192" y="590"/>
                  <a:pt x="192" y="589"/>
                </a:cubicBezTo>
                <a:cubicBezTo>
                  <a:pt x="192" y="587"/>
                  <a:pt x="190" y="586"/>
                  <a:pt x="188" y="584"/>
                </a:cubicBezTo>
                <a:cubicBezTo>
                  <a:pt x="179" y="578"/>
                  <a:pt x="179" y="578"/>
                  <a:pt x="179" y="578"/>
                </a:cubicBezTo>
                <a:cubicBezTo>
                  <a:pt x="173" y="587"/>
                  <a:pt x="173" y="587"/>
                  <a:pt x="173" y="587"/>
                </a:cubicBezTo>
                <a:close/>
                <a:moveTo>
                  <a:pt x="193" y="624"/>
                </a:moveTo>
                <a:cubicBezTo>
                  <a:pt x="197" y="626"/>
                  <a:pt x="197" y="626"/>
                  <a:pt x="197" y="626"/>
                </a:cubicBezTo>
                <a:cubicBezTo>
                  <a:pt x="209" y="602"/>
                  <a:pt x="209" y="602"/>
                  <a:pt x="209" y="602"/>
                </a:cubicBezTo>
                <a:cubicBezTo>
                  <a:pt x="213" y="635"/>
                  <a:pt x="213" y="635"/>
                  <a:pt x="213" y="635"/>
                </a:cubicBezTo>
                <a:cubicBezTo>
                  <a:pt x="217" y="637"/>
                  <a:pt x="217" y="637"/>
                  <a:pt x="217" y="637"/>
                </a:cubicBezTo>
                <a:cubicBezTo>
                  <a:pt x="233" y="606"/>
                  <a:pt x="233" y="606"/>
                  <a:pt x="233" y="606"/>
                </a:cubicBezTo>
                <a:cubicBezTo>
                  <a:pt x="229" y="604"/>
                  <a:pt x="229" y="604"/>
                  <a:pt x="229" y="604"/>
                </a:cubicBezTo>
                <a:cubicBezTo>
                  <a:pt x="216" y="628"/>
                  <a:pt x="216" y="628"/>
                  <a:pt x="216" y="628"/>
                </a:cubicBezTo>
                <a:cubicBezTo>
                  <a:pt x="213" y="596"/>
                  <a:pt x="213" y="596"/>
                  <a:pt x="213" y="596"/>
                </a:cubicBezTo>
                <a:cubicBezTo>
                  <a:pt x="209" y="594"/>
                  <a:pt x="209" y="594"/>
                  <a:pt x="209" y="594"/>
                </a:cubicBezTo>
                <a:cubicBezTo>
                  <a:pt x="193" y="624"/>
                  <a:pt x="193" y="624"/>
                  <a:pt x="193" y="624"/>
                </a:cubicBezTo>
                <a:close/>
                <a:moveTo>
                  <a:pt x="294" y="662"/>
                </a:moveTo>
                <a:cubicBezTo>
                  <a:pt x="290" y="661"/>
                  <a:pt x="290" y="661"/>
                  <a:pt x="290" y="661"/>
                </a:cubicBezTo>
                <a:cubicBezTo>
                  <a:pt x="295" y="634"/>
                  <a:pt x="295" y="634"/>
                  <a:pt x="295" y="634"/>
                </a:cubicBezTo>
                <a:cubicBezTo>
                  <a:pt x="294" y="635"/>
                  <a:pt x="292" y="636"/>
                  <a:pt x="290" y="636"/>
                </a:cubicBezTo>
                <a:cubicBezTo>
                  <a:pt x="289" y="637"/>
                  <a:pt x="287" y="637"/>
                  <a:pt x="286" y="638"/>
                </a:cubicBezTo>
                <a:cubicBezTo>
                  <a:pt x="286" y="634"/>
                  <a:pt x="286" y="634"/>
                  <a:pt x="286" y="634"/>
                </a:cubicBezTo>
                <a:cubicBezTo>
                  <a:pt x="289" y="633"/>
                  <a:pt x="291" y="632"/>
                  <a:pt x="293" y="631"/>
                </a:cubicBezTo>
                <a:cubicBezTo>
                  <a:pt x="295" y="630"/>
                  <a:pt x="297" y="628"/>
                  <a:pt x="298" y="627"/>
                </a:cubicBezTo>
                <a:cubicBezTo>
                  <a:pt x="300" y="627"/>
                  <a:pt x="300" y="627"/>
                  <a:pt x="300" y="627"/>
                </a:cubicBezTo>
                <a:cubicBezTo>
                  <a:pt x="294" y="662"/>
                  <a:pt x="294" y="662"/>
                  <a:pt x="294" y="662"/>
                </a:cubicBezTo>
                <a:close/>
                <a:moveTo>
                  <a:pt x="321" y="657"/>
                </a:moveTo>
                <a:cubicBezTo>
                  <a:pt x="325" y="657"/>
                  <a:pt x="325" y="657"/>
                  <a:pt x="325" y="657"/>
                </a:cubicBezTo>
                <a:cubicBezTo>
                  <a:pt x="325" y="659"/>
                  <a:pt x="326" y="660"/>
                  <a:pt x="327" y="661"/>
                </a:cubicBezTo>
                <a:cubicBezTo>
                  <a:pt x="328" y="662"/>
                  <a:pt x="329" y="663"/>
                  <a:pt x="330" y="663"/>
                </a:cubicBezTo>
                <a:cubicBezTo>
                  <a:pt x="332" y="663"/>
                  <a:pt x="333" y="663"/>
                  <a:pt x="334" y="662"/>
                </a:cubicBezTo>
                <a:cubicBezTo>
                  <a:pt x="335" y="662"/>
                  <a:pt x="336" y="661"/>
                  <a:pt x="336" y="660"/>
                </a:cubicBezTo>
                <a:cubicBezTo>
                  <a:pt x="337" y="659"/>
                  <a:pt x="338" y="658"/>
                  <a:pt x="338" y="656"/>
                </a:cubicBezTo>
                <a:cubicBezTo>
                  <a:pt x="339" y="655"/>
                  <a:pt x="339" y="653"/>
                  <a:pt x="339" y="651"/>
                </a:cubicBezTo>
                <a:cubicBezTo>
                  <a:pt x="339" y="651"/>
                  <a:pt x="339" y="651"/>
                  <a:pt x="339" y="650"/>
                </a:cubicBezTo>
                <a:cubicBezTo>
                  <a:pt x="338" y="652"/>
                  <a:pt x="337" y="653"/>
                  <a:pt x="336" y="653"/>
                </a:cubicBezTo>
                <a:cubicBezTo>
                  <a:pt x="334" y="654"/>
                  <a:pt x="333" y="654"/>
                  <a:pt x="331" y="654"/>
                </a:cubicBezTo>
                <a:cubicBezTo>
                  <a:pt x="328" y="654"/>
                  <a:pt x="326" y="653"/>
                  <a:pt x="324" y="650"/>
                </a:cubicBezTo>
                <a:cubicBezTo>
                  <a:pt x="322" y="648"/>
                  <a:pt x="321" y="645"/>
                  <a:pt x="322" y="642"/>
                </a:cubicBezTo>
                <a:cubicBezTo>
                  <a:pt x="322" y="638"/>
                  <a:pt x="323" y="636"/>
                  <a:pt x="325" y="634"/>
                </a:cubicBezTo>
                <a:cubicBezTo>
                  <a:pt x="328" y="632"/>
                  <a:pt x="330" y="631"/>
                  <a:pt x="333" y="631"/>
                </a:cubicBezTo>
                <a:cubicBezTo>
                  <a:pt x="336" y="631"/>
                  <a:pt x="338" y="632"/>
                  <a:pt x="339" y="634"/>
                </a:cubicBezTo>
                <a:cubicBezTo>
                  <a:pt x="341" y="635"/>
                  <a:pt x="342" y="637"/>
                  <a:pt x="343" y="639"/>
                </a:cubicBezTo>
                <a:cubicBezTo>
                  <a:pt x="344" y="641"/>
                  <a:pt x="344" y="645"/>
                  <a:pt x="344" y="649"/>
                </a:cubicBezTo>
                <a:cubicBezTo>
                  <a:pt x="343" y="653"/>
                  <a:pt x="343" y="657"/>
                  <a:pt x="341" y="659"/>
                </a:cubicBezTo>
                <a:cubicBezTo>
                  <a:pt x="340" y="662"/>
                  <a:pt x="339" y="664"/>
                  <a:pt x="337" y="665"/>
                </a:cubicBezTo>
                <a:cubicBezTo>
                  <a:pt x="335" y="666"/>
                  <a:pt x="332" y="667"/>
                  <a:pt x="330" y="666"/>
                </a:cubicBezTo>
                <a:cubicBezTo>
                  <a:pt x="327" y="666"/>
                  <a:pt x="325" y="665"/>
                  <a:pt x="323" y="664"/>
                </a:cubicBezTo>
                <a:cubicBezTo>
                  <a:pt x="322" y="662"/>
                  <a:pt x="321" y="660"/>
                  <a:pt x="321" y="657"/>
                </a:cubicBezTo>
                <a:close/>
                <a:moveTo>
                  <a:pt x="340" y="643"/>
                </a:moveTo>
                <a:cubicBezTo>
                  <a:pt x="340" y="641"/>
                  <a:pt x="339" y="639"/>
                  <a:pt x="338" y="637"/>
                </a:cubicBezTo>
                <a:cubicBezTo>
                  <a:pt x="337" y="636"/>
                  <a:pt x="335" y="635"/>
                  <a:pt x="334" y="635"/>
                </a:cubicBezTo>
                <a:cubicBezTo>
                  <a:pt x="332" y="635"/>
                  <a:pt x="330" y="635"/>
                  <a:pt x="329" y="637"/>
                </a:cubicBezTo>
                <a:cubicBezTo>
                  <a:pt x="327" y="638"/>
                  <a:pt x="326" y="640"/>
                  <a:pt x="326" y="642"/>
                </a:cubicBezTo>
                <a:cubicBezTo>
                  <a:pt x="326" y="645"/>
                  <a:pt x="326" y="646"/>
                  <a:pt x="327" y="648"/>
                </a:cubicBezTo>
                <a:cubicBezTo>
                  <a:pt x="329" y="649"/>
                  <a:pt x="330" y="650"/>
                  <a:pt x="332" y="650"/>
                </a:cubicBezTo>
                <a:cubicBezTo>
                  <a:pt x="334" y="651"/>
                  <a:pt x="336" y="650"/>
                  <a:pt x="337" y="649"/>
                </a:cubicBezTo>
                <a:cubicBezTo>
                  <a:pt x="339" y="648"/>
                  <a:pt x="339" y="646"/>
                  <a:pt x="340" y="643"/>
                </a:cubicBezTo>
                <a:close/>
                <a:moveTo>
                  <a:pt x="383" y="661"/>
                </a:moveTo>
                <a:cubicBezTo>
                  <a:pt x="383" y="665"/>
                  <a:pt x="383" y="665"/>
                  <a:pt x="383" y="665"/>
                </a:cubicBezTo>
                <a:cubicBezTo>
                  <a:pt x="360" y="667"/>
                  <a:pt x="360" y="667"/>
                  <a:pt x="360" y="667"/>
                </a:cubicBezTo>
                <a:cubicBezTo>
                  <a:pt x="360" y="666"/>
                  <a:pt x="360" y="665"/>
                  <a:pt x="361" y="664"/>
                </a:cubicBezTo>
                <a:cubicBezTo>
                  <a:pt x="361" y="662"/>
                  <a:pt x="362" y="661"/>
                  <a:pt x="363" y="659"/>
                </a:cubicBezTo>
                <a:cubicBezTo>
                  <a:pt x="364" y="658"/>
                  <a:pt x="366" y="656"/>
                  <a:pt x="368" y="653"/>
                </a:cubicBezTo>
                <a:cubicBezTo>
                  <a:pt x="372" y="650"/>
                  <a:pt x="374" y="647"/>
                  <a:pt x="375" y="646"/>
                </a:cubicBezTo>
                <a:cubicBezTo>
                  <a:pt x="376" y="644"/>
                  <a:pt x="377" y="642"/>
                  <a:pt x="377" y="640"/>
                </a:cubicBezTo>
                <a:cubicBezTo>
                  <a:pt x="376" y="639"/>
                  <a:pt x="376" y="637"/>
                  <a:pt x="374" y="636"/>
                </a:cubicBezTo>
                <a:cubicBezTo>
                  <a:pt x="373" y="635"/>
                  <a:pt x="372" y="635"/>
                  <a:pt x="370" y="635"/>
                </a:cubicBezTo>
                <a:cubicBezTo>
                  <a:pt x="368" y="635"/>
                  <a:pt x="366" y="636"/>
                  <a:pt x="365" y="637"/>
                </a:cubicBezTo>
                <a:cubicBezTo>
                  <a:pt x="364" y="638"/>
                  <a:pt x="363" y="640"/>
                  <a:pt x="363" y="642"/>
                </a:cubicBezTo>
                <a:cubicBezTo>
                  <a:pt x="359" y="642"/>
                  <a:pt x="359" y="642"/>
                  <a:pt x="359" y="642"/>
                </a:cubicBezTo>
                <a:cubicBezTo>
                  <a:pt x="359" y="639"/>
                  <a:pt x="360" y="636"/>
                  <a:pt x="362" y="635"/>
                </a:cubicBezTo>
                <a:cubicBezTo>
                  <a:pt x="364" y="633"/>
                  <a:pt x="366" y="632"/>
                  <a:pt x="369" y="631"/>
                </a:cubicBezTo>
                <a:cubicBezTo>
                  <a:pt x="373" y="631"/>
                  <a:pt x="375" y="632"/>
                  <a:pt x="378" y="633"/>
                </a:cubicBezTo>
                <a:cubicBezTo>
                  <a:pt x="380" y="635"/>
                  <a:pt x="381" y="637"/>
                  <a:pt x="381" y="640"/>
                </a:cubicBezTo>
                <a:cubicBezTo>
                  <a:pt x="381" y="641"/>
                  <a:pt x="381" y="643"/>
                  <a:pt x="381" y="644"/>
                </a:cubicBezTo>
                <a:cubicBezTo>
                  <a:pt x="380" y="645"/>
                  <a:pt x="379" y="647"/>
                  <a:pt x="378" y="649"/>
                </a:cubicBezTo>
                <a:cubicBezTo>
                  <a:pt x="377" y="650"/>
                  <a:pt x="375" y="652"/>
                  <a:pt x="372" y="655"/>
                </a:cubicBezTo>
                <a:cubicBezTo>
                  <a:pt x="370" y="658"/>
                  <a:pt x="368" y="659"/>
                  <a:pt x="368" y="660"/>
                </a:cubicBezTo>
                <a:cubicBezTo>
                  <a:pt x="367" y="661"/>
                  <a:pt x="366" y="662"/>
                  <a:pt x="366" y="662"/>
                </a:cubicBezTo>
                <a:cubicBezTo>
                  <a:pt x="383" y="661"/>
                  <a:pt x="383" y="661"/>
                  <a:pt x="383" y="661"/>
                </a:cubicBezTo>
                <a:close/>
                <a:moveTo>
                  <a:pt x="401" y="653"/>
                </a:moveTo>
                <a:cubicBezTo>
                  <a:pt x="405" y="652"/>
                  <a:pt x="405" y="652"/>
                  <a:pt x="405" y="652"/>
                </a:cubicBezTo>
                <a:cubicBezTo>
                  <a:pt x="406" y="654"/>
                  <a:pt x="407" y="656"/>
                  <a:pt x="408" y="657"/>
                </a:cubicBezTo>
                <a:cubicBezTo>
                  <a:pt x="410" y="658"/>
                  <a:pt x="411" y="658"/>
                  <a:pt x="413" y="658"/>
                </a:cubicBezTo>
                <a:cubicBezTo>
                  <a:pt x="415" y="657"/>
                  <a:pt x="416" y="656"/>
                  <a:pt x="417" y="655"/>
                </a:cubicBezTo>
                <a:cubicBezTo>
                  <a:pt x="418" y="653"/>
                  <a:pt x="419" y="651"/>
                  <a:pt x="419" y="649"/>
                </a:cubicBezTo>
                <a:cubicBezTo>
                  <a:pt x="418" y="647"/>
                  <a:pt x="417" y="646"/>
                  <a:pt x="416" y="645"/>
                </a:cubicBezTo>
                <a:cubicBezTo>
                  <a:pt x="414" y="644"/>
                  <a:pt x="413" y="644"/>
                  <a:pt x="411" y="644"/>
                </a:cubicBezTo>
                <a:cubicBezTo>
                  <a:pt x="410" y="644"/>
                  <a:pt x="409" y="644"/>
                  <a:pt x="408" y="645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08" y="641"/>
                  <a:pt x="408" y="641"/>
                  <a:pt x="408" y="641"/>
                </a:cubicBezTo>
                <a:cubicBezTo>
                  <a:pt x="410" y="641"/>
                  <a:pt x="412" y="640"/>
                  <a:pt x="413" y="639"/>
                </a:cubicBezTo>
                <a:cubicBezTo>
                  <a:pt x="414" y="638"/>
                  <a:pt x="415" y="636"/>
                  <a:pt x="414" y="634"/>
                </a:cubicBezTo>
                <a:cubicBezTo>
                  <a:pt x="414" y="633"/>
                  <a:pt x="413" y="631"/>
                  <a:pt x="412" y="631"/>
                </a:cubicBezTo>
                <a:cubicBezTo>
                  <a:pt x="411" y="630"/>
                  <a:pt x="409" y="629"/>
                  <a:pt x="408" y="630"/>
                </a:cubicBezTo>
                <a:cubicBezTo>
                  <a:pt x="406" y="630"/>
                  <a:pt x="405" y="631"/>
                  <a:pt x="404" y="632"/>
                </a:cubicBezTo>
                <a:cubicBezTo>
                  <a:pt x="403" y="633"/>
                  <a:pt x="403" y="635"/>
                  <a:pt x="403" y="637"/>
                </a:cubicBezTo>
                <a:cubicBezTo>
                  <a:pt x="398" y="637"/>
                  <a:pt x="398" y="637"/>
                  <a:pt x="398" y="637"/>
                </a:cubicBezTo>
                <a:cubicBezTo>
                  <a:pt x="398" y="634"/>
                  <a:pt x="399" y="632"/>
                  <a:pt x="401" y="630"/>
                </a:cubicBezTo>
                <a:cubicBezTo>
                  <a:pt x="402" y="628"/>
                  <a:pt x="404" y="627"/>
                  <a:pt x="407" y="626"/>
                </a:cubicBezTo>
                <a:cubicBezTo>
                  <a:pt x="409" y="626"/>
                  <a:pt x="411" y="626"/>
                  <a:pt x="412" y="627"/>
                </a:cubicBezTo>
                <a:cubicBezTo>
                  <a:pt x="414" y="627"/>
                  <a:pt x="415" y="628"/>
                  <a:pt x="417" y="629"/>
                </a:cubicBezTo>
                <a:cubicBezTo>
                  <a:pt x="418" y="630"/>
                  <a:pt x="418" y="632"/>
                  <a:pt x="419" y="633"/>
                </a:cubicBezTo>
                <a:cubicBezTo>
                  <a:pt x="419" y="635"/>
                  <a:pt x="419" y="636"/>
                  <a:pt x="418" y="638"/>
                </a:cubicBezTo>
                <a:cubicBezTo>
                  <a:pt x="418" y="639"/>
                  <a:pt x="417" y="640"/>
                  <a:pt x="415" y="641"/>
                </a:cubicBezTo>
                <a:cubicBezTo>
                  <a:pt x="417" y="641"/>
                  <a:pt x="419" y="642"/>
                  <a:pt x="420" y="643"/>
                </a:cubicBezTo>
                <a:cubicBezTo>
                  <a:pt x="422" y="644"/>
                  <a:pt x="423" y="646"/>
                  <a:pt x="423" y="648"/>
                </a:cubicBezTo>
                <a:cubicBezTo>
                  <a:pt x="423" y="651"/>
                  <a:pt x="423" y="654"/>
                  <a:pt x="421" y="657"/>
                </a:cubicBezTo>
                <a:cubicBezTo>
                  <a:pt x="419" y="659"/>
                  <a:pt x="417" y="661"/>
                  <a:pt x="413" y="661"/>
                </a:cubicBezTo>
                <a:cubicBezTo>
                  <a:pt x="410" y="662"/>
                  <a:pt x="408" y="661"/>
                  <a:pt x="405" y="660"/>
                </a:cubicBezTo>
                <a:cubicBezTo>
                  <a:pt x="403" y="658"/>
                  <a:pt x="402" y="656"/>
                  <a:pt x="401" y="653"/>
                </a:cubicBezTo>
                <a:close/>
                <a:moveTo>
                  <a:pt x="490" y="596"/>
                </a:moveTo>
                <a:cubicBezTo>
                  <a:pt x="494" y="593"/>
                  <a:pt x="494" y="593"/>
                  <a:pt x="494" y="593"/>
                </a:cubicBezTo>
                <a:cubicBezTo>
                  <a:pt x="503" y="611"/>
                  <a:pt x="503" y="611"/>
                  <a:pt x="503" y="611"/>
                </a:cubicBezTo>
                <a:cubicBezTo>
                  <a:pt x="505" y="614"/>
                  <a:pt x="506" y="617"/>
                  <a:pt x="506" y="619"/>
                </a:cubicBezTo>
                <a:cubicBezTo>
                  <a:pt x="507" y="621"/>
                  <a:pt x="506" y="623"/>
                  <a:pt x="505" y="625"/>
                </a:cubicBezTo>
                <a:cubicBezTo>
                  <a:pt x="504" y="627"/>
                  <a:pt x="502" y="629"/>
                  <a:pt x="499" y="631"/>
                </a:cubicBezTo>
                <a:cubicBezTo>
                  <a:pt x="496" y="632"/>
                  <a:pt x="493" y="633"/>
                  <a:pt x="491" y="633"/>
                </a:cubicBezTo>
                <a:cubicBezTo>
                  <a:pt x="488" y="633"/>
                  <a:pt x="486" y="632"/>
                  <a:pt x="485" y="631"/>
                </a:cubicBezTo>
                <a:cubicBezTo>
                  <a:pt x="483" y="629"/>
                  <a:pt x="481" y="627"/>
                  <a:pt x="479" y="624"/>
                </a:cubicBezTo>
                <a:cubicBezTo>
                  <a:pt x="470" y="606"/>
                  <a:pt x="470" y="606"/>
                  <a:pt x="470" y="606"/>
                </a:cubicBezTo>
                <a:cubicBezTo>
                  <a:pt x="474" y="604"/>
                  <a:pt x="474" y="604"/>
                  <a:pt x="474" y="604"/>
                </a:cubicBezTo>
                <a:cubicBezTo>
                  <a:pt x="483" y="622"/>
                  <a:pt x="483" y="622"/>
                  <a:pt x="483" y="622"/>
                </a:cubicBezTo>
                <a:cubicBezTo>
                  <a:pt x="485" y="624"/>
                  <a:pt x="486" y="626"/>
                  <a:pt x="487" y="627"/>
                </a:cubicBezTo>
                <a:cubicBezTo>
                  <a:pt x="488" y="628"/>
                  <a:pt x="490" y="629"/>
                  <a:pt x="491" y="629"/>
                </a:cubicBezTo>
                <a:cubicBezTo>
                  <a:pt x="493" y="629"/>
                  <a:pt x="495" y="628"/>
                  <a:pt x="496" y="627"/>
                </a:cubicBezTo>
                <a:cubicBezTo>
                  <a:pt x="499" y="626"/>
                  <a:pt x="501" y="624"/>
                  <a:pt x="502" y="622"/>
                </a:cubicBezTo>
                <a:cubicBezTo>
                  <a:pt x="502" y="620"/>
                  <a:pt x="501" y="617"/>
                  <a:pt x="499" y="613"/>
                </a:cubicBezTo>
                <a:cubicBezTo>
                  <a:pt x="490" y="596"/>
                  <a:pt x="490" y="596"/>
                  <a:pt x="490" y="596"/>
                </a:cubicBezTo>
                <a:close/>
                <a:moveTo>
                  <a:pt x="535" y="608"/>
                </a:moveTo>
                <a:cubicBezTo>
                  <a:pt x="514" y="581"/>
                  <a:pt x="514" y="581"/>
                  <a:pt x="514" y="581"/>
                </a:cubicBezTo>
                <a:cubicBezTo>
                  <a:pt x="517" y="578"/>
                  <a:pt x="517" y="578"/>
                  <a:pt x="517" y="578"/>
                </a:cubicBezTo>
                <a:cubicBezTo>
                  <a:pt x="548" y="588"/>
                  <a:pt x="548" y="588"/>
                  <a:pt x="548" y="588"/>
                </a:cubicBezTo>
                <a:cubicBezTo>
                  <a:pt x="531" y="566"/>
                  <a:pt x="531" y="566"/>
                  <a:pt x="531" y="566"/>
                </a:cubicBezTo>
                <a:cubicBezTo>
                  <a:pt x="535" y="564"/>
                  <a:pt x="535" y="564"/>
                  <a:pt x="535" y="564"/>
                </a:cubicBezTo>
                <a:cubicBezTo>
                  <a:pt x="557" y="591"/>
                  <a:pt x="557" y="591"/>
                  <a:pt x="557" y="591"/>
                </a:cubicBezTo>
                <a:cubicBezTo>
                  <a:pt x="553" y="593"/>
                  <a:pt x="553" y="593"/>
                  <a:pt x="553" y="593"/>
                </a:cubicBezTo>
                <a:cubicBezTo>
                  <a:pt x="522" y="584"/>
                  <a:pt x="522" y="584"/>
                  <a:pt x="522" y="584"/>
                </a:cubicBezTo>
                <a:cubicBezTo>
                  <a:pt x="539" y="605"/>
                  <a:pt x="539" y="605"/>
                  <a:pt x="539" y="605"/>
                </a:cubicBezTo>
                <a:cubicBezTo>
                  <a:pt x="535" y="608"/>
                  <a:pt x="535" y="608"/>
                  <a:pt x="535" y="608"/>
                </a:cubicBezTo>
                <a:close/>
                <a:moveTo>
                  <a:pt x="579" y="569"/>
                </a:moveTo>
                <a:cubicBezTo>
                  <a:pt x="582" y="566"/>
                  <a:pt x="582" y="566"/>
                  <a:pt x="582" y="566"/>
                </a:cubicBezTo>
                <a:cubicBezTo>
                  <a:pt x="557" y="542"/>
                  <a:pt x="557" y="542"/>
                  <a:pt x="557" y="542"/>
                </a:cubicBezTo>
                <a:cubicBezTo>
                  <a:pt x="554" y="545"/>
                  <a:pt x="554" y="545"/>
                  <a:pt x="554" y="545"/>
                </a:cubicBezTo>
                <a:cubicBezTo>
                  <a:pt x="579" y="569"/>
                  <a:pt x="579" y="569"/>
                  <a:pt x="579" y="569"/>
                </a:cubicBezTo>
                <a:close/>
                <a:moveTo>
                  <a:pt x="608" y="535"/>
                </a:moveTo>
                <a:cubicBezTo>
                  <a:pt x="572" y="526"/>
                  <a:pt x="572" y="526"/>
                  <a:pt x="572" y="526"/>
                </a:cubicBezTo>
                <a:cubicBezTo>
                  <a:pt x="575" y="522"/>
                  <a:pt x="575" y="522"/>
                  <a:pt x="575" y="522"/>
                </a:cubicBezTo>
                <a:cubicBezTo>
                  <a:pt x="601" y="529"/>
                  <a:pt x="601" y="529"/>
                  <a:pt x="601" y="529"/>
                </a:cubicBezTo>
                <a:cubicBezTo>
                  <a:pt x="603" y="529"/>
                  <a:pt x="605" y="530"/>
                  <a:pt x="606" y="530"/>
                </a:cubicBezTo>
                <a:cubicBezTo>
                  <a:pt x="605" y="529"/>
                  <a:pt x="604" y="527"/>
                  <a:pt x="603" y="526"/>
                </a:cubicBezTo>
                <a:cubicBezTo>
                  <a:pt x="587" y="504"/>
                  <a:pt x="587" y="504"/>
                  <a:pt x="587" y="504"/>
                </a:cubicBezTo>
                <a:cubicBezTo>
                  <a:pt x="590" y="500"/>
                  <a:pt x="590" y="500"/>
                  <a:pt x="590" y="500"/>
                </a:cubicBezTo>
                <a:cubicBezTo>
                  <a:pt x="611" y="531"/>
                  <a:pt x="611" y="531"/>
                  <a:pt x="611" y="531"/>
                </a:cubicBezTo>
                <a:cubicBezTo>
                  <a:pt x="608" y="535"/>
                  <a:pt x="608" y="535"/>
                  <a:pt x="608" y="535"/>
                </a:cubicBezTo>
                <a:close/>
                <a:moveTo>
                  <a:pt x="632" y="496"/>
                </a:moveTo>
                <a:cubicBezTo>
                  <a:pt x="600" y="482"/>
                  <a:pt x="600" y="482"/>
                  <a:pt x="600" y="482"/>
                </a:cubicBezTo>
                <a:cubicBezTo>
                  <a:pt x="610" y="459"/>
                  <a:pt x="610" y="459"/>
                  <a:pt x="610" y="459"/>
                </a:cubicBezTo>
                <a:cubicBezTo>
                  <a:pt x="614" y="461"/>
                  <a:pt x="614" y="461"/>
                  <a:pt x="614" y="461"/>
                </a:cubicBezTo>
                <a:cubicBezTo>
                  <a:pt x="606" y="480"/>
                  <a:pt x="606" y="480"/>
                  <a:pt x="606" y="480"/>
                </a:cubicBezTo>
                <a:cubicBezTo>
                  <a:pt x="616" y="484"/>
                  <a:pt x="616" y="484"/>
                  <a:pt x="616" y="484"/>
                </a:cubicBezTo>
                <a:cubicBezTo>
                  <a:pt x="623" y="467"/>
                  <a:pt x="623" y="467"/>
                  <a:pt x="623" y="467"/>
                </a:cubicBezTo>
                <a:cubicBezTo>
                  <a:pt x="627" y="468"/>
                  <a:pt x="627" y="468"/>
                  <a:pt x="627" y="468"/>
                </a:cubicBezTo>
                <a:cubicBezTo>
                  <a:pt x="619" y="486"/>
                  <a:pt x="619" y="486"/>
                  <a:pt x="619" y="486"/>
                </a:cubicBezTo>
                <a:cubicBezTo>
                  <a:pt x="630" y="491"/>
                  <a:pt x="630" y="491"/>
                  <a:pt x="630" y="491"/>
                </a:cubicBezTo>
                <a:cubicBezTo>
                  <a:pt x="639" y="471"/>
                  <a:pt x="639" y="471"/>
                  <a:pt x="639" y="471"/>
                </a:cubicBezTo>
                <a:cubicBezTo>
                  <a:pt x="642" y="473"/>
                  <a:pt x="642" y="473"/>
                  <a:pt x="642" y="473"/>
                </a:cubicBezTo>
                <a:cubicBezTo>
                  <a:pt x="632" y="496"/>
                  <a:pt x="632" y="496"/>
                  <a:pt x="632" y="496"/>
                </a:cubicBezTo>
                <a:close/>
                <a:moveTo>
                  <a:pt x="653" y="446"/>
                </a:moveTo>
                <a:cubicBezTo>
                  <a:pt x="619" y="437"/>
                  <a:pt x="619" y="437"/>
                  <a:pt x="619" y="437"/>
                </a:cubicBezTo>
                <a:cubicBezTo>
                  <a:pt x="623" y="422"/>
                  <a:pt x="623" y="422"/>
                  <a:pt x="623" y="422"/>
                </a:cubicBezTo>
                <a:cubicBezTo>
                  <a:pt x="624" y="419"/>
                  <a:pt x="625" y="417"/>
                  <a:pt x="626" y="416"/>
                </a:cubicBezTo>
                <a:cubicBezTo>
                  <a:pt x="627" y="414"/>
                  <a:pt x="628" y="413"/>
                  <a:pt x="630" y="413"/>
                </a:cubicBezTo>
                <a:cubicBezTo>
                  <a:pt x="632" y="412"/>
                  <a:pt x="634" y="412"/>
                  <a:pt x="635" y="413"/>
                </a:cubicBezTo>
                <a:cubicBezTo>
                  <a:pt x="638" y="413"/>
                  <a:pt x="640" y="415"/>
                  <a:pt x="641" y="417"/>
                </a:cubicBezTo>
                <a:cubicBezTo>
                  <a:pt x="642" y="419"/>
                  <a:pt x="642" y="421"/>
                  <a:pt x="642" y="425"/>
                </a:cubicBezTo>
                <a:cubicBezTo>
                  <a:pt x="643" y="424"/>
                  <a:pt x="644" y="423"/>
                  <a:pt x="644" y="422"/>
                </a:cubicBezTo>
                <a:cubicBezTo>
                  <a:pt x="646" y="421"/>
                  <a:pt x="648" y="421"/>
                  <a:pt x="650" y="420"/>
                </a:cubicBezTo>
                <a:cubicBezTo>
                  <a:pt x="661" y="417"/>
                  <a:pt x="661" y="417"/>
                  <a:pt x="661" y="417"/>
                </a:cubicBezTo>
                <a:cubicBezTo>
                  <a:pt x="659" y="422"/>
                  <a:pt x="659" y="422"/>
                  <a:pt x="659" y="422"/>
                </a:cubicBezTo>
                <a:cubicBezTo>
                  <a:pt x="651" y="425"/>
                  <a:pt x="651" y="425"/>
                  <a:pt x="651" y="425"/>
                </a:cubicBezTo>
                <a:cubicBezTo>
                  <a:pt x="649" y="425"/>
                  <a:pt x="647" y="426"/>
                  <a:pt x="645" y="427"/>
                </a:cubicBezTo>
                <a:cubicBezTo>
                  <a:pt x="644" y="427"/>
                  <a:pt x="643" y="428"/>
                  <a:pt x="643" y="428"/>
                </a:cubicBezTo>
                <a:cubicBezTo>
                  <a:pt x="642" y="429"/>
                  <a:pt x="642" y="429"/>
                  <a:pt x="641" y="430"/>
                </a:cubicBezTo>
                <a:cubicBezTo>
                  <a:pt x="641" y="431"/>
                  <a:pt x="641" y="431"/>
                  <a:pt x="640" y="432"/>
                </a:cubicBezTo>
                <a:cubicBezTo>
                  <a:pt x="639" y="438"/>
                  <a:pt x="639" y="438"/>
                  <a:pt x="639" y="438"/>
                </a:cubicBezTo>
                <a:cubicBezTo>
                  <a:pt x="654" y="442"/>
                  <a:pt x="654" y="442"/>
                  <a:pt x="654" y="442"/>
                </a:cubicBezTo>
                <a:cubicBezTo>
                  <a:pt x="653" y="446"/>
                  <a:pt x="653" y="446"/>
                  <a:pt x="653" y="446"/>
                </a:cubicBezTo>
                <a:close/>
                <a:moveTo>
                  <a:pt x="635" y="437"/>
                </a:moveTo>
                <a:cubicBezTo>
                  <a:pt x="638" y="427"/>
                  <a:pt x="638" y="427"/>
                  <a:pt x="638" y="427"/>
                </a:cubicBezTo>
                <a:cubicBezTo>
                  <a:pt x="638" y="425"/>
                  <a:pt x="638" y="423"/>
                  <a:pt x="638" y="422"/>
                </a:cubicBezTo>
                <a:cubicBezTo>
                  <a:pt x="638" y="421"/>
                  <a:pt x="638" y="420"/>
                  <a:pt x="637" y="419"/>
                </a:cubicBezTo>
                <a:cubicBezTo>
                  <a:pt x="636" y="418"/>
                  <a:pt x="635" y="418"/>
                  <a:pt x="634" y="417"/>
                </a:cubicBezTo>
                <a:cubicBezTo>
                  <a:pt x="633" y="417"/>
                  <a:pt x="631" y="417"/>
                  <a:pt x="630" y="418"/>
                </a:cubicBezTo>
                <a:cubicBezTo>
                  <a:pt x="629" y="419"/>
                  <a:pt x="628" y="421"/>
                  <a:pt x="627" y="423"/>
                </a:cubicBezTo>
                <a:cubicBezTo>
                  <a:pt x="624" y="434"/>
                  <a:pt x="624" y="434"/>
                  <a:pt x="624" y="434"/>
                </a:cubicBezTo>
                <a:cubicBezTo>
                  <a:pt x="635" y="437"/>
                  <a:pt x="635" y="437"/>
                  <a:pt x="635" y="437"/>
                </a:cubicBezTo>
                <a:close/>
                <a:moveTo>
                  <a:pt x="654" y="391"/>
                </a:moveTo>
                <a:cubicBezTo>
                  <a:pt x="654" y="386"/>
                  <a:pt x="654" y="386"/>
                  <a:pt x="654" y="386"/>
                </a:cubicBezTo>
                <a:cubicBezTo>
                  <a:pt x="655" y="386"/>
                  <a:pt x="657" y="386"/>
                  <a:pt x="658" y="385"/>
                </a:cubicBezTo>
                <a:cubicBezTo>
                  <a:pt x="659" y="385"/>
                  <a:pt x="660" y="383"/>
                  <a:pt x="661" y="382"/>
                </a:cubicBezTo>
                <a:cubicBezTo>
                  <a:pt x="662" y="380"/>
                  <a:pt x="662" y="379"/>
                  <a:pt x="662" y="377"/>
                </a:cubicBezTo>
                <a:cubicBezTo>
                  <a:pt x="662" y="375"/>
                  <a:pt x="662" y="373"/>
                  <a:pt x="662" y="372"/>
                </a:cubicBezTo>
                <a:cubicBezTo>
                  <a:pt x="661" y="371"/>
                  <a:pt x="661" y="370"/>
                  <a:pt x="660" y="369"/>
                </a:cubicBezTo>
                <a:cubicBezTo>
                  <a:pt x="659" y="368"/>
                  <a:pt x="658" y="368"/>
                  <a:pt x="657" y="368"/>
                </a:cubicBezTo>
                <a:cubicBezTo>
                  <a:pt x="656" y="368"/>
                  <a:pt x="655" y="368"/>
                  <a:pt x="654" y="368"/>
                </a:cubicBezTo>
                <a:cubicBezTo>
                  <a:pt x="653" y="369"/>
                  <a:pt x="652" y="370"/>
                  <a:pt x="652" y="371"/>
                </a:cubicBezTo>
                <a:cubicBezTo>
                  <a:pt x="651" y="372"/>
                  <a:pt x="651" y="374"/>
                  <a:pt x="650" y="377"/>
                </a:cubicBezTo>
                <a:cubicBezTo>
                  <a:pt x="649" y="381"/>
                  <a:pt x="648" y="383"/>
                  <a:pt x="647" y="384"/>
                </a:cubicBezTo>
                <a:cubicBezTo>
                  <a:pt x="646" y="386"/>
                  <a:pt x="645" y="387"/>
                  <a:pt x="644" y="387"/>
                </a:cubicBezTo>
                <a:cubicBezTo>
                  <a:pt x="642" y="388"/>
                  <a:pt x="641" y="388"/>
                  <a:pt x="639" y="388"/>
                </a:cubicBezTo>
                <a:cubicBezTo>
                  <a:pt x="638" y="388"/>
                  <a:pt x="636" y="388"/>
                  <a:pt x="634" y="387"/>
                </a:cubicBezTo>
                <a:cubicBezTo>
                  <a:pt x="633" y="385"/>
                  <a:pt x="632" y="384"/>
                  <a:pt x="631" y="382"/>
                </a:cubicBezTo>
                <a:cubicBezTo>
                  <a:pt x="631" y="380"/>
                  <a:pt x="630" y="378"/>
                  <a:pt x="631" y="376"/>
                </a:cubicBezTo>
                <a:cubicBezTo>
                  <a:pt x="631" y="373"/>
                  <a:pt x="631" y="371"/>
                  <a:pt x="632" y="369"/>
                </a:cubicBezTo>
                <a:cubicBezTo>
                  <a:pt x="633" y="367"/>
                  <a:pt x="635" y="366"/>
                  <a:pt x="636" y="365"/>
                </a:cubicBezTo>
                <a:cubicBezTo>
                  <a:pt x="638" y="364"/>
                  <a:pt x="640" y="363"/>
                  <a:pt x="642" y="363"/>
                </a:cubicBezTo>
                <a:cubicBezTo>
                  <a:pt x="642" y="368"/>
                  <a:pt x="642" y="368"/>
                  <a:pt x="642" y="368"/>
                </a:cubicBezTo>
                <a:cubicBezTo>
                  <a:pt x="640" y="368"/>
                  <a:pt x="638" y="368"/>
                  <a:pt x="637" y="370"/>
                </a:cubicBezTo>
                <a:cubicBezTo>
                  <a:pt x="636" y="371"/>
                  <a:pt x="635" y="373"/>
                  <a:pt x="635" y="376"/>
                </a:cubicBezTo>
                <a:cubicBezTo>
                  <a:pt x="634" y="378"/>
                  <a:pt x="635" y="380"/>
                  <a:pt x="636" y="382"/>
                </a:cubicBezTo>
                <a:cubicBezTo>
                  <a:pt x="637" y="383"/>
                  <a:pt x="638" y="384"/>
                  <a:pt x="639" y="384"/>
                </a:cubicBezTo>
                <a:cubicBezTo>
                  <a:pt x="640" y="384"/>
                  <a:pt x="642" y="384"/>
                  <a:pt x="642" y="383"/>
                </a:cubicBezTo>
                <a:cubicBezTo>
                  <a:pt x="643" y="382"/>
                  <a:pt x="644" y="380"/>
                  <a:pt x="645" y="376"/>
                </a:cubicBezTo>
                <a:cubicBezTo>
                  <a:pt x="646" y="372"/>
                  <a:pt x="647" y="370"/>
                  <a:pt x="648" y="369"/>
                </a:cubicBezTo>
                <a:cubicBezTo>
                  <a:pt x="649" y="367"/>
                  <a:pt x="650" y="365"/>
                  <a:pt x="652" y="364"/>
                </a:cubicBezTo>
                <a:cubicBezTo>
                  <a:pt x="653" y="364"/>
                  <a:pt x="655" y="363"/>
                  <a:pt x="657" y="363"/>
                </a:cubicBezTo>
                <a:cubicBezTo>
                  <a:pt x="659" y="363"/>
                  <a:pt x="660" y="364"/>
                  <a:pt x="662" y="365"/>
                </a:cubicBezTo>
                <a:cubicBezTo>
                  <a:pt x="664" y="366"/>
                  <a:pt x="665" y="368"/>
                  <a:pt x="665" y="370"/>
                </a:cubicBezTo>
                <a:cubicBezTo>
                  <a:pt x="666" y="372"/>
                  <a:pt x="667" y="374"/>
                  <a:pt x="666" y="377"/>
                </a:cubicBezTo>
                <a:cubicBezTo>
                  <a:pt x="666" y="380"/>
                  <a:pt x="665" y="382"/>
                  <a:pt x="664" y="385"/>
                </a:cubicBezTo>
                <a:cubicBezTo>
                  <a:pt x="663" y="387"/>
                  <a:pt x="662" y="388"/>
                  <a:pt x="660" y="389"/>
                </a:cubicBezTo>
                <a:cubicBezTo>
                  <a:pt x="658" y="390"/>
                  <a:pt x="656" y="391"/>
                  <a:pt x="654" y="391"/>
                </a:cubicBezTo>
                <a:close/>
                <a:moveTo>
                  <a:pt x="667" y="335"/>
                </a:moveTo>
                <a:cubicBezTo>
                  <a:pt x="632" y="338"/>
                  <a:pt x="632" y="338"/>
                  <a:pt x="632" y="338"/>
                </a:cubicBezTo>
                <a:cubicBezTo>
                  <a:pt x="632" y="333"/>
                  <a:pt x="632" y="333"/>
                  <a:pt x="632" y="333"/>
                </a:cubicBezTo>
                <a:cubicBezTo>
                  <a:pt x="666" y="330"/>
                  <a:pt x="666" y="330"/>
                  <a:pt x="666" y="330"/>
                </a:cubicBezTo>
                <a:cubicBezTo>
                  <a:pt x="667" y="335"/>
                  <a:pt x="667" y="335"/>
                  <a:pt x="667" y="335"/>
                </a:cubicBezTo>
                <a:close/>
                <a:moveTo>
                  <a:pt x="662" y="291"/>
                </a:moveTo>
                <a:cubicBezTo>
                  <a:pt x="632" y="297"/>
                  <a:pt x="632" y="297"/>
                  <a:pt x="632" y="297"/>
                </a:cubicBezTo>
                <a:cubicBezTo>
                  <a:pt x="634" y="308"/>
                  <a:pt x="634" y="308"/>
                  <a:pt x="634" y="308"/>
                </a:cubicBezTo>
                <a:cubicBezTo>
                  <a:pt x="630" y="309"/>
                  <a:pt x="630" y="309"/>
                  <a:pt x="630" y="309"/>
                </a:cubicBezTo>
                <a:cubicBezTo>
                  <a:pt x="625" y="282"/>
                  <a:pt x="625" y="282"/>
                  <a:pt x="625" y="282"/>
                </a:cubicBezTo>
                <a:cubicBezTo>
                  <a:pt x="629" y="281"/>
                  <a:pt x="629" y="281"/>
                  <a:pt x="629" y="281"/>
                </a:cubicBezTo>
                <a:cubicBezTo>
                  <a:pt x="631" y="292"/>
                  <a:pt x="631" y="292"/>
                  <a:pt x="631" y="292"/>
                </a:cubicBezTo>
                <a:cubicBezTo>
                  <a:pt x="661" y="287"/>
                  <a:pt x="661" y="287"/>
                  <a:pt x="661" y="287"/>
                </a:cubicBezTo>
                <a:cubicBezTo>
                  <a:pt x="662" y="291"/>
                  <a:pt x="662" y="291"/>
                  <a:pt x="662" y="291"/>
                </a:cubicBezTo>
                <a:close/>
                <a:moveTo>
                  <a:pt x="647" y="240"/>
                </a:moveTo>
                <a:cubicBezTo>
                  <a:pt x="634" y="246"/>
                  <a:pt x="634" y="246"/>
                  <a:pt x="634" y="246"/>
                </a:cubicBezTo>
                <a:cubicBezTo>
                  <a:pt x="620" y="265"/>
                  <a:pt x="620" y="265"/>
                  <a:pt x="620" y="265"/>
                </a:cubicBezTo>
                <a:cubicBezTo>
                  <a:pt x="618" y="260"/>
                  <a:pt x="618" y="260"/>
                  <a:pt x="618" y="260"/>
                </a:cubicBezTo>
                <a:cubicBezTo>
                  <a:pt x="625" y="250"/>
                  <a:pt x="625" y="250"/>
                  <a:pt x="625" y="250"/>
                </a:cubicBezTo>
                <a:cubicBezTo>
                  <a:pt x="626" y="248"/>
                  <a:pt x="628" y="246"/>
                  <a:pt x="629" y="245"/>
                </a:cubicBezTo>
                <a:cubicBezTo>
                  <a:pt x="627" y="244"/>
                  <a:pt x="625" y="244"/>
                  <a:pt x="622" y="243"/>
                </a:cubicBezTo>
                <a:cubicBezTo>
                  <a:pt x="610" y="241"/>
                  <a:pt x="610" y="241"/>
                  <a:pt x="610" y="241"/>
                </a:cubicBezTo>
                <a:cubicBezTo>
                  <a:pt x="608" y="236"/>
                  <a:pt x="608" y="236"/>
                  <a:pt x="608" y="236"/>
                </a:cubicBezTo>
                <a:cubicBezTo>
                  <a:pt x="632" y="241"/>
                  <a:pt x="632" y="241"/>
                  <a:pt x="632" y="241"/>
                </a:cubicBezTo>
                <a:cubicBezTo>
                  <a:pt x="645" y="236"/>
                  <a:pt x="645" y="236"/>
                  <a:pt x="645" y="236"/>
                </a:cubicBezTo>
                <a:cubicBezTo>
                  <a:pt x="647" y="240"/>
                  <a:pt x="647" y="240"/>
                  <a:pt x="647" y="240"/>
                </a:cubicBezTo>
                <a:close/>
                <a:moveTo>
                  <a:pt x="351" y="105"/>
                </a:moveTo>
                <a:cubicBezTo>
                  <a:pt x="216" y="105"/>
                  <a:pt x="106" y="216"/>
                  <a:pt x="106" y="351"/>
                </a:cubicBezTo>
                <a:cubicBezTo>
                  <a:pt x="106" y="486"/>
                  <a:pt x="216" y="597"/>
                  <a:pt x="351" y="597"/>
                </a:cubicBezTo>
                <a:cubicBezTo>
                  <a:pt x="487" y="597"/>
                  <a:pt x="597" y="486"/>
                  <a:pt x="597" y="351"/>
                </a:cubicBezTo>
                <a:cubicBezTo>
                  <a:pt x="597" y="216"/>
                  <a:pt x="487" y="105"/>
                  <a:pt x="351" y="105"/>
                </a:cubicBezTo>
                <a:close/>
                <a:moveTo>
                  <a:pt x="351" y="110"/>
                </a:moveTo>
                <a:cubicBezTo>
                  <a:pt x="219" y="110"/>
                  <a:pt x="111" y="218"/>
                  <a:pt x="111" y="351"/>
                </a:cubicBezTo>
                <a:cubicBezTo>
                  <a:pt x="111" y="483"/>
                  <a:pt x="219" y="592"/>
                  <a:pt x="351" y="592"/>
                </a:cubicBezTo>
                <a:cubicBezTo>
                  <a:pt x="484" y="592"/>
                  <a:pt x="592" y="483"/>
                  <a:pt x="592" y="351"/>
                </a:cubicBezTo>
                <a:cubicBezTo>
                  <a:pt x="592" y="218"/>
                  <a:pt x="484" y="110"/>
                  <a:pt x="351" y="110"/>
                </a:cubicBezTo>
                <a:close/>
                <a:moveTo>
                  <a:pt x="351" y="0"/>
                </a:moveTo>
                <a:cubicBezTo>
                  <a:pt x="158" y="0"/>
                  <a:pt x="0" y="157"/>
                  <a:pt x="0" y="351"/>
                </a:cubicBezTo>
                <a:cubicBezTo>
                  <a:pt x="0" y="544"/>
                  <a:pt x="158" y="702"/>
                  <a:pt x="351" y="702"/>
                </a:cubicBezTo>
                <a:cubicBezTo>
                  <a:pt x="545" y="702"/>
                  <a:pt x="703" y="544"/>
                  <a:pt x="703" y="351"/>
                </a:cubicBezTo>
                <a:cubicBezTo>
                  <a:pt x="703" y="157"/>
                  <a:pt x="545" y="0"/>
                  <a:pt x="351" y="0"/>
                </a:cubicBezTo>
                <a:close/>
                <a:moveTo>
                  <a:pt x="351" y="6"/>
                </a:moveTo>
                <a:cubicBezTo>
                  <a:pt x="161" y="6"/>
                  <a:pt x="6" y="161"/>
                  <a:pt x="6" y="351"/>
                </a:cubicBezTo>
                <a:cubicBezTo>
                  <a:pt x="6" y="541"/>
                  <a:pt x="161" y="696"/>
                  <a:pt x="351" y="696"/>
                </a:cubicBezTo>
                <a:cubicBezTo>
                  <a:pt x="541" y="696"/>
                  <a:pt x="696" y="541"/>
                  <a:pt x="696" y="351"/>
                </a:cubicBezTo>
                <a:cubicBezTo>
                  <a:pt x="696" y="161"/>
                  <a:pt x="541" y="6"/>
                  <a:pt x="351" y="6"/>
                </a:cubicBezTo>
                <a:close/>
                <a:moveTo>
                  <a:pt x="299" y="44"/>
                </a:moveTo>
                <a:cubicBezTo>
                  <a:pt x="302" y="45"/>
                  <a:pt x="306" y="48"/>
                  <a:pt x="305" y="52"/>
                </a:cubicBezTo>
                <a:cubicBezTo>
                  <a:pt x="304" y="53"/>
                  <a:pt x="304" y="54"/>
                  <a:pt x="304" y="55"/>
                </a:cubicBezTo>
                <a:cubicBezTo>
                  <a:pt x="304" y="60"/>
                  <a:pt x="304" y="65"/>
                  <a:pt x="305" y="70"/>
                </a:cubicBezTo>
                <a:cubicBezTo>
                  <a:pt x="305" y="73"/>
                  <a:pt x="307" y="77"/>
                  <a:pt x="305" y="79"/>
                </a:cubicBezTo>
                <a:cubicBezTo>
                  <a:pt x="303" y="79"/>
                  <a:pt x="303" y="78"/>
                  <a:pt x="302" y="78"/>
                </a:cubicBezTo>
                <a:cubicBezTo>
                  <a:pt x="302" y="76"/>
                  <a:pt x="301" y="75"/>
                  <a:pt x="300" y="74"/>
                </a:cubicBezTo>
                <a:cubicBezTo>
                  <a:pt x="301" y="73"/>
                  <a:pt x="301" y="71"/>
                  <a:pt x="301" y="70"/>
                </a:cubicBezTo>
                <a:cubicBezTo>
                  <a:pt x="300" y="64"/>
                  <a:pt x="299" y="59"/>
                  <a:pt x="299" y="53"/>
                </a:cubicBezTo>
                <a:cubicBezTo>
                  <a:pt x="298" y="50"/>
                  <a:pt x="296" y="47"/>
                  <a:pt x="298" y="44"/>
                </a:cubicBezTo>
                <a:cubicBezTo>
                  <a:pt x="298" y="44"/>
                  <a:pt x="298" y="44"/>
                  <a:pt x="299" y="44"/>
                </a:cubicBezTo>
                <a:close/>
                <a:moveTo>
                  <a:pt x="308" y="52"/>
                </a:moveTo>
                <a:cubicBezTo>
                  <a:pt x="313" y="52"/>
                  <a:pt x="317" y="52"/>
                  <a:pt x="320" y="54"/>
                </a:cubicBezTo>
                <a:cubicBezTo>
                  <a:pt x="320" y="55"/>
                  <a:pt x="320" y="55"/>
                  <a:pt x="319" y="56"/>
                </a:cubicBezTo>
                <a:cubicBezTo>
                  <a:pt x="312" y="56"/>
                  <a:pt x="313" y="61"/>
                  <a:pt x="306" y="55"/>
                </a:cubicBezTo>
                <a:cubicBezTo>
                  <a:pt x="306" y="53"/>
                  <a:pt x="307" y="53"/>
                  <a:pt x="308" y="52"/>
                </a:cubicBezTo>
                <a:close/>
                <a:moveTo>
                  <a:pt x="276" y="57"/>
                </a:moveTo>
                <a:cubicBezTo>
                  <a:pt x="280" y="57"/>
                  <a:pt x="283" y="58"/>
                  <a:pt x="284" y="61"/>
                </a:cubicBezTo>
                <a:cubicBezTo>
                  <a:pt x="284" y="65"/>
                  <a:pt x="285" y="70"/>
                  <a:pt x="285" y="74"/>
                </a:cubicBezTo>
                <a:cubicBezTo>
                  <a:pt x="287" y="74"/>
                  <a:pt x="288" y="74"/>
                  <a:pt x="289" y="75"/>
                </a:cubicBezTo>
                <a:cubicBezTo>
                  <a:pt x="289" y="76"/>
                  <a:pt x="289" y="76"/>
                  <a:pt x="289" y="76"/>
                </a:cubicBezTo>
                <a:cubicBezTo>
                  <a:pt x="287" y="80"/>
                  <a:pt x="284" y="85"/>
                  <a:pt x="280" y="87"/>
                </a:cubicBezTo>
                <a:cubicBezTo>
                  <a:pt x="278" y="87"/>
                  <a:pt x="276" y="87"/>
                  <a:pt x="273" y="87"/>
                </a:cubicBezTo>
                <a:cubicBezTo>
                  <a:pt x="273" y="86"/>
                  <a:pt x="273" y="86"/>
                  <a:pt x="273" y="85"/>
                </a:cubicBezTo>
                <a:cubicBezTo>
                  <a:pt x="273" y="85"/>
                  <a:pt x="273" y="85"/>
                  <a:pt x="273" y="85"/>
                </a:cubicBezTo>
                <a:cubicBezTo>
                  <a:pt x="275" y="82"/>
                  <a:pt x="280" y="82"/>
                  <a:pt x="280" y="77"/>
                </a:cubicBezTo>
                <a:cubicBezTo>
                  <a:pt x="280" y="77"/>
                  <a:pt x="280" y="76"/>
                  <a:pt x="279" y="76"/>
                </a:cubicBezTo>
                <a:cubicBezTo>
                  <a:pt x="277" y="76"/>
                  <a:pt x="276" y="75"/>
                  <a:pt x="275" y="74"/>
                </a:cubicBezTo>
                <a:cubicBezTo>
                  <a:pt x="275" y="73"/>
                  <a:pt x="275" y="73"/>
                  <a:pt x="275" y="73"/>
                </a:cubicBezTo>
                <a:cubicBezTo>
                  <a:pt x="276" y="71"/>
                  <a:pt x="278" y="70"/>
                  <a:pt x="279" y="69"/>
                </a:cubicBezTo>
                <a:cubicBezTo>
                  <a:pt x="279" y="61"/>
                  <a:pt x="274" y="62"/>
                  <a:pt x="273" y="58"/>
                </a:cubicBezTo>
                <a:cubicBezTo>
                  <a:pt x="273" y="58"/>
                  <a:pt x="274" y="58"/>
                  <a:pt x="274" y="58"/>
                </a:cubicBezTo>
                <a:cubicBezTo>
                  <a:pt x="275" y="57"/>
                  <a:pt x="275" y="57"/>
                  <a:pt x="276" y="57"/>
                </a:cubicBezTo>
                <a:close/>
                <a:moveTo>
                  <a:pt x="313" y="69"/>
                </a:moveTo>
                <a:cubicBezTo>
                  <a:pt x="317" y="69"/>
                  <a:pt x="327" y="70"/>
                  <a:pt x="328" y="72"/>
                </a:cubicBezTo>
                <a:cubicBezTo>
                  <a:pt x="329" y="74"/>
                  <a:pt x="330" y="76"/>
                  <a:pt x="331" y="77"/>
                </a:cubicBezTo>
                <a:cubicBezTo>
                  <a:pt x="331" y="78"/>
                  <a:pt x="330" y="80"/>
                  <a:pt x="328" y="79"/>
                </a:cubicBezTo>
                <a:cubicBezTo>
                  <a:pt x="324" y="78"/>
                  <a:pt x="323" y="74"/>
                  <a:pt x="318" y="73"/>
                </a:cubicBezTo>
                <a:cubicBezTo>
                  <a:pt x="314" y="72"/>
                  <a:pt x="314" y="76"/>
                  <a:pt x="310" y="75"/>
                </a:cubicBezTo>
                <a:cubicBezTo>
                  <a:pt x="308" y="74"/>
                  <a:pt x="307" y="72"/>
                  <a:pt x="306" y="70"/>
                </a:cubicBezTo>
                <a:cubicBezTo>
                  <a:pt x="307" y="70"/>
                  <a:pt x="307" y="70"/>
                  <a:pt x="307" y="69"/>
                </a:cubicBezTo>
                <a:cubicBezTo>
                  <a:pt x="309" y="69"/>
                  <a:pt x="311" y="69"/>
                  <a:pt x="313" y="69"/>
                </a:cubicBezTo>
                <a:close/>
                <a:moveTo>
                  <a:pt x="435" y="52"/>
                </a:moveTo>
                <a:cubicBezTo>
                  <a:pt x="438" y="52"/>
                  <a:pt x="439" y="53"/>
                  <a:pt x="440" y="55"/>
                </a:cubicBezTo>
                <a:cubicBezTo>
                  <a:pt x="441" y="58"/>
                  <a:pt x="439" y="59"/>
                  <a:pt x="438" y="61"/>
                </a:cubicBezTo>
                <a:cubicBezTo>
                  <a:pt x="438" y="63"/>
                  <a:pt x="440" y="63"/>
                  <a:pt x="439" y="65"/>
                </a:cubicBezTo>
                <a:cubicBezTo>
                  <a:pt x="439" y="65"/>
                  <a:pt x="439" y="66"/>
                  <a:pt x="438" y="66"/>
                </a:cubicBezTo>
                <a:cubicBezTo>
                  <a:pt x="434" y="66"/>
                  <a:pt x="432" y="70"/>
                  <a:pt x="429" y="73"/>
                </a:cubicBezTo>
                <a:cubicBezTo>
                  <a:pt x="425" y="76"/>
                  <a:pt x="418" y="79"/>
                  <a:pt x="410" y="78"/>
                </a:cubicBezTo>
                <a:cubicBezTo>
                  <a:pt x="410" y="78"/>
                  <a:pt x="410" y="77"/>
                  <a:pt x="410" y="77"/>
                </a:cubicBezTo>
                <a:cubicBezTo>
                  <a:pt x="415" y="74"/>
                  <a:pt x="423" y="73"/>
                  <a:pt x="426" y="69"/>
                </a:cubicBezTo>
                <a:cubicBezTo>
                  <a:pt x="426" y="68"/>
                  <a:pt x="426" y="68"/>
                  <a:pt x="425" y="68"/>
                </a:cubicBezTo>
                <a:cubicBezTo>
                  <a:pt x="422" y="68"/>
                  <a:pt x="420" y="64"/>
                  <a:pt x="420" y="61"/>
                </a:cubicBezTo>
                <a:cubicBezTo>
                  <a:pt x="420" y="60"/>
                  <a:pt x="420" y="60"/>
                  <a:pt x="421" y="59"/>
                </a:cubicBezTo>
                <a:cubicBezTo>
                  <a:pt x="422" y="59"/>
                  <a:pt x="423" y="60"/>
                  <a:pt x="424" y="60"/>
                </a:cubicBezTo>
                <a:cubicBezTo>
                  <a:pt x="427" y="61"/>
                  <a:pt x="432" y="60"/>
                  <a:pt x="434" y="59"/>
                </a:cubicBezTo>
                <a:cubicBezTo>
                  <a:pt x="435" y="56"/>
                  <a:pt x="433" y="54"/>
                  <a:pt x="435" y="52"/>
                </a:cubicBezTo>
                <a:close/>
                <a:moveTo>
                  <a:pt x="434" y="71"/>
                </a:moveTo>
                <a:cubicBezTo>
                  <a:pt x="441" y="71"/>
                  <a:pt x="450" y="85"/>
                  <a:pt x="445" y="92"/>
                </a:cubicBezTo>
                <a:cubicBezTo>
                  <a:pt x="445" y="92"/>
                  <a:pt x="444" y="92"/>
                  <a:pt x="444" y="93"/>
                </a:cubicBezTo>
                <a:cubicBezTo>
                  <a:pt x="442" y="90"/>
                  <a:pt x="443" y="87"/>
                  <a:pt x="442" y="84"/>
                </a:cubicBezTo>
                <a:cubicBezTo>
                  <a:pt x="440" y="80"/>
                  <a:pt x="433" y="75"/>
                  <a:pt x="432" y="72"/>
                </a:cubicBezTo>
                <a:cubicBezTo>
                  <a:pt x="433" y="72"/>
                  <a:pt x="433" y="71"/>
                  <a:pt x="434" y="71"/>
                </a:cubicBezTo>
                <a:close/>
                <a:moveTo>
                  <a:pt x="147" y="84"/>
                </a:moveTo>
                <a:cubicBezTo>
                  <a:pt x="147" y="84"/>
                  <a:pt x="146" y="84"/>
                  <a:pt x="146" y="85"/>
                </a:cubicBezTo>
                <a:cubicBezTo>
                  <a:pt x="146" y="86"/>
                  <a:pt x="146" y="86"/>
                  <a:pt x="146" y="86"/>
                </a:cubicBezTo>
                <a:cubicBezTo>
                  <a:pt x="147" y="87"/>
                  <a:pt x="149" y="88"/>
                  <a:pt x="150" y="89"/>
                </a:cubicBezTo>
                <a:cubicBezTo>
                  <a:pt x="152" y="92"/>
                  <a:pt x="155" y="96"/>
                  <a:pt x="157" y="99"/>
                </a:cubicBezTo>
                <a:cubicBezTo>
                  <a:pt x="156" y="103"/>
                  <a:pt x="152" y="107"/>
                  <a:pt x="150" y="110"/>
                </a:cubicBezTo>
                <a:cubicBezTo>
                  <a:pt x="150" y="110"/>
                  <a:pt x="150" y="111"/>
                  <a:pt x="150" y="111"/>
                </a:cubicBezTo>
                <a:cubicBezTo>
                  <a:pt x="151" y="112"/>
                  <a:pt x="152" y="112"/>
                  <a:pt x="153" y="112"/>
                </a:cubicBezTo>
                <a:cubicBezTo>
                  <a:pt x="154" y="112"/>
                  <a:pt x="155" y="113"/>
                  <a:pt x="156" y="113"/>
                </a:cubicBezTo>
                <a:cubicBezTo>
                  <a:pt x="159" y="114"/>
                  <a:pt x="160" y="108"/>
                  <a:pt x="161" y="106"/>
                </a:cubicBezTo>
                <a:cubicBezTo>
                  <a:pt x="161" y="106"/>
                  <a:pt x="161" y="105"/>
                  <a:pt x="161" y="105"/>
                </a:cubicBezTo>
                <a:cubicBezTo>
                  <a:pt x="163" y="107"/>
                  <a:pt x="165" y="110"/>
                  <a:pt x="165" y="112"/>
                </a:cubicBezTo>
                <a:cubicBezTo>
                  <a:pt x="162" y="117"/>
                  <a:pt x="158" y="121"/>
                  <a:pt x="158" y="129"/>
                </a:cubicBezTo>
                <a:cubicBezTo>
                  <a:pt x="158" y="130"/>
                  <a:pt x="158" y="130"/>
                  <a:pt x="159" y="130"/>
                </a:cubicBezTo>
                <a:cubicBezTo>
                  <a:pt x="165" y="130"/>
                  <a:pt x="162" y="124"/>
                  <a:pt x="163" y="120"/>
                </a:cubicBezTo>
                <a:cubicBezTo>
                  <a:pt x="163" y="117"/>
                  <a:pt x="165" y="116"/>
                  <a:pt x="166" y="114"/>
                </a:cubicBezTo>
                <a:cubicBezTo>
                  <a:pt x="166" y="114"/>
                  <a:pt x="167" y="114"/>
                  <a:pt x="167" y="114"/>
                </a:cubicBezTo>
                <a:cubicBezTo>
                  <a:pt x="168" y="115"/>
                  <a:pt x="168" y="116"/>
                  <a:pt x="169" y="117"/>
                </a:cubicBezTo>
                <a:cubicBezTo>
                  <a:pt x="169" y="117"/>
                  <a:pt x="169" y="117"/>
                  <a:pt x="169" y="117"/>
                </a:cubicBezTo>
                <a:cubicBezTo>
                  <a:pt x="167" y="119"/>
                  <a:pt x="166" y="120"/>
                  <a:pt x="165" y="123"/>
                </a:cubicBezTo>
                <a:cubicBezTo>
                  <a:pt x="165" y="123"/>
                  <a:pt x="165" y="123"/>
                  <a:pt x="165" y="124"/>
                </a:cubicBezTo>
                <a:cubicBezTo>
                  <a:pt x="166" y="127"/>
                  <a:pt x="170" y="123"/>
                  <a:pt x="171" y="122"/>
                </a:cubicBezTo>
                <a:cubicBezTo>
                  <a:pt x="172" y="122"/>
                  <a:pt x="172" y="122"/>
                  <a:pt x="172" y="122"/>
                </a:cubicBezTo>
                <a:cubicBezTo>
                  <a:pt x="173" y="125"/>
                  <a:pt x="170" y="136"/>
                  <a:pt x="168" y="139"/>
                </a:cubicBezTo>
                <a:cubicBezTo>
                  <a:pt x="166" y="138"/>
                  <a:pt x="165" y="136"/>
                  <a:pt x="164" y="135"/>
                </a:cubicBezTo>
                <a:cubicBezTo>
                  <a:pt x="161" y="134"/>
                  <a:pt x="159" y="132"/>
                  <a:pt x="157" y="131"/>
                </a:cubicBezTo>
                <a:cubicBezTo>
                  <a:pt x="155" y="130"/>
                  <a:pt x="155" y="128"/>
                  <a:pt x="153" y="127"/>
                </a:cubicBezTo>
                <a:cubicBezTo>
                  <a:pt x="150" y="126"/>
                  <a:pt x="148" y="129"/>
                  <a:pt x="149" y="131"/>
                </a:cubicBezTo>
                <a:cubicBezTo>
                  <a:pt x="150" y="132"/>
                  <a:pt x="152" y="131"/>
                  <a:pt x="154" y="132"/>
                </a:cubicBezTo>
                <a:cubicBezTo>
                  <a:pt x="157" y="135"/>
                  <a:pt x="161" y="137"/>
                  <a:pt x="164" y="139"/>
                </a:cubicBezTo>
                <a:cubicBezTo>
                  <a:pt x="166" y="140"/>
                  <a:pt x="169" y="141"/>
                  <a:pt x="171" y="143"/>
                </a:cubicBezTo>
                <a:cubicBezTo>
                  <a:pt x="172" y="143"/>
                  <a:pt x="172" y="144"/>
                  <a:pt x="174" y="145"/>
                </a:cubicBezTo>
                <a:cubicBezTo>
                  <a:pt x="175" y="148"/>
                  <a:pt x="172" y="152"/>
                  <a:pt x="173" y="155"/>
                </a:cubicBezTo>
                <a:cubicBezTo>
                  <a:pt x="173" y="155"/>
                  <a:pt x="173" y="156"/>
                  <a:pt x="173" y="156"/>
                </a:cubicBezTo>
                <a:cubicBezTo>
                  <a:pt x="173" y="156"/>
                  <a:pt x="173" y="156"/>
                  <a:pt x="174" y="156"/>
                </a:cubicBezTo>
                <a:cubicBezTo>
                  <a:pt x="177" y="152"/>
                  <a:pt x="179" y="135"/>
                  <a:pt x="181" y="133"/>
                </a:cubicBezTo>
                <a:cubicBezTo>
                  <a:pt x="184" y="137"/>
                  <a:pt x="187" y="141"/>
                  <a:pt x="190" y="145"/>
                </a:cubicBezTo>
                <a:cubicBezTo>
                  <a:pt x="190" y="145"/>
                  <a:pt x="190" y="145"/>
                  <a:pt x="190" y="145"/>
                </a:cubicBezTo>
                <a:cubicBezTo>
                  <a:pt x="188" y="146"/>
                  <a:pt x="186" y="146"/>
                  <a:pt x="184" y="146"/>
                </a:cubicBezTo>
                <a:cubicBezTo>
                  <a:pt x="184" y="146"/>
                  <a:pt x="184" y="147"/>
                  <a:pt x="183" y="147"/>
                </a:cubicBezTo>
                <a:cubicBezTo>
                  <a:pt x="183" y="147"/>
                  <a:pt x="183" y="147"/>
                  <a:pt x="183" y="148"/>
                </a:cubicBezTo>
                <a:cubicBezTo>
                  <a:pt x="189" y="148"/>
                  <a:pt x="191" y="150"/>
                  <a:pt x="197" y="149"/>
                </a:cubicBezTo>
                <a:cubicBezTo>
                  <a:pt x="197" y="148"/>
                  <a:pt x="197" y="148"/>
                  <a:pt x="197" y="148"/>
                </a:cubicBezTo>
                <a:cubicBezTo>
                  <a:pt x="193" y="143"/>
                  <a:pt x="189" y="138"/>
                  <a:pt x="186" y="133"/>
                </a:cubicBezTo>
                <a:cubicBezTo>
                  <a:pt x="184" y="131"/>
                  <a:pt x="181" y="130"/>
                  <a:pt x="180" y="127"/>
                </a:cubicBezTo>
                <a:cubicBezTo>
                  <a:pt x="181" y="126"/>
                  <a:pt x="181" y="124"/>
                  <a:pt x="182" y="123"/>
                </a:cubicBezTo>
                <a:cubicBezTo>
                  <a:pt x="188" y="123"/>
                  <a:pt x="193" y="123"/>
                  <a:pt x="198" y="122"/>
                </a:cubicBezTo>
                <a:cubicBezTo>
                  <a:pt x="200" y="122"/>
                  <a:pt x="201" y="124"/>
                  <a:pt x="204" y="123"/>
                </a:cubicBezTo>
                <a:cubicBezTo>
                  <a:pt x="206" y="122"/>
                  <a:pt x="207" y="120"/>
                  <a:pt x="209" y="118"/>
                </a:cubicBezTo>
                <a:cubicBezTo>
                  <a:pt x="209" y="118"/>
                  <a:pt x="209" y="118"/>
                  <a:pt x="209" y="117"/>
                </a:cubicBezTo>
                <a:cubicBezTo>
                  <a:pt x="208" y="117"/>
                  <a:pt x="208" y="117"/>
                  <a:pt x="208" y="117"/>
                </a:cubicBezTo>
                <a:cubicBezTo>
                  <a:pt x="203" y="115"/>
                  <a:pt x="202" y="118"/>
                  <a:pt x="198" y="119"/>
                </a:cubicBezTo>
                <a:cubicBezTo>
                  <a:pt x="196" y="119"/>
                  <a:pt x="194" y="119"/>
                  <a:pt x="192" y="119"/>
                </a:cubicBezTo>
                <a:cubicBezTo>
                  <a:pt x="189" y="120"/>
                  <a:pt x="186" y="121"/>
                  <a:pt x="182" y="121"/>
                </a:cubicBezTo>
                <a:cubicBezTo>
                  <a:pt x="181" y="119"/>
                  <a:pt x="183" y="115"/>
                  <a:pt x="182" y="112"/>
                </a:cubicBezTo>
                <a:cubicBezTo>
                  <a:pt x="181" y="110"/>
                  <a:pt x="181" y="108"/>
                  <a:pt x="180" y="106"/>
                </a:cubicBezTo>
                <a:cubicBezTo>
                  <a:pt x="180" y="104"/>
                  <a:pt x="180" y="102"/>
                  <a:pt x="180" y="101"/>
                </a:cubicBezTo>
                <a:cubicBezTo>
                  <a:pt x="179" y="99"/>
                  <a:pt x="177" y="97"/>
                  <a:pt x="174" y="98"/>
                </a:cubicBezTo>
                <a:cubicBezTo>
                  <a:pt x="174" y="98"/>
                  <a:pt x="173" y="99"/>
                  <a:pt x="173" y="99"/>
                </a:cubicBezTo>
                <a:cubicBezTo>
                  <a:pt x="173" y="99"/>
                  <a:pt x="173" y="100"/>
                  <a:pt x="173" y="100"/>
                </a:cubicBezTo>
                <a:cubicBezTo>
                  <a:pt x="173" y="100"/>
                  <a:pt x="175" y="101"/>
                  <a:pt x="175" y="101"/>
                </a:cubicBezTo>
                <a:cubicBezTo>
                  <a:pt x="178" y="104"/>
                  <a:pt x="179" y="115"/>
                  <a:pt x="179" y="120"/>
                </a:cubicBezTo>
                <a:cubicBezTo>
                  <a:pt x="178" y="120"/>
                  <a:pt x="177" y="120"/>
                  <a:pt x="175" y="120"/>
                </a:cubicBezTo>
                <a:cubicBezTo>
                  <a:pt x="173" y="117"/>
                  <a:pt x="170" y="114"/>
                  <a:pt x="168" y="111"/>
                </a:cubicBezTo>
                <a:cubicBezTo>
                  <a:pt x="168" y="110"/>
                  <a:pt x="169" y="107"/>
                  <a:pt x="170" y="106"/>
                </a:cubicBezTo>
                <a:cubicBezTo>
                  <a:pt x="170" y="106"/>
                  <a:pt x="170" y="105"/>
                  <a:pt x="170" y="105"/>
                </a:cubicBezTo>
                <a:cubicBezTo>
                  <a:pt x="169" y="105"/>
                  <a:pt x="169" y="105"/>
                  <a:pt x="169" y="105"/>
                </a:cubicBezTo>
                <a:cubicBezTo>
                  <a:pt x="168" y="106"/>
                  <a:pt x="167" y="107"/>
                  <a:pt x="167" y="108"/>
                </a:cubicBezTo>
                <a:cubicBezTo>
                  <a:pt x="167" y="109"/>
                  <a:pt x="166" y="109"/>
                  <a:pt x="166" y="109"/>
                </a:cubicBezTo>
                <a:cubicBezTo>
                  <a:pt x="165" y="107"/>
                  <a:pt x="161" y="100"/>
                  <a:pt x="162" y="99"/>
                </a:cubicBezTo>
                <a:cubicBezTo>
                  <a:pt x="162" y="98"/>
                  <a:pt x="165" y="97"/>
                  <a:pt x="166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5" y="95"/>
                  <a:pt x="165" y="95"/>
                  <a:pt x="164" y="94"/>
                </a:cubicBezTo>
                <a:cubicBezTo>
                  <a:pt x="162" y="93"/>
                  <a:pt x="160" y="96"/>
                  <a:pt x="159" y="96"/>
                </a:cubicBezTo>
                <a:cubicBezTo>
                  <a:pt x="155" y="93"/>
                  <a:pt x="155" y="84"/>
                  <a:pt x="147" y="84"/>
                </a:cubicBezTo>
                <a:close/>
                <a:moveTo>
                  <a:pt x="179" y="121"/>
                </a:moveTo>
                <a:cubicBezTo>
                  <a:pt x="178" y="122"/>
                  <a:pt x="178" y="123"/>
                  <a:pt x="177" y="123"/>
                </a:cubicBezTo>
                <a:cubicBezTo>
                  <a:pt x="177" y="124"/>
                  <a:pt x="178" y="125"/>
                  <a:pt x="178" y="125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4"/>
                  <a:pt x="179" y="122"/>
                  <a:pt x="179" y="121"/>
                </a:cubicBezTo>
                <a:cubicBezTo>
                  <a:pt x="179" y="121"/>
                  <a:pt x="179" y="121"/>
                  <a:pt x="179" y="121"/>
                </a:cubicBezTo>
                <a:close/>
                <a:moveTo>
                  <a:pt x="175" y="127"/>
                </a:moveTo>
                <a:cubicBezTo>
                  <a:pt x="175" y="131"/>
                  <a:pt x="174" y="134"/>
                  <a:pt x="173" y="138"/>
                </a:cubicBezTo>
                <a:cubicBezTo>
                  <a:pt x="173" y="139"/>
                  <a:pt x="171" y="139"/>
                  <a:pt x="171" y="141"/>
                </a:cubicBezTo>
                <a:cubicBezTo>
                  <a:pt x="172" y="141"/>
                  <a:pt x="173" y="142"/>
                  <a:pt x="175" y="142"/>
                </a:cubicBezTo>
                <a:cubicBezTo>
                  <a:pt x="175" y="141"/>
                  <a:pt x="178" y="130"/>
                  <a:pt x="178" y="129"/>
                </a:cubicBezTo>
                <a:cubicBezTo>
                  <a:pt x="177" y="129"/>
                  <a:pt x="177" y="128"/>
                  <a:pt x="176" y="127"/>
                </a:cubicBezTo>
                <a:cubicBezTo>
                  <a:pt x="176" y="127"/>
                  <a:pt x="176" y="127"/>
                  <a:pt x="175" y="127"/>
                </a:cubicBezTo>
                <a:close/>
                <a:moveTo>
                  <a:pt x="549" y="96"/>
                </a:moveTo>
                <a:cubicBezTo>
                  <a:pt x="545" y="100"/>
                  <a:pt x="545" y="109"/>
                  <a:pt x="541" y="113"/>
                </a:cubicBezTo>
                <a:cubicBezTo>
                  <a:pt x="539" y="113"/>
                  <a:pt x="539" y="112"/>
                  <a:pt x="538" y="112"/>
                </a:cubicBezTo>
                <a:cubicBezTo>
                  <a:pt x="538" y="107"/>
                  <a:pt x="540" y="106"/>
                  <a:pt x="542" y="102"/>
                </a:cubicBezTo>
                <a:cubicBezTo>
                  <a:pt x="541" y="101"/>
                  <a:pt x="541" y="100"/>
                  <a:pt x="541" y="99"/>
                </a:cubicBezTo>
                <a:cubicBezTo>
                  <a:pt x="540" y="99"/>
                  <a:pt x="540" y="99"/>
                  <a:pt x="539" y="99"/>
                </a:cubicBezTo>
                <a:cubicBezTo>
                  <a:pt x="537" y="102"/>
                  <a:pt x="537" y="107"/>
                  <a:pt x="535" y="111"/>
                </a:cubicBezTo>
                <a:cubicBezTo>
                  <a:pt x="534" y="110"/>
                  <a:pt x="532" y="109"/>
                  <a:pt x="531" y="109"/>
                </a:cubicBezTo>
                <a:cubicBezTo>
                  <a:pt x="531" y="109"/>
                  <a:pt x="530" y="109"/>
                  <a:pt x="530" y="110"/>
                </a:cubicBezTo>
                <a:cubicBezTo>
                  <a:pt x="530" y="110"/>
                  <a:pt x="530" y="111"/>
                  <a:pt x="530" y="111"/>
                </a:cubicBezTo>
                <a:cubicBezTo>
                  <a:pt x="532" y="115"/>
                  <a:pt x="533" y="113"/>
                  <a:pt x="533" y="118"/>
                </a:cubicBezTo>
                <a:cubicBezTo>
                  <a:pt x="533" y="119"/>
                  <a:pt x="534" y="119"/>
                  <a:pt x="534" y="119"/>
                </a:cubicBezTo>
                <a:cubicBezTo>
                  <a:pt x="534" y="119"/>
                  <a:pt x="534" y="119"/>
                  <a:pt x="535" y="119"/>
                </a:cubicBezTo>
                <a:cubicBezTo>
                  <a:pt x="536" y="118"/>
                  <a:pt x="536" y="117"/>
                  <a:pt x="538" y="116"/>
                </a:cubicBezTo>
                <a:cubicBezTo>
                  <a:pt x="539" y="117"/>
                  <a:pt x="540" y="118"/>
                  <a:pt x="541" y="118"/>
                </a:cubicBezTo>
                <a:cubicBezTo>
                  <a:pt x="548" y="120"/>
                  <a:pt x="549" y="118"/>
                  <a:pt x="552" y="123"/>
                </a:cubicBezTo>
                <a:cubicBezTo>
                  <a:pt x="554" y="123"/>
                  <a:pt x="556" y="123"/>
                  <a:pt x="558" y="123"/>
                </a:cubicBezTo>
                <a:cubicBezTo>
                  <a:pt x="562" y="124"/>
                  <a:pt x="561" y="125"/>
                  <a:pt x="567" y="124"/>
                </a:cubicBezTo>
                <a:cubicBezTo>
                  <a:pt x="567" y="125"/>
                  <a:pt x="567" y="125"/>
                  <a:pt x="567" y="125"/>
                </a:cubicBezTo>
                <a:cubicBezTo>
                  <a:pt x="567" y="126"/>
                  <a:pt x="567" y="127"/>
                  <a:pt x="566" y="127"/>
                </a:cubicBezTo>
                <a:cubicBezTo>
                  <a:pt x="566" y="128"/>
                  <a:pt x="566" y="128"/>
                  <a:pt x="566" y="128"/>
                </a:cubicBezTo>
                <a:cubicBezTo>
                  <a:pt x="561" y="127"/>
                  <a:pt x="557" y="126"/>
                  <a:pt x="551" y="127"/>
                </a:cubicBezTo>
                <a:cubicBezTo>
                  <a:pt x="551" y="127"/>
                  <a:pt x="551" y="128"/>
                  <a:pt x="551" y="128"/>
                </a:cubicBezTo>
                <a:cubicBezTo>
                  <a:pt x="551" y="128"/>
                  <a:pt x="551" y="128"/>
                  <a:pt x="551" y="128"/>
                </a:cubicBezTo>
                <a:cubicBezTo>
                  <a:pt x="557" y="129"/>
                  <a:pt x="556" y="131"/>
                  <a:pt x="559" y="133"/>
                </a:cubicBezTo>
                <a:cubicBezTo>
                  <a:pt x="561" y="135"/>
                  <a:pt x="563" y="134"/>
                  <a:pt x="564" y="136"/>
                </a:cubicBezTo>
                <a:cubicBezTo>
                  <a:pt x="565" y="137"/>
                  <a:pt x="565" y="137"/>
                  <a:pt x="566" y="137"/>
                </a:cubicBezTo>
                <a:cubicBezTo>
                  <a:pt x="568" y="134"/>
                  <a:pt x="574" y="129"/>
                  <a:pt x="569" y="124"/>
                </a:cubicBezTo>
                <a:cubicBezTo>
                  <a:pt x="568" y="122"/>
                  <a:pt x="564" y="123"/>
                  <a:pt x="563" y="121"/>
                </a:cubicBezTo>
                <a:cubicBezTo>
                  <a:pt x="565" y="119"/>
                  <a:pt x="582" y="114"/>
                  <a:pt x="580" y="111"/>
                </a:cubicBezTo>
                <a:cubicBezTo>
                  <a:pt x="579" y="107"/>
                  <a:pt x="574" y="107"/>
                  <a:pt x="572" y="104"/>
                </a:cubicBezTo>
                <a:cubicBezTo>
                  <a:pt x="572" y="104"/>
                  <a:pt x="571" y="104"/>
                  <a:pt x="571" y="104"/>
                </a:cubicBezTo>
                <a:cubicBezTo>
                  <a:pt x="570" y="105"/>
                  <a:pt x="570" y="105"/>
                  <a:pt x="569" y="106"/>
                </a:cubicBezTo>
                <a:cubicBezTo>
                  <a:pt x="570" y="108"/>
                  <a:pt x="572" y="110"/>
                  <a:pt x="574" y="110"/>
                </a:cubicBezTo>
                <a:cubicBezTo>
                  <a:pt x="574" y="111"/>
                  <a:pt x="574" y="111"/>
                  <a:pt x="575" y="111"/>
                </a:cubicBezTo>
                <a:cubicBezTo>
                  <a:pt x="573" y="112"/>
                  <a:pt x="572" y="114"/>
                  <a:pt x="570" y="115"/>
                </a:cubicBezTo>
                <a:cubicBezTo>
                  <a:pt x="569" y="114"/>
                  <a:pt x="566" y="113"/>
                  <a:pt x="564" y="114"/>
                </a:cubicBezTo>
                <a:cubicBezTo>
                  <a:pt x="563" y="114"/>
                  <a:pt x="563" y="114"/>
                  <a:pt x="563" y="115"/>
                </a:cubicBezTo>
                <a:cubicBezTo>
                  <a:pt x="564" y="115"/>
                  <a:pt x="564" y="116"/>
                  <a:pt x="565" y="117"/>
                </a:cubicBezTo>
                <a:cubicBezTo>
                  <a:pt x="564" y="118"/>
                  <a:pt x="557" y="120"/>
                  <a:pt x="555" y="118"/>
                </a:cubicBezTo>
                <a:cubicBezTo>
                  <a:pt x="555" y="118"/>
                  <a:pt x="555" y="118"/>
                  <a:pt x="555" y="118"/>
                </a:cubicBezTo>
                <a:cubicBezTo>
                  <a:pt x="555" y="118"/>
                  <a:pt x="554" y="118"/>
                  <a:pt x="554" y="117"/>
                </a:cubicBezTo>
                <a:cubicBezTo>
                  <a:pt x="558" y="116"/>
                  <a:pt x="561" y="111"/>
                  <a:pt x="561" y="106"/>
                </a:cubicBezTo>
                <a:cubicBezTo>
                  <a:pt x="563" y="103"/>
                  <a:pt x="566" y="101"/>
                  <a:pt x="562" y="96"/>
                </a:cubicBezTo>
                <a:cubicBezTo>
                  <a:pt x="562" y="96"/>
                  <a:pt x="562" y="97"/>
                  <a:pt x="561" y="97"/>
                </a:cubicBezTo>
                <a:cubicBezTo>
                  <a:pt x="561" y="97"/>
                  <a:pt x="560" y="98"/>
                  <a:pt x="560" y="99"/>
                </a:cubicBezTo>
                <a:cubicBezTo>
                  <a:pt x="560" y="100"/>
                  <a:pt x="560" y="100"/>
                  <a:pt x="560" y="100"/>
                </a:cubicBezTo>
                <a:cubicBezTo>
                  <a:pt x="558" y="99"/>
                  <a:pt x="558" y="98"/>
                  <a:pt x="557" y="98"/>
                </a:cubicBezTo>
                <a:cubicBezTo>
                  <a:pt x="556" y="98"/>
                  <a:pt x="556" y="99"/>
                  <a:pt x="555" y="100"/>
                </a:cubicBezTo>
                <a:cubicBezTo>
                  <a:pt x="555" y="101"/>
                  <a:pt x="555" y="101"/>
                  <a:pt x="556" y="102"/>
                </a:cubicBezTo>
                <a:cubicBezTo>
                  <a:pt x="556" y="102"/>
                  <a:pt x="556" y="103"/>
                  <a:pt x="556" y="103"/>
                </a:cubicBezTo>
                <a:cubicBezTo>
                  <a:pt x="553" y="104"/>
                  <a:pt x="551" y="105"/>
                  <a:pt x="549" y="106"/>
                </a:cubicBezTo>
                <a:cubicBezTo>
                  <a:pt x="549" y="105"/>
                  <a:pt x="548" y="105"/>
                  <a:pt x="548" y="105"/>
                </a:cubicBezTo>
                <a:cubicBezTo>
                  <a:pt x="550" y="103"/>
                  <a:pt x="551" y="103"/>
                  <a:pt x="552" y="100"/>
                </a:cubicBezTo>
                <a:cubicBezTo>
                  <a:pt x="551" y="99"/>
                  <a:pt x="550" y="97"/>
                  <a:pt x="550" y="96"/>
                </a:cubicBezTo>
                <a:cubicBezTo>
                  <a:pt x="549" y="96"/>
                  <a:pt x="549" y="96"/>
                  <a:pt x="549" y="96"/>
                </a:cubicBezTo>
                <a:close/>
                <a:moveTo>
                  <a:pt x="525" y="105"/>
                </a:moveTo>
                <a:cubicBezTo>
                  <a:pt x="525" y="105"/>
                  <a:pt x="525" y="105"/>
                  <a:pt x="526" y="105"/>
                </a:cubicBezTo>
                <a:cubicBezTo>
                  <a:pt x="526" y="105"/>
                  <a:pt x="526" y="105"/>
                  <a:pt x="526" y="106"/>
                </a:cubicBezTo>
                <a:cubicBezTo>
                  <a:pt x="527" y="110"/>
                  <a:pt x="521" y="115"/>
                  <a:pt x="517" y="115"/>
                </a:cubicBezTo>
                <a:cubicBezTo>
                  <a:pt x="517" y="115"/>
                  <a:pt x="516" y="115"/>
                  <a:pt x="516" y="114"/>
                </a:cubicBezTo>
                <a:cubicBezTo>
                  <a:pt x="517" y="110"/>
                  <a:pt x="522" y="108"/>
                  <a:pt x="525" y="105"/>
                </a:cubicBezTo>
                <a:close/>
                <a:moveTo>
                  <a:pt x="556" y="106"/>
                </a:moveTo>
                <a:cubicBezTo>
                  <a:pt x="561" y="107"/>
                  <a:pt x="557" y="112"/>
                  <a:pt x="555" y="113"/>
                </a:cubicBezTo>
                <a:cubicBezTo>
                  <a:pt x="555" y="113"/>
                  <a:pt x="554" y="113"/>
                  <a:pt x="554" y="113"/>
                </a:cubicBezTo>
                <a:cubicBezTo>
                  <a:pt x="553" y="111"/>
                  <a:pt x="553" y="110"/>
                  <a:pt x="552" y="109"/>
                </a:cubicBezTo>
                <a:cubicBezTo>
                  <a:pt x="551" y="109"/>
                  <a:pt x="550" y="109"/>
                  <a:pt x="550" y="109"/>
                </a:cubicBezTo>
                <a:cubicBezTo>
                  <a:pt x="548" y="111"/>
                  <a:pt x="549" y="113"/>
                  <a:pt x="550" y="115"/>
                </a:cubicBezTo>
                <a:cubicBezTo>
                  <a:pt x="548" y="116"/>
                  <a:pt x="546" y="115"/>
                  <a:pt x="544" y="114"/>
                </a:cubicBezTo>
                <a:cubicBezTo>
                  <a:pt x="545" y="112"/>
                  <a:pt x="546" y="110"/>
                  <a:pt x="547" y="108"/>
                </a:cubicBezTo>
                <a:cubicBezTo>
                  <a:pt x="549" y="107"/>
                  <a:pt x="553" y="108"/>
                  <a:pt x="556" y="106"/>
                </a:cubicBezTo>
                <a:close/>
                <a:moveTo>
                  <a:pt x="532" y="121"/>
                </a:moveTo>
                <a:cubicBezTo>
                  <a:pt x="532" y="121"/>
                  <a:pt x="531" y="122"/>
                  <a:pt x="531" y="123"/>
                </a:cubicBezTo>
                <a:cubicBezTo>
                  <a:pt x="532" y="125"/>
                  <a:pt x="533" y="126"/>
                  <a:pt x="534" y="127"/>
                </a:cubicBezTo>
                <a:cubicBezTo>
                  <a:pt x="533" y="128"/>
                  <a:pt x="531" y="129"/>
                  <a:pt x="530" y="130"/>
                </a:cubicBezTo>
                <a:cubicBezTo>
                  <a:pt x="530" y="130"/>
                  <a:pt x="530" y="130"/>
                  <a:pt x="530" y="130"/>
                </a:cubicBezTo>
                <a:cubicBezTo>
                  <a:pt x="532" y="131"/>
                  <a:pt x="534" y="131"/>
                  <a:pt x="536" y="131"/>
                </a:cubicBezTo>
                <a:cubicBezTo>
                  <a:pt x="536" y="131"/>
                  <a:pt x="537" y="132"/>
                  <a:pt x="537" y="132"/>
                </a:cubicBezTo>
                <a:cubicBezTo>
                  <a:pt x="536" y="134"/>
                  <a:pt x="535" y="135"/>
                  <a:pt x="534" y="137"/>
                </a:cubicBezTo>
                <a:cubicBezTo>
                  <a:pt x="531" y="137"/>
                  <a:pt x="528" y="136"/>
                  <a:pt x="525" y="135"/>
                </a:cubicBezTo>
                <a:cubicBezTo>
                  <a:pt x="524" y="134"/>
                  <a:pt x="523" y="133"/>
                  <a:pt x="521" y="132"/>
                </a:cubicBezTo>
                <a:cubicBezTo>
                  <a:pt x="520" y="133"/>
                  <a:pt x="520" y="133"/>
                  <a:pt x="520" y="135"/>
                </a:cubicBezTo>
                <a:cubicBezTo>
                  <a:pt x="522" y="137"/>
                  <a:pt x="523" y="140"/>
                  <a:pt x="526" y="140"/>
                </a:cubicBezTo>
                <a:cubicBezTo>
                  <a:pt x="528" y="139"/>
                  <a:pt x="529" y="139"/>
                  <a:pt x="531" y="140"/>
                </a:cubicBezTo>
                <a:cubicBezTo>
                  <a:pt x="533" y="142"/>
                  <a:pt x="523" y="148"/>
                  <a:pt x="522" y="150"/>
                </a:cubicBezTo>
                <a:cubicBezTo>
                  <a:pt x="520" y="149"/>
                  <a:pt x="518" y="147"/>
                  <a:pt x="517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5"/>
                  <a:pt x="516" y="145"/>
                  <a:pt x="516" y="145"/>
                </a:cubicBezTo>
                <a:cubicBezTo>
                  <a:pt x="516" y="148"/>
                  <a:pt x="517" y="148"/>
                  <a:pt x="517" y="150"/>
                </a:cubicBezTo>
                <a:cubicBezTo>
                  <a:pt x="516" y="153"/>
                  <a:pt x="519" y="156"/>
                  <a:pt x="522" y="155"/>
                </a:cubicBezTo>
                <a:cubicBezTo>
                  <a:pt x="527" y="152"/>
                  <a:pt x="531" y="144"/>
                  <a:pt x="536" y="142"/>
                </a:cubicBezTo>
                <a:cubicBezTo>
                  <a:pt x="538" y="141"/>
                  <a:pt x="540" y="143"/>
                  <a:pt x="542" y="144"/>
                </a:cubicBezTo>
                <a:cubicBezTo>
                  <a:pt x="544" y="146"/>
                  <a:pt x="544" y="150"/>
                  <a:pt x="545" y="153"/>
                </a:cubicBezTo>
                <a:cubicBezTo>
                  <a:pt x="546" y="153"/>
                  <a:pt x="546" y="154"/>
                  <a:pt x="548" y="154"/>
                </a:cubicBezTo>
                <a:cubicBezTo>
                  <a:pt x="548" y="153"/>
                  <a:pt x="549" y="152"/>
                  <a:pt x="549" y="151"/>
                </a:cubicBezTo>
                <a:cubicBezTo>
                  <a:pt x="549" y="143"/>
                  <a:pt x="545" y="142"/>
                  <a:pt x="538" y="139"/>
                </a:cubicBezTo>
                <a:cubicBezTo>
                  <a:pt x="538" y="139"/>
                  <a:pt x="538" y="139"/>
                  <a:pt x="538" y="138"/>
                </a:cubicBezTo>
                <a:cubicBezTo>
                  <a:pt x="539" y="137"/>
                  <a:pt x="541" y="137"/>
                  <a:pt x="542" y="135"/>
                </a:cubicBezTo>
                <a:cubicBezTo>
                  <a:pt x="542" y="132"/>
                  <a:pt x="541" y="132"/>
                  <a:pt x="540" y="131"/>
                </a:cubicBezTo>
                <a:cubicBezTo>
                  <a:pt x="540" y="131"/>
                  <a:pt x="540" y="130"/>
                  <a:pt x="540" y="130"/>
                </a:cubicBezTo>
                <a:cubicBezTo>
                  <a:pt x="544" y="131"/>
                  <a:pt x="544" y="133"/>
                  <a:pt x="546" y="130"/>
                </a:cubicBezTo>
                <a:cubicBezTo>
                  <a:pt x="546" y="125"/>
                  <a:pt x="540" y="126"/>
                  <a:pt x="537" y="123"/>
                </a:cubicBezTo>
                <a:cubicBezTo>
                  <a:pt x="535" y="122"/>
                  <a:pt x="535" y="121"/>
                  <a:pt x="532" y="121"/>
                </a:cubicBezTo>
                <a:close/>
                <a:moveTo>
                  <a:pt x="462" y="556"/>
                </a:moveTo>
                <a:cubicBezTo>
                  <a:pt x="429" y="574"/>
                  <a:pt x="391" y="584"/>
                  <a:pt x="351" y="584"/>
                </a:cubicBezTo>
                <a:cubicBezTo>
                  <a:pt x="297" y="584"/>
                  <a:pt x="246" y="565"/>
                  <a:pt x="206" y="533"/>
                </a:cubicBezTo>
                <a:cubicBezTo>
                  <a:pt x="216" y="527"/>
                  <a:pt x="259" y="504"/>
                  <a:pt x="307" y="513"/>
                </a:cubicBezTo>
                <a:cubicBezTo>
                  <a:pt x="307" y="513"/>
                  <a:pt x="345" y="522"/>
                  <a:pt x="356" y="531"/>
                </a:cubicBezTo>
                <a:cubicBezTo>
                  <a:pt x="359" y="533"/>
                  <a:pt x="367" y="537"/>
                  <a:pt x="378" y="541"/>
                </a:cubicBezTo>
                <a:cubicBezTo>
                  <a:pt x="371" y="518"/>
                  <a:pt x="371" y="518"/>
                  <a:pt x="371" y="518"/>
                </a:cubicBezTo>
                <a:cubicBezTo>
                  <a:pt x="350" y="508"/>
                  <a:pt x="318" y="496"/>
                  <a:pt x="302" y="496"/>
                </a:cubicBezTo>
                <a:cubicBezTo>
                  <a:pt x="275" y="496"/>
                  <a:pt x="258" y="487"/>
                  <a:pt x="193" y="522"/>
                </a:cubicBezTo>
                <a:cubicBezTo>
                  <a:pt x="187" y="516"/>
                  <a:pt x="181" y="510"/>
                  <a:pt x="176" y="504"/>
                </a:cubicBezTo>
                <a:cubicBezTo>
                  <a:pt x="184" y="497"/>
                  <a:pt x="221" y="468"/>
                  <a:pt x="279" y="471"/>
                </a:cubicBezTo>
                <a:cubicBezTo>
                  <a:pt x="279" y="471"/>
                  <a:pt x="319" y="471"/>
                  <a:pt x="364" y="494"/>
                </a:cubicBezTo>
                <a:cubicBezTo>
                  <a:pt x="358" y="472"/>
                  <a:pt x="358" y="472"/>
                  <a:pt x="358" y="472"/>
                </a:cubicBezTo>
                <a:cubicBezTo>
                  <a:pt x="357" y="472"/>
                  <a:pt x="356" y="471"/>
                  <a:pt x="354" y="471"/>
                </a:cubicBezTo>
                <a:cubicBezTo>
                  <a:pt x="354" y="471"/>
                  <a:pt x="295" y="445"/>
                  <a:pt x="239" y="457"/>
                </a:cubicBezTo>
                <a:cubicBezTo>
                  <a:pt x="239" y="457"/>
                  <a:pt x="211" y="459"/>
                  <a:pt x="164" y="489"/>
                </a:cubicBezTo>
                <a:cubicBezTo>
                  <a:pt x="159" y="483"/>
                  <a:pt x="155" y="476"/>
                  <a:pt x="151" y="469"/>
                </a:cubicBezTo>
                <a:cubicBezTo>
                  <a:pt x="164" y="459"/>
                  <a:pt x="213" y="425"/>
                  <a:pt x="280" y="429"/>
                </a:cubicBezTo>
                <a:cubicBezTo>
                  <a:pt x="280" y="429"/>
                  <a:pt x="316" y="427"/>
                  <a:pt x="361" y="453"/>
                </a:cubicBezTo>
                <a:cubicBezTo>
                  <a:pt x="361" y="453"/>
                  <a:pt x="453" y="499"/>
                  <a:pt x="554" y="466"/>
                </a:cubicBezTo>
                <a:cubicBezTo>
                  <a:pt x="549" y="475"/>
                  <a:pt x="543" y="484"/>
                  <a:pt x="536" y="492"/>
                </a:cubicBezTo>
                <a:cubicBezTo>
                  <a:pt x="517" y="497"/>
                  <a:pt x="474" y="505"/>
                  <a:pt x="439" y="498"/>
                </a:cubicBezTo>
                <a:cubicBezTo>
                  <a:pt x="439" y="498"/>
                  <a:pt x="417" y="496"/>
                  <a:pt x="378" y="481"/>
                </a:cubicBezTo>
                <a:cubicBezTo>
                  <a:pt x="384" y="502"/>
                  <a:pt x="384" y="502"/>
                  <a:pt x="384" y="502"/>
                </a:cubicBezTo>
                <a:cubicBezTo>
                  <a:pt x="410" y="511"/>
                  <a:pt x="461" y="524"/>
                  <a:pt x="517" y="515"/>
                </a:cubicBezTo>
                <a:cubicBezTo>
                  <a:pt x="508" y="523"/>
                  <a:pt x="499" y="532"/>
                  <a:pt x="489" y="539"/>
                </a:cubicBezTo>
                <a:cubicBezTo>
                  <a:pt x="471" y="540"/>
                  <a:pt x="436" y="539"/>
                  <a:pt x="395" y="529"/>
                </a:cubicBezTo>
                <a:cubicBezTo>
                  <a:pt x="395" y="529"/>
                  <a:pt x="393" y="528"/>
                  <a:pt x="390" y="527"/>
                </a:cubicBezTo>
                <a:cubicBezTo>
                  <a:pt x="395" y="546"/>
                  <a:pt x="395" y="546"/>
                  <a:pt x="395" y="546"/>
                </a:cubicBezTo>
                <a:cubicBezTo>
                  <a:pt x="415" y="551"/>
                  <a:pt x="439" y="555"/>
                  <a:pt x="462" y="556"/>
                </a:cubicBezTo>
                <a:close/>
                <a:moveTo>
                  <a:pt x="575" y="415"/>
                </a:moveTo>
                <a:cubicBezTo>
                  <a:pt x="521" y="437"/>
                  <a:pt x="471" y="446"/>
                  <a:pt x="411" y="431"/>
                </a:cubicBezTo>
                <a:cubicBezTo>
                  <a:pt x="343" y="414"/>
                  <a:pt x="336" y="388"/>
                  <a:pt x="258" y="390"/>
                </a:cubicBezTo>
                <a:cubicBezTo>
                  <a:pt x="192" y="392"/>
                  <a:pt x="146" y="425"/>
                  <a:pt x="134" y="435"/>
                </a:cubicBezTo>
                <a:cubicBezTo>
                  <a:pt x="137" y="442"/>
                  <a:pt x="140" y="448"/>
                  <a:pt x="143" y="455"/>
                </a:cubicBezTo>
                <a:cubicBezTo>
                  <a:pt x="182" y="425"/>
                  <a:pt x="229" y="413"/>
                  <a:pt x="271" y="413"/>
                </a:cubicBezTo>
                <a:cubicBezTo>
                  <a:pt x="318" y="413"/>
                  <a:pt x="355" y="432"/>
                  <a:pt x="355" y="432"/>
                </a:cubicBezTo>
                <a:cubicBezTo>
                  <a:pt x="355" y="432"/>
                  <a:pt x="400" y="457"/>
                  <a:pt x="457" y="461"/>
                </a:cubicBezTo>
                <a:cubicBezTo>
                  <a:pt x="511" y="465"/>
                  <a:pt x="560" y="444"/>
                  <a:pt x="566" y="442"/>
                </a:cubicBezTo>
                <a:cubicBezTo>
                  <a:pt x="570" y="433"/>
                  <a:pt x="573" y="424"/>
                  <a:pt x="575" y="415"/>
                </a:cubicBezTo>
                <a:close/>
              </a:path>
            </a:pathLst>
          </a:custGeom>
          <a:solidFill>
            <a:srgbClr val="2A458C">
              <a:alpha val="84000"/>
            </a:srgbClr>
          </a:solidFill>
          <a:ln>
            <a:noFill/>
          </a:ln>
          <a:extLst/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B91CD8B-0924-4285-BE6A-91CBD8275A5F}"/>
              </a:ext>
            </a:extLst>
          </p:cNvPr>
          <p:cNvCxnSpPr>
            <a:cxnSpLocks/>
          </p:cNvCxnSpPr>
          <p:nvPr/>
        </p:nvCxnSpPr>
        <p:spPr>
          <a:xfrm flipV="1">
            <a:off x="6104141" y="584200"/>
            <a:ext cx="0" cy="715415"/>
          </a:xfrm>
          <a:prstGeom prst="line">
            <a:avLst/>
          </a:prstGeom>
          <a:ln w="3175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D9517E18-4D7C-4F73-A6A0-7CD331D777B3}"/>
              </a:ext>
            </a:extLst>
          </p:cNvPr>
          <p:cNvCxnSpPr>
            <a:cxnSpLocks/>
          </p:cNvCxnSpPr>
          <p:nvPr/>
        </p:nvCxnSpPr>
        <p:spPr>
          <a:xfrm flipH="1">
            <a:off x="4631268" y="4182570"/>
            <a:ext cx="288000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BCFB1180-7E3F-4843-B3BE-B32F876AE713}"/>
              </a:ext>
            </a:extLst>
          </p:cNvPr>
          <p:cNvCxnSpPr>
            <a:cxnSpLocks/>
          </p:cNvCxnSpPr>
          <p:nvPr/>
        </p:nvCxnSpPr>
        <p:spPr>
          <a:xfrm flipH="1">
            <a:off x="4631268" y="4607117"/>
            <a:ext cx="2880000" cy="0"/>
          </a:xfrm>
          <a:prstGeom prst="line">
            <a:avLst/>
          </a:prstGeom>
          <a:ln w="31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9BA4B9-E68B-4294-9709-68ACB0DEE2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581400" y="2347732"/>
            <a:ext cx="5054600" cy="1882567"/>
          </a:xfrm>
        </p:spPr>
        <p:txBody>
          <a:bodyPr/>
          <a:lstStyle/>
          <a:p>
            <a:r>
              <a:rPr lang="zh-CN" altLang="en-US" dirty="0"/>
              <a:t>白山黑水</a:t>
            </a:r>
            <a:endParaRPr lang="en-US" altLang="zh-CN" dirty="0"/>
          </a:p>
          <a:p>
            <a:r>
              <a:rPr lang="zh-CN" altLang="en-US" dirty="0"/>
              <a:t>印象东大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E5FE0FD-B138-4919-8699-77ADF3C56B3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445000" y="4245539"/>
            <a:ext cx="3360616" cy="369332"/>
          </a:xfrm>
        </p:spPr>
        <p:txBody>
          <a:bodyPr/>
          <a:lstStyle/>
          <a:p>
            <a:r>
              <a:rPr lang="zh-CN" altLang="en-US" dirty="0"/>
              <a:t>自强不息 知行合一</a:t>
            </a:r>
          </a:p>
        </p:txBody>
      </p:sp>
    </p:spTree>
    <p:extLst>
      <p:ext uri="{BB962C8B-B14F-4D97-AF65-F5344CB8AC3E}">
        <p14:creationId xmlns:p14="http://schemas.microsoft.com/office/powerpoint/2010/main" val="41502987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C56BCF3-6ED1-49A3-B640-74066044364B}"/>
              </a:ext>
            </a:extLst>
          </p:cNvPr>
          <p:cNvSpPr txBox="1"/>
          <p:nvPr/>
        </p:nvSpPr>
        <p:spPr>
          <a:xfrm>
            <a:off x="944624" y="388066"/>
            <a:ext cx="2723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色彩规范：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B18971C2-F697-492D-9B80-493E9E1E4629}"/>
              </a:ext>
            </a:extLst>
          </p:cNvPr>
          <p:cNvSpPr/>
          <p:nvPr/>
        </p:nvSpPr>
        <p:spPr>
          <a:xfrm rot="5400000">
            <a:off x="1072686" y="1426022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D5A65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5C04EF-F592-4152-AA26-D7619647B6BD}"/>
              </a:ext>
            </a:extLst>
          </p:cNvPr>
          <p:cNvSpPr txBox="1"/>
          <p:nvPr/>
        </p:nvSpPr>
        <p:spPr>
          <a:xfrm>
            <a:off x="1224772" y="1299796"/>
            <a:ext cx="24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主色（南湖蓝）：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27D4149-399A-4AE3-93D9-FFEFC4D33D5A}"/>
              </a:ext>
            </a:extLst>
          </p:cNvPr>
          <p:cNvSpPr/>
          <p:nvPr/>
        </p:nvSpPr>
        <p:spPr>
          <a:xfrm rot="5400000">
            <a:off x="1075464" y="2074208"/>
            <a:ext cx="2692800" cy="2692800"/>
          </a:xfrm>
          <a:prstGeom prst="rect">
            <a:avLst/>
          </a:prstGeom>
          <a:solidFill>
            <a:srgbClr val="2A4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53EC6031-E7C6-487A-AA67-88965E4414FE}"/>
              </a:ext>
            </a:extLst>
          </p:cNvPr>
          <p:cNvGrpSpPr/>
          <p:nvPr/>
        </p:nvGrpSpPr>
        <p:grpSpPr>
          <a:xfrm>
            <a:off x="1069098" y="5364608"/>
            <a:ext cx="2692398" cy="448734"/>
            <a:chOff x="2430700" y="6224782"/>
            <a:chExt cx="2692398" cy="448734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CCD2CA4-3282-4AED-B20F-EA51D0663550}"/>
                </a:ext>
              </a:extLst>
            </p:cNvPr>
            <p:cNvSpPr/>
            <p:nvPr/>
          </p:nvSpPr>
          <p:spPr>
            <a:xfrm>
              <a:off x="2430700" y="6224782"/>
              <a:ext cx="448733" cy="448733"/>
            </a:xfrm>
            <a:custGeom>
              <a:avLst/>
              <a:gdLst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  <a:gd name="connsiteX0" fmla="*/ 2836333 w 3285066"/>
                <a:gd name="connsiteY0" fmla="*/ 3767667 h 4216400"/>
                <a:gd name="connsiteX1" fmla="*/ 0 w 3285066"/>
                <a:gd name="connsiteY1" fmla="*/ 0 h 4216400"/>
                <a:gd name="connsiteX2" fmla="*/ 3285066 w 3285066"/>
                <a:gd name="connsiteY2" fmla="*/ 3767667 h 4216400"/>
                <a:gd name="connsiteX3" fmla="*/ 3285066 w 3285066"/>
                <a:gd name="connsiteY3" fmla="*/ 4216400 h 4216400"/>
                <a:gd name="connsiteX4" fmla="*/ 2836333 w 3285066"/>
                <a:gd name="connsiteY4" fmla="*/ 4216400 h 4216400"/>
                <a:gd name="connsiteX5" fmla="*/ 2836333 w 3285066"/>
                <a:gd name="connsiteY5" fmla="*/ 3767667 h 4216400"/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33" h="448733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4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2E371D2F-785B-42F1-A8AB-03CC7D4178EE}"/>
                </a:ext>
              </a:extLst>
            </p:cNvPr>
            <p:cNvSpPr/>
            <p:nvPr/>
          </p:nvSpPr>
          <p:spPr>
            <a:xfrm>
              <a:off x="2879434" y="6224783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3B569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70C32BC6-5668-4029-9AFC-F42F2B0F30F6}"/>
                </a:ext>
              </a:extLst>
            </p:cNvPr>
            <p:cNvSpPr/>
            <p:nvPr/>
          </p:nvSpPr>
          <p:spPr>
            <a:xfrm>
              <a:off x="3328167" y="6224783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4C67A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1134193-E788-4D0F-9ABF-C9BD9BB31011}"/>
                </a:ext>
              </a:extLst>
            </p:cNvPr>
            <p:cNvSpPr/>
            <p:nvPr/>
          </p:nvSpPr>
          <p:spPr>
            <a:xfrm>
              <a:off x="3776900" y="6224783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5E78B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53DFDF0-765F-4312-9634-5811FD1622A3}"/>
                </a:ext>
              </a:extLst>
            </p:cNvPr>
            <p:cNvSpPr/>
            <p:nvPr/>
          </p:nvSpPr>
          <p:spPr>
            <a:xfrm>
              <a:off x="4225633" y="6224783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6F89C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EA1B2EC8-CA1A-436B-8B2D-C28122D73BEE}"/>
                </a:ext>
              </a:extLst>
            </p:cNvPr>
            <p:cNvSpPr/>
            <p:nvPr/>
          </p:nvSpPr>
          <p:spPr>
            <a:xfrm>
              <a:off x="4674365" y="6224782"/>
              <a:ext cx="448733" cy="448733"/>
            </a:xfrm>
            <a:custGeom>
              <a:avLst/>
              <a:gdLst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  <a:gd name="connsiteX0" fmla="*/ 5079998 w 5528731"/>
                <a:gd name="connsiteY0" fmla="*/ 3767667 h 4216400"/>
                <a:gd name="connsiteX1" fmla="*/ 0 w 5528731"/>
                <a:gd name="connsiteY1" fmla="*/ 0 h 4216400"/>
                <a:gd name="connsiteX2" fmla="*/ 5528731 w 5528731"/>
                <a:gd name="connsiteY2" fmla="*/ 3767667 h 4216400"/>
                <a:gd name="connsiteX3" fmla="*/ 5528731 w 5528731"/>
                <a:gd name="connsiteY3" fmla="*/ 4216400 h 4216400"/>
                <a:gd name="connsiteX4" fmla="*/ 5079998 w 5528731"/>
                <a:gd name="connsiteY4" fmla="*/ 4216400 h 4216400"/>
                <a:gd name="connsiteX5" fmla="*/ 5079998 w 5528731"/>
                <a:gd name="connsiteY5" fmla="*/ 3767667 h 4216400"/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33" h="448733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19A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50240CD8-BC1D-4257-A5A5-C7D157338419}"/>
              </a:ext>
            </a:extLst>
          </p:cNvPr>
          <p:cNvSpPr/>
          <p:nvPr/>
        </p:nvSpPr>
        <p:spPr>
          <a:xfrm rot="5400000">
            <a:off x="4722752" y="1426022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C6457B9-DF8B-4257-AE61-CA65485B0266}"/>
              </a:ext>
            </a:extLst>
          </p:cNvPr>
          <p:cNvSpPr txBox="1"/>
          <p:nvPr/>
        </p:nvSpPr>
        <p:spPr>
          <a:xfrm>
            <a:off x="4874838" y="1299796"/>
            <a:ext cx="24435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辅助色（浑南红）：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BD60CDC1-9DE7-4963-973A-003BA34DB74C}"/>
              </a:ext>
            </a:extLst>
          </p:cNvPr>
          <p:cNvSpPr/>
          <p:nvPr/>
        </p:nvSpPr>
        <p:spPr>
          <a:xfrm>
            <a:off x="4734566" y="2074208"/>
            <a:ext cx="2692398" cy="2692800"/>
          </a:xfrm>
          <a:prstGeom prst="rect">
            <a:avLst/>
          </a:prstGeom>
          <a:solidFill>
            <a:srgbClr val="ED5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9D64DE12-0000-425F-A64A-4760EB2665A1}"/>
              </a:ext>
            </a:extLst>
          </p:cNvPr>
          <p:cNvGrpSpPr/>
          <p:nvPr/>
        </p:nvGrpSpPr>
        <p:grpSpPr>
          <a:xfrm>
            <a:off x="4734566" y="5364607"/>
            <a:ext cx="2692398" cy="448734"/>
            <a:chOff x="1084500" y="5885096"/>
            <a:chExt cx="2692398" cy="448734"/>
          </a:xfrm>
        </p:grpSpPr>
        <p:sp>
          <p:nvSpPr>
            <p:cNvPr id="30" name="矩形 12">
              <a:extLst>
                <a:ext uri="{FF2B5EF4-FFF2-40B4-BE49-F238E27FC236}">
                  <a16:creationId xmlns:a16="http://schemas.microsoft.com/office/drawing/2014/main" id="{2ECD1DAA-7D4E-488D-B6F4-4653C0E8972E}"/>
                </a:ext>
              </a:extLst>
            </p:cNvPr>
            <p:cNvSpPr/>
            <p:nvPr/>
          </p:nvSpPr>
          <p:spPr>
            <a:xfrm>
              <a:off x="1084500" y="5885096"/>
              <a:ext cx="448733" cy="448733"/>
            </a:xfrm>
            <a:custGeom>
              <a:avLst/>
              <a:gdLst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  <a:gd name="connsiteX0" fmla="*/ 2836333 w 3285066"/>
                <a:gd name="connsiteY0" fmla="*/ 3767667 h 4216400"/>
                <a:gd name="connsiteX1" fmla="*/ 0 w 3285066"/>
                <a:gd name="connsiteY1" fmla="*/ 0 h 4216400"/>
                <a:gd name="connsiteX2" fmla="*/ 3285066 w 3285066"/>
                <a:gd name="connsiteY2" fmla="*/ 3767667 h 4216400"/>
                <a:gd name="connsiteX3" fmla="*/ 3285066 w 3285066"/>
                <a:gd name="connsiteY3" fmla="*/ 4216400 h 4216400"/>
                <a:gd name="connsiteX4" fmla="*/ 2836333 w 3285066"/>
                <a:gd name="connsiteY4" fmla="*/ 4216400 h 4216400"/>
                <a:gd name="connsiteX5" fmla="*/ 2836333 w 3285066"/>
                <a:gd name="connsiteY5" fmla="*/ 3767667 h 4216400"/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33" h="448733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5A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FD6389DB-923D-47BA-824B-FC75F546098A}"/>
                </a:ext>
              </a:extLst>
            </p:cNvPr>
            <p:cNvSpPr/>
            <p:nvPr/>
          </p:nvSpPr>
          <p:spPr>
            <a:xfrm>
              <a:off x="1533234" y="5885097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EE66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EBE1A022-31F3-4120-B4A3-B709B9C4B075}"/>
                </a:ext>
              </a:extLst>
            </p:cNvPr>
            <p:cNvSpPr/>
            <p:nvPr/>
          </p:nvSpPr>
          <p:spPr>
            <a:xfrm>
              <a:off x="1981967" y="5885097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EF73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E8749CB-EEC2-4BE7-9EA7-AB16E6CB41F9}"/>
                </a:ext>
              </a:extLst>
            </p:cNvPr>
            <p:cNvSpPr/>
            <p:nvPr/>
          </p:nvSpPr>
          <p:spPr>
            <a:xfrm>
              <a:off x="2430700" y="5885097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F1808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F8EEED6F-454B-489D-9FBE-0D63537FA125}"/>
                </a:ext>
              </a:extLst>
            </p:cNvPr>
            <p:cNvSpPr/>
            <p:nvPr/>
          </p:nvSpPr>
          <p:spPr>
            <a:xfrm>
              <a:off x="2879433" y="5885097"/>
              <a:ext cx="448733" cy="448733"/>
            </a:xfrm>
            <a:custGeom>
              <a:avLst/>
              <a:gdLst/>
              <a:ahLst/>
              <a:cxnLst/>
              <a:rect l="0" t="0" r="0" b="0"/>
              <a:pathLst>
                <a:path w="448734" h="448734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close/>
                </a:path>
              </a:pathLst>
            </a:custGeom>
            <a:solidFill>
              <a:srgbClr val="F28D9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5" name="矩形 17">
              <a:extLst>
                <a:ext uri="{FF2B5EF4-FFF2-40B4-BE49-F238E27FC236}">
                  <a16:creationId xmlns:a16="http://schemas.microsoft.com/office/drawing/2014/main" id="{1C155CA8-474A-41A6-96E7-D4AE1536034E}"/>
                </a:ext>
              </a:extLst>
            </p:cNvPr>
            <p:cNvSpPr/>
            <p:nvPr/>
          </p:nvSpPr>
          <p:spPr>
            <a:xfrm>
              <a:off x="3328165" y="5885096"/>
              <a:ext cx="448733" cy="448733"/>
            </a:xfrm>
            <a:custGeom>
              <a:avLst/>
              <a:gdLst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  <a:gd name="connsiteX0" fmla="*/ 5079998 w 5528731"/>
                <a:gd name="connsiteY0" fmla="*/ 3767667 h 4216400"/>
                <a:gd name="connsiteX1" fmla="*/ 0 w 5528731"/>
                <a:gd name="connsiteY1" fmla="*/ 0 h 4216400"/>
                <a:gd name="connsiteX2" fmla="*/ 5528731 w 5528731"/>
                <a:gd name="connsiteY2" fmla="*/ 3767667 h 4216400"/>
                <a:gd name="connsiteX3" fmla="*/ 5528731 w 5528731"/>
                <a:gd name="connsiteY3" fmla="*/ 4216400 h 4216400"/>
                <a:gd name="connsiteX4" fmla="*/ 5079998 w 5528731"/>
                <a:gd name="connsiteY4" fmla="*/ 4216400 h 4216400"/>
                <a:gd name="connsiteX5" fmla="*/ 5079998 w 5528731"/>
                <a:gd name="connsiteY5" fmla="*/ 3767667 h 4216400"/>
                <a:gd name="connsiteX0" fmla="*/ 0 w 448733"/>
                <a:gd name="connsiteY0" fmla="*/ 0 h 448733"/>
                <a:gd name="connsiteX1" fmla="*/ 448733 w 448733"/>
                <a:gd name="connsiteY1" fmla="*/ 0 h 448733"/>
                <a:gd name="connsiteX2" fmla="*/ 448733 w 448733"/>
                <a:gd name="connsiteY2" fmla="*/ 448733 h 448733"/>
                <a:gd name="connsiteX3" fmla="*/ 0 w 448733"/>
                <a:gd name="connsiteY3" fmla="*/ 448733 h 448733"/>
                <a:gd name="connsiteX4" fmla="*/ 0 w 448733"/>
                <a:gd name="connsiteY4" fmla="*/ 0 h 448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733" h="448733">
                  <a:moveTo>
                    <a:pt x="0" y="0"/>
                  </a:moveTo>
                  <a:lnTo>
                    <a:pt x="448733" y="0"/>
                  </a:lnTo>
                  <a:lnTo>
                    <a:pt x="448733" y="448733"/>
                  </a:lnTo>
                  <a:lnTo>
                    <a:pt x="0" y="4487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49A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等腰三角形 35">
            <a:extLst>
              <a:ext uri="{FF2B5EF4-FFF2-40B4-BE49-F238E27FC236}">
                <a16:creationId xmlns:a16="http://schemas.microsoft.com/office/drawing/2014/main" id="{AF5D6B4E-23EF-42D3-80A2-FA33F58A209D}"/>
              </a:ext>
            </a:extLst>
          </p:cNvPr>
          <p:cNvSpPr/>
          <p:nvPr/>
        </p:nvSpPr>
        <p:spPr>
          <a:xfrm rot="5400000">
            <a:off x="8481376" y="1426022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50A6537-2D16-46B2-BCFC-679DEC08C6E4}"/>
              </a:ext>
            </a:extLst>
          </p:cNvPr>
          <p:cNvSpPr txBox="1"/>
          <p:nvPr/>
        </p:nvSpPr>
        <p:spPr>
          <a:xfrm>
            <a:off x="8633462" y="1299796"/>
            <a:ext cx="1692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浅色和深色：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2FD1E6BF-3D0E-4689-AD8C-4B812A4CA3AC}"/>
              </a:ext>
            </a:extLst>
          </p:cNvPr>
          <p:cNvSpPr/>
          <p:nvPr/>
        </p:nvSpPr>
        <p:spPr>
          <a:xfrm>
            <a:off x="8493190" y="2074208"/>
            <a:ext cx="1800000" cy="1800000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B9E85216-1D68-4639-96AB-9E156221BD96}"/>
              </a:ext>
            </a:extLst>
          </p:cNvPr>
          <p:cNvSpPr/>
          <p:nvPr/>
        </p:nvSpPr>
        <p:spPr>
          <a:xfrm>
            <a:off x="8493190" y="4013340"/>
            <a:ext cx="1800000" cy="1800000"/>
          </a:xfrm>
          <a:prstGeom prst="rect">
            <a:avLst/>
          </a:prstGeom>
          <a:solidFill>
            <a:srgbClr val="2A4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5521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C56BCF3-6ED1-49A3-B640-74066044364B}"/>
              </a:ext>
            </a:extLst>
          </p:cNvPr>
          <p:cNvSpPr txBox="1"/>
          <p:nvPr/>
        </p:nvSpPr>
        <p:spPr>
          <a:xfrm>
            <a:off x="943775" y="388066"/>
            <a:ext cx="2723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i="1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字体规范：</a:t>
            </a:r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id="{B18971C2-F697-492D-9B80-493E9E1E4629}"/>
              </a:ext>
            </a:extLst>
          </p:cNvPr>
          <p:cNvSpPr/>
          <p:nvPr/>
        </p:nvSpPr>
        <p:spPr>
          <a:xfrm rot="5400000">
            <a:off x="1071837" y="1400622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05C04EF-F592-4152-AA26-D7619647B6BD}"/>
              </a:ext>
            </a:extLst>
          </p:cNvPr>
          <p:cNvSpPr txBox="1"/>
          <p:nvPr/>
        </p:nvSpPr>
        <p:spPr>
          <a:xfrm>
            <a:off x="1223923" y="1274396"/>
            <a:ext cx="15676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中文标题：</a:t>
            </a:r>
          </a:p>
        </p:txBody>
      </p: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50240CD8-BC1D-4257-A5A5-C7D157338419}"/>
              </a:ext>
            </a:extLst>
          </p:cNvPr>
          <p:cNvSpPr/>
          <p:nvPr/>
        </p:nvSpPr>
        <p:spPr>
          <a:xfrm rot="5400000">
            <a:off x="1071837" y="3841566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C6457B9-DF8B-4257-AE61-CA65485B0266}"/>
              </a:ext>
            </a:extLst>
          </p:cNvPr>
          <p:cNvSpPr txBox="1"/>
          <p:nvPr/>
        </p:nvSpPr>
        <p:spPr>
          <a:xfrm>
            <a:off x="1223923" y="3715340"/>
            <a:ext cx="1731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西文标题：</a:t>
            </a: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id="{AF5D6B4E-23EF-42D3-80A2-FA33F58A209D}"/>
              </a:ext>
            </a:extLst>
          </p:cNvPr>
          <p:cNvSpPr/>
          <p:nvPr/>
        </p:nvSpPr>
        <p:spPr>
          <a:xfrm rot="5400000">
            <a:off x="6644865" y="1400622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50A6537-2D16-46B2-BCFC-679DEC08C6E4}"/>
              </a:ext>
            </a:extLst>
          </p:cNvPr>
          <p:cNvSpPr txBox="1"/>
          <p:nvPr/>
        </p:nvSpPr>
        <p:spPr>
          <a:xfrm>
            <a:off x="6796951" y="1274396"/>
            <a:ext cx="16927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中文正文：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7F8F1FEE-849D-46D6-BBCF-DA323DCE9643}"/>
              </a:ext>
            </a:extLst>
          </p:cNvPr>
          <p:cNvSpPr txBox="1"/>
          <p:nvPr/>
        </p:nvSpPr>
        <p:spPr>
          <a:xfrm>
            <a:off x="1157481" y="1927811"/>
            <a:ext cx="3631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思源宋体 </a:t>
            </a:r>
            <a:endParaRPr lang="en-US" altLang="zh-CN" sz="4000" dirty="0">
              <a:solidFill>
                <a:srgbClr val="2A458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  <a:p>
            <a:r>
              <a:rPr lang="en-US" altLang="zh-CN" sz="4000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CN Heavy</a:t>
            </a:r>
            <a:endParaRPr lang="zh-CN" altLang="en-US" sz="4000" dirty="0">
              <a:solidFill>
                <a:srgbClr val="2A458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F9858F6-69F7-494C-850F-672DFE451A2E}"/>
              </a:ext>
            </a:extLst>
          </p:cNvPr>
          <p:cNvSpPr txBox="1"/>
          <p:nvPr/>
        </p:nvSpPr>
        <p:spPr>
          <a:xfrm>
            <a:off x="6804339" y="1927811"/>
            <a:ext cx="3631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2A458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思源黑体</a:t>
            </a:r>
            <a:endParaRPr lang="en-US" altLang="zh-CN" sz="4000" dirty="0">
              <a:solidFill>
                <a:srgbClr val="2A458C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r>
              <a:rPr lang="en-US" altLang="zh-CN" sz="4000" dirty="0">
                <a:solidFill>
                  <a:srgbClr val="2A458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CN Light</a:t>
            </a:r>
            <a:endParaRPr lang="zh-CN" altLang="en-US" sz="4000" dirty="0">
              <a:solidFill>
                <a:srgbClr val="2A458C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8B0EF1B-7E1C-40DD-81F6-D03462484C90}"/>
              </a:ext>
            </a:extLst>
          </p:cNvPr>
          <p:cNvSpPr txBox="1"/>
          <p:nvPr/>
        </p:nvSpPr>
        <p:spPr>
          <a:xfrm>
            <a:off x="1157481" y="4460608"/>
            <a:ext cx="51473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Source Han Serif</a:t>
            </a:r>
          </a:p>
          <a:p>
            <a:r>
              <a:rPr lang="en-US" altLang="zh-CN" sz="4000" dirty="0">
                <a:solidFill>
                  <a:srgbClr val="2A458C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CN Heavy</a:t>
            </a:r>
            <a:endParaRPr lang="zh-CN" altLang="en-US" sz="4000" dirty="0">
              <a:solidFill>
                <a:srgbClr val="2A458C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586C9784-A024-43E8-97AD-22CE70DA6FCF}"/>
              </a:ext>
            </a:extLst>
          </p:cNvPr>
          <p:cNvSpPr/>
          <p:nvPr/>
        </p:nvSpPr>
        <p:spPr>
          <a:xfrm rot="5400000">
            <a:off x="6644865" y="3841566"/>
            <a:ext cx="171288" cy="147660"/>
          </a:xfrm>
          <a:prstGeom prst="triangle">
            <a:avLst/>
          </a:prstGeom>
          <a:noFill/>
          <a:ln w="38100">
            <a:solidFill>
              <a:srgbClr val="ED5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2D1F9AD-1975-4FFA-9E54-2B4E5DCD5F50}"/>
              </a:ext>
            </a:extLst>
          </p:cNvPr>
          <p:cNvSpPr txBox="1"/>
          <p:nvPr/>
        </p:nvSpPr>
        <p:spPr>
          <a:xfrm>
            <a:off x="6796951" y="3715340"/>
            <a:ext cx="17313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A458C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西文正文：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90097A7-3F57-4A26-8265-59FFBB31CFD9}"/>
              </a:ext>
            </a:extLst>
          </p:cNvPr>
          <p:cNvSpPr txBox="1"/>
          <p:nvPr/>
        </p:nvSpPr>
        <p:spPr>
          <a:xfrm>
            <a:off x="6730509" y="4460608"/>
            <a:ext cx="51473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2A458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Source Han Sans</a:t>
            </a:r>
          </a:p>
          <a:p>
            <a:r>
              <a:rPr lang="en-US" altLang="zh-CN" sz="4000" dirty="0">
                <a:solidFill>
                  <a:srgbClr val="2A458C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CN Light</a:t>
            </a:r>
            <a:endParaRPr lang="zh-CN" altLang="en-US" sz="4000" dirty="0">
              <a:solidFill>
                <a:srgbClr val="2A458C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16166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91000"/>
                <a:lumOff val="9000"/>
              </a:schemeClr>
            </a:gs>
            <a:gs pos="35000">
              <a:schemeClr val="accent2">
                <a:lumMod val="81000"/>
                <a:lumOff val="19000"/>
              </a:schemeClr>
            </a:gs>
            <a:gs pos="67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文字, 名片&#10;&#10;自动生成的说明">
            <a:extLst>
              <a:ext uri="{FF2B5EF4-FFF2-40B4-BE49-F238E27FC236}">
                <a16:creationId xmlns:a16="http://schemas.microsoft.com/office/drawing/2014/main" id="{9BBE11AA-5233-4489-90E1-6AB95ADE0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3310" y="760294"/>
            <a:ext cx="6777565" cy="508317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3EA8C13-7DFA-4B6A-9653-2272EEEAF237}"/>
              </a:ext>
            </a:extLst>
          </p:cNvPr>
          <p:cNvSpPr txBox="1"/>
          <p:nvPr/>
        </p:nvSpPr>
        <p:spPr>
          <a:xfrm>
            <a:off x="800100" y="2003842"/>
            <a:ext cx="133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+mj-ea"/>
                <a:ea typeface="+mj-ea"/>
              </a:rPr>
              <a:t>一键</a:t>
            </a:r>
            <a:endParaRPr lang="en-US" altLang="zh-CN" sz="4000" spc="3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4000" spc="300" dirty="0">
                <a:solidFill>
                  <a:schemeClr val="bg1"/>
                </a:solidFill>
                <a:latin typeface="+mj-ea"/>
                <a:ea typeface="+mj-ea"/>
              </a:rPr>
              <a:t>换色</a:t>
            </a: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A91B6FD-1B4B-4222-820C-40DD5899B7FD}"/>
              </a:ext>
            </a:extLst>
          </p:cNvPr>
          <p:cNvSpPr/>
          <p:nvPr/>
        </p:nvSpPr>
        <p:spPr>
          <a:xfrm>
            <a:off x="800100" y="1998811"/>
            <a:ext cx="1333500" cy="1333500"/>
          </a:xfrm>
          <a:prstGeom prst="roundRect">
            <a:avLst>
              <a:gd name="adj" fmla="val 301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076B47-6C90-4747-ABFC-1B0A696A858B}"/>
              </a:ext>
            </a:extLst>
          </p:cNvPr>
          <p:cNvSpPr txBox="1"/>
          <p:nvPr/>
        </p:nvSpPr>
        <p:spPr>
          <a:xfrm>
            <a:off x="800100" y="3576205"/>
            <a:ext cx="3835400" cy="116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</a:rPr>
              <a:t>点击上方</a:t>
            </a:r>
            <a:r>
              <a:rPr lang="en-US" altLang="zh-CN" sz="1600" dirty="0">
                <a:solidFill>
                  <a:schemeClr val="bg1"/>
                </a:solidFill>
              </a:rPr>
              <a:t>【</a:t>
            </a:r>
            <a:r>
              <a:rPr lang="zh-CN" altLang="en-US" sz="1600" dirty="0">
                <a:solidFill>
                  <a:schemeClr val="bg1"/>
                </a:solidFill>
              </a:rPr>
              <a:t>设计</a:t>
            </a:r>
            <a:r>
              <a:rPr lang="en-US" altLang="zh-CN" sz="1600" dirty="0">
                <a:solidFill>
                  <a:schemeClr val="bg1"/>
                </a:solidFill>
              </a:rPr>
              <a:t>】</a:t>
            </a:r>
            <a:r>
              <a:rPr lang="zh-CN" altLang="en-US" sz="1600" dirty="0">
                <a:solidFill>
                  <a:schemeClr val="bg1"/>
                </a:solidFill>
              </a:rPr>
              <a:t>面板，在</a:t>
            </a:r>
            <a:r>
              <a:rPr lang="en-US" altLang="zh-CN" sz="1600" dirty="0">
                <a:solidFill>
                  <a:schemeClr val="bg1"/>
                </a:solidFill>
              </a:rPr>
              <a:t>【</a:t>
            </a:r>
            <a:r>
              <a:rPr lang="zh-CN" altLang="en-US" sz="1600" dirty="0">
                <a:solidFill>
                  <a:schemeClr val="bg1"/>
                </a:solidFill>
              </a:rPr>
              <a:t>变体</a:t>
            </a:r>
            <a:r>
              <a:rPr lang="en-US" altLang="zh-CN" sz="1600" dirty="0">
                <a:solidFill>
                  <a:schemeClr val="bg1"/>
                </a:solidFill>
              </a:rPr>
              <a:t>】</a:t>
            </a:r>
            <a:r>
              <a:rPr lang="zh-CN" altLang="en-US" sz="1600" dirty="0">
                <a:solidFill>
                  <a:schemeClr val="bg1"/>
                </a:solidFill>
              </a:rPr>
              <a:t>模块中选择</a:t>
            </a:r>
            <a:r>
              <a:rPr lang="en-US" altLang="zh-CN" sz="1600" dirty="0">
                <a:solidFill>
                  <a:schemeClr val="bg1"/>
                </a:solidFill>
              </a:rPr>
              <a:t>【</a:t>
            </a:r>
            <a:r>
              <a:rPr lang="zh-CN" altLang="en-US" sz="1600" dirty="0">
                <a:solidFill>
                  <a:schemeClr val="bg1"/>
                </a:solidFill>
              </a:rPr>
              <a:t>颜色</a:t>
            </a:r>
            <a:r>
              <a:rPr lang="en-US" altLang="zh-CN" sz="1600" dirty="0">
                <a:solidFill>
                  <a:schemeClr val="bg1"/>
                </a:solidFill>
              </a:rPr>
              <a:t>】</a:t>
            </a:r>
            <a:r>
              <a:rPr lang="zh-CN" altLang="en-US" sz="1600" dirty="0">
                <a:solidFill>
                  <a:schemeClr val="bg1"/>
                </a:solidFill>
              </a:rPr>
              <a:t>，在右边菜单栏中随机选择一种配色，即可全局换色。</a:t>
            </a: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6256979-1946-4C03-A494-342A1FDF5C06}"/>
              </a:ext>
            </a:extLst>
          </p:cNvPr>
          <p:cNvCxnSpPr>
            <a:cxnSpLocks/>
          </p:cNvCxnSpPr>
          <p:nvPr/>
        </p:nvCxnSpPr>
        <p:spPr>
          <a:xfrm>
            <a:off x="800100" y="3721100"/>
            <a:ext cx="0" cy="9482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5358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一键换色">
            <a:hlinkClick r:id="" action="ppaction://media"/>
            <a:extLst>
              <a:ext uri="{FF2B5EF4-FFF2-40B4-BE49-F238E27FC236}">
                <a16:creationId xmlns:a16="http://schemas.microsoft.com/office/drawing/2014/main" id="{85B2CC0C-4E77-4D89-8702-C286D40EAC4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BE423E96-A43E-4299-8110-E9621F0495B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7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放映幻灯片查看</a:t>
            </a:r>
            <a:endParaRPr lang="en-US" altLang="zh-CN" sz="40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latin typeface="+mj-ea"/>
                <a:ea typeface="+mj-ea"/>
              </a:rPr>
              <a:t>【</a:t>
            </a:r>
            <a:r>
              <a:rPr lang="zh-CN" altLang="en-US" sz="4000" dirty="0">
                <a:latin typeface="+mj-ea"/>
                <a:ea typeface="+mj-ea"/>
              </a:rPr>
              <a:t>一键换色</a:t>
            </a:r>
            <a:r>
              <a:rPr lang="en-US" altLang="zh-CN" sz="4000" dirty="0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操作视频</a:t>
            </a:r>
          </a:p>
        </p:txBody>
      </p:sp>
    </p:spTree>
    <p:extLst>
      <p:ext uri="{BB962C8B-B14F-4D97-AF65-F5344CB8AC3E}">
        <p14:creationId xmlns:p14="http://schemas.microsoft.com/office/powerpoint/2010/main" val="36146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645"/>
    </mc:Choice>
    <mc:Fallback xmlns="">
      <p:transition spd="slow" advTm="18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30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91000"/>
                <a:lumOff val="9000"/>
              </a:schemeClr>
            </a:gs>
            <a:gs pos="35000">
              <a:schemeClr val="accent2">
                <a:lumMod val="81000"/>
                <a:lumOff val="19000"/>
              </a:schemeClr>
            </a:gs>
            <a:gs pos="67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3EA8C13-7DFA-4B6A-9653-2272EEEAF237}"/>
              </a:ext>
            </a:extLst>
          </p:cNvPr>
          <p:cNvSpPr txBox="1"/>
          <p:nvPr/>
        </p:nvSpPr>
        <p:spPr>
          <a:xfrm>
            <a:off x="10185400" y="2003842"/>
            <a:ext cx="133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300" dirty="0">
                <a:solidFill>
                  <a:srgbClr val="FFFFFF"/>
                </a:solidFill>
                <a:latin typeface="思源宋体 CN Heavy"/>
                <a:ea typeface="思源宋体 CN Heavy"/>
              </a:rPr>
              <a:t>占</a:t>
            </a:r>
            <a:endParaRPr lang="en-US" altLang="zh-CN" sz="4000" spc="300" dirty="0">
              <a:solidFill>
                <a:srgbClr val="FFFFFF"/>
              </a:solidFill>
              <a:latin typeface="思源宋体 CN Heavy"/>
              <a:ea typeface="思源宋体 CN Heavy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300" dirty="0">
                <a:solidFill>
                  <a:srgbClr val="FFFFFF"/>
                </a:solidFill>
                <a:latin typeface="思源宋体 CN Heavy"/>
                <a:ea typeface="思源宋体 CN Heavy"/>
              </a:rPr>
              <a:t>位符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A91B6FD-1B4B-4222-820C-40DD5899B7FD}"/>
              </a:ext>
            </a:extLst>
          </p:cNvPr>
          <p:cNvSpPr/>
          <p:nvPr/>
        </p:nvSpPr>
        <p:spPr>
          <a:xfrm>
            <a:off x="10185400" y="1998811"/>
            <a:ext cx="1333500" cy="1333500"/>
          </a:xfrm>
          <a:prstGeom prst="roundRect">
            <a:avLst>
              <a:gd name="adj" fmla="val 301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076B47-6C90-4747-ABFC-1B0A696A858B}"/>
              </a:ext>
            </a:extLst>
          </p:cNvPr>
          <p:cNvSpPr txBox="1"/>
          <p:nvPr/>
        </p:nvSpPr>
        <p:spPr>
          <a:xfrm>
            <a:off x="5920035" y="3576205"/>
            <a:ext cx="5598866" cy="1160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图片页面使用占位符，删除模板图片，单击图标，一键替换如果替换后图片变形，选中图片，在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【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绘图工具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-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格式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】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面板中点击</a:t>
            </a:r>
            <a:r>
              <a: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裁剪</a:t>
            </a:r>
            <a:r>
              <a: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】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菜单，选择</a:t>
            </a:r>
            <a:r>
              <a: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【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填充</a:t>
            </a:r>
            <a:r>
              <a: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】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，一键恢复图片原貌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6256979-1946-4C03-A494-342A1FDF5C06}"/>
              </a:ext>
            </a:extLst>
          </p:cNvPr>
          <p:cNvCxnSpPr>
            <a:cxnSpLocks/>
          </p:cNvCxnSpPr>
          <p:nvPr/>
        </p:nvCxnSpPr>
        <p:spPr>
          <a:xfrm>
            <a:off x="11518904" y="3721100"/>
            <a:ext cx="0" cy="9482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F4DE70B1-B565-47F2-8585-320B39F19C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8000" y="0"/>
            <a:ext cx="7340600" cy="611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1926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占位符">
            <a:hlinkClick r:id="" action="ppaction://media"/>
            <a:extLst>
              <a:ext uri="{FF2B5EF4-FFF2-40B4-BE49-F238E27FC236}">
                <a16:creationId xmlns:a16="http://schemas.microsoft.com/office/drawing/2014/main" id="{972E9123-6978-4B9C-82CF-C43F11CE600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4C9978D-D9A0-492C-975D-78A49E73693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7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放映幻灯片查看</a:t>
            </a:r>
            <a:endParaRPr lang="en-US" altLang="zh-CN" sz="40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latin typeface="+mj-ea"/>
                <a:ea typeface="+mj-ea"/>
              </a:rPr>
              <a:t>【</a:t>
            </a:r>
            <a:r>
              <a:rPr lang="zh-CN" altLang="en-US" sz="4000" dirty="0">
                <a:latin typeface="+mj-ea"/>
                <a:ea typeface="+mj-ea"/>
              </a:rPr>
              <a:t>占位符</a:t>
            </a:r>
            <a:r>
              <a:rPr lang="en-US" altLang="zh-CN" sz="4000" dirty="0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操作视频</a:t>
            </a:r>
          </a:p>
        </p:txBody>
      </p:sp>
    </p:spTree>
    <p:extLst>
      <p:ext uri="{BB962C8B-B14F-4D97-AF65-F5344CB8AC3E}">
        <p14:creationId xmlns:p14="http://schemas.microsoft.com/office/powerpoint/2010/main" val="352464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02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恢复形变">
            <a:hlinkClick r:id="" action="ppaction://media"/>
            <a:extLst>
              <a:ext uri="{FF2B5EF4-FFF2-40B4-BE49-F238E27FC236}">
                <a16:creationId xmlns:a16="http://schemas.microsoft.com/office/drawing/2014/main" id="{949FDC53-3967-4740-982E-8DED34AFFFC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1"/>
            <a:ext cx="12191998" cy="6857999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30C5B365-6620-4F37-A466-3B7100DD583C}"/>
              </a:ext>
            </a:extLst>
          </p:cNvPr>
          <p:cNvSpPr/>
          <p:nvPr/>
        </p:nvSpPr>
        <p:spPr>
          <a:xfrm>
            <a:off x="-2" y="-2"/>
            <a:ext cx="1219200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35000">
                <a:schemeClr val="accent2">
                  <a:lumMod val="81000"/>
                  <a:lumOff val="19000"/>
                </a:schemeClr>
              </a:gs>
              <a:gs pos="67000">
                <a:schemeClr val="accent2">
                  <a:lumMod val="60000"/>
                  <a:lumOff val="40000"/>
                </a:schemeClr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放映幻灯片查看</a:t>
            </a:r>
            <a:endParaRPr lang="en-US" altLang="zh-CN" sz="40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latin typeface="+mj-ea"/>
                <a:ea typeface="+mj-ea"/>
              </a:rPr>
              <a:t>【</a:t>
            </a:r>
            <a:r>
              <a:rPr lang="zh-CN" altLang="en-US" sz="4000" dirty="0">
                <a:latin typeface="+mj-ea"/>
                <a:ea typeface="+mj-ea"/>
              </a:rPr>
              <a:t>恢复形变</a:t>
            </a:r>
            <a:r>
              <a:rPr lang="en-US" altLang="zh-CN" sz="4000" dirty="0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操作视频</a:t>
            </a:r>
          </a:p>
        </p:txBody>
      </p:sp>
    </p:spTree>
    <p:extLst>
      <p:ext uri="{BB962C8B-B14F-4D97-AF65-F5344CB8AC3E}">
        <p14:creationId xmlns:p14="http://schemas.microsoft.com/office/powerpoint/2010/main" val="194962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36FA8A1-2C17-43A2-8857-36FF21E4DA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ABC4F03-D3C5-421F-9774-13DBAD189A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FD21A9B2-2ED3-444F-A7EA-F03EA959A608}"/>
              </a:ext>
            </a:extLst>
          </p:cNvPr>
          <p:cNvSpPr txBox="1"/>
          <p:nvPr/>
        </p:nvSpPr>
        <p:spPr>
          <a:xfrm>
            <a:off x="1241651" y="5268043"/>
            <a:ext cx="241885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这里是你的图片标题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979FAEA5-9DD1-45E0-842B-EC78E7FD6D05}"/>
              </a:ext>
            </a:extLst>
          </p:cNvPr>
          <p:cNvGrpSpPr/>
          <p:nvPr/>
        </p:nvGrpSpPr>
        <p:grpSpPr>
          <a:xfrm>
            <a:off x="660400" y="1949118"/>
            <a:ext cx="2149971" cy="3951167"/>
            <a:chOff x="979069" y="1796719"/>
            <a:chExt cx="2149971" cy="2627038"/>
          </a:xfrm>
        </p:grpSpPr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135A9DE5-713A-4145-B844-89BEE99C6BE5}"/>
                </a:ext>
              </a:extLst>
            </p:cNvPr>
            <p:cNvSpPr/>
            <p:nvPr/>
          </p:nvSpPr>
          <p:spPr>
            <a:xfrm>
              <a:off x="983836" y="1796720"/>
              <a:ext cx="2145204" cy="2627037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20E5CE6D-50BF-44FF-A302-70AE2BCAADE6}"/>
                </a:ext>
              </a:extLst>
            </p:cNvPr>
            <p:cNvSpPr/>
            <p:nvPr/>
          </p:nvSpPr>
          <p:spPr>
            <a:xfrm>
              <a:off x="979069" y="1796719"/>
              <a:ext cx="147498" cy="2627038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C628E93-98B6-483D-8C59-23BA36EC9E92}"/>
              </a:ext>
            </a:extLst>
          </p:cNvPr>
          <p:cNvGrpSpPr/>
          <p:nvPr/>
        </p:nvGrpSpPr>
        <p:grpSpPr>
          <a:xfrm>
            <a:off x="6551228" y="1949119"/>
            <a:ext cx="2145204" cy="3951166"/>
            <a:chOff x="6496136" y="1796719"/>
            <a:chExt cx="2145204" cy="2627038"/>
          </a:xfrm>
        </p:grpSpPr>
        <p:sp>
          <p:nvSpPr>
            <p:cNvPr id="74" name="矩形 73">
              <a:extLst>
                <a:ext uri="{FF2B5EF4-FFF2-40B4-BE49-F238E27FC236}">
                  <a16:creationId xmlns:a16="http://schemas.microsoft.com/office/drawing/2014/main" id="{2D18328C-4B9A-4603-BDFC-834B388C0717}"/>
                </a:ext>
              </a:extLst>
            </p:cNvPr>
            <p:cNvSpPr/>
            <p:nvPr/>
          </p:nvSpPr>
          <p:spPr>
            <a:xfrm>
              <a:off x="6496136" y="1796720"/>
              <a:ext cx="2145204" cy="2627037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id="{ECF0B6D1-F5B5-414F-A8AB-89ABA0155D82}"/>
                </a:ext>
              </a:extLst>
            </p:cNvPr>
            <p:cNvSpPr/>
            <p:nvPr/>
          </p:nvSpPr>
          <p:spPr>
            <a:xfrm>
              <a:off x="6499199" y="1796719"/>
              <a:ext cx="147498" cy="2627038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860048B6-8D84-438D-A948-9FF29E0B5341}"/>
              </a:ext>
            </a:extLst>
          </p:cNvPr>
          <p:cNvGrpSpPr/>
          <p:nvPr/>
        </p:nvGrpSpPr>
        <p:grpSpPr>
          <a:xfrm>
            <a:off x="9491874" y="1949118"/>
            <a:ext cx="2145204" cy="3951163"/>
            <a:chOff x="8988534" y="1796719"/>
            <a:chExt cx="2145204" cy="2627038"/>
          </a:xfrm>
        </p:grpSpPr>
        <p:sp>
          <p:nvSpPr>
            <p:cNvPr id="77" name="矩形 76">
              <a:extLst>
                <a:ext uri="{FF2B5EF4-FFF2-40B4-BE49-F238E27FC236}">
                  <a16:creationId xmlns:a16="http://schemas.microsoft.com/office/drawing/2014/main" id="{36F9C5AD-AD16-42B3-83AA-671C235C8905}"/>
                </a:ext>
              </a:extLst>
            </p:cNvPr>
            <p:cNvSpPr/>
            <p:nvPr/>
          </p:nvSpPr>
          <p:spPr>
            <a:xfrm>
              <a:off x="8988534" y="1796720"/>
              <a:ext cx="2145204" cy="2627037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8" name="矩形 77">
              <a:extLst>
                <a:ext uri="{FF2B5EF4-FFF2-40B4-BE49-F238E27FC236}">
                  <a16:creationId xmlns:a16="http://schemas.microsoft.com/office/drawing/2014/main" id="{7A5B59FA-21A7-4379-9DAA-D2EB375F4FE5}"/>
                </a:ext>
              </a:extLst>
            </p:cNvPr>
            <p:cNvSpPr/>
            <p:nvPr/>
          </p:nvSpPr>
          <p:spPr>
            <a:xfrm>
              <a:off x="8989692" y="1796719"/>
              <a:ext cx="147498" cy="2627038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79" name="图形 78" descr="铅笔">
            <a:extLst>
              <a:ext uri="{FF2B5EF4-FFF2-40B4-BE49-F238E27FC236}">
                <a16:creationId xmlns:a16="http://schemas.microsoft.com/office/drawing/2014/main" id="{48EA5B76-3709-4CE6-A29F-810EBB0B19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3141" y="2001851"/>
            <a:ext cx="550160" cy="550160"/>
          </a:xfrm>
          <a:prstGeom prst="rect">
            <a:avLst/>
          </a:prstGeom>
        </p:spPr>
      </p:pic>
      <p:pic>
        <p:nvPicPr>
          <p:cNvPr id="80" name="图形 79" descr="时钟">
            <a:extLst>
              <a:ext uri="{FF2B5EF4-FFF2-40B4-BE49-F238E27FC236}">
                <a16:creationId xmlns:a16="http://schemas.microsoft.com/office/drawing/2014/main" id="{2571C83B-F785-473A-8DB9-5E3814176E3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71817" y="2001851"/>
            <a:ext cx="550160" cy="550160"/>
          </a:xfrm>
          <a:prstGeom prst="rect">
            <a:avLst/>
          </a:prstGeom>
        </p:spPr>
      </p:pic>
      <p:pic>
        <p:nvPicPr>
          <p:cNvPr id="81" name="图形 80" descr="原子">
            <a:extLst>
              <a:ext uri="{FF2B5EF4-FFF2-40B4-BE49-F238E27FC236}">
                <a16:creationId xmlns:a16="http://schemas.microsoft.com/office/drawing/2014/main" id="{27DE8AA7-D93F-48E1-BA9B-480917524AE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10565" y="2001851"/>
            <a:ext cx="550160" cy="550160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id="{A3294709-FAFC-417E-8214-D40F7223425F}"/>
              </a:ext>
            </a:extLst>
          </p:cNvPr>
          <p:cNvSpPr txBox="1"/>
          <p:nvPr/>
        </p:nvSpPr>
        <p:spPr>
          <a:xfrm>
            <a:off x="976826" y="2671313"/>
            <a:ext cx="147250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D5643B3E-5503-4293-A847-973062B6478F}"/>
              </a:ext>
            </a:extLst>
          </p:cNvPr>
          <p:cNvSpPr txBox="1"/>
          <p:nvPr/>
        </p:nvSpPr>
        <p:spPr>
          <a:xfrm>
            <a:off x="976826" y="3421831"/>
            <a:ext cx="1684772" cy="2343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这里是四项排版，旁边那个更大的是强调作用的哦。这里是辅助文本哦，如果觉得字体小，可以变大一点，但是要注意不要超出矩形框。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F3A7BAB7-ADF2-42C8-A74D-C2E249B62183}"/>
              </a:ext>
            </a:extLst>
          </p:cNvPr>
          <p:cNvSpPr txBox="1"/>
          <p:nvPr/>
        </p:nvSpPr>
        <p:spPr>
          <a:xfrm>
            <a:off x="6902484" y="2671313"/>
            <a:ext cx="147250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788CDDAA-15C9-42E9-95A4-6B728998A18B}"/>
              </a:ext>
            </a:extLst>
          </p:cNvPr>
          <p:cNvSpPr txBox="1"/>
          <p:nvPr/>
        </p:nvSpPr>
        <p:spPr>
          <a:xfrm>
            <a:off x="6863984" y="3450705"/>
            <a:ext cx="1684772" cy="2343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具体的图标可以在插入</a:t>
            </a:r>
            <a:r>
              <a:rPr lang="en-US" altLang="zh-CN" dirty="0"/>
              <a:t>-</a:t>
            </a:r>
            <a:r>
              <a:rPr lang="zh-CN" altLang="en-US" dirty="0"/>
              <a:t>插图</a:t>
            </a:r>
            <a:r>
              <a:rPr lang="en-US" altLang="zh-CN" dirty="0"/>
              <a:t>-</a:t>
            </a:r>
            <a:r>
              <a:rPr lang="zh-CN" altLang="en-US" dirty="0"/>
              <a:t>图标中寻找哦，但是这项操作的前提是你的</a:t>
            </a:r>
            <a:r>
              <a:rPr lang="en-US" altLang="zh-CN" dirty="0"/>
              <a:t>PPT</a:t>
            </a:r>
            <a:r>
              <a:rPr lang="zh-CN" altLang="en-US" dirty="0"/>
              <a:t>要是最新版本，如果不是最新版本也没有关系，看下一个文本框。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ED684F98-2EBF-4A09-B777-FB151265A56A}"/>
              </a:ext>
            </a:extLst>
          </p:cNvPr>
          <p:cNvSpPr txBox="1"/>
          <p:nvPr/>
        </p:nvSpPr>
        <p:spPr>
          <a:xfrm>
            <a:off x="9843379" y="2671313"/>
            <a:ext cx="147250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98E1A391-D083-460B-97DF-F67DBD533970}"/>
              </a:ext>
            </a:extLst>
          </p:cNvPr>
          <p:cNvSpPr txBox="1"/>
          <p:nvPr/>
        </p:nvSpPr>
        <p:spPr>
          <a:xfrm>
            <a:off x="9843379" y="3450705"/>
            <a:ext cx="1684772" cy="2343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这个文本框告诉你，你可以下载一个</a:t>
            </a:r>
            <a:r>
              <a:rPr lang="en-US" altLang="zh-CN" dirty="0" err="1"/>
              <a:t>iSlide</a:t>
            </a:r>
            <a:r>
              <a:rPr lang="zh-CN" altLang="en-US" dirty="0"/>
              <a:t>插件，这个插件里面有很多的图标，同时也有很多版式，具体怎么操作呢，看那个最红的文本框哈哈哈。</a:t>
            </a: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5F86C9A4-706B-4A35-8B82-F184069DE2BD}"/>
              </a:ext>
            </a:extLst>
          </p:cNvPr>
          <p:cNvGrpSpPr/>
          <p:nvPr/>
        </p:nvGrpSpPr>
        <p:grpSpPr>
          <a:xfrm>
            <a:off x="3605814" y="864410"/>
            <a:ext cx="2149971" cy="5035875"/>
            <a:chOff x="979069" y="1796719"/>
            <a:chExt cx="2149971" cy="2627038"/>
          </a:xfrm>
        </p:grpSpPr>
        <p:sp>
          <p:nvSpPr>
            <p:cNvPr id="89" name="矩形 88">
              <a:extLst>
                <a:ext uri="{FF2B5EF4-FFF2-40B4-BE49-F238E27FC236}">
                  <a16:creationId xmlns:a16="http://schemas.microsoft.com/office/drawing/2014/main" id="{5C3E5826-3A49-42BD-BF18-644374C72A44}"/>
                </a:ext>
              </a:extLst>
            </p:cNvPr>
            <p:cNvSpPr/>
            <p:nvPr/>
          </p:nvSpPr>
          <p:spPr>
            <a:xfrm>
              <a:off x="983836" y="1796720"/>
              <a:ext cx="2145204" cy="2627037"/>
            </a:xfrm>
            <a:prstGeom prst="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0" name="矩形 89">
              <a:extLst>
                <a:ext uri="{FF2B5EF4-FFF2-40B4-BE49-F238E27FC236}">
                  <a16:creationId xmlns:a16="http://schemas.microsoft.com/office/drawing/2014/main" id="{191A2D5B-5A61-4A97-800F-A524215CB9AC}"/>
                </a:ext>
              </a:extLst>
            </p:cNvPr>
            <p:cNvSpPr/>
            <p:nvPr/>
          </p:nvSpPr>
          <p:spPr>
            <a:xfrm>
              <a:off x="979069" y="1796719"/>
              <a:ext cx="147498" cy="2627038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91" name="图形 90" descr="书架上的书籍">
            <a:extLst>
              <a:ext uri="{FF2B5EF4-FFF2-40B4-BE49-F238E27FC236}">
                <a16:creationId xmlns:a16="http://schemas.microsoft.com/office/drawing/2014/main" id="{BCE5D716-4D9E-4AD5-9A3B-BC35BBFE594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912560" y="1975269"/>
            <a:ext cx="558355" cy="558355"/>
          </a:xfrm>
          <a:prstGeom prst="rect">
            <a:avLst/>
          </a:prstGeom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id="{E3A336F4-FBBB-4A29-97FF-2F70C63E718B}"/>
              </a:ext>
            </a:extLst>
          </p:cNvPr>
          <p:cNvSpPr txBox="1"/>
          <p:nvPr/>
        </p:nvSpPr>
        <p:spPr>
          <a:xfrm>
            <a:off x="3981577" y="2671313"/>
            <a:ext cx="147250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没错最高最重要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4771C87-1672-41E9-B002-86AE90FF2C34}"/>
              </a:ext>
            </a:extLst>
          </p:cNvPr>
          <p:cNvSpPr txBox="1"/>
          <p:nvPr/>
        </p:nvSpPr>
        <p:spPr>
          <a:xfrm>
            <a:off x="3981577" y="3421831"/>
            <a:ext cx="1663545" cy="23438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具体的图标可以在插入</a:t>
            </a:r>
            <a:r>
              <a:rPr lang="en-US" altLang="zh-CN" dirty="0"/>
              <a:t>-</a:t>
            </a:r>
            <a:r>
              <a:rPr lang="zh-CN" altLang="en-US" dirty="0"/>
              <a:t>插图</a:t>
            </a:r>
            <a:r>
              <a:rPr lang="en-US" altLang="zh-CN" dirty="0"/>
              <a:t>-</a:t>
            </a:r>
            <a:r>
              <a:rPr lang="zh-CN" altLang="en-US" dirty="0"/>
              <a:t>图标中寻找，但是这项操作的前提是你的</a:t>
            </a:r>
            <a:r>
              <a:rPr lang="en-US" altLang="zh-CN" dirty="0"/>
              <a:t>PPT</a:t>
            </a:r>
            <a:r>
              <a:rPr lang="zh-CN" altLang="en-US" dirty="0"/>
              <a:t>要是最新版本，如果不是最新版本也没有关系，看下一个文本框。</a:t>
            </a:r>
          </a:p>
        </p:txBody>
      </p:sp>
      <p:sp>
        <p:nvSpPr>
          <p:cNvPr id="94" name="矩形 93">
            <a:extLst>
              <a:ext uri="{FF2B5EF4-FFF2-40B4-BE49-F238E27FC236}">
                <a16:creationId xmlns:a16="http://schemas.microsoft.com/office/drawing/2014/main" id="{BF7D6C9E-B46A-44D4-8D79-AEF5F5DAF3D2}"/>
              </a:ext>
            </a:extLst>
          </p:cNvPr>
          <p:cNvSpPr/>
          <p:nvPr/>
        </p:nvSpPr>
        <p:spPr>
          <a:xfrm>
            <a:off x="3790358" y="849065"/>
            <a:ext cx="1982153" cy="831333"/>
          </a:xfrm>
          <a:prstGeom prst="rect">
            <a:avLst/>
          </a:prstGeom>
          <a:pattFill prst="wdUpDiag">
            <a:fgClr>
              <a:schemeClr val="accent2">
                <a:lumMod val="60000"/>
                <a:lumOff val="40000"/>
              </a:schemeClr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2058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40000"/>
                <a:lumOff val="60000"/>
              </a:schemeClr>
            </a:gs>
            <a:gs pos="35000">
              <a:schemeClr val="accent1">
                <a:lumMod val="60000"/>
                <a:lumOff val="40000"/>
              </a:schemeClr>
            </a:gs>
            <a:gs pos="67000">
              <a:schemeClr val="accent1"/>
            </a:gs>
            <a:gs pos="100000">
              <a:schemeClr val="accent1">
                <a:lumMod val="75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3EA8C13-7DFA-4B6A-9653-2272EEEAF237}"/>
              </a:ext>
            </a:extLst>
          </p:cNvPr>
          <p:cNvSpPr txBox="1"/>
          <p:nvPr/>
        </p:nvSpPr>
        <p:spPr>
          <a:xfrm>
            <a:off x="800100" y="1362819"/>
            <a:ext cx="133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图片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300" dirty="0">
                <a:solidFill>
                  <a:srgbClr val="FFFFFF"/>
                </a:solidFill>
                <a:latin typeface="思源宋体 CN Heavy"/>
                <a:ea typeface="思源宋体 CN Heavy"/>
              </a:rPr>
              <a:t>图标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A91B6FD-1B4B-4222-820C-40DD5899B7FD}"/>
              </a:ext>
            </a:extLst>
          </p:cNvPr>
          <p:cNvSpPr/>
          <p:nvPr/>
        </p:nvSpPr>
        <p:spPr>
          <a:xfrm>
            <a:off x="800100" y="1357788"/>
            <a:ext cx="1333500" cy="1333500"/>
          </a:xfrm>
          <a:prstGeom prst="roundRect">
            <a:avLst>
              <a:gd name="adj" fmla="val 301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B076B47-6C90-4747-ABFC-1B0A696A858B}"/>
              </a:ext>
            </a:extLst>
          </p:cNvPr>
          <p:cNvSpPr txBox="1"/>
          <p:nvPr/>
        </p:nvSpPr>
        <p:spPr>
          <a:xfrm>
            <a:off x="800100" y="3576205"/>
            <a:ext cx="3835400" cy="4222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东北大学公众号推文，侵删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46256979-1946-4C03-A494-342A1FDF5C06}"/>
              </a:ext>
            </a:extLst>
          </p:cNvPr>
          <p:cNvCxnSpPr>
            <a:cxnSpLocks/>
          </p:cNvCxnSpPr>
          <p:nvPr/>
        </p:nvCxnSpPr>
        <p:spPr>
          <a:xfrm>
            <a:off x="800100" y="3704166"/>
            <a:ext cx="0" cy="2254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>
            <a:extLst>
              <a:ext uri="{FF2B5EF4-FFF2-40B4-BE49-F238E27FC236}">
                <a16:creationId xmlns:a16="http://schemas.microsoft.com/office/drawing/2014/main" id="{B40FC707-8F4D-4987-94C4-C4C11372F3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209" y="-948267"/>
            <a:ext cx="11005221" cy="8253916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FFF90AAB-FBBB-4F1C-B4F3-E2B93F8140AC}"/>
              </a:ext>
            </a:extLst>
          </p:cNvPr>
          <p:cNvGrpSpPr/>
          <p:nvPr/>
        </p:nvGrpSpPr>
        <p:grpSpPr>
          <a:xfrm>
            <a:off x="795512" y="2956917"/>
            <a:ext cx="1570616" cy="529960"/>
            <a:chOff x="4498976" y="2377588"/>
            <a:chExt cx="3194048" cy="529960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1D045C1E-5B24-4D74-B53F-17030B78778E}"/>
                </a:ext>
              </a:extLst>
            </p:cNvPr>
            <p:cNvSpPr/>
            <p:nvPr/>
          </p:nvSpPr>
          <p:spPr>
            <a:xfrm>
              <a:off x="4498976" y="2413722"/>
              <a:ext cx="3194048" cy="493826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315CAD4-21BF-4D2B-A97E-7FF8A61AB1C8}"/>
                </a:ext>
              </a:extLst>
            </p:cNvPr>
            <p:cNvSpPr txBox="1"/>
            <p:nvPr/>
          </p:nvSpPr>
          <p:spPr>
            <a:xfrm>
              <a:off x="4874816" y="2377588"/>
              <a:ext cx="2439257" cy="499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图片来源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CAF47ABB-8E51-410F-B627-1B56149A5944}"/>
              </a:ext>
            </a:extLst>
          </p:cNvPr>
          <p:cNvSpPr txBox="1"/>
          <p:nvPr/>
        </p:nvSpPr>
        <p:spPr>
          <a:xfrm>
            <a:off x="800099" y="4709052"/>
            <a:ext cx="4326467" cy="787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 err="1">
                <a:solidFill>
                  <a:srgbClr val="FFFFFF"/>
                </a:solidFill>
                <a:latin typeface="思源宋体 CN Light"/>
                <a:ea typeface="思源黑体 CN Light"/>
              </a:rPr>
              <a:t>iSlide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插件，搜索</a:t>
            </a:r>
            <a:r>
              <a:rPr lang="en-US" altLang="zh-CN" sz="1600" dirty="0" err="1">
                <a:solidFill>
                  <a:srgbClr val="FFFFFF"/>
                </a:solidFill>
                <a:latin typeface="思源宋体 CN Light"/>
                <a:ea typeface="思源黑体 CN Light"/>
              </a:rPr>
              <a:t>iSlide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插件即可，插件网站：</a:t>
            </a: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lvl="0">
              <a:lnSpc>
                <a:spcPct val="150000"/>
              </a:lnSpc>
            </a:pPr>
            <a:r>
              <a:rPr lang="en-US" altLang="zh-CN" sz="1600" dirty="0">
                <a:solidFill>
                  <a:srgbClr val="FFFFFF"/>
                </a:solidFill>
              </a:rPr>
              <a:t>https://www.islide.cc/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2009E840-9C93-49B4-B20E-86EC79DB8E20}"/>
              </a:ext>
            </a:extLst>
          </p:cNvPr>
          <p:cNvCxnSpPr>
            <a:cxnSpLocks/>
          </p:cNvCxnSpPr>
          <p:nvPr/>
        </p:nvCxnSpPr>
        <p:spPr>
          <a:xfrm>
            <a:off x="800100" y="4837013"/>
            <a:ext cx="0" cy="64275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D19E310-FC66-43E3-9D92-89D254F3D4EC}"/>
              </a:ext>
            </a:extLst>
          </p:cNvPr>
          <p:cNvGrpSpPr/>
          <p:nvPr/>
        </p:nvGrpSpPr>
        <p:grpSpPr>
          <a:xfrm>
            <a:off x="795512" y="4089764"/>
            <a:ext cx="1570616" cy="529960"/>
            <a:chOff x="4498976" y="2377588"/>
            <a:chExt cx="3194048" cy="529960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0E122BB-5559-481F-9970-948DA2288A11}"/>
                </a:ext>
              </a:extLst>
            </p:cNvPr>
            <p:cNvSpPr/>
            <p:nvPr/>
          </p:nvSpPr>
          <p:spPr>
            <a:xfrm>
              <a:off x="4498976" y="2413722"/>
              <a:ext cx="3194048" cy="493826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EAFDDE81-0390-4086-A5CA-9EB0BB1B110F}"/>
                </a:ext>
              </a:extLst>
            </p:cNvPr>
            <p:cNvSpPr txBox="1"/>
            <p:nvPr/>
          </p:nvSpPr>
          <p:spPr>
            <a:xfrm>
              <a:off x="4874817" y="2377588"/>
              <a:ext cx="2439257" cy="4998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图标来源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020375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91000"/>
                <a:lumOff val="9000"/>
              </a:schemeClr>
            </a:gs>
            <a:gs pos="35000">
              <a:schemeClr val="accent2">
                <a:lumMod val="81000"/>
                <a:lumOff val="19000"/>
              </a:schemeClr>
            </a:gs>
            <a:gs pos="67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3EA8C13-7DFA-4B6A-9653-2272EEEAF237}"/>
              </a:ext>
            </a:extLst>
          </p:cNvPr>
          <p:cNvSpPr txBox="1"/>
          <p:nvPr/>
        </p:nvSpPr>
        <p:spPr>
          <a:xfrm>
            <a:off x="5448500" y="607755"/>
            <a:ext cx="133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4000" spc="300" dirty="0">
                <a:solidFill>
                  <a:srgbClr val="FFFFFF"/>
                </a:solidFill>
                <a:latin typeface="思源宋体 CN Heavy"/>
                <a:ea typeface="思源宋体 CN Heavy"/>
              </a:rPr>
              <a:t>字体推荐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A91B6FD-1B4B-4222-820C-40DD5899B7FD}"/>
              </a:ext>
            </a:extLst>
          </p:cNvPr>
          <p:cNvSpPr/>
          <p:nvPr/>
        </p:nvSpPr>
        <p:spPr>
          <a:xfrm>
            <a:off x="5429250" y="602724"/>
            <a:ext cx="1333500" cy="1333500"/>
          </a:xfrm>
          <a:prstGeom prst="roundRect">
            <a:avLst>
              <a:gd name="adj" fmla="val 301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4899092-D313-47EB-A8B2-09DB3F69FF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573" y="4007593"/>
            <a:ext cx="6878853" cy="5159140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D2C21E72-7293-4070-8C6C-D8367C179B1A}"/>
              </a:ext>
            </a:extLst>
          </p:cNvPr>
          <p:cNvGrpSpPr/>
          <p:nvPr/>
        </p:nvGrpSpPr>
        <p:grpSpPr>
          <a:xfrm>
            <a:off x="2211465" y="2222768"/>
            <a:ext cx="3075237" cy="2166654"/>
            <a:chOff x="7304165" y="2222768"/>
            <a:chExt cx="3075237" cy="2166654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0B15866-E7A3-44B9-905F-19820EC78A23}"/>
                </a:ext>
              </a:extLst>
            </p:cNvPr>
            <p:cNvSpPr txBox="1"/>
            <p:nvPr/>
          </p:nvSpPr>
          <p:spPr>
            <a:xfrm>
              <a:off x="7304165" y="2863107"/>
              <a:ext cx="3075237" cy="1526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中文题目：思源宋体</a:t>
              </a:r>
              <a:r>
                <a:rPr lang="en-US" altLang="zh-CN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CN Heavy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中文正文：思源黑体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CN Light</a:t>
              </a:r>
            </a:p>
            <a:p>
              <a:pPr lvl="0"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西文题目：</a:t>
              </a:r>
              <a:r>
                <a:rPr lang="zh-CN" altLang="en-US" sz="1600" dirty="0">
                  <a:solidFill>
                    <a:srgbClr val="FFFFFF"/>
                  </a:solidFill>
                </a:rPr>
                <a:t>思源宋体</a:t>
              </a:r>
              <a:r>
                <a:rPr lang="en-US" altLang="zh-CN" sz="1600" dirty="0">
                  <a:solidFill>
                    <a:srgbClr val="FFFFFF"/>
                  </a:solidFill>
                </a:rPr>
                <a:t>CN Heavy</a:t>
              </a:r>
            </a:p>
            <a:p>
              <a:pPr lvl="0" algn="just">
                <a:lnSpc>
                  <a:spcPct val="150000"/>
                </a:lnSpc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西文</a:t>
              </a:r>
              <a:r>
                <a:rPr lang="zh-CN" altLang="en-US" sz="1600" dirty="0">
                  <a:solidFill>
                    <a:srgbClr val="FFFFFF"/>
                  </a:solidFill>
                </a:rPr>
                <a:t>正文：思源黑体</a:t>
              </a:r>
              <a:r>
                <a:rPr lang="en-US" altLang="zh-CN" sz="1600" dirty="0">
                  <a:solidFill>
                    <a:srgbClr val="FFFFFF"/>
                  </a:solidFill>
                </a:rPr>
                <a:t>CN Light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6DCF16A-A18B-4562-B66B-7FBFF7AB601A}"/>
                </a:ext>
              </a:extLst>
            </p:cNvPr>
            <p:cNvGrpSpPr/>
            <p:nvPr/>
          </p:nvGrpSpPr>
          <p:grpSpPr>
            <a:xfrm>
              <a:off x="8019623" y="2222768"/>
              <a:ext cx="1720494" cy="529960"/>
              <a:chOff x="4460050" y="2377588"/>
              <a:chExt cx="3498844" cy="529960"/>
            </a:xfrm>
          </p:grpSpPr>
          <p:sp>
            <p:nvSpPr>
              <p:cNvPr id="14" name="矩形: 圆角 13">
                <a:extLst>
                  <a:ext uri="{FF2B5EF4-FFF2-40B4-BE49-F238E27FC236}">
                    <a16:creationId xmlns:a16="http://schemas.microsoft.com/office/drawing/2014/main" id="{543275E4-1831-450D-8303-F6FC7741454E}"/>
                  </a:ext>
                </a:extLst>
              </p:cNvPr>
              <p:cNvSpPr/>
              <p:nvPr/>
            </p:nvSpPr>
            <p:spPr>
              <a:xfrm>
                <a:off x="4498976" y="2413722"/>
                <a:ext cx="3194048" cy="493826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FCF5873B-8078-4649-BBEF-F4C58C77044D}"/>
                  </a:ext>
                </a:extLst>
              </p:cNvPr>
              <p:cNvSpPr txBox="1"/>
              <p:nvPr/>
            </p:nvSpPr>
            <p:spPr>
              <a:xfrm>
                <a:off x="4460050" y="2377588"/>
                <a:ext cx="3498844" cy="499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方案一</a:t>
                </a:r>
                <a:r>
                  <a:rPr lang="zh-CN" altLang="en-US" sz="1200" dirty="0">
                    <a:solidFill>
                      <a:srgbClr val="FFFFFF"/>
                    </a:solidFill>
                    <a:latin typeface="+mj-ea"/>
                    <a:ea typeface="+mj-ea"/>
                  </a:rPr>
                  <a:t>（推荐）</a:t>
                </a:r>
                <a:endParaRPr lang="zh-CN" altLang="en-US" sz="2000" dirty="0">
                  <a:solidFill>
                    <a:srgbClr val="FFFFFF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220B803-0160-438E-89E0-1056BE233DA0}"/>
              </a:ext>
            </a:extLst>
          </p:cNvPr>
          <p:cNvGrpSpPr/>
          <p:nvPr/>
        </p:nvGrpSpPr>
        <p:grpSpPr>
          <a:xfrm>
            <a:off x="6780766" y="2222768"/>
            <a:ext cx="3777296" cy="2158529"/>
            <a:chOff x="1514372" y="2222768"/>
            <a:chExt cx="3777296" cy="215852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E6323E0-7B02-4D33-B54E-7723DCDE2E3D}"/>
                </a:ext>
              </a:extLst>
            </p:cNvPr>
            <p:cNvSpPr txBox="1"/>
            <p:nvPr/>
          </p:nvSpPr>
          <p:spPr>
            <a:xfrm>
              <a:off x="1514372" y="2851070"/>
              <a:ext cx="3777296" cy="15302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中文题目：微软雅黑</a:t>
              </a:r>
              <a:endPara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endParaRP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中文正文：微软雅黑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 Light</a:t>
              </a:r>
            </a:p>
            <a:p>
              <a:pPr lvl="0"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西文题目：</a:t>
              </a:r>
              <a:r>
                <a:rPr lang="en-US" altLang="zh-CN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Times New Roman</a:t>
              </a:r>
              <a:r>
                <a:rPr lang="zh-CN" altLang="en-US" sz="1600" dirty="0">
                  <a:solidFill>
                    <a:srgbClr val="FFFFFF"/>
                  </a:solidFill>
                  <a:latin typeface="思源宋体 CN Light"/>
                  <a:ea typeface="思源黑体 CN Light"/>
                </a:rPr>
                <a:t>（加粗）</a:t>
              </a:r>
              <a:endParaRPr lang="en-US" altLang="zh-CN" sz="1600" dirty="0">
                <a:solidFill>
                  <a:srgbClr val="FFFFFF"/>
                </a:solidFill>
              </a:endParaRPr>
            </a:p>
            <a:p>
              <a:pPr lvl="0" algn="just">
                <a:lnSpc>
                  <a:spcPct val="150000"/>
                </a:lnSpc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宋体 CN Light"/>
                  <a:ea typeface="思源黑体 CN Light"/>
                  <a:cs typeface="+mn-cs"/>
                </a:rPr>
                <a:t>西文</a:t>
              </a:r>
              <a:r>
                <a:rPr lang="zh-CN" altLang="en-US" sz="1600" dirty="0">
                  <a:solidFill>
                    <a:srgbClr val="FFFFFF"/>
                  </a:solidFill>
                </a:rPr>
                <a:t>正文：微软雅黑</a:t>
              </a:r>
              <a:r>
                <a:rPr lang="en-US" altLang="zh-CN" sz="1600" dirty="0">
                  <a:solidFill>
                    <a:srgbClr val="FFFFFF"/>
                  </a:solidFill>
                </a:rPr>
                <a:t>Light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1F29724E-188A-4740-B496-380D59D2906D}"/>
                </a:ext>
              </a:extLst>
            </p:cNvPr>
            <p:cNvGrpSpPr/>
            <p:nvPr/>
          </p:nvGrpSpPr>
          <p:grpSpPr>
            <a:xfrm>
              <a:off x="2618473" y="2222768"/>
              <a:ext cx="1570616" cy="529960"/>
              <a:chOff x="4498976" y="2377588"/>
              <a:chExt cx="3194048" cy="529960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B3118CC4-902F-436E-A21F-C8803F418051}"/>
                  </a:ext>
                </a:extLst>
              </p:cNvPr>
              <p:cNvSpPr/>
              <p:nvPr/>
            </p:nvSpPr>
            <p:spPr>
              <a:xfrm>
                <a:off x="4498976" y="2413722"/>
                <a:ext cx="3194048" cy="493826"/>
              </a:xfrm>
              <a:prstGeom prst="roundRect">
                <a:avLst>
                  <a:gd name="adj" fmla="val 5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1E387DA-659F-4425-BC2B-119BDA7DCBE5}"/>
                  </a:ext>
                </a:extLst>
              </p:cNvPr>
              <p:cNvSpPr txBox="1"/>
              <p:nvPr/>
            </p:nvSpPr>
            <p:spPr>
              <a:xfrm>
                <a:off x="4874816" y="2377588"/>
                <a:ext cx="2439257" cy="4998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sz="2000" dirty="0">
                    <a:solidFill>
                      <a:srgbClr val="FFFFFF"/>
                    </a:solidFill>
                    <a:latin typeface="+mj-ea"/>
                    <a:ea typeface="+mj-ea"/>
                  </a:rPr>
                  <a:t>方案二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493508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字体安装">
            <a:hlinkClick r:id="" action="ppaction://media"/>
            <a:extLst>
              <a:ext uri="{FF2B5EF4-FFF2-40B4-BE49-F238E27FC236}">
                <a16:creationId xmlns:a16="http://schemas.microsoft.com/office/drawing/2014/main" id="{EEFF82E9-6366-4663-95D2-C110C0FDE9D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99D4069-9E7E-4EF9-8558-33DCC581823E}"/>
              </a:ext>
            </a:extLst>
          </p:cNvPr>
          <p:cNvSpPr txBox="1"/>
          <p:nvPr/>
        </p:nvSpPr>
        <p:spPr>
          <a:xfrm>
            <a:off x="635000" y="2895600"/>
            <a:ext cx="1092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安装字体后记得重新启动</a:t>
            </a:r>
            <a:r>
              <a:rPr lang="en-US" altLang="zh-CN" sz="4000" dirty="0">
                <a:solidFill>
                  <a:schemeClr val="accent1"/>
                </a:solidFill>
                <a:latin typeface="+mj-ea"/>
                <a:ea typeface="+mj-ea"/>
              </a:rPr>
              <a:t>PPT</a:t>
            </a:r>
            <a:r>
              <a:rPr lang="zh-CN" altLang="en-US" sz="4000" dirty="0">
                <a:solidFill>
                  <a:schemeClr val="accent1"/>
                </a:solidFill>
                <a:latin typeface="+mj-ea"/>
                <a:ea typeface="+mj-ea"/>
              </a:rPr>
              <a:t>哦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2BDF254-A37C-4773-BC12-CAC2B3A29B6E}"/>
              </a:ext>
            </a:extLst>
          </p:cNvPr>
          <p:cNvSpPr/>
          <p:nvPr/>
        </p:nvSpPr>
        <p:spPr>
          <a:xfrm>
            <a:off x="-1" y="0"/>
            <a:ext cx="12192001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7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18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放映幻灯片查看</a:t>
            </a:r>
            <a:endParaRPr lang="en-US" altLang="zh-CN" sz="40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4000" dirty="0">
                <a:latin typeface="+mj-ea"/>
                <a:ea typeface="+mj-ea"/>
              </a:rPr>
              <a:t>【</a:t>
            </a:r>
            <a:r>
              <a:rPr lang="zh-CN" altLang="en-US" sz="4000" dirty="0">
                <a:latin typeface="+mj-ea"/>
                <a:ea typeface="+mj-ea"/>
              </a:rPr>
              <a:t>字体安装</a:t>
            </a:r>
            <a:r>
              <a:rPr lang="en-US" altLang="zh-CN" sz="4000" dirty="0">
                <a:latin typeface="+mj-ea"/>
                <a:ea typeface="+mj-ea"/>
              </a:rPr>
              <a:t>】</a:t>
            </a:r>
          </a:p>
          <a:p>
            <a:pPr algn="ctr">
              <a:lnSpc>
                <a:spcPct val="150000"/>
              </a:lnSpc>
            </a:pPr>
            <a:r>
              <a:rPr lang="zh-CN" altLang="en-US" sz="4000" dirty="0">
                <a:latin typeface="+mj-ea"/>
                <a:ea typeface="+mj-ea"/>
              </a:rPr>
              <a:t>操作视频</a:t>
            </a:r>
          </a:p>
        </p:txBody>
      </p:sp>
    </p:spTree>
    <p:extLst>
      <p:ext uri="{BB962C8B-B14F-4D97-AF65-F5344CB8AC3E}">
        <p14:creationId xmlns:p14="http://schemas.microsoft.com/office/powerpoint/2010/main" val="386337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424"/>
    </mc:Choice>
    <mc:Fallback xmlns="">
      <p:transition spd="slow" advTm="26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9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9962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60000"/>
                <a:lumOff val="40000"/>
              </a:schemeClr>
            </a:gs>
            <a:gs pos="35000">
              <a:schemeClr val="accent1">
                <a:lumMod val="60000"/>
                <a:lumOff val="40000"/>
              </a:schemeClr>
            </a:gs>
            <a:gs pos="67000">
              <a:schemeClr val="accent1"/>
            </a:gs>
            <a:gs pos="100000">
              <a:schemeClr val="accent1">
                <a:lumMod val="75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6B076B47-6C90-4747-ABFC-1B0A696A858B}"/>
              </a:ext>
            </a:extLst>
          </p:cNvPr>
          <p:cNvSpPr txBox="1"/>
          <p:nvPr/>
        </p:nvSpPr>
        <p:spPr>
          <a:xfrm>
            <a:off x="4109499" y="5634637"/>
            <a:ext cx="3989554" cy="791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</a:rPr>
              <a:t>原创不易，请扫码关注回复印象东大领取</a:t>
            </a:r>
            <a:endParaRPr lang="en-US" altLang="zh-CN" sz="1600" dirty="0">
              <a:solidFill>
                <a:srgbClr val="FFFFFF"/>
              </a:solidFill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sz="1600" dirty="0">
                <a:solidFill>
                  <a:srgbClr val="FFFFFF"/>
                </a:solidFill>
              </a:rPr>
              <a:t>版权所有，请勿谋取商业利益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6ACE16A-740C-4EC3-96FE-7FC44A1FCCBF}"/>
              </a:ext>
            </a:extLst>
          </p:cNvPr>
          <p:cNvGrpSpPr/>
          <p:nvPr/>
        </p:nvGrpSpPr>
        <p:grpSpPr>
          <a:xfrm>
            <a:off x="3890994" y="1894789"/>
            <a:ext cx="4406900" cy="625800"/>
            <a:chOff x="3890994" y="2281748"/>
            <a:chExt cx="4406900" cy="625800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B9C8D1FF-E827-44ED-8BB1-F2CDE0657208}"/>
                </a:ext>
              </a:extLst>
            </p:cNvPr>
            <p:cNvSpPr/>
            <p:nvPr/>
          </p:nvSpPr>
          <p:spPr>
            <a:xfrm>
              <a:off x="4498976" y="2320407"/>
              <a:ext cx="3194048" cy="587141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014EFFD5-6078-4A0B-8F3D-A5A8CA747B3B}"/>
                </a:ext>
              </a:extLst>
            </p:cNvPr>
            <p:cNvSpPr txBox="1"/>
            <p:nvPr/>
          </p:nvSpPr>
          <p:spPr>
            <a:xfrm>
              <a:off x="3890994" y="2281748"/>
              <a:ext cx="4406900" cy="581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奇门杂肆｜焱圣出品</a:t>
              </a:r>
            </a:p>
          </p:txBody>
        </p:sp>
      </p:grpSp>
      <p:pic>
        <p:nvPicPr>
          <p:cNvPr id="12" name="图片 11" descr="图片包含 纵横字谜, 文字&#10;&#10;自动生成的说明">
            <a:extLst>
              <a:ext uri="{FF2B5EF4-FFF2-40B4-BE49-F238E27FC236}">
                <a16:creationId xmlns:a16="http://schemas.microsoft.com/office/drawing/2014/main" id="{1854470A-06D8-4F0A-9CD5-5EC0066EC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198" y="2881107"/>
            <a:ext cx="2599578" cy="2599578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07B1AC65-B9AE-4B0C-B301-F4619FF716CB}"/>
              </a:ext>
            </a:extLst>
          </p:cNvPr>
          <p:cNvGrpSpPr/>
          <p:nvPr/>
        </p:nvGrpSpPr>
        <p:grpSpPr>
          <a:xfrm>
            <a:off x="5491197" y="446087"/>
            <a:ext cx="1206496" cy="1206496"/>
            <a:chOff x="1963773" y="1445651"/>
            <a:chExt cx="1206496" cy="1206496"/>
          </a:xfrm>
        </p:grpSpPr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7F2DD5B-BE19-4423-8EA2-9968062FE543}"/>
                </a:ext>
              </a:extLst>
            </p:cNvPr>
            <p:cNvSpPr/>
            <p:nvPr/>
          </p:nvSpPr>
          <p:spPr>
            <a:xfrm>
              <a:off x="1963773" y="1445651"/>
              <a:ext cx="1206496" cy="120649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21CBB1B4-4EBC-4247-89FE-AC117D8F8439}"/>
                </a:ext>
              </a:extLst>
            </p:cNvPr>
            <p:cNvSpPr/>
            <p:nvPr/>
          </p:nvSpPr>
          <p:spPr>
            <a:xfrm>
              <a:off x="2098473" y="1580350"/>
              <a:ext cx="937095" cy="937096"/>
            </a:xfrm>
            <a:custGeom>
              <a:avLst/>
              <a:gdLst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41486 w 3015992"/>
                <a:gd name="connsiteY10" fmla="*/ 2616660 h 3015993"/>
                <a:gd name="connsiteX11" fmla="*/ 1367336 w 3015992"/>
                <a:gd name="connsiteY11" fmla="*/ 2630263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41486 w 3015992"/>
                <a:gd name="connsiteY10" fmla="*/ 2616660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8015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8015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8015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6866 w 3015992"/>
                <a:gd name="connsiteY10" fmla="*/ 2586167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9710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634759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4506 w 3015992"/>
                <a:gd name="connsiteY17" fmla="*/ 2616660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911 w 3015992"/>
                <a:gd name="connsiteY17" fmla="*/ 2588766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911 w 3015992"/>
                <a:gd name="connsiteY17" fmla="*/ 2588766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911 w 3015992"/>
                <a:gd name="connsiteY17" fmla="*/ 2588766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430 w 3015992"/>
                <a:gd name="connsiteY17" fmla="*/ 2586361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430 w 3015992"/>
                <a:gd name="connsiteY17" fmla="*/ 2586361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430 w 3015992"/>
                <a:gd name="connsiteY17" fmla="*/ 2586361 h 3015993"/>
                <a:gd name="connsiteX18" fmla="*/ 1721978 w 3015992"/>
                <a:gd name="connsiteY18" fmla="*/ 2577882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430 w 3015992"/>
                <a:gd name="connsiteY17" fmla="*/ 2586361 h 3015993"/>
                <a:gd name="connsiteX18" fmla="*/ 1723902 w 3015992"/>
                <a:gd name="connsiteY18" fmla="*/ 2569225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430 w 3015992"/>
                <a:gd name="connsiteY17" fmla="*/ 2586361 h 3015993"/>
                <a:gd name="connsiteX18" fmla="*/ 1723902 w 3015992"/>
                <a:gd name="connsiteY18" fmla="*/ 2569225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911 w 3015992"/>
                <a:gd name="connsiteY17" fmla="*/ 2587323 h 3015993"/>
                <a:gd name="connsiteX18" fmla="*/ 1723902 w 3015992"/>
                <a:gd name="connsiteY18" fmla="*/ 2569225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  <a:gd name="connsiteX0" fmla="*/ 1503724 w 3015992"/>
                <a:gd name="connsiteY0" fmla="*/ 1137485 h 3015993"/>
                <a:gd name="connsiteX1" fmla="*/ 1640112 w 3015992"/>
                <a:gd name="connsiteY1" fmla="*/ 1273873 h 3015993"/>
                <a:gd name="connsiteX2" fmla="*/ 1503724 w 3015992"/>
                <a:gd name="connsiteY2" fmla="*/ 1410261 h 3015993"/>
                <a:gd name="connsiteX3" fmla="*/ 1367336 w 3015992"/>
                <a:gd name="connsiteY3" fmla="*/ 1273873 h 3015993"/>
                <a:gd name="connsiteX4" fmla="*/ 1503724 w 3015992"/>
                <a:gd name="connsiteY4" fmla="*/ 1137485 h 3015993"/>
                <a:gd name="connsiteX5" fmla="*/ 1507996 w 3015992"/>
                <a:gd name="connsiteY5" fmla="*/ 349477 h 3015993"/>
                <a:gd name="connsiteX6" fmla="*/ 1294014 w 3015992"/>
                <a:gd name="connsiteY6" fmla="*/ 438112 h 3015993"/>
                <a:gd name="connsiteX7" fmla="*/ 438111 w 3015992"/>
                <a:gd name="connsiteY7" fmla="*/ 1294015 h 3015993"/>
                <a:gd name="connsiteX8" fmla="*/ 438111 w 3015992"/>
                <a:gd name="connsiteY8" fmla="*/ 1721979 h 3015993"/>
                <a:gd name="connsiteX9" fmla="*/ 1294014 w 3015992"/>
                <a:gd name="connsiteY9" fmla="*/ 2577882 h 3015993"/>
                <a:gd name="connsiteX10" fmla="*/ 1337347 w 3015992"/>
                <a:gd name="connsiteY10" fmla="*/ 2585686 h 3015993"/>
                <a:gd name="connsiteX11" fmla="*/ 1366412 w 3015992"/>
                <a:gd name="connsiteY11" fmla="*/ 2537786 h 3015993"/>
                <a:gd name="connsiteX12" fmla="*/ 1367336 w 3015992"/>
                <a:gd name="connsiteY12" fmla="*/ 1547111 h 3015993"/>
                <a:gd name="connsiteX13" fmla="*/ 1412800 w 3015992"/>
                <a:gd name="connsiteY13" fmla="*/ 1501647 h 3015993"/>
                <a:gd name="connsiteX14" fmla="*/ 1594648 w 3015992"/>
                <a:gd name="connsiteY14" fmla="*/ 1501647 h 3015993"/>
                <a:gd name="connsiteX15" fmla="*/ 1640112 w 3015992"/>
                <a:gd name="connsiteY15" fmla="*/ 1547111 h 3015993"/>
                <a:gd name="connsiteX16" fmla="*/ 1640112 w 3015992"/>
                <a:gd name="connsiteY16" fmla="*/ 2542421 h 3015993"/>
                <a:gd name="connsiteX17" fmla="*/ 1676911 w 3015992"/>
                <a:gd name="connsiteY17" fmla="*/ 2586842 h 3015993"/>
                <a:gd name="connsiteX18" fmla="*/ 1723902 w 3015992"/>
                <a:gd name="connsiteY18" fmla="*/ 2569225 h 3015993"/>
                <a:gd name="connsiteX19" fmla="*/ 2577881 w 3015992"/>
                <a:gd name="connsiteY19" fmla="*/ 1721979 h 3015993"/>
                <a:gd name="connsiteX20" fmla="*/ 2577881 w 3015992"/>
                <a:gd name="connsiteY20" fmla="*/ 1294015 h 3015993"/>
                <a:gd name="connsiteX21" fmla="*/ 1721978 w 3015992"/>
                <a:gd name="connsiteY21" fmla="*/ 438112 h 3015993"/>
                <a:gd name="connsiteX22" fmla="*/ 1507996 w 3015992"/>
                <a:gd name="connsiteY22" fmla="*/ 349477 h 3015993"/>
                <a:gd name="connsiteX23" fmla="*/ 1507996 w 3015992"/>
                <a:gd name="connsiteY23" fmla="*/ 0 h 3015993"/>
                <a:gd name="connsiteX24" fmla="*/ 1786528 w 3015992"/>
                <a:gd name="connsiteY24" fmla="*/ 115372 h 3015993"/>
                <a:gd name="connsiteX25" fmla="*/ 2900621 w 3015992"/>
                <a:gd name="connsiteY25" fmla="*/ 1229466 h 3015993"/>
                <a:gd name="connsiteX26" fmla="*/ 2900621 w 3015992"/>
                <a:gd name="connsiteY26" fmla="*/ 1786529 h 3015993"/>
                <a:gd name="connsiteX27" fmla="*/ 1786528 w 3015992"/>
                <a:gd name="connsiteY27" fmla="*/ 2900622 h 3015993"/>
                <a:gd name="connsiteX28" fmla="*/ 1229464 w 3015992"/>
                <a:gd name="connsiteY28" fmla="*/ 2900622 h 3015993"/>
                <a:gd name="connsiteX29" fmla="*/ 115371 w 3015992"/>
                <a:gd name="connsiteY29" fmla="*/ 1786529 h 3015993"/>
                <a:gd name="connsiteX30" fmla="*/ 115371 w 3015992"/>
                <a:gd name="connsiteY30" fmla="*/ 1229466 h 3015993"/>
                <a:gd name="connsiteX31" fmla="*/ 1229464 w 3015992"/>
                <a:gd name="connsiteY31" fmla="*/ 115372 h 3015993"/>
                <a:gd name="connsiteX32" fmla="*/ 1507996 w 3015992"/>
                <a:gd name="connsiteY32" fmla="*/ 0 h 3015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015992" h="3015993">
                  <a:moveTo>
                    <a:pt x="1503724" y="1137485"/>
                  </a:moveTo>
                  <a:cubicBezTo>
                    <a:pt x="1579049" y="1137485"/>
                    <a:pt x="1640112" y="1198548"/>
                    <a:pt x="1640112" y="1273873"/>
                  </a:cubicBezTo>
                  <a:cubicBezTo>
                    <a:pt x="1640112" y="1349198"/>
                    <a:pt x="1579049" y="1410261"/>
                    <a:pt x="1503724" y="1410261"/>
                  </a:cubicBezTo>
                  <a:cubicBezTo>
                    <a:pt x="1428399" y="1410261"/>
                    <a:pt x="1367336" y="1349198"/>
                    <a:pt x="1367336" y="1273873"/>
                  </a:cubicBezTo>
                  <a:cubicBezTo>
                    <a:pt x="1367336" y="1198548"/>
                    <a:pt x="1428399" y="1137485"/>
                    <a:pt x="1503724" y="1137485"/>
                  </a:cubicBezTo>
                  <a:close/>
                  <a:moveTo>
                    <a:pt x="1507996" y="349477"/>
                  </a:moveTo>
                  <a:cubicBezTo>
                    <a:pt x="1430550" y="349478"/>
                    <a:pt x="1353103" y="379022"/>
                    <a:pt x="1294014" y="438112"/>
                  </a:cubicBezTo>
                  <a:lnTo>
                    <a:pt x="438111" y="1294015"/>
                  </a:lnTo>
                  <a:cubicBezTo>
                    <a:pt x="319932" y="1412194"/>
                    <a:pt x="319932" y="1603800"/>
                    <a:pt x="438111" y="1721979"/>
                  </a:cubicBezTo>
                  <a:lnTo>
                    <a:pt x="1294014" y="2577882"/>
                  </a:lnTo>
                  <a:cubicBezTo>
                    <a:pt x="1309267" y="2590731"/>
                    <a:pt x="1327959" y="2587543"/>
                    <a:pt x="1337347" y="2585686"/>
                  </a:cubicBezTo>
                  <a:cubicBezTo>
                    <a:pt x="1365677" y="2568660"/>
                    <a:pt x="1367651" y="2552964"/>
                    <a:pt x="1366412" y="2537786"/>
                  </a:cubicBezTo>
                  <a:cubicBezTo>
                    <a:pt x="1366412" y="2176735"/>
                    <a:pt x="1367336" y="1908162"/>
                    <a:pt x="1367336" y="1547111"/>
                  </a:cubicBezTo>
                  <a:cubicBezTo>
                    <a:pt x="1367336" y="1522002"/>
                    <a:pt x="1387691" y="1501647"/>
                    <a:pt x="1412800" y="1501647"/>
                  </a:cubicBezTo>
                  <a:lnTo>
                    <a:pt x="1594648" y="1501647"/>
                  </a:lnTo>
                  <a:cubicBezTo>
                    <a:pt x="1619757" y="1501647"/>
                    <a:pt x="1640112" y="1522002"/>
                    <a:pt x="1640112" y="1547111"/>
                  </a:cubicBezTo>
                  <a:lnTo>
                    <a:pt x="1640112" y="2542421"/>
                  </a:lnTo>
                  <a:cubicBezTo>
                    <a:pt x="1639554" y="2561396"/>
                    <a:pt x="1656790" y="2584218"/>
                    <a:pt x="1676911" y="2586842"/>
                  </a:cubicBezTo>
                  <a:cubicBezTo>
                    <a:pt x="1702829" y="2589709"/>
                    <a:pt x="1708168" y="2582074"/>
                    <a:pt x="1723902" y="2569225"/>
                  </a:cubicBezTo>
                  <a:lnTo>
                    <a:pt x="2577881" y="1721979"/>
                  </a:lnTo>
                  <a:cubicBezTo>
                    <a:pt x="2696060" y="1603800"/>
                    <a:pt x="2696060" y="1412194"/>
                    <a:pt x="2577881" y="1294015"/>
                  </a:cubicBezTo>
                  <a:lnTo>
                    <a:pt x="1721978" y="438112"/>
                  </a:lnTo>
                  <a:cubicBezTo>
                    <a:pt x="1662889" y="379022"/>
                    <a:pt x="1585443" y="349477"/>
                    <a:pt x="1507996" y="349477"/>
                  </a:cubicBezTo>
                  <a:close/>
                  <a:moveTo>
                    <a:pt x="1507996" y="0"/>
                  </a:moveTo>
                  <a:cubicBezTo>
                    <a:pt x="1608805" y="1"/>
                    <a:pt x="1709613" y="38457"/>
                    <a:pt x="1786528" y="115372"/>
                  </a:cubicBezTo>
                  <a:lnTo>
                    <a:pt x="2900621" y="1229466"/>
                  </a:lnTo>
                  <a:cubicBezTo>
                    <a:pt x="3054450" y="1383295"/>
                    <a:pt x="3054450" y="1632700"/>
                    <a:pt x="2900621" y="1786529"/>
                  </a:cubicBezTo>
                  <a:lnTo>
                    <a:pt x="1786528" y="2900622"/>
                  </a:lnTo>
                  <a:cubicBezTo>
                    <a:pt x="1632699" y="3054451"/>
                    <a:pt x="1383294" y="3054451"/>
                    <a:pt x="1229464" y="2900622"/>
                  </a:cubicBezTo>
                  <a:lnTo>
                    <a:pt x="115371" y="1786529"/>
                  </a:lnTo>
                  <a:cubicBezTo>
                    <a:pt x="-38458" y="1632700"/>
                    <a:pt x="-38458" y="1383295"/>
                    <a:pt x="115371" y="1229466"/>
                  </a:cubicBezTo>
                  <a:lnTo>
                    <a:pt x="1229464" y="115372"/>
                  </a:lnTo>
                  <a:cubicBezTo>
                    <a:pt x="1306379" y="38457"/>
                    <a:pt x="1407188" y="1"/>
                    <a:pt x="1507996" y="0"/>
                  </a:cubicBezTo>
                  <a:close/>
                </a:path>
              </a:pathLst>
            </a:custGeom>
            <a:solidFill>
              <a:schemeClr val="accent2"/>
            </a:solidFill>
            <a:ln w="22225">
              <a:noFill/>
            </a:ln>
            <a:effectLst>
              <a:outerShdw blurRad="457200" sx="106000" sy="106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625829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91000"/>
                <a:lumOff val="9000"/>
              </a:schemeClr>
            </a:gs>
            <a:gs pos="35000">
              <a:schemeClr val="accent2">
                <a:lumMod val="81000"/>
                <a:lumOff val="19000"/>
              </a:schemeClr>
            </a:gs>
            <a:gs pos="67000">
              <a:schemeClr val="accent2">
                <a:lumMod val="60000"/>
                <a:lumOff val="40000"/>
              </a:schemeClr>
            </a:gs>
            <a:gs pos="100000">
              <a:schemeClr val="accent2">
                <a:lumMod val="40000"/>
                <a:lumOff val="60000"/>
              </a:schemeClr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A3EA8C13-7DFA-4B6A-9653-2272EEEAF237}"/>
              </a:ext>
            </a:extLst>
          </p:cNvPr>
          <p:cNvSpPr txBox="1"/>
          <p:nvPr/>
        </p:nvSpPr>
        <p:spPr>
          <a:xfrm>
            <a:off x="5448500" y="607755"/>
            <a:ext cx="13335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30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字体获取</a:t>
            </a:r>
            <a:endParaRPr kumimoji="0" lang="en-US" altLang="zh-CN" sz="4000" b="0" i="0" u="none" strike="noStrike" kern="1200" cap="none" spc="30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Heavy"/>
              <a:ea typeface="思源宋体 CN Heavy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5A91B6FD-1B4B-4222-820C-40DD5899B7FD}"/>
              </a:ext>
            </a:extLst>
          </p:cNvPr>
          <p:cNvSpPr/>
          <p:nvPr/>
        </p:nvSpPr>
        <p:spPr>
          <a:xfrm>
            <a:off x="5429250" y="602724"/>
            <a:ext cx="1333500" cy="1333500"/>
          </a:xfrm>
          <a:prstGeom prst="roundRect">
            <a:avLst>
              <a:gd name="adj" fmla="val 3012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0B15866-E7A3-44B9-905F-19820EC78A23}"/>
              </a:ext>
            </a:extLst>
          </p:cNvPr>
          <p:cNvSpPr txBox="1"/>
          <p:nvPr/>
        </p:nvSpPr>
        <p:spPr>
          <a:xfrm>
            <a:off x="2101469" y="3026112"/>
            <a:ext cx="7989062" cy="2638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为了保证模板使用效果，模板推荐使用思源宋体和思源黑体，请点即下方链接下载安装。</a:t>
            </a: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lvl="0">
              <a:lnSpc>
                <a:spcPct val="150000"/>
              </a:lnSpc>
              <a:defRPr/>
            </a:pPr>
            <a:endParaRPr lang="en-US" altLang="zh-CN" sz="1600" dirty="0">
              <a:solidFill>
                <a:srgbClr val="FFFFFF"/>
              </a:solidFill>
            </a:endParaRPr>
          </a:p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rgbClr val="FFFFFF"/>
                </a:solidFill>
              </a:rPr>
              <a:t>链接：</a:t>
            </a:r>
            <a:r>
              <a:rPr lang="en-US" altLang="zh-CN" sz="1600" dirty="0">
                <a:solidFill>
                  <a:srgbClr val="FFFFFF"/>
                </a:solidFill>
              </a:rPr>
              <a:t>https://pan.baidu.com/s/1kohlXpDO4nkVPZvtPDxlRQ </a:t>
            </a:r>
            <a:r>
              <a:rPr lang="zh-CN" altLang="en-US" sz="1600" dirty="0">
                <a:solidFill>
                  <a:srgbClr val="FFFFFF"/>
                </a:solidFill>
              </a:rPr>
              <a:t>提取码：</a:t>
            </a:r>
            <a:r>
              <a:rPr lang="en-US" altLang="zh-CN" sz="1600" dirty="0">
                <a:solidFill>
                  <a:srgbClr val="FFFFFF"/>
                </a:solidFill>
              </a:rPr>
              <a:t>cd8v</a:t>
            </a: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lvl="0" algn="just">
              <a:lnSpc>
                <a:spcPct val="150000"/>
              </a:lnSpc>
              <a:defRPr/>
            </a:pP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注：</a:t>
            </a: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1. </a:t>
            </a:r>
            <a:r>
              <a:rPr lang="zh-CN" altLang="en-US" sz="1600" dirty="0">
                <a:solidFill>
                  <a:srgbClr val="FFFFFF"/>
                </a:solidFill>
                <a:latin typeface="思源宋体 CN Light"/>
                <a:ea typeface="思源黑体 CN Light"/>
              </a:rPr>
              <a:t>若不想使用这一字体，可以使用模板末尾字体推荐方案二的微软雅黑系列</a:t>
            </a:r>
            <a:endParaRPr lang="en-US" altLang="zh-CN" sz="1600" dirty="0">
              <a:solidFill>
                <a:srgbClr val="FFFFFF"/>
              </a:solidFill>
              <a:latin typeface="思源宋体 CN Light"/>
              <a:ea typeface="思源黑体 CN Light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2.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模板末尾附有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【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字体安装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】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Light"/>
                <a:ea typeface="思源黑体 CN Light"/>
                <a:cs typeface="+mn-cs"/>
              </a:rPr>
              <a:t>教程，下载之后可以观看视频进行操作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543275E4-1831-450D-8303-F6FC7741454E}"/>
              </a:ext>
            </a:extLst>
          </p:cNvPr>
          <p:cNvSpPr/>
          <p:nvPr/>
        </p:nvSpPr>
        <p:spPr>
          <a:xfrm>
            <a:off x="5012398" y="2299916"/>
            <a:ext cx="2150402" cy="493826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思源宋体 CN Light"/>
              <a:ea typeface="思源黑体 CN Light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CF5873B-8078-4649-BBEF-F4C58C77044D}"/>
              </a:ext>
            </a:extLst>
          </p:cNvPr>
          <p:cNvSpPr txBox="1"/>
          <p:nvPr/>
        </p:nvSpPr>
        <p:spPr>
          <a:xfrm>
            <a:off x="5240816" y="2263782"/>
            <a:ext cx="1720494" cy="499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思源宋体 CN Heavy"/>
                <a:ea typeface="思源宋体 CN Heavy"/>
                <a:cs typeface="+mn-cs"/>
              </a:rPr>
              <a:t>下载安装使用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2F2A00C-B065-4050-B2FF-1BA3331AE3C8}"/>
              </a:ext>
            </a:extLst>
          </p:cNvPr>
          <p:cNvSpPr/>
          <p:nvPr/>
        </p:nvSpPr>
        <p:spPr>
          <a:xfrm>
            <a:off x="5834386" y="5907628"/>
            <a:ext cx="529968" cy="63233"/>
          </a:xfrm>
          <a:prstGeom prst="rect">
            <a:avLst/>
          </a:prstGeom>
          <a:solidFill>
            <a:schemeClr val="accent1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40151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0C5C4BC1-6EBE-47C8-8D7A-4A74330E7197}"/>
              </a:ext>
            </a:extLst>
          </p:cNvPr>
          <p:cNvSpPr txBox="1"/>
          <p:nvPr/>
        </p:nvSpPr>
        <p:spPr>
          <a:xfrm>
            <a:off x="5203813" y="2101430"/>
            <a:ext cx="19788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spc="950" dirty="0">
                <a:solidFill>
                  <a:srgbClr val="2A458C"/>
                </a:solidFill>
                <a:latin typeface="字心坊江南体" panose="00020600040101010101" pitchFamily="18" charset="-122"/>
                <a:ea typeface="字心坊江南体" panose="00020600040101010101" pitchFamily="18" charset="-122"/>
              </a:rPr>
              <a:t>印象</a:t>
            </a:r>
            <a:endParaRPr lang="en-US" altLang="zh-CN" sz="5400" spc="950" dirty="0">
              <a:solidFill>
                <a:srgbClr val="2A458C"/>
              </a:solidFill>
              <a:latin typeface="字心坊江南体" panose="00020600040101010101" pitchFamily="18" charset="-122"/>
              <a:ea typeface="字心坊江南体" panose="00020600040101010101" pitchFamily="18" charset="-122"/>
            </a:endParaRPr>
          </a:p>
          <a:p>
            <a:pPr algn="ctr"/>
            <a:r>
              <a:rPr lang="zh-CN" altLang="en-US" sz="5400" spc="950" dirty="0">
                <a:solidFill>
                  <a:srgbClr val="2A458C"/>
                </a:solidFill>
                <a:latin typeface="字心坊江南体" panose="00020600040101010101" pitchFamily="18" charset="-122"/>
                <a:ea typeface="字心坊江南体" panose="00020600040101010101" pitchFamily="18" charset="-122"/>
              </a:rPr>
              <a:t>东大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C39AB8B-CAB2-4121-9505-32AA72AEDB5E}"/>
              </a:ext>
            </a:extLst>
          </p:cNvPr>
          <p:cNvCxnSpPr>
            <a:cxnSpLocks/>
          </p:cNvCxnSpPr>
          <p:nvPr/>
        </p:nvCxnSpPr>
        <p:spPr>
          <a:xfrm flipH="1">
            <a:off x="5713273" y="1741697"/>
            <a:ext cx="624846" cy="372973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EE07158-8C60-42D1-9DAB-F303FBBB75F3}"/>
              </a:ext>
            </a:extLst>
          </p:cNvPr>
          <p:cNvCxnSpPr>
            <a:cxnSpLocks/>
          </p:cNvCxnSpPr>
          <p:nvPr/>
        </p:nvCxnSpPr>
        <p:spPr>
          <a:xfrm flipH="1" flipV="1">
            <a:off x="6343455" y="1737850"/>
            <a:ext cx="99297" cy="395646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EA90A23-B072-4B2A-BEF4-77D78DDB5D0D}"/>
              </a:ext>
            </a:extLst>
          </p:cNvPr>
          <p:cNvCxnSpPr>
            <a:cxnSpLocks/>
          </p:cNvCxnSpPr>
          <p:nvPr/>
        </p:nvCxnSpPr>
        <p:spPr>
          <a:xfrm flipH="1" flipV="1">
            <a:off x="4631193" y="2803668"/>
            <a:ext cx="727823" cy="504700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>
            <a:extLst>
              <a:ext uri="{FF2B5EF4-FFF2-40B4-BE49-F238E27FC236}">
                <a16:creationId xmlns:a16="http://schemas.microsoft.com/office/drawing/2014/main" id="{692D6E28-6C2D-469C-8D96-65CDC1799E8C}"/>
              </a:ext>
            </a:extLst>
          </p:cNvPr>
          <p:cNvSpPr/>
          <p:nvPr/>
        </p:nvSpPr>
        <p:spPr>
          <a:xfrm>
            <a:off x="6302874" y="1723076"/>
            <a:ext cx="62379" cy="62379"/>
          </a:xfrm>
          <a:prstGeom prst="ellipse">
            <a:avLst/>
          </a:prstGeom>
          <a:solidFill>
            <a:srgbClr val="2A4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458C"/>
              </a:solidFill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2CEA859-396D-4CA2-BA3C-7DEA6B16136F}"/>
              </a:ext>
            </a:extLst>
          </p:cNvPr>
          <p:cNvSpPr/>
          <p:nvPr/>
        </p:nvSpPr>
        <p:spPr>
          <a:xfrm>
            <a:off x="4605655" y="2777680"/>
            <a:ext cx="62379" cy="62379"/>
          </a:xfrm>
          <a:prstGeom prst="ellipse">
            <a:avLst/>
          </a:prstGeom>
          <a:solidFill>
            <a:srgbClr val="2A4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458C"/>
              </a:solidFill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5749715C-67A2-49AA-8AB2-3256D26AA15C}"/>
              </a:ext>
            </a:extLst>
          </p:cNvPr>
          <p:cNvSpPr/>
          <p:nvPr/>
        </p:nvSpPr>
        <p:spPr>
          <a:xfrm>
            <a:off x="7033895" y="4397322"/>
            <a:ext cx="62379" cy="62379"/>
          </a:xfrm>
          <a:prstGeom prst="ellipse">
            <a:avLst/>
          </a:prstGeom>
          <a:solidFill>
            <a:srgbClr val="2A4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A458C"/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B4178A2-473B-4D6A-9868-D11F88380371}"/>
              </a:ext>
            </a:extLst>
          </p:cNvPr>
          <p:cNvCxnSpPr>
            <a:cxnSpLocks/>
          </p:cNvCxnSpPr>
          <p:nvPr/>
        </p:nvCxnSpPr>
        <p:spPr>
          <a:xfrm flipH="1" flipV="1">
            <a:off x="6105543" y="3769781"/>
            <a:ext cx="938126" cy="650531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640ED666-8E7A-43CC-9AC4-4ADA081C19A8}"/>
              </a:ext>
            </a:extLst>
          </p:cNvPr>
          <p:cNvCxnSpPr>
            <a:cxnSpLocks/>
          </p:cNvCxnSpPr>
          <p:nvPr/>
        </p:nvCxnSpPr>
        <p:spPr>
          <a:xfrm flipH="1">
            <a:off x="4634193" y="2392329"/>
            <a:ext cx="679418" cy="405547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11C1201D-56ED-45F1-B5A3-B831EED36B2E}"/>
              </a:ext>
            </a:extLst>
          </p:cNvPr>
          <p:cNvCxnSpPr>
            <a:cxnSpLocks/>
          </p:cNvCxnSpPr>
          <p:nvPr/>
        </p:nvCxnSpPr>
        <p:spPr>
          <a:xfrm flipH="1" flipV="1">
            <a:off x="6898722" y="3777445"/>
            <a:ext cx="162490" cy="647431"/>
          </a:xfrm>
          <a:prstGeom prst="line">
            <a:avLst/>
          </a:prstGeom>
          <a:ln w="12700">
            <a:solidFill>
              <a:srgbClr val="2A45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3C5AA05-4027-4DDF-9439-D76B048E371B}"/>
              </a:ext>
            </a:extLst>
          </p:cNvPr>
          <p:cNvGrpSpPr/>
          <p:nvPr/>
        </p:nvGrpSpPr>
        <p:grpSpPr>
          <a:xfrm>
            <a:off x="4897200" y="3364443"/>
            <a:ext cx="1064738" cy="1145678"/>
            <a:chOff x="5918704" y="3767741"/>
            <a:chExt cx="1064738" cy="114567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0641A22-6EE8-4470-97D0-B0B145E490E4}"/>
                </a:ext>
              </a:extLst>
            </p:cNvPr>
            <p:cNvGrpSpPr/>
            <p:nvPr/>
          </p:nvGrpSpPr>
          <p:grpSpPr>
            <a:xfrm>
              <a:off x="5918704" y="3767741"/>
              <a:ext cx="1064738" cy="1067040"/>
              <a:chOff x="5254462" y="3649103"/>
              <a:chExt cx="713137" cy="714679"/>
            </a:xfrm>
          </p:grpSpPr>
          <p:sp>
            <p:nvSpPr>
              <p:cNvPr id="18" name="空心弧 17">
                <a:extLst>
                  <a:ext uri="{FF2B5EF4-FFF2-40B4-BE49-F238E27FC236}">
                    <a16:creationId xmlns:a16="http://schemas.microsoft.com/office/drawing/2014/main" id="{E49E461B-F32D-42AC-B10D-109D16D96427}"/>
                  </a:ext>
                </a:extLst>
              </p:cNvPr>
              <p:cNvSpPr/>
              <p:nvPr/>
            </p:nvSpPr>
            <p:spPr>
              <a:xfrm rot="2700000">
                <a:off x="5254462" y="3935057"/>
                <a:ext cx="428725" cy="428725"/>
              </a:xfrm>
              <a:prstGeom prst="blockArc">
                <a:avLst>
                  <a:gd name="adj1" fmla="val 10800000"/>
                  <a:gd name="adj2" fmla="val 16200000"/>
                  <a:gd name="adj3" fmla="val 6000"/>
                </a:avLst>
              </a:prstGeom>
              <a:solidFill>
                <a:srgbClr val="2A45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空心弧 18">
                <a:extLst>
                  <a:ext uri="{FF2B5EF4-FFF2-40B4-BE49-F238E27FC236}">
                    <a16:creationId xmlns:a16="http://schemas.microsoft.com/office/drawing/2014/main" id="{AFFEFC65-F141-49AB-9B6E-8A18479A2667}"/>
                  </a:ext>
                </a:extLst>
              </p:cNvPr>
              <p:cNvSpPr/>
              <p:nvPr/>
            </p:nvSpPr>
            <p:spPr>
              <a:xfrm rot="18900000" flipV="1">
                <a:off x="5538874" y="3649103"/>
                <a:ext cx="428725" cy="428725"/>
              </a:xfrm>
              <a:prstGeom prst="blockArc">
                <a:avLst>
                  <a:gd name="adj1" fmla="val 10800000"/>
                  <a:gd name="adj2" fmla="val 16200000"/>
                  <a:gd name="adj3" fmla="val 6000"/>
                </a:avLst>
              </a:prstGeom>
              <a:solidFill>
                <a:srgbClr val="2A45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5BAA3578-9EB8-454D-B319-1DFD437471E8}"/>
                </a:ext>
              </a:extLst>
            </p:cNvPr>
            <p:cNvSpPr/>
            <p:nvPr/>
          </p:nvSpPr>
          <p:spPr>
            <a:xfrm rot="2700000">
              <a:off x="6065413" y="4320162"/>
              <a:ext cx="473099" cy="345785"/>
            </a:xfrm>
            <a:custGeom>
              <a:avLst/>
              <a:gdLst>
                <a:gd name="connsiteX0" fmla="*/ 93741 w 473099"/>
                <a:gd name="connsiteY0" fmla="*/ 119475 h 345785"/>
                <a:gd name="connsiteX1" fmla="*/ 255550 w 473099"/>
                <a:gd name="connsiteY1" fmla="*/ 32236 h 345785"/>
                <a:gd name="connsiteX2" fmla="*/ 318423 w 473099"/>
                <a:gd name="connsiteY2" fmla="*/ 25898 h 345785"/>
                <a:gd name="connsiteX3" fmla="*/ 318423 w 473099"/>
                <a:gd name="connsiteY3" fmla="*/ 25274 h 345785"/>
                <a:gd name="connsiteX4" fmla="*/ 428052 w 473099"/>
                <a:gd name="connsiteY4" fmla="*/ 3141 h 345785"/>
                <a:gd name="connsiteX5" fmla="*/ 433839 w 473099"/>
                <a:gd name="connsiteY5" fmla="*/ 0 h 345785"/>
                <a:gd name="connsiteX6" fmla="*/ 473099 w 473099"/>
                <a:gd name="connsiteY6" fmla="*/ 22946 h 345785"/>
                <a:gd name="connsiteX7" fmla="*/ 435777 w 473099"/>
                <a:gd name="connsiteY7" fmla="*/ 41480 h 345785"/>
                <a:gd name="connsiteX8" fmla="*/ 382924 w 473099"/>
                <a:gd name="connsiteY8" fmla="*/ 57177 h 345785"/>
                <a:gd name="connsiteX9" fmla="*/ 320050 w 473099"/>
                <a:gd name="connsiteY9" fmla="*/ 63515 h 345785"/>
                <a:gd name="connsiteX10" fmla="*/ 320050 w 473099"/>
                <a:gd name="connsiteY10" fmla="*/ 64140 h 345785"/>
                <a:gd name="connsiteX11" fmla="*/ 38406 w 473099"/>
                <a:gd name="connsiteY11" fmla="*/ 345784 h 345785"/>
                <a:gd name="connsiteX12" fmla="*/ 0 w 473099"/>
                <a:gd name="connsiteY12" fmla="*/ 345785 h 345785"/>
                <a:gd name="connsiteX13" fmla="*/ 93741 w 473099"/>
                <a:gd name="connsiteY13" fmla="*/ 119475 h 34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73099" h="345785">
                  <a:moveTo>
                    <a:pt x="93741" y="119475"/>
                  </a:moveTo>
                  <a:cubicBezTo>
                    <a:pt x="137179" y="76037"/>
                    <a:pt x="193045" y="45027"/>
                    <a:pt x="255550" y="32236"/>
                  </a:cubicBezTo>
                  <a:lnTo>
                    <a:pt x="318423" y="25898"/>
                  </a:lnTo>
                  <a:lnTo>
                    <a:pt x="318423" y="25274"/>
                  </a:lnTo>
                  <a:cubicBezTo>
                    <a:pt x="357310" y="25274"/>
                    <a:pt x="394356" y="17392"/>
                    <a:pt x="428052" y="3141"/>
                  </a:cubicBezTo>
                  <a:lnTo>
                    <a:pt x="433839" y="0"/>
                  </a:lnTo>
                  <a:lnTo>
                    <a:pt x="473099" y="22946"/>
                  </a:lnTo>
                  <a:lnTo>
                    <a:pt x="435777" y="41480"/>
                  </a:lnTo>
                  <a:cubicBezTo>
                    <a:pt x="418820" y="48166"/>
                    <a:pt x="401154" y="53446"/>
                    <a:pt x="382924" y="57177"/>
                  </a:cubicBezTo>
                  <a:lnTo>
                    <a:pt x="320050" y="63515"/>
                  </a:lnTo>
                  <a:lnTo>
                    <a:pt x="320050" y="64140"/>
                  </a:lnTo>
                  <a:cubicBezTo>
                    <a:pt x="164502" y="64140"/>
                    <a:pt x="38406" y="190236"/>
                    <a:pt x="38406" y="345784"/>
                  </a:cubicBezTo>
                  <a:lnTo>
                    <a:pt x="0" y="345785"/>
                  </a:lnTo>
                  <a:cubicBezTo>
                    <a:pt x="1" y="257405"/>
                    <a:pt x="35823" y="177393"/>
                    <a:pt x="93741" y="119475"/>
                  </a:cubicBezTo>
                  <a:close/>
                </a:path>
              </a:pathLst>
            </a:custGeom>
            <a:solidFill>
              <a:srgbClr val="2A4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2C50EA2-5060-4CF3-A988-40AAED37C0D9}"/>
                </a:ext>
              </a:extLst>
            </p:cNvPr>
            <p:cNvSpPr/>
            <p:nvPr/>
          </p:nvSpPr>
          <p:spPr>
            <a:xfrm rot="2700000">
              <a:off x="6665516" y="4380862"/>
              <a:ext cx="158643" cy="251092"/>
            </a:xfrm>
            <a:custGeom>
              <a:avLst/>
              <a:gdLst>
                <a:gd name="connsiteX0" fmla="*/ 120237 w 158643"/>
                <a:gd name="connsiteY0" fmla="*/ 1 h 251092"/>
                <a:gd name="connsiteX1" fmla="*/ 158643 w 158643"/>
                <a:gd name="connsiteY1" fmla="*/ 0 h 251092"/>
                <a:gd name="connsiteX2" fmla="*/ 48041 w 158643"/>
                <a:gd name="connsiteY2" fmla="*/ 242006 h 251092"/>
                <a:gd name="connsiteX3" fmla="*/ 35579 w 158643"/>
                <a:gd name="connsiteY3" fmla="*/ 251092 h 251092"/>
                <a:gd name="connsiteX4" fmla="*/ 0 w 158643"/>
                <a:gd name="connsiteY4" fmla="*/ 230296 h 251092"/>
                <a:gd name="connsiteX5" fmla="*/ 37746 w 158643"/>
                <a:gd name="connsiteY5" fmla="*/ 199153 h 251092"/>
                <a:gd name="connsiteX6" fmla="*/ 120237 w 158643"/>
                <a:gd name="connsiteY6" fmla="*/ 1 h 25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8643" h="251092">
                  <a:moveTo>
                    <a:pt x="120237" y="1"/>
                  </a:moveTo>
                  <a:cubicBezTo>
                    <a:pt x="133039" y="0"/>
                    <a:pt x="145841" y="0"/>
                    <a:pt x="158643" y="0"/>
                  </a:cubicBezTo>
                  <a:cubicBezTo>
                    <a:pt x="158643" y="96665"/>
                    <a:pt x="115788" y="183321"/>
                    <a:pt x="48041" y="242006"/>
                  </a:cubicBezTo>
                  <a:lnTo>
                    <a:pt x="35579" y="251092"/>
                  </a:lnTo>
                  <a:lnTo>
                    <a:pt x="0" y="230296"/>
                  </a:lnTo>
                  <a:lnTo>
                    <a:pt x="37746" y="199153"/>
                  </a:lnTo>
                  <a:cubicBezTo>
                    <a:pt x="88713" y="148186"/>
                    <a:pt x="120237" y="77775"/>
                    <a:pt x="120237" y="1"/>
                  </a:cubicBezTo>
                  <a:close/>
                </a:path>
              </a:pathLst>
            </a:custGeom>
            <a:solidFill>
              <a:srgbClr val="2A4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13F3A65-AC34-4B8A-8E98-316E1148BA8D}"/>
                </a:ext>
              </a:extLst>
            </p:cNvPr>
            <p:cNvSpPr/>
            <p:nvPr/>
          </p:nvSpPr>
          <p:spPr>
            <a:xfrm rot="2700000">
              <a:off x="6067877" y="4473835"/>
              <a:ext cx="510801" cy="368368"/>
            </a:xfrm>
            <a:custGeom>
              <a:avLst/>
              <a:gdLst>
                <a:gd name="connsiteX0" fmla="*/ 93741 w 510801"/>
                <a:gd name="connsiteY0" fmla="*/ 142058 h 368368"/>
                <a:gd name="connsiteX1" fmla="*/ 255551 w 510801"/>
                <a:gd name="connsiteY1" fmla="*/ 54819 h 368368"/>
                <a:gd name="connsiteX2" fmla="*/ 318423 w 510801"/>
                <a:gd name="connsiteY2" fmla="*/ 48481 h 368368"/>
                <a:gd name="connsiteX3" fmla="*/ 318424 w 510801"/>
                <a:gd name="connsiteY3" fmla="*/ 47857 h 368368"/>
                <a:gd name="connsiteX4" fmla="*/ 428052 w 510801"/>
                <a:gd name="connsiteY4" fmla="*/ 25724 h 368368"/>
                <a:gd name="connsiteX5" fmla="*/ 475445 w 510801"/>
                <a:gd name="connsiteY5" fmla="*/ 0 h 368368"/>
                <a:gd name="connsiteX6" fmla="*/ 510801 w 510801"/>
                <a:gd name="connsiteY6" fmla="*/ 20665 h 368368"/>
                <a:gd name="connsiteX7" fmla="*/ 484381 w 510801"/>
                <a:gd name="connsiteY7" fmla="*/ 39928 h 368368"/>
                <a:gd name="connsiteX8" fmla="*/ 382925 w 510801"/>
                <a:gd name="connsiteY8" fmla="*/ 79760 h 368368"/>
                <a:gd name="connsiteX9" fmla="*/ 320050 w 510801"/>
                <a:gd name="connsiteY9" fmla="*/ 86099 h 368368"/>
                <a:gd name="connsiteX10" fmla="*/ 320051 w 510801"/>
                <a:gd name="connsiteY10" fmla="*/ 86723 h 368368"/>
                <a:gd name="connsiteX11" fmla="*/ 38407 w 510801"/>
                <a:gd name="connsiteY11" fmla="*/ 368367 h 368368"/>
                <a:gd name="connsiteX12" fmla="*/ 0 w 510801"/>
                <a:gd name="connsiteY12" fmla="*/ 368368 h 368368"/>
                <a:gd name="connsiteX13" fmla="*/ 93741 w 510801"/>
                <a:gd name="connsiteY13" fmla="*/ 142058 h 36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10801" h="368368">
                  <a:moveTo>
                    <a:pt x="93741" y="142058"/>
                  </a:moveTo>
                  <a:cubicBezTo>
                    <a:pt x="137179" y="98620"/>
                    <a:pt x="193046" y="67610"/>
                    <a:pt x="255551" y="54819"/>
                  </a:cubicBezTo>
                  <a:lnTo>
                    <a:pt x="318423" y="48481"/>
                  </a:lnTo>
                  <a:lnTo>
                    <a:pt x="318424" y="47857"/>
                  </a:lnTo>
                  <a:cubicBezTo>
                    <a:pt x="357310" y="47857"/>
                    <a:pt x="394357" y="39976"/>
                    <a:pt x="428052" y="25724"/>
                  </a:cubicBezTo>
                  <a:lnTo>
                    <a:pt x="475445" y="0"/>
                  </a:lnTo>
                  <a:lnTo>
                    <a:pt x="510801" y="20665"/>
                  </a:lnTo>
                  <a:lnTo>
                    <a:pt x="484381" y="39928"/>
                  </a:lnTo>
                  <a:cubicBezTo>
                    <a:pt x="453586" y="58639"/>
                    <a:pt x="419385" y="72299"/>
                    <a:pt x="382925" y="79760"/>
                  </a:cubicBezTo>
                  <a:lnTo>
                    <a:pt x="320050" y="86099"/>
                  </a:lnTo>
                  <a:lnTo>
                    <a:pt x="320051" y="86723"/>
                  </a:lnTo>
                  <a:cubicBezTo>
                    <a:pt x="164503" y="86723"/>
                    <a:pt x="38407" y="212819"/>
                    <a:pt x="38407" y="368367"/>
                  </a:cubicBezTo>
                  <a:lnTo>
                    <a:pt x="0" y="368368"/>
                  </a:lnTo>
                  <a:cubicBezTo>
                    <a:pt x="1" y="279988"/>
                    <a:pt x="35824" y="199976"/>
                    <a:pt x="93741" y="142058"/>
                  </a:cubicBezTo>
                  <a:close/>
                </a:path>
              </a:pathLst>
            </a:custGeom>
            <a:solidFill>
              <a:srgbClr val="2A4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8475C4E-521D-44A3-BE72-7E140D5D4CB2}"/>
                </a:ext>
              </a:extLst>
            </p:cNvPr>
            <p:cNvSpPr/>
            <p:nvPr/>
          </p:nvSpPr>
          <p:spPr>
            <a:xfrm rot="2700000">
              <a:off x="6704002" y="4556422"/>
              <a:ext cx="125369" cy="222568"/>
            </a:xfrm>
            <a:custGeom>
              <a:avLst/>
              <a:gdLst>
                <a:gd name="connsiteX0" fmla="*/ 86963 w 125369"/>
                <a:gd name="connsiteY0" fmla="*/ 1 h 222568"/>
                <a:gd name="connsiteX1" fmla="*/ 125369 w 125369"/>
                <a:gd name="connsiteY1" fmla="*/ 0 h 222568"/>
                <a:gd name="connsiteX2" fmla="*/ 52285 w 125369"/>
                <a:gd name="connsiteY2" fmla="*/ 203582 h 222568"/>
                <a:gd name="connsiteX3" fmla="*/ 33747 w 125369"/>
                <a:gd name="connsiteY3" fmla="*/ 222568 h 222568"/>
                <a:gd name="connsiteX4" fmla="*/ 0 w 125369"/>
                <a:gd name="connsiteY4" fmla="*/ 202844 h 222568"/>
                <a:gd name="connsiteX5" fmla="*/ 4472 w 125369"/>
                <a:gd name="connsiteY5" fmla="*/ 199154 h 222568"/>
                <a:gd name="connsiteX6" fmla="*/ 86963 w 125369"/>
                <a:gd name="connsiteY6" fmla="*/ 1 h 22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5369" h="222568">
                  <a:moveTo>
                    <a:pt x="86963" y="1"/>
                  </a:moveTo>
                  <a:cubicBezTo>
                    <a:pt x="99765" y="1"/>
                    <a:pt x="112567" y="0"/>
                    <a:pt x="125369" y="0"/>
                  </a:cubicBezTo>
                  <a:cubicBezTo>
                    <a:pt x="125369" y="77332"/>
                    <a:pt x="97942" y="148258"/>
                    <a:pt x="52285" y="203582"/>
                  </a:cubicBezTo>
                  <a:lnTo>
                    <a:pt x="33747" y="222568"/>
                  </a:lnTo>
                  <a:lnTo>
                    <a:pt x="0" y="202844"/>
                  </a:lnTo>
                  <a:lnTo>
                    <a:pt x="4472" y="199154"/>
                  </a:lnTo>
                  <a:cubicBezTo>
                    <a:pt x="55440" y="148186"/>
                    <a:pt x="86963" y="77775"/>
                    <a:pt x="86963" y="1"/>
                  </a:cubicBezTo>
                  <a:close/>
                </a:path>
              </a:pathLst>
            </a:custGeom>
            <a:solidFill>
              <a:srgbClr val="2A4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789484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712069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7174935-295E-48F3-9EB0-BAEB9DC736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840" y="3594100"/>
            <a:ext cx="2160000" cy="2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44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36FA8A1-2C17-43A2-8857-36FF21E4DA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ABC4F03-D3C5-421F-9774-13DBAD189A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5</a:t>
            </a:r>
            <a:endParaRPr lang="zh-CN" altLang="en-US" dirty="0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86BE021-9A6C-4A12-B832-A029C38AD600}"/>
              </a:ext>
            </a:extLst>
          </p:cNvPr>
          <p:cNvSpPr/>
          <p:nvPr/>
        </p:nvSpPr>
        <p:spPr>
          <a:xfrm>
            <a:off x="5337567" y="2591711"/>
            <a:ext cx="1445278" cy="144528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A7A34192-4893-43A9-B588-D3F8A5456674}"/>
              </a:ext>
            </a:extLst>
          </p:cNvPr>
          <p:cNvSpPr/>
          <p:nvPr/>
        </p:nvSpPr>
        <p:spPr>
          <a:xfrm>
            <a:off x="5461036" y="2715181"/>
            <a:ext cx="1198338" cy="11983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0E2B9C1-3146-447A-9C31-AEDB1AB67397}"/>
              </a:ext>
            </a:extLst>
          </p:cNvPr>
          <p:cNvSpPr/>
          <p:nvPr/>
        </p:nvSpPr>
        <p:spPr>
          <a:xfrm>
            <a:off x="4569698" y="1823842"/>
            <a:ext cx="2981015" cy="2981017"/>
          </a:xfrm>
          <a:prstGeom prst="ellipse">
            <a:avLst/>
          </a:prstGeom>
          <a:noFill/>
          <a:ln>
            <a:solidFill>
              <a:schemeClr val="accent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B3D8AC0-4F4F-40D9-88D8-6BE75CAF2520}"/>
              </a:ext>
            </a:extLst>
          </p:cNvPr>
          <p:cNvSpPr txBox="1"/>
          <p:nvPr/>
        </p:nvSpPr>
        <p:spPr>
          <a:xfrm>
            <a:off x="5371686" y="2890931"/>
            <a:ext cx="1433678" cy="799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latin typeface="+mj-ea"/>
                <a:ea typeface="+mj-ea"/>
              </a:rPr>
              <a:t>添加</a:t>
            </a:r>
            <a:endParaRPr lang="en-US" altLang="zh-CN" sz="2000" b="1" spc="3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000" b="1" spc="300" dirty="0">
                <a:solidFill>
                  <a:schemeClr val="bg1"/>
                </a:solidFill>
                <a:latin typeface="+mj-ea"/>
                <a:ea typeface="+mj-ea"/>
              </a:rPr>
              <a:t>题目</a:t>
            </a: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C8AF85B4-70E2-46BB-BCBA-468B9214A28D}"/>
              </a:ext>
            </a:extLst>
          </p:cNvPr>
          <p:cNvSpPr/>
          <p:nvPr/>
        </p:nvSpPr>
        <p:spPr>
          <a:xfrm>
            <a:off x="5728865" y="1488341"/>
            <a:ext cx="662679" cy="66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0160334-57F2-4283-868F-BCAB7625B630}"/>
              </a:ext>
            </a:extLst>
          </p:cNvPr>
          <p:cNvSpPr/>
          <p:nvPr/>
        </p:nvSpPr>
        <p:spPr>
          <a:xfrm>
            <a:off x="5728865" y="4473519"/>
            <a:ext cx="662679" cy="66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19308F6-132B-4D22-8D35-D847C5AE33F4}"/>
              </a:ext>
            </a:extLst>
          </p:cNvPr>
          <p:cNvSpPr/>
          <p:nvPr/>
        </p:nvSpPr>
        <p:spPr>
          <a:xfrm>
            <a:off x="4271038" y="2983011"/>
            <a:ext cx="662679" cy="66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3B1C210D-D9EF-4402-AD27-4844340F2630}"/>
              </a:ext>
            </a:extLst>
          </p:cNvPr>
          <p:cNvSpPr/>
          <p:nvPr/>
        </p:nvSpPr>
        <p:spPr>
          <a:xfrm>
            <a:off x="7219373" y="2983011"/>
            <a:ext cx="662679" cy="6626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箭头: V 形 18">
            <a:extLst>
              <a:ext uri="{FF2B5EF4-FFF2-40B4-BE49-F238E27FC236}">
                <a16:creationId xmlns:a16="http://schemas.microsoft.com/office/drawing/2014/main" id="{1C9E72AC-FDDF-4AF6-A722-7D2D37CB6EBB}"/>
              </a:ext>
            </a:extLst>
          </p:cNvPr>
          <p:cNvSpPr/>
          <p:nvPr/>
        </p:nvSpPr>
        <p:spPr>
          <a:xfrm rot="19504723">
            <a:off x="4902732" y="2094511"/>
            <a:ext cx="270380" cy="2703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箭头: V 形 19">
            <a:extLst>
              <a:ext uri="{FF2B5EF4-FFF2-40B4-BE49-F238E27FC236}">
                <a16:creationId xmlns:a16="http://schemas.microsoft.com/office/drawing/2014/main" id="{750AEC03-477E-4EEA-BDCC-CB2CE6BC1014}"/>
              </a:ext>
            </a:extLst>
          </p:cNvPr>
          <p:cNvSpPr/>
          <p:nvPr/>
        </p:nvSpPr>
        <p:spPr>
          <a:xfrm rot="2989488">
            <a:off x="6953602" y="2094512"/>
            <a:ext cx="270380" cy="2703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箭头: V 形 20">
            <a:extLst>
              <a:ext uri="{FF2B5EF4-FFF2-40B4-BE49-F238E27FC236}">
                <a16:creationId xmlns:a16="http://schemas.microsoft.com/office/drawing/2014/main" id="{E9483055-8998-4292-9CB8-1246CBDDD3EF}"/>
              </a:ext>
            </a:extLst>
          </p:cNvPr>
          <p:cNvSpPr/>
          <p:nvPr/>
        </p:nvSpPr>
        <p:spPr>
          <a:xfrm rot="8230443">
            <a:off x="7019946" y="4200216"/>
            <a:ext cx="270380" cy="2703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箭头: V 形 21">
            <a:extLst>
              <a:ext uri="{FF2B5EF4-FFF2-40B4-BE49-F238E27FC236}">
                <a16:creationId xmlns:a16="http://schemas.microsoft.com/office/drawing/2014/main" id="{5594492C-31B6-4425-93DF-337914DE3546}"/>
              </a:ext>
            </a:extLst>
          </p:cNvPr>
          <p:cNvSpPr/>
          <p:nvPr/>
        </p:nvSpPr>
        <p:spPr>
          <a:xfrm rot="13299908">
            <a:off x="4887330" y="4224131"/>
            <a:ext cx="270380" cy="270380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60F2C22-32FE-4CEE-AC46-14C69DE974A0}"/>
              </a:ext>
            </a:extLst>
          </p:cNvPr>
          <p:cNvSpPr txBox="1"/>
          <p:nvPr/>
        </p:nvSpPr>
        <p:spPr>
          <a:xfrm>
            <a:off x="697747" y="1669836"/>
            <a:ext cx="3407018" cy="1438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具体的图标可以在插入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插图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图标中寻找哦，但是这项操作的前提是你的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要是最新版本的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哦，如果不是最新版本就要用</a:t>
            </a:r>
            <a:r>
              <a:rPr lang="en-US" altLang="zh-CN" sz="1600" dirty="0" err="1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iSlide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哦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5E64837-087F-4911-A0D2-A8A8F1B9ECC5}"/>
              </a:ext>
            </a:extLst>
          </p:cNvPr>
          <p:cNvSpPr txBox="1"/>
          <p:nvPr/>
        </p:nvSpPr>
        <p:spPr>
          <a:xfrm>
            <a:off x="640106" y="4173804"/>
            <a:ext cx="3464659" cy="1438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具体的图标可以在插入</a:t>
            </a:r>
            <a:r>
              <a:rPr lang="en-US" altLang="zh-CN" dirty="0"/>
              <a:t>-</a:t>
            </a:r>
            <a:r>
              <a:rPr lang="zh-CN" altLang="en-US" dirty="0"/>
              <a:t>插图</a:t>
            </a:r>
            <a:r>
              <a:rPr lang="en-US" altLang="zh-CN" dirty="0"/>
              <a:t>-</a:t>
            </a:r>
            <a:r>
              <a:rPr lang="zh-CN" altLang="en-US" dirty="0"/>
              <a:t>图标中寻找哦，但是这项操作的前提是你的</a:t>
            </a:r>
            <a:r>
              <a:rPr lang="en-US" altLang="zh-CN" dirty="0"/>
              <a:t>PPT</a:t>
            </a:r>
            <a:r>
              <a:rPr lang="zh-CN" altLang="en-US" dirty="0"/>
              <a:t>要是最新版本的</a:t>
            </a:r>
            <a:r>
              <a:rPr lang="en-US" altLang="zh-CN" dirty="0"/>
              <a:t>PPT</a:t>
            </a:r>
            <a:r>
              <a:rPr lang="zh-CN" altLang="en-US" dirty="0"/>
              <a:t>哦，如果不是最新版本就要用</a:t>
            </a:r>
            <a:r>
              <a:rPr lang="en-US" altLang="zh-CN" dirty="0" err="1"/>
              <a:t>iSlide</a:t>
            </a:r>
            <a:r>
              <a:rPr lang="zh-CN" altLang="en-US" dirty="0"/>
              <a:t>哦</a:t>
            </a: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860D1215-0AA9-4872-B477-368D7C1F3CCA}"/>
              </a:ext>
            </a:extLst>
          </p:cNvPr>
          <p:cNvSpPr/>
          <p:nvPr/>
        </p:nvSpPr>
        <p:spPr>
          <a:xfrm>
            <a:off x="667189" y="1227029"/>
            <a:ext cx="2458177" cy="3995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97E1033-09DF-4F5B-A687-6576C1F404D5}"/>
              </a:ext>
            </a:extLst>
          </p:cNvPr>
          <p:cNvSpPr txBox="1"/>
          <p:nvPr/>
        </p:nvSpPr>
        <p:spPr>
          <a:xfrm>
            <a:off x="1148081" y="1279055"/>
            <a:ext cx="18897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0DF7FC74-CFBB-4348-A98A-2EDD03CB9905}"/>
              </a:ext>
            </a:extLst>
          </p:cNvPr>
          <p:cNvSpPr/>
          <p:nvPr/>
        </p:nvSpPr>
        <p:spPr>
          <a:xfrm>
            <a:off x="667189" y="3607996"/>
            <a:ext cx="2458177" cy="3995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4167267-D471-40FF-A801-114531EB042D}"/>
              </a:ext>
            </a:extLst>
          </p:cNvPr>
          <p:cNvSpPr txBox="1"/>
          <p:nvPr/>
        </p:nvSpPr>
        <p:spPr>
          <a:xfrm>
            <a:off x="1148081" y="3660022"/>
            <a:ext cx="18897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33F311C-776B-4068-A2EC-3C9B7FA7ED02}"/>
              </a:ext>
            </a:extLst>
          </p:cNvPr>
          <p:cNvSpPr txBox="1"/>
          <p:nvPr/>
        </p:nvSpPr>
        <p:spPr>
          <a:xfrm>
            <a:off x="8088008" y="1669836"/>
            <a:ext cx="3407018" cy="1438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具体的图标可以在插入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插图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图标中寻找哦，但是这项操作的前提是你的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要是最新版本的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哦，如果不是最新版本就要用</a:t>
            </a:r>
            <a:r>
              <a:rPr lang="en-US" altLang="zh-CN" sz="1600" dirty="0" err="1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iSlide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哦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5BF8FA2A-989A-4739-945A-A54BB75FF579}"/>
              </a:ext>
            </a:extLst>
          </p:cNvPr>
          <p:cNvSpPr txBox="1"/>
          <p:nvPr/>
        </p:nvSpPr>
        <p:spPr>
          <a:xfrm>
            <a:off x="8030367" y="4173804"/>
            <a:ext cx="3464659" cy="14389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/>
              <a:t>具体的图标可以在插入</a:t>
            </a:r>
            <a:r>
              <a:rPr lang="en-US" altLang="zh-CN" dirty="0"/>
              <a:t>-</a:t>
            </a:r>
            <a:r>
              <a:rPr lang="zh-CN" altLang="en-US" dirty="0"/>
              <a:t>插图</a:t>
            </a:r>
            <a:r>
              <a:rPr lang="en-US" altLang="zh-CN" dirty="0"/>
              <a:t>-</a:t>
            </a:r>
            <a:r>
              <a:rPr lang="zh-CN" altLang="en-US" dirty="0"/>
              <a:t>图标中寻找哦，但是这项操作的前提是你的</a:t>
            </a:r>
            <a:r>
              <a:rPr lang="en-US" altLang="zh-CN" dirty="0"/>
              <a:t>PPT</a:t>
            </a:r>
            <a:r>
              <a:rPr lang="zh-CN" altLang="en-US" dirty="0"/>
              <a:t>要是最新版本的</a:t>
            </a:r>
            <a:r>
              <a:rPr lang="en-US" altLang="zh-CN" dirty="0"/>
              <a:t>PPT</a:t>
            </a:r>
            <a:r>
              <a:rPr lang="zh-CN" altLang="en-US" dirty="0"/>
              <a:t>哦，如果不是最新版本就要用</a:t>
            </a:r>
            <a:r>
              <a:rPr lang="en-US" altLang="zh-CN" dirty="0" err="1"/>
              <a:t>iSlide</a:t>
            </a:r>
            <a:r>
              <a:rPr lang="zh-CN" altLang="en-US" dirty="0"/>
              <a:t>哦</a:t>
            </a: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9A81AEDB-0AFA-4C07-8E35-D044329A324C}"/>
              </a:ext>
            </a:extLst>
          </p:cNvPr>
          <p:cNvSpPr/>
          <p:nvPr/>
        </p:nvSpPr>
        <p:spPr>
          <a:xfrm>
            <a:off x="9077735" y="1227029"/>
            <a:ext cx="2458177" cy="3995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6171C5ED-4A07-42EB-9383-743FD319821E}"/>
              </a:ext>
            </a:extLst>
          </p:cNvPr>
          <p:cNvSpPr txBox="1"/>
          <p:nvPr/>
        </p:nvSpPr>
        <p:spPr>
          <a:xfrm>
            <a:off x="9558627" y="1279055"/>
            <a:ext cx="18897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76A2343B-FBC9-4482-889B-13E650B84CD6}"/>
              </a:ext>
            </a:extLst>
          </p:cNvPr>
          <p:cNvSpPr/>
          <p:nvPr/>
        </p:nvSpPr>
        <p:spPr>
          <a:xfrm>
            <a:off x="9077735" y="3607996"/>
            <a:ext cx="2458177" cy="399551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250DE91A-DB64-40C1-B5A9-A76AABFA1249}"/>
              </a:ext>
            </a:extLst>
          </p:cNvPr>
          <p:cNvSpPr txBox="1"/>
          <p:nvPr/>
        </p:nvSpPr>
        <p:spPr>
          <a:xfrm>
            <a:off x="9558627" y="3660022"/>
            <a:ext cx="188977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61" name="book-with-mark_73921">
            <a:extLst>
              <a:ext uri="{FF2B5EF4-FFF2-40B4-BE49-F238E27FC236}">
                <a16:creationId xmlns:a16="http://schemas.microsoft.com/office/drawing/2014/main" id="{99806CC9-1B04-490D-B000-84383A936E90}"/>
              </a:ext>
            </a:extLst>
          </p:cNvPr>
          <p:cNvSpPr>
            <a:spLocks noChangeAspect="1"/>
          </p:cNvSpPr>
          <p:nvPr/>
        </p:nvSpPr>
        <p:spPr bwMode="auto">
          <a:xfrm>
            <a:off x="5871894" y="1669545"/>
            <a:ext cx="398951" cy="313258"/>
          </a:xfrm>
          <a:custGeom>
            <a:avLst/>
            <a:gdLst>
              <a:gd name="T0" fmla="*/ 2873 w 2896"/>
              <a:gd name="T1" fmla="*/ 141 h 2277"/>
              <a:gd name="T2" fmla="*/ 2818 w 2896"/>
              <a:gd name="T3" fmla="*/ 127 h 2277"/>
              <a:gd name="T4" fmla="*/ 2663 w 2896"/>
              <a:gd name="T5" fmla="*/ 154 h 2277"/>
              <a:gd name="T6" fmla="*/ 2633 w 2896"/>
              <a:gd name="T7" fmla="*/ 142 h 2277"/>
              <a:gd name="T8" fmla="*/ 2061 w 2896"/>
              <a:gd name="T9" fmla="*/ 99 h 2277"/>
              <a:gd name="T10" fmla="*/ 2035 w 2896"/>
              <a:gd name="T11" fmla="*/ 99 h 2277"/>
              <a:gd name="T12" fmla="*/ 2035 w 2896"/>
              <a:gd name="T13" fmla="*/ 70 h 2277"/>
              <a:gd name="T14" fmla="*/ 2009 w 2896"/>
              <a:gd name="T15" fmla="*/ 18 h 2277"/>
              <a:gd name="T16" fmla="*/ 1953 w 2896"/>
              <a:gd name="T17" fmla="*/ 5 h 2277"/>
              <a:gd name="T18" fmla="*/ 1695 w 2896"/>
              <a:gd name="T19" fmla="*/ 65 h 2277"/>
              <a:gd name="T20" fmla="*/ 1644 w 2896"/>
              <a:gd name="T21" fmla="*/ 129 h 2277"/>
              <a:gd name="T22" fmla="*/ 1644 w 2896"/>
              <a:gd name="T23" fmla="*/ 178 h 2277"/>
              <a:gd name="T24" fmla="*/ 1448 w 2896"/>
              <a:gd name="T25" fmla="*/ 320 h 2277"/>
              <a:gd name="T26" fmla="*/ 1120 w 2896"/>
              <a:gd name="T27" fmla="*/ 127 h 2277"/>
              <a:gd name="T28" fmla="*/ 835 w 2896"/>
              <a:gd name="T29" fmla="*/ 99 h 2277"/>
              <a:gd name="T30" fmla="*/ 263 w 2896"/>
              <a:gd name="T31" fmla="*/ 142 h 2277"/>
              <a:gd name="T32" fmla="*/ 234 w 2896"/>
              <a:gd name="T33" fmla="*/ 154 h 2277"/>
              <a:gd name="T34" fmla="*/ 78 w 2896"/>
              <a:gd name="T35" fmla="*/ 127 h 2277"/>
              <a:gd name="T36" fmla="*/ 24 w 2896"/>
              <a:gd name="T37" fmla="*/ 141 h 2277"/>
              <a:gd name="T38" fmla="*/ 0 w 2896"/>
              <a:gd name="T39" fmla="*/ 192 h 2277"/>
              <a:gd name="T40" fmla="*/ 0 w 2896"/>
              <a:gd name="T41" fmla="*/ 1912 h 2277"/>
              <a:gd name="T42" fmla="*/ 55 w 2896"/>
              <a:gd name="T43" fmla="*/ 1978 h 2277"/>
              <a:gd name="T44" fmla="*/ 1200 w 2896"/>
              <a:gd name="T45" fmla="*/ 2181 h 2277"/>
              <a:gd name="T46" fmla="*/ 1200 w 2896"/>
              <a:gd name="T47" fmla="*/ 2211 h 2277"/>
              <a:gd name="T48" fmla="*/ 1267 w 2896"/>
              <a:gd name="T49" fmla="*/ 2277 h 2277"/>
              <a:gd name="T50" fmla="*/ 1607 w 2896"/>
              <a:gd name="T51" fmla="*/ 2277 h 2277"/>
              <a:gd name="T52" fmla="*/ 1674 w 2896"/>
              <a:gd name="T53" fmla="*/ 2211 h 2277"/>
              <a:gd name="T54" fmla="*/ 1674 w 2896"/>
              <a:gd name="T55" fmla="*/ 2185 h 2277"/>
              <a:gd name="T56" fmla="*/ 2841 w 2896"/>
              <a:gd name="T57" fmla="*/ 1978 h 2277"/>
              <a:gd name="T58" fmla="*/ 2896 w 2896"/>
              <a:gd name="T59" fmla="*/ 1912 h 2277"/>
              <a:gd name="T60" fmla="*/ 2896 w 2896"/>
              <a:gd name="T61" fmla="*/ 192 h 2277"/>
              <a:gd name="T62" fmla="*/ 2873 w 2896"/>
              <a:gd name="T63" fmla="*/ 141 h 2277"/>
              <a:gd name="T64" fmla="*/ 1644 w 2896"/>
              <a:gd name="T65" fmla="*/ 332 h 2277"/>
              <a:gd name="T66" fmla="*/ 1644 w 2896"/>
              <a:gd name="T67" fmla="*/ 1072 h 2277"/>
              <a:gd name="T68" fmla="*/ 1693 w 2896"/>
              <a:gd name="T69" fmla="*/ 1136 h 2277"/>
              <a:gd name="T70" fmla="*/ 1710 w 2896"/>
              <a:gd name="T71" fmla="*/ 1138 h 2277"/>
              <a:gd name="T72" fmla="*/ 1768 w 2896"/>
              <a:gd name="T73" fmla="*/ 1104 h 2277"/>
              <a:gd name="T74" fmla="*/ 1845 w 2896"/>
              <a:gd name="T75" fmla="*/ 968 h 2277"/>
              <a:gd name="T76" fmla="*/ 1916 w 2896"/>
              <a:gd name="T77" fmla="*/ 1056 h 2277"/>
              <a:gd name="T78" fmla="*/ 1990 w 2896"/>
              <a:gd name="T79" fmla="*/ 1077 h 2277"/>
              <a:gd name="T80" fmla="*/ 2035 w 2896"/>
              <a:gd name="T81" fmla="*/ 1014 h 2277"/>
              <a:gd name="T82" fmla="*/ 2035 w 2896"/>
              <a:gd name="T83" fmla="*/ 232 h 2277"/>
              <a:gd name="T84" fmla="*/ 2061 w 2896"/>
              <a:gd name="T85" fmla="*/ 232 h 2277"/>
              <a:gd name="T86" fmla="*/ 2557 w 2896"/>
              <a:gd name="T87" fmla="*/ 267 h 2277"/>
              <a:gd name="T88" fmla="*/ 2557 w 2896"/>
              <a:gd name="T89" fmla="*/ 1757 h 2277"/>
              <a:gd name="T90" fmla="*/ 2051 w 2896"/>
              <a:gd name="T91" fmla="*/ 1718 h 2277"/>
              <a:gd name="T92" fmla="*/ 1781 w 2896"/>
              <a:gd name="T93" fmla="*/ 1741 h 2277"/>
              <a:gd name="T94" fmla="*/ 1515 w 2896"/>
              <a:gd name="T95" fmla="*/ 1831 h 2277"/>
              <a:gd name="T96" fmla="*/ 1515 w 2896"/>
              <a:gd name="T97" fmla="*/ 445 h 2277"/>
              <a:gd name="T98" fmla="*/ 1644 w 2896"/>
              <a:gd name="T99" fmla="*/ 332 h 2277"/>
              <a:gd name="T100" fmla="*/ 1083 w 2896"/>
              <a:gd name="T101" fmla="*/ 255 h 2277"/>
              <a:gd name="T102" fmla="*/ 1382 w 2896"/>
              <a:gd name="T103" fmla="*/ 445 h 2277"/>
              <a:gd name="T104" fmla="*/ 1382 w 2896"/>
              <a:gd name="T105" fmla="*/ 1831 h 2277"/>
              <a:gd name="T106" fmla="*/ 1115 w 2896"/>
              <a:gd name="T107" fmla="*/ 1741 h 2277"/>
              <a:gd name="T108" fmla="*/ 845 w 2896"/>
              <a:gd name="T109" fmla="*/ 1718 h 2277"/>
              <a:gd name="T110" fmla="*/ 339 w 2896"/>
              <a:gd name="T111" fmla="*/ 1757 h 2277"/>
              <a:gd name="T112" fmla="*/ 339 w 2896"/>
              <a:gd name="T113" fmla="*/ 267 h 2277"/>
              <a:gd name="T114" fmla="*/ 835 w 2896"/>
              <a:gd name="T115" fmla="*/ 232 h 2277"/>
              <a:gd name="T116" fmla="*/ 1083 w 2896"/>
              <a:gd name="T117" fmla="*/ 255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96" h="2277">
                <a:moveTo>
                  <a:pt x="2873" y="141"/>
                </a:moveTo>
                <a:cubicBezTo>
                  <a:pt x="2857" y="129"/>
                  <a:pt x="2838" y="123"/>
                  <a:pt x="2818" y="127"/>
                </a:cubicBezTo>
                <a:lnTo>
                  <a:pt x="2663" y="154"/>
                </a:lnTo>
                <a:cubicBezTo>
                  <a:pt x="2654" y="148"/>
                  <a:pt x="2644" y="144"/>
                  <a:pt x="2633" y="142"/>
                </a:cubicBezTo>
                <a:cubicBezTo>
                  <a:pt x="2621" y="141"/>
                  <a:pt x="2322" y="99"/>
                  <a:pt x="2061" y="99"/>
                </a:cubicBezTo>
                <a:cubicBezTo>
                  <a:pt x="2052" y="99"/>
                  <a:pt x="2043" y="99"/>
                  <a:pt x="2035" y="99"/>
                </a:cubicBezTo>
                <a:lnTo>
                  <a:pt x="2035" y="70"/>
                </a:lnTo>
                <a:cubicBezTo>
                  <a:pt x="2035" y="49"/>
                  <a:pt x="2025" y="30"/>
                  <a:pt x="2009" y="18"/>
                </a:cubicBezTo>
                <a:cubicBezTo>
                  <a:pt x="1994" y="5"/>
                  <a:pt x="1973" y="0"/>
                  <a:pt x="1953" y="5"/>
                </a:cubicBezTo>
                <a:lnTo>
                  <a:pt x="1695" y="65"/>
                </a:lnTo>
                <a:cubicBezTo>
                  <a:pt x="1665" y="72"/>
                  <a:pt x="1644" y="98"/>
                  <a:pt x="1644" y="129"/>
                </a:cubicBezTo>
                <a:lnTo>
                  <a:pt x="1644" y="178"/>
                </a:lnTo>
                <a:cubicBezTo>
                  <a:pt x="1554" y="223"/>
                  <a:pt x="1489" y="278"/>
                  <a:pt x="1448" y="320"/>
                </a:cubicBezTo>
                <a:cubicBezTo>
                  <a:pt x="1389" y="259"/>
                  <a:pt x="1281" y="172"/>
                  <a:pt x="1120" y="127"/>
                </a:cubicBezTo>
                <a:cubicBezTo>
                  <a:pt x="1052" y="108"/>
                  <a:pt x="959" y="99"/>
                  <a:pt x="835" y="99"/>
                </a:cubicBezTo>
                <a:cubicBezTo>
                  <a:pt x="574" y="99"/>
                  <a:pt x="276" y="141"/>
                  <a:pt x="263" y="142"/>
                </a:cubicBezTo>
                <a:cubicBezTo>
                  <a:pt x="252" y="144"/>
                  <a:pt x="242" y="148"/>
                  <a:pt x="234" y="154"/>
                </a:cubicBezTo>
                <a:lnTo>
                  <a:pt x="78" y="127"/>
                </a:lnTo>
                <a:cubicBezTo>
                  <a:pt x="59" y="123"/>
                  <a:pt x="39" y="129"/>
                  <a:pt x="24" y="141"/>
                </a:cubicBezTo>
                <a:cubicBezTo>
                  <a:pt x="9" y="154"/>
                  <a:pt x="0" y="173"/>
                  <a:pt x="0" y="192"/>
                </a:cubicBezTo>
                <a:lnTo>
                  <a:pt x="0" y="1912"/>
                </a:lnTo>
                <a:cubicBezTo>
                  <a:pt x="0" y="1944"/>
                  <a:pt x="23" y="1972"/>
                  <a:pt x="55" y="1978"/>
                </a:cubicBezTo>
                <a:lnTo>
                  <a:pt x="1200" y="2181"/>
                </a:lnTo>
                <a:lnTo>
                  <a:pt x="1200" y="2211"/>
                </a:lnTo>
                <a:cubicBezTo>
                  <a:pt x="1200" y="2248"/>
                  <a:pt x="1230" y="2277"/>
                  <a:pt x="1267" y="2277"/>
                </a:cubicBezTo>
                <a:lnTo>
                  <a:pt x="1607" y="2277"/>
                </a:lnTo>
                <a:cubicBezTo>
                  <a:pt x="1644" y="2277"/>
                  <a:pt x="1674" y="2248"/>
                  <a:pt x="1674" y="2211"/>
                </a:cubicBezTo>
                <a:lnTo>
                  <a:pt x="1674" y="2185"/>
                </a:lnTo>
                <a:lnTo>
                  <a:pt x="2841" y="1978"/>
                </a:lnTo>
                <a:cubicBezTo>
                  <a:pt x="2873" y="1972"/>
                  <a:pt x="2896" y="1944"/>
                  <a:pt x="2896" y="1912"/>
                </a:cubicBezTo>
                <a:lnTo>
                  <a:pt x="2896" y="192"/>
                </a:lnTo>
                <a:cubicBezTo>
                  <a:pt x="2896" y="173"/>
                  <a:pt x="2888" y="154"/>
                  <a:pt x="2873" y="141"/>
                </a:cubicBezTo>
                <a:close/>
                <a:moveTo>
                  <a:pt x="1644" y="332"/>
                </a:moveTo>
                <a:lnTo>
                  <a:pt x="1644" y="1072"/>
                </a:lnTo>
                <a:cubicBezTo>
                  <a:pt x="1644" y="1102"/>
                  <a:pt x="1664" y="1129"/>
                  <a:pt x="1693" y="1136"/>
                </a:cubicBezTo>
                <a:cubicBezTo>
                  <a:pt x="1699" y="1138"/>
                  <a:pt x="1705" y="1138"/>
                  <a:pt x="1710" y="1138"/>
                </a:cubicBezTo>
                <a:cubicBezTo>
                  <a:pt x="1734" y="1138"/>
                  <a:pt x="1756" y="1126"/>
                  <a:pt x="1768" y="1104"/>
                </a:cubicBezTo>
                <a:lnTo>
                  <a:pt x="1845" y="968"/>
                </a:lnTo>
                <a:lnTo>
                  <a:pt x="1916" y="1056"/>
                </a:lnTo>
                <a:cubicBezTo>
                  <a:pt x="1934" y="1078"/>
                  <a:pt x="1964" y="1086"/>
                  <a:pt x="1990" y="1077"/>
                </a:cubicBezTo>
                <a:cubicBezTo>
                  <a:pt x="2017" y="1067"/>
                  <a:pt x="2035" y="1042"/>
                  <a:pt x="2035" y="1014"/>
                </a:cubicBezTo>
                <a:lnTo>
                  <a:pt x="2035" y="232"/>
                </a:lnTo>
                <a:cubicBezTo>
                  <a:pt x="2043" y="232"/>
                  <a:pt x="2052" y="232"/>
                  <a:pt x="2061" y="232"/>
                </a:cubicBezTo>
                <a:cubicBezTo>
                  <a:pt x="2247" y="232"/>
                  <a:pt x="2458" y="255"/>
                  <a:pt x="2557" y="267"/>
                </a:cubicBezTo>
                <a:lnTo>
                  <a:pt x="2557" y="1757"/>
                </a:lnTo>
                <a:cubicBezTo>
                  <a:pt x="2449" y="1742"/>
                  <a:pt x="2244" y="1718"/>
                  <a:pt x="2051" y="1718"/>
                </a:cubicBezTo>
                <a:cubicBezTo>
                  <a:pt x="1943" y="1718"/>
                  <a:pt x="1852" y="1726"/>
                  <a:pt x="1781" y="1741"/>
                </a:cubicBezTo>
                <a:cubicBezTo>
                  <a:pt x="1659" y="1766"/>
                  <a:pt x="1574" y="1800"/>
                  <a:pt x="1515" y="1831"/>
                </a:cubicBezTo>
                <a:lnTo>
                  <a:pt x="1515" y="445"/>
                </a:lnTo>
                <a:cubicBezTo>
                  <a:pt x="1533" y="422"/>
                  <a:pt x="1576" y="376"/>
                  <a:pt x="1644" y="332"/>
                </a:cubicBezTo>
                <a:close/>
                <a:moveTo>
                  <a:pt x="1083" y="255"/>
                </a:moveTo>
                <a:cubicBezTo>
                  <a:pt x="1253" y="303"/>
                  <a:pt x="1350" y="407"/>
                  <a:pt x="1382" y="445"/>
                </a:cubicBezTo>
                <a:lnTo>
                  <a:pt x="1382" y="1831"/>
                </a:lnTo>
                <a:cubicBezTo>
                  <a:pt x="1323" y="1800"/>
                  <a:pt x="1237" y="1766"/>
                  <a:pt x="1115" y="1741"/>
                </a:cubicBezTo>
                <a:cubicBezTo>
                  <a:pt x="1044" y="1726"/>
                  <a:pt x="953" y="1718"/>
                  <a:pt x="845" y="1718"/>
                </a:cubicBezTo>
                <a:cubicBezTo>
                  <a:pt x="652" y="1718"/>
                  <a:pt x="448" y="1742"/>
                  <a:pt x="339" y="1757"/>
                </a:cubicBezTo>
                <a:lnTo>
                  <a:pt x="339" y="267"/>
                </a:lnTo>
                <a:cubicBezTo>
                  <a:pt x="439" y="255"/>
                  <a:pt x="650" y="232"/>
                  <a:pt x="835" y="232"/>
                </a:cubicBezTo>
                <a:cubicBezTo>
                  <a:pt x="945" y="232"/>
                  <a:pt x="1029" y="240"/>
                  <a:pt x="1083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2" name="microscope_18061">
            <a:extLst>
              <a:ext uri="{FF2B5EF4-FFF2-40B4-BE49-F238E27FC236}">
                <a16:creationId xmlns:a16="http://schemas.microsoft.com/office/drawing/2014/main" id="{8D42E938-DD80-4982-8BE1-3AE7847984CE}"/>
              </a:ext>
            </a:extLst>
          </p:cNvPr>
          <p:cNvSpPr>
            <a:spLocks noChangeAspect="1"/>
          </p:cNvSpPr>
          <p:nvPr/>
        </p:nvSpPr>
        <p:spPr bwMode="auto">
          <a:xfrm>
            <a:off x="7416299" y="3100831"/>
            <a:ext cx="275371" cy="398951"/>
          </a:xfrm>
          <a:custGeom>
            <a:avLst/>
            <a:gdLst>
              <a:gd name="connsiteX0" fmla="*/ 302953 w 418198"/>
              <a:gd name="connsiteY0" fmla="*/ 299792 h 605874"/>
              <a:gd name="connsiteX1" fmla="*/ 249019 w 418198"/>
              <a:gd name="connsiteY1" fmla="*/ 317406 h 605874"/>
              <a:gd name="connsiteX2" fmla="*/ 269813 w 418198"/>
              <a:gd name="connsiteY2" fmla="*/ 380633 h 605874"/>
              <a:gd name="connsiteX3" fmla="*/ 296734 w 418198"/>
              <a:gd name="connsiteY3" fmla="*/ 400102 h 605874"/>
              <a:gd name="connsiteX4" fmla="*/ 305646 w 418198"/>
              <a:gd name="connsiteY4" fmla="*/ 398711 h 605874"/>
              <a:gd name="connsiteX5" fmla="*/ 322077 w 418198"/>
              <a:gd name="connsiteY5" fmla="*/ 384620 h 605874"/>
              <a:gd name="connsiteX6" fmla="*/ 323748 w 418198"/>
              <a:gd name="connsiteY6" fmla="*/ 362926 h 605874"/>
              <a:gd name="connsiteX7" fmla="*/ 313908 w 418198"/>
              <a:gd name="connsiteY7" fmla="*/ 278098 h 605874"/>
              <a:gd name="connsiteX8" fmla="*/ 340086 w 418198"/>
              <a:gd name="connsiteY8" fmla="*/ 357642 h 605874"/>
              <a:gd name="connsiteX9" fmla="*/ 337394 w 418198"/>
              <a:gd name="connsiteY9" fmla="*/ 392314 h 605874"/>
              <a:gd name="connsiteX10" fmla="*/ 310937 w 418198"/>
              <a:gd name="connsiteY10" fmla="*/ 415028 h 605874"/>
              <a:gd name="connsiteX11" fmla="*/ 296827 w 418198"/>
              <a:gd name="connsiteY11" fmla="*/ 417253 h 605874"/>
              <a:gd name="connsiteX12" fmla="*/ 253475 w 418198"/>
              <a:gd name="connsiteY12" fmla="*/ 386010 h 605874"/>
              <a:gd name="connsiteX13" fmla="*/ 227389 w 418198"/>
              <a:gd name="connsiteY13" fmla="*/ 306467 h 605874"/>
              <a:gd name="connsiteX14" fmla="*/ 174927 w 418198"/>
              <a:gd name="connsiteY14" fmla="*/ 169081 h 605874"/>
              <a:gd name="connsiteX15" fmla="*/ 95631 w 418198"/>
              <a:gd name="connsiteY15" fmla="*/ 195222 h 605874"/>
              <a:gd name="connsiteX16" fmla="*/ 29521 w 418198"/>
              <a:gd name="connsiteY16" fmla="*/ 252045 h 605874"/>
              <a:gd name="connsiteX17" fmla="*/ 22929 w 418198"/>
              <a:gd name="connsiteY17" fmla="*/ 338996 h 605874"/>
              <a:gd name="connsiteX18" fmla="*/ 58305 w 418198"/>
              <a:gd name="connsiteY18" fmla="*/ 441613 h 605874"/>
              <a:gd name="connsiteX19" fmla="*/ 105566 w 418198"/>
              <a:gd name="connsiteY19" fmla="*/ 420478 h 605874"/>
              <a:gd name="connsiteX20" fmla="*/ 73254 w 418198"/>
              <a:gd name="connsiteY20" fmla="*/ 322403 h 605874"/>
              <a:gd name="connsiteX21" fmla="*/ 76690 w 418198"/>
              <a:gd name="connsiteY21" fmla="*/ 275869 h 605874"/>
              <a:gd name="connsiteX22" fmla="*/ 112159 w 418198"/>
              <a:gd name="connsiteY22" fmla="*/ 245371 h 605874"/>
              <a:gd name="connsiteX23" fmla="*/ 191454 w 418198"/>
              <a:gd name="connsiteY23" fmla="*/ 219323 h 605874"/>
              <a:gd name="connsiteX24" fmla="*/ 176998 w 418198"/>
              <a:gd name="connsiteY24" fmla="*/ 150374 h 605874"/>
              <a:gd name="connsiteX25" fmla="*/ 204184 w 418198"/>
              <a:gd name="connsiteY25" fmla="*/ 233098 h 605874"/>
              <a:gd name="connsiteX26" fmla="*/ 117544 w 418198"/>
              <a:gd name="connsiteY26" fmla="*/ 261593 h 605874"/>
              <a:gd name="connsiteX27" fmla="*/ 89503 w 418198"/>
              <a:gd name="connsiteY27" fmla="*/ 317027 h 605874"/>
              <a:gd name="connsiteX28" fmla="*/ 123858 w 418198"/>
              <a:gd name="connsiteY28" fmla="*/ 421219 h 605874"/>
              <a:gd name="connsiteX29" fmla="*/ 184676 w 418198"/>
              <a:gd name="connsiteY29" fmla="*/ 470071 h 605874"/>
              <a:gd name="connsiteX30" fmla="*/ 351438 w 418198"/>
              <a:gd name="connsiteY30" fmla="*/ 420200 h 605874"/>
              <a:gd name="connsiteX31" fmla="*/ 370844 w 418198"/>
              <a:gd name="connsiteY31" fmla="*/ 417326 h 605874"/>
              <a:gd name="connsiteX32" fmla="*/ 416062 w 418198"/>
              <a:gd name="connsiteY32" fmla="*/ 445970 h 605874"/>
              <a:gd name="connsiteX33" fmla="*/ 418198 w 418198"/>
              <a:gd name="connsiteY33" fmla="*/ 453108 h 605874"/>
              <a:gd name="connsiteX34" fmla="*/ 223395 w 418198"/>
              <a:gd name="connsiteY34" fmla="*/ 541542 h 605874"/>
              <a:gd name="connsiteX35" fmla="*/ 363416 w 418198"/>
              <a:gd name="connsiteY35" fmla="*/ 541542 h 605874"/>
              <a:gd name="connsiteX36" fmla="*/ 363416 w 418198"/>
              <a:gd name="connsiteY36" fmla="*/ 605874 h 605874"/>
              <a:gd name="connsiteX37" fmla="*/ 27200 w 418198"/>
              <a:gd name="connsiteY37" fmla="*/ 605874 h 605874"/>
              <a:gd name="connsiteX38" fmla="*/ 27200 w 418198"/>
              <a:gd name="connsiteY38" fmla="*/ 541542 h 605874"/>
              <a:gd name="connsiteX39" fmla="*/ 47441 w 418198"/>
              <a:gd name="connsiteY39" fmla="*/ 541542 h 605874"/>
              <a:gd name="connsiteX40" fmla="*/ 33978 w 418198"/>
              <a:gd name="connsiteY40" fmla="*/ 497973 h 605874"/>
              <a:gd name="connsiteX41" fmla="*/ 44470 w 418198"/>
              <a:gd name="connsiteY41" fmla="*/ 459133 h 605874"/>
              <a:gd name="connsiteX42" fmla="*/ 6587 w 418198"/>
              <a:gd name="connsiteY42" fmla="*/ 344280 h 605874"/>
              <a:gd name="connsiteX43" fmla="*/ 14200 w 418198"/>
              <a:gd name="connsiteY43" fmla="*/ 244351 h 605874"/>
              <a:gd name="connsiteX44" fmla="*/ 90246 w 418198"/>
              <a:gd name="connsiteY44" fmla="*/ 178907 h 605874"/>
              <a:gd name="connsiteX45" fmla="*/ 241220 w 418198"/>
              <a:gd name="connsiteY45" fmla="*/ 61251 h 605874"/>
              <a:gd name="connsiteX46" fmla="*/ 311786 w 418198"/>
              <a:gd name="connsiteY46" fmla="*/ 276052 h 605874"/>
              <a:gd name="connsiteX47" fmla="*/ 227390 w 418198"/>
              <a:gd name="connsiteY47" fmla="*/ 303714 h 605874"/>
              <a:gd name="connsiteX48" fmla="*/ 204184 w 418198"/>
              <a:gd name="connsiteY48" fmla="*/ 233098 h 605874"/>
              <a:gd name="connsiteX49" fmla="*/ 213089 w 418198"/>
              <a:gd name="connsiteY49" fmla="*/ 230169 h 605874"/>
              <a:gd name="connsiteX50" fmla="*/ 185790 w 418198"/>
              <a:gd name="connsiteY50" fmla="*/ 147482 h 605874"/>
              <a:gd name="connsiteX51" fmla="*/ 176998 w 418198"/>
              <a:gd name="connsiteY51" fmla="*/ 150374 h 605874"/>
              <a:gd name="connsiteX52" fmla="*/ 156824 w 418198"/>
              <a:gd name="connsiteY52" fmla="*/ 88983 h 605874"/>
              <a:gd name="connsiteX53" fmla="*/ 239456 w 418198"/>
              <a:gd name="connsiteY53" fmla="*/ 0 h 605874"/>
              <a:gd name="connsiteX54" fmla="*/ 253781 w 418198"/>
              <a:gd name="connsiteY54" fmla="*/ 43750 h 605874"/>
              <a:gd name="connsiteX55" fmla="*/ 125846 w 418198"/>
              <a:gd name="connsiteY55" fmla="*/ 85666 h 605874"/>
              <a:gd name="connsiteX56" fmla="*/ 111521 w 418198"/>
              <a:gd name="connsiteY56" fmla="*/ 41916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18198" h="605874">
                <a:moveTo>
                  <a:pt x="302953" y="299792"/>
                </a:moveTo>
                <a:lnTo>
                  <a:pt x="249019" y="317406"/>
                </a:lnTo>
                <a:lnTo>
                  <a:pt x="269813" y="380633"/>
                </a:lnTo>
                <a:cubicBezTo>
                  <a:pt x="273619" y="392314"/>
                  <a:pt x="284480" y="400102"/>
                  <a:pt x="296734" y="400102"/>
                </a:cubicBezTo>
                <a:cubicBezTo>
                  <a:pt x="299797" y="400102"/>
                  <a:pt x="302768" y="399731"/>
                  <a:pt x="305646" y="398711"/>
                </a:cubicBezTo>
                <a:cubicBezTo>
                  <a:pt x="312794" y="396394"/>
                  <a:pt x="318642" y="391387"/>
                  <a:pt x="322077" y="384620"/>
                </a:cubicBezTo>
                <a:cubicBezTo>
                  <a:pt x="325511" y="377852"/>
                  <a:pt x="326068" y="370157"/>
                  <a:pt x="323748" y="362926"/>
                </a:cubicBezTo>
                <a:close/>
                <a:moveTo>
                  <a:pt x="313908" y="278098"/>
                </a:moveTo>
                <a:lnTo>
                  <a:pt x="340086" y="357642"/>
                </a:lnTo>
                <a:cubicBezTo>
                  <a:pt x="343892" y="369137"/>
                  <a:pt x="342871" y="381468"/>
                  <a:pt x="337394" y="392314"/>
                </a:cubicBezTo>
                <a:cubicBezTo>
                  <a:pt x="331917" y="403161"/>
                  <a:pt x="322541" y="411227"/>
                  <a:pt x="310937" y="415028"/>
                </a:cubicBezTo>
                <a:cubicBezTo>
                  <a:pt x="306388" y="416511"/>
                  <a:pt x="301654" y="417253"/>
                  <a:pt x="296827" y="417253"/>
                </a:cubicBezTo>
                <a:cubicBezTo>
                  <a:pt x="277054" y="417253"/>
                  <a:pt x="259601" y="404737"/>
                  <a:pt x="253475" y="386010"/>
                </a:cubicBezTo>
                <a:lnTo>
                  <a:pt x="227389" y="306467"/>
                </a:lnTo>
                <a:close/>
                <a:moveTo>
                  <a:pt x="174927" y="169081"/>
                </a:moveTo>
                <a:lnTo>
                  <a:pt x="95631" y="195222"/>
                </a:lnTo>
                <a:cubicBezTo>
                  <a:pt x="66755" y="204677"/>
                  <a:pt x="43263" y="224885"/>
                  <a:pt x="29521" y="252045"/>
                </a:cubicBezTo>
                <a:cubicBezTo>
                  <a:pt x="15779" y="279299"/>
                  <a:pt x="13458" y="310167"/>
                  <a:pt x="22929" y="338996"/>
                </a:cubicBezTo>
                <a:lnTo>
                  <a:pt x="58305" y="441613"/>
                </a:lnTo>
                <a:cubicBezTo>
                  <a:pt x="71304" y="429284"/>
                  <a:pt x="87739" y="421961"/>
                  <a:pt x="105566" y="420478"/>
                </a:cubicBezTo>
                <a:lnTo>
                  <a:pt x="73254" y="322403"/>
                </a:lnTo>
                <a:cubicBezTo>
                  <a:pt x="68147" y="307015"/>
                  <a:pt x="69354" y="290422"/>
                  <a:pt x="76690" y="275869"/>
                </a:cubicBezTo>
                <a:cubicBezTo>
                  <a:pt x="84118" y="261315"/>
                  <a:pt x="96653" y="250470"/>
                  <a:pt x="112159" y="245371"/>
                </a:cubicBezTo>
                <a:lnTo>
                  <a:pt x="191454" y="219323"/>
                </a:lnTo>
                <a:close/>
                <a:moveTo>
                  <a:pt x="176998" y="150374"/>
                </a:moveTo>
                <a:lnTo>
                  <a:pt x="204184" y="233098"/>
                </a:lnTo>
                <a:lnTo>
                  <a:pt x="117544" y="261593"/>
                </a:lnTo>
                <a:cubicBezTo>
                  <a:pt x="94517" y="269195"/>
                  <a:pt x="81982" y="294038"/>
                  <a:pt x="89503" y="317027"/>
                </a:cubicBezTo>
                <a:lnTo>
                  <a:pt x="123858" y="421219"/>
                </a:lnTo>
                <a:cubicBezTo>
                  <a:pt x="151714" y="425484"/>
                  <a:pt x="174648" y="444023"/>
                  <a:pt x="184676" y="470071"/>
                </a:cubicBezTo>
                <a:lnTo>
                  <a:pt x="351438" y="420200"/>
                </a:lnTo>
                <a:cubicBezTo>
                  <a:pt x="357844" y="418253"/>
                  <a:pt x="364344" y="417326"/>
                  <a:pt x="370844" y="417326"/>
                </a:cubicBezTo>
                <a:cubicBezTo>
                  <a:pt x="393128" y="417326"/>
                  <a:pt x="410863" y="428543"/>
                  <a:pt x="416062" y="445970"/>
                </a:cubicBezTo>
                <a:lnTo>
                  <a:pt x="418198" y="453108"/>
                </a:lnTo>
                <a:lnTo>
                  <a:pt x="223395" y="541542"/>
                </a:lnTo>
                <a:lnTo>
                  <a:pt x="363416" y="541542"/>
                </a:lnTo>
                <a:lnTo>
                  <a:pt x="363416" y="605874"/>
                </a:lnTo>
                <a:lnTo>
                  <a:pt x="27200" y="605874"/>
                </a:lnTo>
                <a:lnTo>
                  <a:pt x="27200" y="541542"/>
                </a:lnTo>
                <a:lnTo>
                  <a:pt x="47441" y="541542"/>
                </a:lnTo>
                <a:cubicBezTo>
                  <a:pt x="38713" y="528749"/>
                  <a:pt x="33978" y="513454"/>
                  <a:pt x="33978" y="497973"/>
                </a:cubicBezTo>
                <a:cubicBezTo>
                  <a:pt x="33978" y="484347"/>
                  <a:pt x="37599" y="470998"/>
                  <a:pt x="44470" y="459133"/>
                </a:cubicBezTo>
                <a:lnTo>
                  <a:pt x="6587" y="344280"/>
                </a:lnTo>
                <a:cubicBezTo>
                  <a:pt x="-4277" y="311187"/>
                  <a:pt x="-1677" y="275591"/>
                  <a:pt x="14200" y="244351"/>
                </a:cubicBezTo>
                <a:cubicBezTo>
                  <a:pt x="29985" y="213112"/>
                  <a:pt x="57005" y="189845"/>
                  <a:pt x="90246" y="178907"/>
                </a:cubicBezTo>
                <a:close/>
                <a:moveTo>
                  <a:pt x="241220" y="61251"/>
                </a:moveTo>
                <a:lnTo>
                  <a:pt x="311786" y="276052"/>
                </a:lnTo>
                <a:lnTo>
                  <a:pt x="227390" y="303714"/>
                </a:lnTo>
                <a:lnTo>
                  <a:pt x="204184" y="233098"/>
                </a:lnTo>
                <a:lnTo>
                  <a:pt x="213089" y="230169"/>
                </a:lnTo>
                <a:lnTo>
                  <a:pt x="185790" y="147482"/>
                </a:lnTo>
                <a:lnTo>
                  <a:pt x="176998" y="150374"/>
                </a:lnTo>
                <a:lnTo>
                  <a:pt x="156824" y="88983"/>
                </a:lnTo>
                <a:close/>
                <a:moveTo>
                  <a:pt x="239456" y="0"/>
                </a:moveTo>
                <a:lnTo>
                  <a:pt x="253781" y="43750"/>
                </a:lnTo>
                <a:lnTo>
                  <a:pt x="125846" y="85666"/>
                </a:lnTo>
                <a:lnTo>
                  <a:pt x="111521" y="419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3" name="laptop-hand-drawn-tool_57352">
            <a:extLst>
              <a:ext uri="{FF2B5EF4-FFF2-40B4-BE49-F238E27FC236}">
                <a16:creationId xmlns:a16="http://schemas.microsoft.com/office/drawing/2014/main" id="{079DCDA6-4F51-4459-B6C2-B9FD9A4461C1}"/>
              </a:ext>
            </a:extLst>
          </p:cNvPr>
          <p:cNvSpPr>
            <a:spLocks noChangeAspect="1"/>
          </p:cNvSpPr>
          <p:nvPr/>
        </p:nvSpPr>
        <p:spPr bwMode="auto">
          <a:xfrm>
            <a:off x="4397026" y="3145070"/>
            <a:ext cx="398951" cy="310474"/>
          </a:xfrm>
          <a:custGeom>
            <a:avLst/>
            <a:gdLst>
              <a:gd name="connsiteX0" fmla="*/ 306142 w 600761"/>
              <a:gd name="connsiteY0" fmla="*/ 397072 h 467529"/>
              <a:gd name="connsiteX1" fmla="*/ 245905 w 600761"/>
              <a:gd name="connsiteY1" fmla="*/ 398266 h 467529"/>
              <a:gd name="connsiteX2" fmla="*/ 237778 w 600761"/>
              <a:gd name="connsiteY2" fmla="*/ 432157 h 467529"/>
              <a:gd name="connsiteX3" fmla="*/ 328373 w 600761"/>
              <a:gd name="connsiteY3" fmla="*/ 433112 h 467529"/>
              <a:gd name="connsiteX4" fmla="*/ 333871 w 600761"/>
              <a:gd name="connsiteY4" fmla="*/ 432873 h 467529"/>
              <a:gd name="connsiteX5" fmla="*/ 333632 w 600761"/>
              <a:gd name="connsiteY5" fmla="*/ 430963 h 467529"/>
              <a:gd name="connsiteX6" fmla="*/ 330046 w 600761"/>
              <a:gd name="connsiteY6" fmla="*/ 426190 h 467529"/>
              <a:gd name="connsiteX7" fmla="*/ 323831 w 600761"/>
              <a:gd name="connsiteY7" fmla="*/ 401607 h 467529"/>
              <a:gd name="connsiteX8" fmla="*/ 306142 w 600761"/>
              <a:gd name="connsiteY8" fmla="*/ 397072 h 467529"/>
              <a:gd name="connsiteX9" fmla="*/ 300133 w 600761"/>
              <a:gd name="connsiteY9" fmla="*/ 247169 h 467529"/>
              <a:gd name="connsiteX10" fmla="*/ 461219 w 600761"/>
              <a:gd name="connsiteY10" fmla="*/ 253846 h 467529"/>
              <a:gd name="connsiteX11" fmla="*/ 458590 w 600761"/>
              <a:gd name="connsiteY11" fmla="*/ 272924 h 467529"/>
              <a:gd name="connsiteX12" fmla="*/ 449030 w 600761"/>
              <a:gd name="connsiteY12" fmla="*/ 273401 h 467529"/>
              <a:gd name="connsiteX13" fmla="*/ 444011 w 600761"/>
              <a:gd name="connsiteY13" fmla="*/ 271731 h 467529"/>
              <a:gd name="connsiteX14" fmla="*/ 290096 w 600761"/>
              <a:gd name="connsiteY14" fmla="*/ 266008 h 467529"/>
              <a:gd name="connsiteX15" fmla="*/ 119689 w 600761"/>
              <a:gd name="connsiteY15" fmla="*/ 265054 h 467529"/>
              <a:gd name="connsiteX16" fmla="*/ 119689 w 600761"/>
              <a:gd name="connsiteY16" fmla="*/ 256708 h 467529"/>
              <a:gd name="connsiteX17" fmla="*/ 300133 w 600761"/>
              <a:gd name="connsiteY17" fmla="*/ 247169 h 467529"/>
              <a:gd name="connsiteX18" fmla="*/ 245416 w 600761"/>
              <a:gd name="connsiteY18" fmla="*/ 163886 h 467529"/>
              <a:gd name="connsiteX19" fmla="*/ 368510 w 600761"/>
              <a:gd name="connsiteY19" fmla="*/ 166271 h 467529"/>
              <a:gd name="connsiteX20" fmla="*/ 459098 w 600761"/>
              <a:gd name="connsiteY20" fmla="*/ 169134 h 467529"/>
              <a:gd name="connsiteX21" fmla="*/ 465552 w 600761"/>
              <a:gd name="connsiteY21" fmla="*/ 178199 h 467529"/>
              <a:gd name="connsiteX22" fmla="*/ 459098 w 600761"/>
              <a:gd name="connsiteY22" fmla="*/ 187025 h 467529"/>
              <a:gd name="connsiteX23" fmla="*/ 427070 w 600761"/>
              <a:gd name="connsiteY23" fmla="*/ 187025 h 467529"/>
              <a:gd name="connsiteX24" fmla="*/ 352496 w 600761"/>
              <a:gd name="connsiteY24" fmla="*/ 184878 h 467529"/>
              <a:gd name="connsiteX25" fmla="*/ 242786 w 600761"/>
              <a:gd name="connsiteY25" fmla="*/ 172712 h 467529"/>
              <a:gd name="connsiteX26" fmla="*/ 245416 w 600761"/>
              <a:gd name="connsiteY26" fmla="*/ 163886 h 467529"/>
              <a:gd name="connsiteX27" fmla="*/ 460975 w 600761"/>
              <a:gd name="connsiteY27" fmla="*/ 101468 h 467529"/>
              <a:gd name="connsiteX28" fmla="*/ 466980 w 600761"/>
              <a:gd name="connsiteY28" fmla="*/ 109443 h 467529"/>
              <a:gd name="connsiteX29" fmla="*/ 367321 w 600761"/>
              <a:gd name="connsiteY29" fmla="*/ 125213 h 467529"/>
              <a:gd name="connsiteX30" fmla="*/ 287020 w 600761"/>
              <a:gd name="connsiteY30" fmla="*/ 125452 h 467529"/>
              <a:gd name="connsiteX31" fmla="*/ 249021 w 600761"/>
              <a:gd name="connsiteY31" fmla="*/ 124735 h 467529"/>
              <a:gd name="connsiteX32" fmla="*/ 265272 w 600761"/>
              <a:gd name="connsiteY32" fmla="*/ 109443 h 467529"/>
              <a:gd name="connsiteX33" fmla="*/ 327649 w 600761"/>
              <a:gd name="connsiteY33" fmla="*/ 105859 h 467529"/>
              <a:gd name="connsiteX34" fmla="*/ 410339 w 600761"/>
              <a:gd name="connsiteY34" fmla="*/ 105142 h 467529"/>
              <a:gd name="connsiteX35" fmla="*/ 440213 w 600761"/>
              <a:gd name="connsiteY35" fmla="*/ 103947 h 467529"/>
              <a:gd name="connsiteX36" fmla="*/ 451207 w 600761"/>
              <a:gd name="connsiteY36" fmla="*/ 105142 h 467529"/>
              <a:gd name="connsiteX37" fmla="*/ 460975 w 600761"/>
              <a:gd name="connsiteY37" fmla="*/ 101468 h 467529"/>
              <a:gd name="connsiteX38" fmla="*/ 134018 w 600761"/>
              <a:gd name="connsiteY38" fmla="*/ 100357 h 467529"/>
              <a:gd name="connsiteX39" fmla="*/ 205003 w 600761"/>
              <a:gd name="connsiteY39" fmla="*/ 105132 h 467529"/>
              <a:gd name="connsiteX40" fmla="*/ 214085 w 600761"/>
              <a:gd name="connsiteY40" fmla="*/ 114206 h 467529"/>
              <a:gd name="connsiteX41" fmla="*/ 214085 w 600761"/>
              <a:gd name="connsiteY41" fmla="*/ 213541 h 467529"/>
              <a:gd name="connsiteX42" fmla="*/ 205003 w 600761"/>
              <a:gd name="connsiteY42" fmla="*/ 222854 h 467529"/>
              <a:gd name="connsiteX43" fmla="*/ 128998 w 600761"/>
              <a:gd name="connsiteY43" fmla="*/ 220227 h 467529"/>
              <a:gd name="connsiteX44" fmla="*/ 122306 w 600761"/>
              <a:gd name="connsiteY44" fmla="*/ 211153 h 467529"/>
              <a:gd name="connsiteX45" fmla="*/ 121828 w 600761"/>
              <a:gd name="connsiteY45" fmla="*/ 188946 h 467529"/>
              <a:gd name="connsiteX46" fmla="*/ 125174 w 600761"/>
              <a:gd name="connsiteY46" fmla="*/ 107043 h 467529"/>
              <a:gd name="connsiteX47" fmla="*/ 134018 w 600761"/>
              <a:gd name="connsiteY47" fmla="*/ 100357 h 467529"/>
              <a:gd name="connsiteX48" fmla="*/ 94118 w 600761"/>
              <a:gd name="connsiteY48" fmla="*/ 54820 h 467529"/>
              <a:gd name="connsiteX49" fmla="*/ 94596 w 600761"/>
              <a:gd name="connsiteY49" fmla="*/ 78687 h 467529"/>
              <a:gd name="connsiteX50" fmla="*/ 86946 w 600761"/>
              <a:gd name="connsiteY50" fmla="*/ 163892 h 467529"/>
              <a:gd name="connsiteX51" fmla="*/ 78341 w 600761"/>
              <a:gd name="connsiteY51" fmla="*/ 312583 h 467529"/>
              <a:gd name="connsiteX52" fmla="*/ 323592 w 600761"/>
              <a:gd name="connsiteY52" fmla="*/ 305901 h 467529"/>
              <a:gd name="connsiteX53" fmla="*/ 425182 w 600761"/>
              <a:gd name="connsiteY53" fmla="*/ 307810 h 467529"/>
              <a:gd name="connsiteX54" fmla="*/ 475858 w 600761"/>
              <a:gd name="connsiteY54" fmla="*/ 310197 h 467529"/>
              <a:gd name="connsiteX55" fmla="*/ 496654 w 600761"/>
              <a:gd name="connsiteY55" fmla="*/ 312345 h 467529"/>
              <a:gd name="connsiteX56" fmla="*/ 494742 w 600761"/>
              <a:gd name="connsiteY56" fmla="*/ 261269 h 467529"/>
              <a:gd name="connsiteX57" fmla="*/ 493308 w 600761"/>
              <a:gd name="connsiteY57" fmla="*/ 186088 h 467529"/>
              <a:gd name="connsiteX58" fmla="*/ 491873 w 600761"/>
              <a:gd name="connsiteY58" fmla="*/ 60548 h 467529"/>
              <a:gd name="connsiteX59" fmla="*/ 349886 w 600761"/>
              <a:gd name="connsiteY59" fmla="*/ 62696 h 467529"/>
              <a:gd name="connsiteX60" fmla="*/ 253076 w 600761"/>
              <a:gd name="connsiteY60" fmla="*/ 60787 h 467529"/>
              <a:gd name="connsiteX61" fmla="*/ 153159 w 600761"/>
              <a:gd name="connsiteY61" fmla="*/ 56729 h 467529"/>
              <a:gd name="connsiteX62" fmla="*/ 107982 w 600761"/>
              <a:gd name="connsiteY62" fmla="*/ 55536 h 467529"/>
              <a:gd name="connsiteX63" fmla="*/ 94118 w 600761"/>
              <a:gd name="connsiteY63" fmla="*/ 54820 h 467529"/>
              <a:gd name="connsiteX64" fmla="*/ 298493 w 600761"/>
              <a:gd name="connsiteY64" fmla="*/ 165 h 467529"/>
              <a:gd name="connsiteX65" fmla="*/ 430919 w 600761"/>
              <a:gd name="connsiteY65" fmla="*/ 5893 h 467529"/>
              <a:gd name="connsiteX66" fmla="*/ 511474 w 600761"/>
              <a:gd name="connsiteY66" fmla="*/ 4222 h 467529"/>
              <a:gd name="connsiteX67" fmla="*/ 558325 w 600761"/>
              <a:gd name="connsiteY67" fmla="*/ 22838 h 467529"/>
              <a:gd name="connsiteX68" fmla="*/ 561911 w 600761"/>
              <a:gd name="connsiteY68" fmla="*/ 85847 h 467529"/>
              <a:gd name="connsiteX69" fmla="*/ 561433 w 600761"/>
              <a:gd name="connsiteY69" fmla="*/ 285375 h 467529"/>
              <a:gd name="connsiteX70" fmla="*/ 532031 w 600761"/>
              <a:gd name="connsiteY70" fmla="*/ 348622 h 467529"/>
              <a:gd name="connsiteX71" fmla="*/ 531075 w 600761"/>
              <a:gd name="connsiteY71" fmla="*/ 348861 h 467529"/>
              <a:gd name="connsiteX72" fmla="*/ 542788 w 600761"/>
              <a:gd name="connsiteY72" fmla="*/ 366284 h 467529"/>
              <a:gd name="connsiteX73" fmla="*/ 599679 w 600761"/>
              <a:gd name="connsiteY73" fmla="*/ 438124 h 467529"/>
              <a:gd name="connsiteX74" fmla="*/ 591312 w 600761"/>
              <a:gd name="connsiteY74" fmla="*/ 452682 h 467529"/>
              <a:gd name="connsiteX75" fmla="*/ 299688 w 600761"/>
              <a:gd name="connsiteY75" fmla="*/ 456501 h 467529"/>
              <a:gd name="connsiteX76" fmla="*/ 8304 w 600761"/>
              <a:gd name="connsiteY76" fmla="*/ 466048 h 467529"/>
              <a:gd name="connsiteX77" fmla="*/ 2328 w 600761"/>
              <a:gd name="connsiteY77" fmla="*/ 451250 h 467529"/>
              <a:gd name="connsiteX78" fmla="*/ 57545 w 600761"/>
              <a:gd name="connsiteY78" fmla="*/ 370819 h 467529"/>
              <a:gd name="connsiteX79" fmla="*/ 78341 w 600761"/>
              <a:gd name="connsiteY79" fmla="*/ 346236 h 467529"/>
              <a:gd name="connsiteX80" fmla="*/ 41769 w 600761"/>
              <a:gd name="connsiteY80" fmla="*/ 342656 h 467529"/>
              <a:gd name="connsiteX81" fmla="*/ 37705 w 600761"/>
              <a:gd name="connsiteY81" fmla="*/ 338121 h 467529"/>
              <a:gd name="connsiteX82" fmla="*/ 37227 w 600761"/>
              <a:gd name="connsiteY82" fmla="*/ 332632 h 467529"/>
              <a:gd name="connsiteX83" fmla="*/ 33641 w 600761"/>
              <a:gd name="connsiteY83" fmla="*/ 107805 h 467529"/>
              <a:gd name="connsiteX84" fmla="*/ 72843 w 600761"/>
              <a:gd name="connsiteY84" fmla="*/ 8041 h 467529"/>
              <a:gd name="connsiteX85" fmla="*/ 176346 w 600761"/>
              <a:gd name="connsiteY85" fmla="*/ 8995 h 467529"/>
              <a:gd name="connsiteX86" fmla="*/ 298493 w 600761"/>
              <a:gd name="connsiteY86" fmla="*/ 165 h 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0761" h="467529">
                <a:moveTo>
                  <a:pt x="306142" y="397072"/>
                </a:moveTo>
                <a:cubicBezTo>
                  <a:pt x="286063" y="396356"/>
                  <a:pt x="265984" y="398743"/>
                  <a:pt x="245905" y="398266"/>
                </a:cubicBezTo>
                <a:cubicBezTo>
                  <a:pt x="242798" y="409483"/>
                  <a:pt x="240168" y="420939"/>
                  <a:pt x="237778" y="432157"/>
                </a:cubicBezTo>
                <a:cubicBezTo>
                  <a:pt x="267897" y="433350"/>
                  <a:pt x="298254" y="434305"/>
                  <a:pt x="328373" y="433112"/>
                </a:cubicBezTo>
                <a:cubicBezTo>
                  <a:pt x="330046" y="433112"/>
                  <a:pt x="331958" y="433112"/>
                  <a:pt x="333871" y="432873"/>
                </a:cubicBezTo>
                <a:cubicBezTo>
                  <a:pt x="333871" y="432157"/>
                  <a:pt x="333632" y="431679"/>
                  <a:pt x="333632" y="430963"/>
                </a:cubicBezTo>
                <a:cubicBezTo>
                  <a:pt x="331958" y="430009"/>
                  <a:pt x="330763" y="428577"/>
                  <a:pt x="330046" y="426190"/>
                </a:cubicBezTo>
                <a:cubicBezTo>
                  <a:pt x="327656" y="418075"/>
                  <a:pt x="325504" y="409722"/>
                  <a:pt x="323831" y="401607"/>
                </a:cubicBezTo>
                <a:cubicBezTo>
                  <a:pt x="319050" y="398982"/>
                  <a:pt x="313313" y="397311"/>
                  <a:pt x="306142" y="397072"/>
                </a:cubicBezTo>
                <a:close/>
                <a:moveTo>
                  <a:pt x="300133" y="247169"/>
                </a:moveTo>
                <a:cubicBezTo>
                  <a:pt x="353908" y="245977"/>
                  <a:pt x="407922" y="246215"/>
                  <a:pt x="461219" y="253846"/>
                </a:cubicBezTo>
                <a:cubicBezTo>
                  <a:pt x="472452" y="255516"/>
                  <a:pt x="469106" y="272924"/>
                  <a:pt x="458590" y="272924"/>
                </a:cubicBezTo>
                <a:cubicBezTo>
                  <a:pt x="455244" y="272924"/>
                  <a:pt x="452137" y="273162"/>
                  <a:pt x="449030" y="273401"/>
                </a:cubicBezTo>
                <a:cubicBezTo>
                  <a:pt x="447118" y="273639"/>
                  <a:pt x="445445" y="272924"/>
                  <a:pt x="444011" y="271731"/>
                </a:cubicBezTo>
                <a:cubicBezTo>
                  <a:pt x="392865" y="266724"/>
                  <a:pt x="341719" y="265293"/>
                  <a:pt x="290096" y="266008"/>
                </a:cubicBezTo>
                <a:cubicBezTo>
                  <a:pt x="233692" y="266962"/>
                  <a:pt x="175854" y="271493"/>
                  <a:pt x="119689" y="265054"/>
                </a:cubicBezTo>
                <a:cubicBezTo>
                  <a:pt x="114192" y="264577"/>
                  <a:pt x="114192" y="257185"/>
                  <a:pt x="119689" y="256708"/>
                </a:cubicBezTo>
                <a:cubicBezTo>
                  <a:pt x="179200" y="249554"/>
                  <a:pt x="240384" y="248600"/>
                  <a:pt x="300133" y="247169"/>
                </a:cubicBezTo>
                <a:close/>
                <a:moveTo>
                  <a:pt x="245416" y="163886"/>
                </a:moveTo>
                <a:cubicBezTo>
                  <a:pt x="286049" y="162216"/>
                  <a:pt x="327638" y="166748"/>
                  <a:pt x="368510" y="166271"/>
                </a:cubicBezTo>
                <a:cubicBezTo>
                  <a:pt x="397432" y="166033"/>
                  <a:pt x="430416" y="163409"/>
                  <a:pt x="459098" y="169134"/>
                </a:cubicBezTo>
                <a:cubicBezTo>
                  <a:pt x="464118" y="170327"/>
                  <a:pt x="466030" y="174143"/>
                  <a:pt x="465552" y="178199"/>
                </a:cubicBezTo>
                <a:cubicBezTo>
                  <a:pt x="466030" y="182016"/>
                  <a:pt x="464118" y="186071"/>
                  <a:pt x="459098" y="187025"/>
                </a:cubicBezTo>
                <a:cubicBezTo>
                  <a:pt x="448582" y="189172"/>
                  <a:pt x="437587" y="187741"/>
                  <a:pt x="427070" y="187025"/>
                </a:cubicBezTo>
                <a:cubicBezTo>
                  <a:pt x="402212" y="185355"/>
                  <a:pt x="377354" y="185355"/>
                  <a:pt x="352496" y="184878"/>
                </a:cubicBezTo>
                <a:cubicBezTo>
                  <a:pt x="318077" y="184401"/>
                  <a:pt x="275054" y="187979"/>
                  <a:pt x="242786" y="172712"/>
                </a:cubicBezTo>
                <a:cubicBezTo>
                  <a:pt x="238245" y="170565"/>
                  <a:pt x="240874" y="164124"/>
                  <a:pt x="245416" y="163886"/>
                </a:cubicBezTo>
                <a:close/>
                <a:moveTo>
                  <a:pt x="460975" y="101468"/>
                </a:moveTo>
                <a:cubicBezTo>
                  <a:pt x="464530" y="102335"/>
                  <a:pt x="467458" y="105142"/>
                  <a:pt x="466980" y="109443"/>
                </a:cubicBezTo>
                <a:cubicBezTo>
                  <a:pt x="464351" y="135965"/>
                  <a:pt x="383572" y="125213"/>
                  <a:pt x="367321" y="125213"/>
                </a:cubicBezTo>
                <a:cubicBezTo>
                  <a:pt x="340554" y="124974"/>
                  <a:pt x="313787" y="124496"/>
                  <a:pt x="287020" y="125452"/>
                </a:cubicBezTo>
                <a:cubicBezTo>
                  <a:pt x="278416" y="125691"/>
                  <a:pt x="256190" y="131664"/>
                  <a:pt x="249021" y="124735"/>
                </a:cubicBezTo>
                <a:cubicBezTo>
                  <a:pt x="239939" y="115894"/>
                  <a:pt x="260731" y="109921"/>
                  <a:pt x="265272" y="109443"/>
                </a:cubicBezTo>
                <a:cubicBezTo>
                  <a:pt x="286064" y="106576"/>
                  <a:pt x="306856" y="106098"/>
                  <a:pt x="327649" y="105859"/>
                </a:cubicBezTo>
                <a:cubicBezTo>
                  <a:pt x="355371" y="105620"/>
                  <a:pt x="382855" y="105859"/>
                  <a:pt x="410339" y="105142"/>
                </a:cubicBezTo>
                <a:cubicBezTo>
                  <a:pt x="420377" y="105142"/>
                  <a:pt x="430175" y="104903"/>
                  <a:pt x="440213" y="103947"/>
                </a:cubicBezTo>
                <a:cubicBezTo>
                  <a:pt x="446905" y="103470"/>
                  <a:pt x="454792" y="99169"/>
                  <a:pt x="451207" y="105142"/>
                </a:cubicBezTo>
                <a:cubicBezTo>
                  <a:pt x="453238" y="101678"/>
                  <a:pt x="457420" y="100602"/>
                  <a:pt x="460975" y="101468"/>
                </a:cubicBezTo>
                <a:close/>
                <a:moveTo>
                  <a:pt x="134018" y="100357"/>
                </a:moveTo>
                <a:cubicBezTo>
                  <a:pt x="157679" y="102745"/>
                  <a:pt x="181341" y="104894"/>
                  <a:pt x="205003" y="105132"/>
                </a:cubicBezTo>
                <a:cubicBezTo>
                  <a:pt x="210022" y="105132"/>
                  <a:pt x="214085" y="109192"/>
                  <a:pt x="214085" y="114206"/>
                </a:cubicBezTo>
                <a:cubicBezTo>
                  <a:pt x="214085" y="147397"/>
                  <a:pt x="214085" y="180589"/>
                  <a:pt x="214085" y="213541"/>
                </a:cubicBezTo>
                <a:cubicBezTo>
                  <a:pt x="214324" y="218555"/>
                  <a:pt x="210022" y="222615"/>
                  <a:pt x="205003" y="222854"/>
                </a:cubicBezTo>
                <a:cubicBezTo>
                  <a:pt x="179429" y="223092"/>
                  <a:pt x="154333" y="224525"/>
                  <a:pt x="128998" y="220227"/>
                </a:cubicBezTo>
                <a:cubicBezTo>
                  <a:pt x="124935" y="219511"/>
                  <a:pt x="122545" y="215212"/>
                  <a:pt x="122306" y="211153"/>
                </a:cubicBezTo>
                <a:cubicBezTo>
                  <a:pt x="121828" y="203751"/>
                  <a:pt x="121589" y="196348"/>
                  <a:pt x="121828" y="188946"/>
                </a:cubicBezTo>
                <a:cubicBezTo>
                  <a:pt x="114897" y="163396"/>
                  <a:pt x="121589" y="127339"/>
                  <a:pt x="125174" y="107043"/>
                </a:cubicBezTo>
                <a:cubicBezTo>
                  <a:pt x="125891" y="103461"/>
                  <a:pt x="130193" y="100118"/>
                  <a:pt x="134018" y="100357"/>
                </a:cubicBezTo>
                <a:close/>
                <a:moveTo>
                  <a:pt x="94118" y="54820"/>
                </a:moveTo>
                <a:cubicBezTo>
                  <a:pt x="94596" y="62696"/>
                  <a:pt x="95313" y="70572"/>
                  <a:pt x="94596" y="78687"/>
                </a:cubicBezTo>
                <a:cubicBezTo>
                  <a:pt x="92683" y="107327"/>
                  <a:pt x="88859" y="135490"/>
                  <a:pt x="86946" y="163892"/>
                </a:cubicBezTo>
                <a:cubicBezTo>
                  <a:pt x="83122" y="213535"/>
                  <a:pt x="86468" y="263656"/>
                  <a:pt x="78341" y="312583"/>
                </a:cubicBezTo>
                <a:cubicBezTo>
                  <a:pt x="157223" y="292058"/>
                  <a:pt x="243037" y="309003"/>
                  <a:pt x="323592" y="305901"/>
                </a:cubicBezTo>
                <a:cubicBezTo>
                  <a:pt x="357535" y="304707"/>
                  <a:pt x="391478" y="306139"/>
                  <a:pt x="425182" y="307810"/>
                </a:cubicBezTo>
                <a:cubicBezTo>
                  <a:pt x="442154" y="308526"/>
                  <a:pt x="458886" y="309481"/>
                  <a:pt x="475858" y="310197"/>
                </a:cubicBezTo>
                <a:cubicBezTo>
                  <a:pt x="483029" y="310435"/>
                  <a:pt x="490200" y="309481"/>
                  <a:pt x="496654" y="312345"/>
                </a:cubicBezTo>
                <a:cubicBezTo>
                  <a:pt x="494025" y="295638"/>
                  <a:pt x="494981" y="277976"/>
                  <a:pt x="494742" y="261269"/>
                </a:cubicBezTo>
                <a:cubicBezTo>
                  <a:pt x="494264" y="236209"/>
                  <a:pt x="493786" y="211149"/>
                  <a:pt x="493308" y="186088"/>
                </a:cubicBezTo>
                <a:cubicBezTo>
                  <a:pt x="492829" y="144321"/>
                  <a:pt x="491395" y="102315"/>
                  <a:pt x="491873" y="60548"/>
                </a:cubicBezTo>
                <a:cubicBezTo>
                  <a:pt x="444783" y="67231"/>
                  <a:pt x="397215" y="64128"/>
                  <a:pt x="349886" y="62696"/>
                </a:cubicBezTo>
                <a:cubicBezTo>
                  <a:pt x="317616" y="61741"/>
                  <a:pt x="285346" y="62219"/>
                  <a:pt x="253076" y="60787"/>
                </a:cubicBezTo>
                <a:cubicBezTo>
                  <a:pt x="219850" y="59355"/>
                  <a:pt x="186385" y="58161"/>
                  <a:pt x="153159" y="56729"/>
                </a:cubicBezTo>
                <a:cubicBezTo>
                  <a:pt x="138100" y="56252"/>
                  <a:pt x="123041" y="55536"/>
                  <a:pt x="107982" y="55536"/>
                </a:cubicBezTo>
                <a:cubicBezTo>
                  <a:pt x="104635" y="55536"/>
                  <a:pt x="98898" y="54820"/>
                  <a:pt x="94118" y="54820"/>
                </a:cubicBezTo>
                <a:close/>
                <a:moveTo>
                  <a:pt x="298493" y="165"/>
                </a:moveTo>
                <a:cubicBezTo>
                  <a:pt x="342954" y="-790"/>
                  <a:pt x="386697" y="2551"/>
                  <a:pt x="430919" y="5893"/>
                </a:cubicBezTo>
                <a:cubicBezTo>
                  <a:pt x="458169" y="8041"/>
                  <a:pt x="484463" y="3506"/>
                  <a:pt x="511474" y="4222"/>
                </a:cubicBezTo>
                <a:cubicBezTo>
                  <a:pt x="528685" y="4699"/>
                  <a:pt x="549959" y="5415"/>
                  <a:pt x="558325" y="22838"/>
                </a:cubicBezTo>
                <a:cubicBezTo>
                  <a:pt x="566931" y="40977"/>
                  <a:pt x="563345" y="66515"/>
                  <a:pt x="561911" y="85847"/>
                </a:cubicBezTo>
                <a:cubicBezTo>
                  <a:pt x="556413" y="152436"/>
                  <a:pt x="566692" y="219025"/>
                  <a:pt x="561433" y="285375"/>
                </a:cubicBezTo>
                <a:cubicBezTo>
                  <a:pt x="559759" y="306617"/>
                  <a:pt x="554740" y="338837"/>
                  <a:pt x="532031" y="348622"/>
                </a:cubicBezTo>
                <a:cubicBezTo>
                  <a:pt x="531792" y="348622"/>
                  <a:pt x="531314" y="348861"/>
                  <a:pt x="531075" y="348861"/>
                </a:cubicBezTo>
                <a:cubicBezTo>
                  <a:pt x="535856" y="355305"/>
                  <a:pt x="539920" y="362465"/>
                  <a:pt x="542788" y="366284"/>
                </a:cubicBezTo>
                <a:cubicBezTo>
                  <a:pt x="561433" y="390867"/>
                  <a:pt x="586293" y="409961"/>
                  <a:pt x="599679" y="438124"/>
                </a:cubicBezTo>
                <a:cubicBezTo>
                  <a:pt x="602786" y="445045"/>
                  <a:pt x="598961" y="452205"/>
                  <a:pt x="591312" y="452682"/>
                </a:cubicBezTo>
                <a:cubicBezTo>
                  <a:pt x="493786" y="457933"/>
                  <a:pt x="396976" y="457217"/>
                  <a:pt x="299688" y="456501"/>
                </a:cubicBezTo>
                <a:cubicBezTo>
                  <a:pt x="202401" y="455785"/>
                  <a:pt x="105591" y="472492"/>
                  <a:pt x="8304" y="466048"/>
                </a:cubicBezTo>
                <a:cubicBezTo>
                  <a:pt x="415" y="465332"/>
                  <a:pt x="-2453" y="457217"/>
                  <a:pt x="2328" y="451250"/>
                </a:cubicBezTo>
                <a:cubicBezTo>
                  <a:pt x="22407" y="425713"/>
                  <a:pt x="38183" y="397072"/>
                  <a:pt x="57545" y="370819"/>
                </a:cubicBezTo>
                <a:cubicBezTo>
                  <a:pt x="61848" y="364852"/>
                  <a:pt x="69497" y="352441"/>
                  <a:pt x="78341" y="346236"/>
                </a:cubicBezTo>
                <a:cubicBezTo>
                  <a:pt x="65911" y="346952"/>
                  <a:pt x="50613" y="347906"/>
                  <a:pt x="41769" y="342656"/>
                </a:cubicBezTo>
                <a:cubicBezTo>
                  <a:pt x="39856" y="341940"/>
                  <a:pt x="38422" y="340508"/>
                  <a:pt x="37705" y="338121"/>
                </a:cubicBezTo>
                <a:cubicBezTo>
                  <a:pt x="36988" y="336450"/>
                  <a:pt x="36988" y="334302"/>
                  <a:pt x="37227" y="332632"/>
                </a:cubicBezTo>
                <a:cubicBezTo>
                  <a:pt x="35076" y="258167"/>
                  <a:pt x="40813" y="181792"/>
                  <a:pt x="33641" y="107805"/>
                </a:cubicBezTo>
                <a:cubicBezTo>
                  <a:pt x="29578" y="68186"/>
                  <a:pt x="14040" y="7563"/>
                  <a:pt x="72843" y="8041"/>
                </a:cubicBezTo>
                <a:cubicBezTo>
                  <a:pt x="107982" y="8279"/>
                  <a:pt x="140969" y="11859"/>
                  <a:pt x="176346" y="8995"/>
                </a:cubicBezTo>
                <a:cubicBezTo>
                  <a:pt x="216982" y="5654"/>
                  <a:pt x="257618" y="1119"/>
                  <a:pt x="298493" y="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4" name="stack-of-books-and-magnifier_68211">
            <a:extLst>
              <a:ext uri="{FF2B5EF4-FFF2-40B4-BE49-F238E27FC236}">
                <a16:creationId xmlns:a16="http://schemas.microsoft.com/office/drawing/2014/main" id="{F572D62A-AFA8-48AD-9CEF-7AB77F725118}"/>
              </a:ext>
            </a:extLst>
          </p:cNvPr>
          <p:cNvSpPr>
            <a:spLocks noChangeAspect="1"/>
          </p:cNvSpPr>
          <p:nvPr/>
        </p:nvSpPr>
        <p:spPr bwMode="auto">
          <a:xfrm>
            <a:off x="5875910" y="4624171"/>
            <a:ext cx="390917" cy="398951"/>
          </a:xfrm>
          <a:custGeom>
            <a:avLst/>
            <a:gdLst>
              <a:gd name="connsiteX0" fmla="*/ 359573 w 594302"/>
              <a:gd name="connsiteY0" fmla="*/ 276018 h 606516"/>
              <a:gd name="connsiteX1" fmla="*/ 291512 w 594302"/>
              <a:gd name="connsiteY1" fmla="*/ 304169 h 606516"/>
              <a:gd name="connsiteX2" fmla="*/ 291512 w 594302"/>
              <a:gd name="connsiteY2" fmla="*/ 440091 h 606516"/>
              <a:gd name="connsiteX3" fmla="*/ 427633 w 594302"/>
              <a:gd name="connsiteY3" fmla="*/ 440091 h 606516"/>
              <a:gd name="connsiteX4" fmla="*/ 427633 w 594302"/>
              <a:gd name="connsiteY4" fmla="*/ 304169 h 606516"/>
              <a:gd name="connsiteX5" fmla="*/ 359573 w 594302"/>
              <a:gd name="connsiteY5" fmla="*/ 276018 h 606516"/>
              <a:gd name="connsiteX6" fmla="*/ 359573 w 594302"/>
              <a:gd name="connsiteY6" fmla="*/ 238356 h 606516"/>
              <a:gd name="connsiteX7" fmla="*/ 454366 w 594302"/>
              <a:gd name="connsiteY7" fmla="*/ 277476 h 606516"/>
              <a:gd name="connsiteX8" fmla="*/ 476080 w 594302"/>
              <a:gd name="connsiteY8" fmla="*/ 438353 h 606516"/>
              <a:gd name="connsiteX9" fmla="*/ 583932 w 594302"/>
              <a:gd name="connsiteY9" fmla="*/ 546047 h 606516"/>
              <a:gd name="connsiteX10" fmla="*/ 583932 w 594302"/>
              <a:gd name="connsiteY10" fmla="*/ 596161 h 606516"/>
              <a:gd name="connsiteX11" fmla="*/ 533847 w 594302"/>
              <a:gd name="connsiteY11" fmla="*/ 596161 h 606516"/>
              <a:gd name="connsiteX12" fmla="*/ 425892 w 594302"/>
              <a:gd name="connsiteY12" fmla="*/ 488364 h 606516"/>
              <a:gd name="connsiteX13" fmla="*/ 264779 w 594302"/>
              <a:gd name="connsiteY13" fmla="*/ 466785 h 606516"/>
              <a:gd name="connsiteX14" fmla="*/ 264779 w 594302"/>
              <a:gd name="connsiteY14" fmla="*/ 277476 h 606516"/>
              <a:gd name="connsiteX15" fmla="*/ 359573 w 594302"/>
              <a:gd name="connsiteY15" fmla="*/ 238356 h 606516"/>
              <a:gd name="connsiteX16" fmla="*/ 139917 w 594302"/>
              <a:gd name="connsiteY16" fmla="*/ 43060 h 606516"/>
              <a:gd name="connsiteX17" fmla="*/ 114822 w 594302"/>
              <a:gd name="connsiteY17" fmla="*/ 68017 h 606516"/>
              <a:gd name="connsiteX18" fmla="*/ 114822 w 594302"/>
              <a:gd name="connsiteY18" fmla="*/ 145137 h 606516"/>
              <a:gd name="connsiteX19" fmla="*/ 139917 w 594302"/>
              <a:gd name="connsiteY19" fmla="*/ 170094 h 606516"/>
              <a:gd name="connsiteX20" fmla="*/ 461952 w 594302"/>
              <a:gd name="connsiteY20" fmla="*/ 170094 h 606516"/>
              <a:gd name="connsiteX21" fmla="*/ 461952 w 594302"/>
              <a:gd name="connsiteY21" fmla="*/ 128056 h 606516"/>
              <a:gd name="connsiteX22" fmla="*/ 322957 w 594302"/>
              <a:gd name="connsiteY22" fmla="*/ 128056 h 606516"/>
              <a:gd name="connsiteX23" fmla="*/ 301344 w 594302"/>
              <a:gd name="connsiteY23" fmla="*/ 106577 h 606516"/>
              <a:gd name="connsiteX24" fmla="*/ 322957 w 594302"/>
              <a:gd name="connsiteY24" fmla="*/ 85098 h 606516"/>
              <a:gd name="connsiteX25" fmla="*/ 461952 w 594302"/>
              <a:gd name="connsiteY25" fmla="*/ 85098 h 606516"/>
              <a:gd name="connsiteX26" fmla="*/ 461952 w 594302"/>
              <a:gd name="connsiteY26" fmla="*/ 43060 h 606516"/>
              <a:gd name="connsiteX27" fmla="*/ 139917 w 594302"/>
              <a:gd name="connsiteY27" fmla="*/ 0 h 606516"/>
              <a:gd name="connsiteX28" fmla="*/ 511117 w 594302"/>
              <a:gd name="connsiteY28" fmla="*/ 0 h 606516"/>
              <a:gd name="connsiteX29" fmla="*/ 532627 w 594302"/>
              <a:gd name="connsiteY29" fmla="*/ 21479 h 606516"/>
              <a:gd name="connsiteX30" fmla="*/ 511117 w 594302"/>
              <a:gd name="connsiteY30" fmla="*/ 43060 h 606516"/>
              <a:gd name="connsiteX31" fmla="*/ 505074 w 594302"/>
              <a:gd name="connsiteY31" fmla="*/ 43060 h 606516"/>
              <a:gd name="connsiteX32" fmla="*/ 505074 w 594302"/>
              <a:gd name="connsiteY32" fmla="*/ 170094 h 606516"/>
              <a:gd name="connsiteX33" fmla="*/ 511117 w 594302"/>
              <a:gd name="connsiteY33" fmla="*/ 170094 h 606516"/>
              <a:gd name="connsiteX34" fmla="*/ 532627 w 594302"/>
              <a:gd name="connsiteY34" fmla="*/ 191675 h 606516"/>
              <a:gd name="connsiteX35" fmla="*/ 511117 w 594302"/>
              <a:gd name="connsiteY35" fmla="*/ 213155 h 606516"/>
              <a:gd name="connsiteX36" fmla="*/ 456011 w 594302"/>
              <a:gd name="connsiteY36" fmla="*/ 213155 h 606516"/>
              <a:gd name="connsiteX37" fmla="*/ 460825 w 594302"/>
              <a:gd name="connsiteY37" fmla="*/ 238111 h 606516"/>
              <a:gd name="connsiteX38" fmla="*/ 460825 w 594302"/>
              <a:gd name="connsiteY38" fmla="*/ 256829 h 606516"/>
              <a:gd name="connsiteX39" fmla="*/ 416576 w 594302"/>
              <a:gd name="connsiteY39" fmla="*/ 230645 h 606516"/>
              <a:gd name="connsiteX40" fmla="*/ 392710 w 594302"/>
              <a:gd name="connsiteY40" fmla="*/ 213155 h 606516"/>
              <a:gd name="connsiteX41" fmla="*/ 139917 w 594302"/>
              <a:gd name="connsiteY41" fmla="*/ 213155 h 606516"/>
              <a:gd name="connsiteX42" fmla="*/ 70675 w 594302"/>
              <a:gd name="connsiteY42" fmla="*/ 213155 h 606516"/>
              <a:gd name="connsiteX43" fmla="*/ 70675 w 594302"/>
              <a:gd name="connsiteY43" fmla="*/ 255192 h 606516"/>
              <a:gd name="connsiteX44" fmla="*/ 209670 w 594302"/>
              <a:gd name="connsiteY44" fmla="*/ 255192 h 606516"/>
              <a:gd name="connsiteX45" fmla="*/ 231181 w 594302"/>
              <a:gd name="connsiteY45" fmla="*/ 276671 h 606516"/>
              <a:gd name="connsiteX46" fmla="*/ 209670 w 594302"/>
              <a:gd name="connsiteY46" fmla="*/ 298253 h 606516"/>
              <a:gd name="connsiteX47" fmla="*/ 70675 w 594302"/>
              <a:gd name="connsiteY47" fmla="*/ 298253 h 606516"/>
              <a:gd name="connsiteX48" fmla="*/ 70675 w 594302"/>
              <a:gd name="connsiteY48" fmla="*/ 340291 h 606516"/>
              <a:gd name="connsiteX49" fmla="*/ 211207 w 594302"/>
              <a:gd name="connsiteY49" fmla="*/ 340291 h 606516"/>
              <a:gd name="connsiteX50" fmla="*/ 207519 w 594302"/>
              <a:gd name="connsiteY50" fmla="*/ 374146 h 606516"/>
              <a:gd name="connsiteX51" fmla="*/ 207827 w 594302"/>
              <a:gd name="connsiteY51" fmla="*/ 383249 h 606516"/>
              <a:gd name="connsiteX52" fmla="*/ 139917 w 594302"/>
              <a:gd name="connsiteY52" fmla="*/ 383249 h 606516"/>
              <a:gd name="connsiteX53" fmla="*/ 114822 w 594302"/>
              <a:gd name="connsiteY53" fmla="*/ 408308 h 606516"/>
              <a:gd name="connsiteX54" fmla="*/ 114822 w 594302"/>
              <a:gd name="connsiteY54" fmla="*/ 485428 h 606516"/>
              <a:gd name="connsiteX55" fmla="*/ 139917 w 594302"/>
              <a:gd name="connsiteY55" fmla="*/ 510385 h 606516"/>
              <a:gd name="connsiteX56" fmla="*/ 290180 w 594302"/>
              <a:gd name="connsiteY56" fmla="*/ 510385 h 606516"/>
              <a:gd name="connsiteX57" fmla="*/ 361367 w 594302"/>
              <a:gd name="connsiteY57" fmla="*/ 527670 h 606516"/>
              <a:gd name="connsiteX58" fmla="*/ 413093 w 594302"/>
              <a:gd name="connsiteY58" fmla="*/ 518772 h 606516"/>
              <a:gd name="connsiteX59" fmla="*/ 447817 w 594302"/>
              <a:gd name="connsiteY59" fmla="*/ 553445 h 606516"/>
              <a:gd name="connsiteX60" fmla="*/ 139917 w 594302"/>
              <a:gd name="connsiteY60" fmla="*/ 553445 h 606516"/>
              <a:gd name="connsiteX61" fmla="*/ 71802 w 594302"/>
              <a:gd name="connsiteY61" fmla="*/ 485428 h 606516"/>
              <a:gd name="connsiteX62" fmla="*/ 71802 w 594302"/>
              <a:gd name="connsiteY62" fmla="*/ 408205 h 606516"/>
              <a:gd name="connsiteX63" fmla="*/ 76514 w 594302"/>
              <a:gd name="connsiteY63" fmla="*/ 383249 h 606516"/>
              <a:gd name="connsiteX64" fmla="*/ 21510 w 594302"/>
              <a:gd name="connsiteY64" fmla="*/ 383249 h 606516"/>
              <a:gd name="connsiteX65" fmla="*/ 0 w 594302"/>
              <a:gd name="connsiteY65" fmla="*/ 361770 h 606516"/>
              <a:gd name="connsiteX66" fmla="*/ 21510 w 594302"/>
              <a:gd name="connsiteY66" fmla="*/ 340291 h 606516"/>
              <a:gd name="connsiteX67" fmla="*/ 27553 w 594302"/>
              <a:gd name="connsiteY67" fmla="*/ 340291 h 606516"/>
              <a:gd name="connsiteX68" fmla="*/ 27553 w 594302"/>
              <a:gd name="connsiteY68" fmla="*/ 213155 h 606516"/>
              <a:gd name="connsiteX69" fmla="*/ 21510 w 594302"/>
              <a:gd name="connsiteY69" fmla="*/ 213155 h 606516"/>
              <a:gd name="connsiteX70" fmla="*/ 0 w 594302"/>
              <a:gd name="connsiteY70" fmla="*/ 191675 h 606516"/>
              <a:gd name="connsiteX71" fmla="*/ 21510 w 594302"/>
              <a:gd name="connsiteY71" fmla="*/ 170094 h 606516"/>
              <a:gd name="connsiteX72" fmla="*/ 76514 w 594302"/>
              <a:gd name="connsiteY72" fmla="*/ 170094 h 606516"/>
              <a:gd name="connsiteX73" fmla="*/ 71802 w 594302"/>
              <a:gd name="connsiteY73" fmla="*/ 145137 h 606516"/>
              <a:gd name="connsiteX74" fmla="*/ 71802 w 594302"/>
              <a:gd name="connsiteY74" fmla="*/ 68017 h 606516"/>
              <a:gd name="connsiteX75" fmla="*/ 139917 w 594302"/>
              <a:gd name="connsiteY75" fmla="*/ 0 h 60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94302" h="606516">
                <a:moveTo>
                  <a:pt x="359573" y="276018"/>
                </a:moveTo>
                <a:cubicBezTo>
                  <a:pt x="334914" y="276018"/>
                  <a:pt x="310256" y="285402"/>
                  <a:pt x="291512" y="304169"/>
                </a:cubicBezTo>
                <a:cubicBezTo>
                  <a:pt x="253922" y="341601"/>
                  <a:pt x="253922" y="402659"/>
                  <a:pt x="291512" y="440091"/>
                </a:cubicBezTo>
                <a:cubicBezTo>
                  <a:pt x="328999" y="477523"/>
                  <a:pt x="390146" y="477523"/>
                  <a:pt x="427633" y="440091"/>
                </a:cubicBezTo>
                <a:cubicBezTo>
                  <a:pt x="465223" y="402659"/>
                  <a:pt x="465223" y="341601"/>
                  <a:pt x="427633" y="304169"/>
                </a:cubicBezTo>
                <a:cubicBezTo>
                  <a:pt x="408890" y="285402"/>
                  <a:pt x="384231" y="276018"/>
                  <a:pt x="359573" y="276018"/>
                </a:cubicBezTo>
                <a:close/>
                <a:moveTo>
                  <a:pt x="359573" y="238356"/>
                </a:moveTo>
                <a:cubicBezTo>
                  <a:pt x="393910" y="238356"/>
                  <a:pt x="428248" y="251396"/>
                  <a:pt x="454366" y="277476"/>
                </a:cubicBezTo>
                <a:cubicBezTo>
                  <a:pt x="497896" y="321044"/>
                  <a:pt x="505168" y="387216"/>
                  <a:pt x="476080" y="438353"/>
                </a:cubicBezTo>
                <a:lnTo>
                  <a:pt x="583932" y="546047"/>
                </a:lnTo>
                <a:cubicBezTo>
                  <a:pt x="597759" y="559956"/>
                  <a:pt x="597759" y="582354"/>
                  <a:pt x="583932" y="596161"/>
                </a:cubicBezTo>
                <a:cubicBezTo>
                  <a:pt x="570105" y="609968"/>
                  <a:pt x="547674" y="609968"/>
                  <a:pt x="533847" y="596161"/>
                </a:cubicBezTo>
                <a:lnTo>
                  <a:pt x="425892" y="488364"/>
                </a:lnTo>
                <a:cubicBezTo>
                  <a:pt x="374783" y="517513"/>
                  <a:pt x="308412" y="510251"/>
                  <a:pt x="264779" y="466785"/>
                </a:cubicBezTo>
                <a:cubicBezTo>
                  <a:pt x="212543" y="414523"/>
                  <a:pt x="212543" y="329635"/>
                  <a:pt x="264779" y="277476"/>
                </a:cubicBezTo>
                <a:cubicBezTo>
                  <a:pt x="290898" y="251396"/>
                  <a:pt x="325235" y="238356"/>
                  <a:pt x="359573" y="238356"/>
                </a:cubicBezTo>
                <a:close/>
                <a:moveTo>
                  <a:pt x="139917" y="43060"/>
                </a:moveTo>
                <a:cubicBezTo>
                  <a:pt x="126089" y="43060"/>
                  <a:pt x="114822" y="54209"/>
                  <a:pt x="114822" y="68017"/>
                </a:cubicBezTo>
                <a:lnTo>
                  <a:pt x="114822" y="145137"/>
                </a:lnTo>
                <a:cubicBezTo>
                  <a:pt x="114822" y="158945"/>
                  <a:pt x="126089" y="170094"/>
                  <a:pt x="139917" y="170094"/>
                </a:cubicBezTo>
                <a:lnTo>
                  <a:pt x="461952" y="170094"/>
                </a:lnTo>
                <a:lnTo>
                  <a:pt x="461952" y="128056"/>
                </a:lnTo>
                <a:lnTo>
                  <a:pt x="322957" y="128056"/>
                </a:lnTo>
                <a:cubicBezTo>
                  <a:pt x="311075" y="128056"/>
                  <a:pt x="301344" y="118442"/>
                  <a:pt x="301344" y="106577"/>
                </a:cubicBezTo>
                <a:cubicBezTo>
                  <a:pt x="301344" y="94713"/>
                  <a:pt x="311075" y="85098"/>
                  <a:pt x="322957" y="85098"/>
                </a:cubicBezTo>
                <a:lnTo>
                  <a:pt x="461952" y="85098"/>
                </a:lnTo>
                <a:lnTo>
                  <a:pt x="461952" y="43060"/>
                </a:lnTo>
                <a:close/>
                <a:moveTo>
                  <a:pt x="139917" y="0"/>
                </a:moveTo>
                <a:lnTo>
                  <a:pt x="511117" y="0"/>
                </a:lnTo>
                <a:cubicBezTo>
                  <a:pt x="522999" y="0"/>
                  <a:pt x="532627" y="9614"/>
                  <a:pt x="532627" y="21479"/>
                </a:cubicBezTo>
                <a:cubicBezTo>
                  <a:pt x="532627" y="33344"/>
                  <a:pt x="522999" y="43060"/>
                  <a:pt x="511117" y="43060"/>
                </a:cubicBezTo>
                <a:lnTo>
                  <a:pt x="505074" y="43060"/>
                </a:lnTo>
                <a:lnTo>
                  <a:pt x="505074" y="170094"/>
                </a:lnTo>
                <a:lnTo>
                  <a:pt x="511117" y="170094"/>
                </a:lnTo>
                <a:cubicBezTo>
                  <a:pt x="522999" y="170094"/>
                  <a:pt x="532627" y="179811"/>
                  <a:pt x="532627" y="191675"/>
                </a:cubicBezTo>
                <a:cubicBezTo>
                  <a:pt x="532627" y="203540"/>
                  <a:pt x="522999" y="213155"/>
                  <a:pt x="511117" y="213155"/>
                </a:cubicBezTo>
                <a:lnTo>
                  <a:pt x="456011" y="213155"/>
                </a:lnTo>
                <a:cubicBezTo>
                  <a:pt x="459084" y="220928"/>
                  <a:pt x="460825" y="229315"/>
                  <a:pt x="460825" y="238111"/>
                </a:cubicBezTo>
                <a:lnTo>
                  <a:pt x="460825" y="256829"/>
                </a:lnTo>
                <a:cubicBezTo>
                  <a:pt x="447509" y="245578"/>
                  <a:pt x="432555" y="236782"/>
                  <a:pt x="416576" y="230645"/>
                </a:cubicBezTo>
                <a:cubicBezTo>
                  <a:pt x="413401" y="220519"/>
                  <a:pt x="403875" y="213155"/>
                  <a:pt x="392710" y="213155"/>
                </a:cubicBezTo>
                <a:lnTo>
                  <a:pt x="139917" y="213155"/>
                </a:lnTo>
                <a:lnTo>
                  <a:pt x="70675" y="213155"/>
                </a:lnTo>
                <a:lnTo>
                  <a:pt x="70675" y="255192"/>
                </a:lnTo>
                <a:lnTo>
                  <a:pt x="209670" y="255192"/>
                </a:lnTo>
                <a:cubicBezTo>
                  <a:pt x="221553" y="255192"/>
                  <a:pt x="231181" y="264807"/>
                  <a:pt x="231181" y="276671"/>
                </a:cubicBezTo>
                <a:cubicBezTo>
                  <a:pt x="231181" y="288638"/>
                  <a:pt x="221553" y="298253"/>
                  <a:pt x="209670" y="298253"/>
                </a:cubicBezTo>
                <a:lnTo>
                  <a:pt x="70675" y="298253"/>
                </a:lnTo>
                <a:lnTo>
                  <a:pt x="70675" y="340291"/>
                </a:lnTo>
                <a:lnTo>
                  <a:pt x="211207" y="340291"/>
                </a:lnTo>
                <a:cubicBezTo>
                  <a:pt x="208749" y="351235"/>
                  <a:pt x="207519" y="362588"/>
                  <a:pt x="207519" y="374146"/>
                </a:cubicBezTo>
                <a:cubicBezTo>
                  <a:pt x="207519" y="377214"/>
                  <a:pt x="207622" y="380283"/>
                  <a:pt x="207827" y="383249"/>
                </a:cubicBezTo>
                <a:lnTo>
                  <a:pt x="139917" y="383249"/>
                </a:lnTo>
                <a:cubicBezTo>
                  <a:pt x="126089" y="383249"/>
                  <a:pt x="114822" y="394500"/>
                  <a:pt x="114822" y="408308"/>
                </a:cubicBezTo>
                <a:lnTo>
                  <a:pt x="114822" y="485428"/>
                </a:lnTo>
                <a:cubicBezTo>
                  <a:pt x="114822" y="499134"/>
                  <a:pt x="126089" y="510385"/>
                  <a:pt x="139917" y="510385"/>
                </a:cubicBezTo>
                <a:lnTo>
                  <a:pt x="290180" y="510385"/>
                </a:lnTo>
                <a:cubicBezTo>
                  <a:pt x="311894" y="521738"/>
                  <a:pt x="336170" y="527670"/>
                  <a:pt x="361367" y="527670"/>
                </a:cubicBezTo>
                <a:cubicBezTo>
                  <a:pt x="379087" y="527670"/>
                  <a:pt x="396500" y="524704"/>
                  <a:pt x="413093" y="518772"/>
                </a:cubicBezTo>
                <a:lnTo>
                  <a:pt x="447817" y="553445"/>
                </a:lnTo>
                <a:lnTo>
                  <a:pt x="139917" y="553445"/>
                </a:lnTo>
                <a:cubicBezTo>
                  <a:pt x="102326" y="553445"/>
                  <a:pt x="71802" y="522863"/>
                  <a:pt x="71802" y="485428"/>
                </a:cubicBezTo>
                <a:lnTo>
                  <a:pt x="71802" y="408205"/>
                </a:lnTo>
                <a:cubicBezTo>
                  <a:pt x="71802" y="399409"/>
                  <a:pt x="73441" y="391022"/>
                  <a:pt x="76514" y="383249"/>
                </a:cubicBezTo>
                <a:lnTo>
                  <a:pt x="21510" y="383249"/>
                </a:lnTo>
                <a:cubicBezTo>
                  <a:pt x="9628" y="383249"/>
                  <a:pt x="0" y="373634"/>
                  <a:pt x="0" y="361770"/>
                </a:cubicBezTo>
                <a:cubicBezTo>
                  <a:pt x="0" y="349905"/>
                  <a:pt x="9628" y="340291"/>
                  <a:pt x="21510" y="340291"/>
                </a:cubicBezTo>
                <a:lnTo>
                  <a:pt x="27553" y="340291"/>
                </a:lnTo>
                <a:lnTo>
                  <a:pt x="27553" y="213155"/>
                </a:lnTo>
                <a:lnTo>
                  <a:pt x="21510" y="213155"/>
                </a:lnTo>
                <a:cubicBezTo>
                  <a:pt x="9628" y="213155"/>
                  <a:pt x="0" y="203540"/>
                  <a:pt x="0" y="191675"/>
                </a:cubicBezTo>
                <a:cubicBezTo>
                  <a:pt x="0" y="179708"/>
                  <a:pt x="9628" y="170094"/>
                  <a:pt x="21510" y="170094"/>
                </a:cubicBezTo>
                <a:lnTo>
                  <a:pt x="76514" y="170094"/>
                </a:lnTo>
                <a:cubicBezTo>
                  <a:pt x="73441" y="162423"/>
                  <a:pt x="71802" y="153934"/>
                  <a:pt x="71802" y="145137"/>
                </a:cubicBezTo>
                <a:lnTo>
                  <a:pt x="71802" y="68017"/>
                </a:lnTo>
                <a:cubicBezTo>
                  <a:pt x="71802" y="30480"/>
                  <a:pt x="102326" y="0"/>
                  <a:pt x="1399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5" name="book-with-mark_73921">
            <a:extLst>
              <a:ext uri="{FF2B5EF4-FFF2-40B4-BE49-F238E27FC236}">
                <a16:creationId xmlns:a16="http://schemas.microsoft.com/office/drawing/2014/main" id="{A5503E77-4990-4AA8-A639-F9A890329908}"/>
              </a:ext>
            </a:extLst>
          </p:cNvPr>
          <p:cNvSpPr>
            <a:spLocks noChangeAspect="1"/>
          </p:cNvSpPr>
          <p:nvPr/>
        </p:nvSpPr>
        <p:spPr bwMode="auto">
          <a:xfrm>
            <a:off x="813679" y="1326892"/>
            <a:ext cx="282754" cy="222020"/>
          </a:xfrm>
          <a:custGeom>
            <a:avLst/>
            <a:gdLst>
              <a:gd name="T0" fmla="*/ 2873 w 2896"/>
              <a:gd name="T1" fmla="*/ 141 h 2277"/>
              <a:gd name="T2" fmla="*/ 2818 w 2896"/>
              <a:gd name="T3" fmla="*/ 127 h 2277"/>
              <a:gd name="T4" fmla="*/ 2663 w 2896"/>
              <a:gd name="T5" fmla="*/ 154 h 2277"/>
              <a:gd name="T6" fmla="*/ 2633 w 2896"/>
              <a:gd name="T7" fmla="*/ 142 h 2277"/>
              <a:gd name="T8" fmla="*/ 2061 w 2896"/>
              <a:gd name="T9" fmla="*/ 99 h 2277"/>
              <a:gd name="T10" fmla="*/ 2035 w 2896"/>
              <a:gd name="T11" fmla="*/ 99 h 2277"/>
              <a:gd name="T12" fmla="*/ 2035 w 2896"/>
              <a:gd name="T13" fmla="*/ 70 h 2277"/>
              <a:gd name="T14" fmla="*/ 2009 w 2896"/>
              <a:gd name="T15" fmla="*/ 18 h 2277"/>
              <a:gd name="T16" fmla="*/ 1953 w 2896"/>
              <a:gd name="T17" fmla="*/ 5 h 2277"/>
              <a:gd name="T18" fmla="*/ 1695 w 2896"/>
              <a:gd name="T19" fmla="*/ 65 h 2277"/>
              <a:gd name="T20" fmla="*/ 1644 w 2896"/>
              <a:gd name="T21" fmla="*/ 129 h 2277"/>
              <a:gd name="T22" fmla="*/ 1644 w 2896"/>
              <a:gd name="T23" fmla="*/ 178 h 2277"/>
              <a:gd name="T24" fmla="*/ 1448 w 2896"/>
              <a:gd name="T25" fmla="*/ 320 h 2277"/>
              <a:gd name="T26" fmla="*/ 1120 w 2896"/>
              <a:gd name="T27" fmla="*/ 127 h 2277"/>
              <a:gd name="T28" fmla="*/ 835 w 2896"/>
              <a:gd name="T29" fmla="*/ 99 h 2277"/>
              <a:gd name="T30" fmla="*/ 263 w 2896"/>
              <a:gd name="T31" fmla="*/ 142 h 2277"/>
              <a:gd name="T32" fmla="*/ 234 w 2896"/>
              <a:gd name="T33" fmla="*/ 154 h 2277"/>
              <a:gd name="T34" fmla="*/ 78 w 2896"/>
              <a:gd name="T35" fmla="*/ 127 h 2277"/>
              <a:gd name="T36" fmla="*/ 24 w 2896"/>
              <a:gd name="T37" fmla="*/ 141 h 2277"/>
              <a:gd name="T38" fmla="*/ 0 w 2896"/>
              <a:gd name="T39" fmla="*/ 192 h 2277"/>
              <a:gd name="T40" fmla="*/ 0 w 2896"/>
              <a:gd name="T41" fmla="*/ 1912 h 2277"/>
              <a:gd name="T42" fmla="*/ 55 w 2896"/>
              <a:gd name="T43" fmla="*/ 1978 h 2277"/>
              <a:gd name="T44" fmla="*/ 1200 w 2896"/>
              <a:gd name="T45" fmla="*/ 2181 h 2277"/>
              <a:gd name="T46" fmla="*/ 1200 w 2896"/>
              <a:gd name="T47" fmla="*/ 2211 h 2277"/>
              <a:gd name="T48" fmla="*/ 1267 w 2896"/>
              <a:gd name="T49" fmla="*/ 2277 h 2277"/>
              <a:gd name="T50" fmla="*/ 1607 w 2896"/>
              <a:gd name="T51" fmla="*/ 2277 h 2277"/>
              <a:gd name="T52" fmla="*/ 1674 w 2896"/>
              <a:gd name="T53" fmla="*/ 2211 h 2277"/>
              <a:gd name="T54" fmla="*/ 1674 w 2896"/>
              <a:gd name="T55" fmla="*/ 2185 h 2277"/>
              <a:gd name="T56" fmla="*/ 2841 w 2896"/>
              <a:gd name="T57" fmla="*/ 1978 h 2277"/>
              <a:gd name="T58" fmla="*/ 2896 w 2896"/>
              <a:gd name="T59" fmla="*/ 1912 h 2277"/>
              <a:gd name="T60" fmla="*/ 2896 w 2896"/>
              <a:gd name="T61" fmla="*/ 192 h 2277"/>
              <a:gd name="T62" fmla="*/ 2873 w 2896"/>
              <a:gd name="T63" fmla="*/ 141 h 2277"/>
              <a:gd name="T64" fmla="*/ 1644 w 2896"/>
              <a:gd name="T65" fmla="*/ 332 h 2277"/>
              <a:gd name="T66" fmla="*/ 1644 w 2896"/>
              <a:gd name="T67" fmla="*/ 1072 h 2277"/>
              <a:gd name="T68" fmla="*/ 1693 w 2896"/>
              <a:gd name="T69" fmla="*/ 1136 h 2277"/>
              <a:gd name="T70" fmla="*/ 1710 w 2896"/>
              <a:gd name="T71" fmla="*/ 1138 h 2277"/>
              <a:gd name="T72" fmla="*/ 1768 w 2896"/>
              <a:gd name="T73" fmla="*/ 1104 h 2277"/>
              <a:gd name="T74" fmla="*/ 1845 w 2896"/>
              <a:gd name="T75" fmla="*/ 968 h 2277"/>
              <a:gd name="T76" fmla="*/ 1916 w 2896"/>
              <a:gd name="T77" fmla="*/ 1056 h 2277"/>
              <a:gd name="T78" fmla="*/ 1990 w 2896"/>
              <a:gd name="T79" fmla="*/ 1077 h 2277"/>
              <a:gd name="T80" fmla="*/ 2035 w 2896"/>
              <a:gd name="T81" fmla="*/ 1014 h 2277"/>
              <a:gd name="T82" fmla="*/ 2035 w 2896"/>
              <a:gd name="T83" fmla="*/ 232 h 2277"/>
              <a:gd name="T84" fmla="*/ 2061 w 2896"/>
              <a:gd name="T85" fmla="*/ 232 h 2277"/>
              <a:gd name="T86" fmla="*/ 2557 w 2896"/>
              <a:gd name="T87" fmla="*/ 267 h 2277"/>
              <a:gd name="T88" fmla="*/ 2557 w 2896"/>
              <a:gd name="T89" fmla="*/ 1757 h 2277"/>
              <a:gd name="T90" fmla="*/ 2051 w 2896"/>
              <a:gd name="T91" fmla="*/ 1718 h 2277"/>
              <a:gd name="T92" fmla="*/ 1781 w 2896"/>
              <a:gd name="T93" fmla="*/ 1741 h 2277"/>
              <a:gd name="T94" fmla="*/ 1515 w 2896"/>
              <a:gd name="T95" fmla="*/ 1831 h 2277"/>
              <a:gd name="T96" fmla="*/ 1515 w 2896"/>
              <a:gd name="T97" fmla="*/ 445 h 2277"/>
              <a:gd name="T98" fmla="*/ 1644 w 2896"/>
              <a:gd name="T99" fmla="*/ 332 h 2277"/>
              <a:gd name="T100" fmla="*/ 1083 w 2896"/>
              <a:gd name="T101" fmla="*/ 255 h 2277"/>
              <a:gd name="T102" fmla="*/ 1382 w 2896"/>
              <a:gd name="T103" fmla="*/ 445 h 2277"/>
              <a:gd name="T104" fmla="*/ 1382 w 2896"/>
              <a:gd name="T105" fmla="*/ 1831 h 2277"/>
              <a:gd name="T106" fmla="*/ 1115 w 2896"/>
              <a:gd name="T107" fmla="*/ 1741 h 2277"/>
              <a:gd name="T108" fmla="*/ 845 w 2896"/>
              <a:gd name="T109" fmla="*/ 1718 h 2277"/>
              <a:gd name="T110" fmla="*/ 339 w 2896"/>
              <a:gd name="T111" fmla="*/ 1757 h 2277"/>
              <a:gd name="T112" fmla="*/ 339 w 2896"/>
              <a:gd name="T113" fmla="*/ 267 h 2277"/>
              <a:gd name="T114" fmla="*/ 835 w 2896"/>
              <a:gd name="T115" fmla="*/ 232 h 2277"/>
              <a:gd name="T116" fmla="*/ 1083 w 2896"/>
              <a:gd name="T117" fmla="*/ 255 h 2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96" h="2277">
                <a:moveTo>
                  <a:pt x="2873" y="141"/>
                </a:moveTo>
                <a:cubicBezTo>
                  <a:pt x="2857" y="129"/>
                  <a:pt x="2838" y="123"/>
                  <a:pt x="2818" y="127"/>
                </a:cubicBezTo>
                <a:lnTo>
                  <a:pt x="2663" y="154"/>
                </a:lnTo>
                <a:cubicBezTo>
                  <a:pt x="2654" y="148"/>
                  <a:pt x="2644" y="144"/>
                  <a:pt x="2633" y="142"/>
                </a:cubicBezTo>
                <a:cubicBezTo>
                  <a:pt x="2621" y="141"/>
                  <a:pt x="2322" y="99"/>
                  <a:pt x="2061" y="99"/>
                </a:cubicBezTo>
                <a:cubicBezTo>
                  <a:pt x="2052" y="99"/>
                  <a:pt x="2043" y="99"/>
                  <a:pt x="2035" y="99"/>
                </a:cubicBezTo>
                <a:lnTo>
                  <a:pt x="2035" y="70"/>
                </a:lnTo>
                <a:cubicBezTo>
                  <a:pt x="2035" y="49"/>
                  <a:pt x="2025" y="30"/>
                  <a:pt x="2009" y="18"/>
                </a:cubicBezTo>
                <a:cubicBezTo>
                  <a:pt x="1994" y="5"/>
                  <a:pt x="1973" y="0"/>
                  <a:pt x="1953" y="5"/>
                </a:cubicBezTo>
                <a:lnTo>
                  <a:pt x="1695" y="65"/>
                </a:lnTo>
                <a:cubicBezTo>
                  <a:pt x="1665" y="72"/>
                  <a:pt x="1644" y="98"/>
                  <a:pt x="1644" y="129"/>
                </a:cubicBezTo>
                <a:lnTo>
                  <a:pt x="1644" y="178"/>
                </a:lnTo>
                <a:cubicBezTo>
                  <a:pt x="1554" y="223"/>
                  <a:pt x="1489" y="278"/>
                  <a:pt x="1448" y="320"/>
                </a:cubicBezTo>
                <a:cubicBezTo>
                  <a:pt x="1389" y="259"/>
                  <a:pt x="1281" y="172"/>
                  <a:pt x="1120" y="127"/>
                </a:cubicBezTo>
                <a:cubicBezTo>
                  <a:pt x="1052" y="108"/>
                  <a:pt x="959" y="99"/>
                  <a:pt x="835" y="99"/>
                </a:cubicBezTo>
                <a:cubicBezTo>
                  <a:pt x="574" y="99"/>
                  <a:pt x="276" y="141"/>
                  <a:pt x="263" y="142"/>
                </a:cubicBezTo>
                <a:cubicBezTo>
                  <a:pt x="252" y="144"/>
                  <a:pt x="242" y="148"/>
                  <a:pt x="234" y="154"/>
                </a:cubicBezTo>
                <a:lnTo>
                  <a:pt x="78" y="127"/>
                </a:lnTo>
                <a:cubicBezTo>
                  <a:pt x="59" y="123"/>
                  <a:pt x="39" y="129"/>
                  <a:pt x="24" y="141"/>
                </a:cubicBezTo>
                <a:cubicBezTo>
                  <a:pt x="9" y="154"/>
                  <a:pt x="0" y="173"/>
                  <a:pt x="0" y="192"/>
                </a:cubicBezTo>
                <a:lnTo>
                  <a:pt x="0" y="1912"/>
                </a:lnTo>
                <a:cubicBezTo>
                  <a:pt x="0" y="1944"/>
                  <a:pt x="23" y="1972"/>
                  <a:pt x="55" y="1978"/>
                </a:cubicBezTo>
                <a:lnTo>
                  <a:pt x="1200" y="2181"/>
                </a:lnTo>
                <a:lnTo>
                  <a:pt x="1200" y="2211"/>
                </a:lnTo>
                <a:cubicBezTo>
                  <a:pt x="1200" y="2248"/>
                  <a:pt x="1230" y="2277"/>
                  <a:pt x="1267" y="2277"/>
                </a:cubicBezTo>
                <a:lnTo>
                  <a:pt x="1607" y="2277"/>
                </a:lnTo>
                <a:cubicBezTo>
                  <a:pt x="1644" y="2277"/>
                  <a:pt x="1674" y="2248"/>
                  <a:pt x="1674" y="2211"/>
                </a:cubicBezTo>
                <a:lnTo>
                  <a:pt x="1674" y="2185"/>
                </a:lnTo>
                <a:lnTo>
                  <a:pt x="2841" y="1978"/>
                </a:lnTo>
                <a:cubicBezTo>
                  <a:pt x="2873" y="1972"/>
                  <a:pt x="2896" y="1944"/>
                  <a:pt x="2896" y="1912"/>
                </a:cubicBezTo>
                <a:lnTo>
                  <a:pt x="2896" y="192"/>
                </a:lnTo>
                <a:cubicBezTo>
                  <a:pt x="2896" y="173"/>
                  <a:pt x="2888" y="154"/>
                  <a:pt x="2873" y="141"/>
                </a:cubicBezTo>
                <a:close/>
                <a:moveTo>
                  <a:pt x="1644" y="332"/>
                </a:moveTo>
                <a:lnTo>
                  <a:pt x="1644" y="1072"/>
                </a:lnTo>
                <a:cubicBezTo>
                  <a:pt x="1644" y="1102"/>
                  <a:pt x="1664" y="1129"/>
                  <a:pt x="1693" y="1136"/>
                </a:cubicBezTo>
                <a:cubicBezTo>
                  <a:pt x="1699" y="1138"/>
                  <a:pt x="1705" y="1138"/>
                  <a:pt x="1710" y="1138"/>
                </a:cubicBezTo>
                <a:cubicBezTo>
                  <a:pt x="1734" y="1138"/>
                  <a:pt x="1756" y="1126"/>
                  <a:pt x="1768" y="1104"/>
                </a:cubicBezTo>
                <a:lnTo>
                  <a:pt x="1845" y="968"/>
                </a:lnTo>
                <a:lnTo>
                  <a:pt x="1916" y="1056"/>
                </a:lnTo>
                <a:cubicBezTo>
                  <a:pt x="1934" y="1078"/>
                  <a:pt x="1964" y="1086"/>
                  <a:pt x="1990" y="1077"/>
                </a:cubicBezTo>
                <a:cubicBezTo>
                  <a:pt x="2017" y="1067"/>
                  <a:pt x="2035" y="1042"/>
                  <a:pt x="2035" y="1014"/>
                </a:cubicBezTo>
                <a:lnTo>
                  <a:pt x="2035" y="232"/>
                </a:lnTo>
                <a:cubicBezTo>
                  <a:pt x="2043" y="232"/>
                  <a:pt x="2052" y="232"/>
                  <a:pt x="2061" y="232"/>
                </a:cubicBezTo>
                <a:cubicBezTo>
                  <a:pt x="2247" y="232"/>
                  <a:pt x="2458" y="255"/>
                  <a:pt x="2557" y="267"/>
                </a:cubicBezTo>
                <a:lnTo>
                  <a:pt x="2557" y="1757"/>
                </a:lnTo>
                <a:cubicBezTo>
                  <a:pt x="2449" y="1742"/>
                  <a:pt x="2244" y="1718"/>
                  <a:pt x="2051" y="1718"/>
                </a:cubicBezTo>
                <a:cubicBezTo>
                  <a:pt x="1943" y="1718"/>
                  <a:pt x="1852" y="1726"/>
                  <a:pt x="1781" y="1741"/>
                </a:cubicBezTo>
                <a:cubicBezTo>
                  <a:pt x="1659" y="1766"/>
                  <a:pt x="1574" y="1800"/>
                  <a:pt x="1515" y="1831"/>
                </a:cubicBezTo>
                <a:lnTo>
                  <a:pt x="1515" y="445"/>
                </a:lnTo>
                <a:cubicBezTo>
                  <a:pt x="1533" y="422"/>
                  <a:pt x="1576" y="376"/>
                  <a:pt x="1644" y="332"/>
                </a:cubicBezTo>
                <a:close/>
                <a:moveTo>
                  <a:pt x="1083" y="255"/>
                </a:moveTo>
                <a:cubicBezTo>
                  <a:pt x="1253" y="303"/>
                  <a:pt x="1350" y="407"/>
                  <a:pt x="1382" y="445"/>
                </a:cubicBezTo>
                <a:lnTo>
                  <a:pt x="1382" y="1831"/>
                </a:lnTo>
                <a:cubicBezTo>
                  <a:pt x="1323" y="1800"/>
                  <a:pt x="1237" y="1766"/>
                  <a:pt x="1115" y="1741"/>
                </a:cubicBezTo>
                <a:cubicBezTo>
                  <a:pt x="1044" y="1726"/>
                  <a:pt x="953" y="1718"/>
                  <a:pt x="845" y="1718"/>
                </a:cubicBezTo>
                <a:cubicBezTo>
                  <a:pt x="652" y="1718"/>
                  <a:pt x="448" y="1742"/>
                  <a:pt x="339" y="1757"/>
                </a:cubicBezTo>
                <a:lnTo>
                  <a:pt x="339" y="267"/>
                </a:lnTo>
                <a:cubicBezTo>
                  <a:pt x="439" y="255"/>
                  <a:pt x="650" y="232"/>
                  <a:pt x="835" y="232"/>
                </a:cubicBezTo>
                <a:cubicBezTo>
                  <a:pt x="945" y="232"/>
                  <a:pt x="1029" y="240"/>
                  <a:pt x="1083" y="2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6" name="microscope_18061">
            <a:extLst>
              <a:ext uri="{FF2B5EF4-FFF2-40B4-BE49-F238E27FC236}">
                <a16:creationId xmlns:a16="http://schemas.microsoft.com/office/drawing/2014/main" id="{6AA2B09F-EC73-481B-81B3-C2EA0F0BFC7C}"/>
              </a:ext>
            </a:extLst>
          </p:cNvPr>
          <p:cNvSpPr>
            <a:spLocks noChangeAspect="1"/>
          </p:cNvSpPr>
          <p:nvPr/>
        </p:nvSpPr>
        <p:spPr bwMode="auto">
          <a:xfrm>
            <a:off x="9292222" y="1268581"/>
            <a:ext cx="195168" cy="282754"/>
          </a:xfrm>
          <a:custGeom>
            <a:avLst/>
            <a:gdLst>
              <a:gd name="connsiteX0" fmla="*/ 302953 w 418198"/>
              <a:gd name="connsiteY0" fmla="*/ 299792 h 605874"/>
              <a:gd name="connsiteX1" fmla="*/ 249019 w 418198"/>
              <a:gd name="connsiteY1" fmla="*/ 317406 h 605874"/>
              <a:gd name="connsiteX2" fmla="*/ 269813 w 418198"/>
              <a:gd name="connsiteY2" fmla="*/ 380633 h 605874"/>
              <a:gd name="connsiteX3" fmla="*/ 296734 w 418198"/>
              <a:gd name="connsiteY3" fmla="*/ 400102 h 605874"/>
              <a:gd name="connsiteX4" fmla="*/ 305646 w 418198"/>
              <a:gd name="connsiteY4" fmla="*/ 398711 h 605874"/>
              <a:gd name="connsiteX5" fmla="*/ 322077 w 418198"/>
              <a:gd name="connsiteY5" fmla="*/ 384620 h 605874"/>
              <a:gd name="connsiteX6" fmla="*/ 323748 w 418198"/>
              <a:gd name="connsiteY6" fmla="*/ 362926 h 605874"/>
              <a:gd name="connsiteX7" fmla="*/ 313908 w 418198"/>
              <a:gd name="connsiteY7" fmla="*/ 278098 h 605874"/>
              <a:gd name="connsiteX8" fmla="*/ 340086 w 418198"/>
              <a:gd name="connsiteY8" fmla="*/ 357642 h 605874"/>
              <a:gd name="connsiteX9" fmla="*/ 337394 w 418198"/>
              <a:gd name="connsiteY9" fmla="*/ 392314 h 605874"/>
              <a:gd name="connsiteX10" fmla="*/ 310937 w 418198"/>
              <a:gd name="connsiteY10" fmla="*/ 415028 h 605874"/>
              <a:gd name="connsiteX11" fmla="*/ 296827 w 418198"/>
              <a:gd name="connsiteY11" fmla="*/ 417253 h 605874"/>
              <a:gd name="connsiteX12" fmla="*/ 253475 w 418198"/>
              <a:gd name="connsiteY12" fmla="*/ 386010 h 605874"/>
              <a:gd name="connsiteX13" fmla="*/ 227389 w 418198"/>
              <a:gd name="connsiteY13" fmla="*/ 306467 h 605874"/>
              <a:gd name="connsiteX14" fmla="*/ 174927 w 418198"/>
              <a:gd name="connsiteY14" fmla="*/ 169081 h 605874"/>
              <a:gd name="connsiteX15" fmla="*/ 95631 w 418198"/>
              <a:gd name="connsiteY15" fmla="*/ 195222 h 605874"/>
              <a:gd name="connsiteX16" fmla="*/ 29521 w 418198"/>
              <a:gd name="connsiteY16" fmla="*/ 252045 h 605874"/>
              <a:gd name="connsiteX17" fmla="*/ 22929 w 418198"/>
              <a:gd name="connsiteY17" fmla="*/ 338996 h 605874"/>
              <a:gd name="connsiteX18" fmla="*/ 58305 w 418198"/>
              <a:gd name="connsiteY18" fmla="*/ 441613 h 605874"/>
              <a:gd name="connsiteX19" fmla="*/ 105566 w 418198"/>
              <a:gd name="connsiteY19" fmla="*/ 420478 h 605874"/>
              <a:gd name="connsiteX20" fmla="*/ 73254 w 418198"/>
              <a:gd name="connsiteY20" fmla="*/ 322403 h 605874"/>
              <a:gd name="connsiteX21" fmla="*/ 76690 w 418198"/>
              <a:gd name="connsiteY21" fmla="*/ 275869 h 605874"/>
              <a:gd name="connsiteX22" fmla="*/ 112159 w 418198"/>
              <a:gd name="connsiteY22" fmla="*/ 245371 h 605874"/>
              <a:gd name="connsiteX23" fmla="*/ 191454 w 418198"/>
              <a:gd name="connsiteY23" fmla="*/ 219323 h 605874"/>
              <a:gd name="connsiteX24" fmla="*/ 176998 w 418198"/>
              <a:gd name="connsiteY24" fmla="*/ 150374 h 605874"/>
              <a:gd name="connsiteX25" fmla="*/ 204184 w 418198"/>
              <a:gd name="connsiteY25" fmla="*/ 233098 h 605874"/>
              <a:gd name="connsiteX26" fmla="*/ 117544 w 418198"/>
              <a:gd name="connsiteY26" fmla="*/ 261593 h 605874"/>
              <a:gd name="connsiteX27" fmla="*/ 89503 w 418198"/>
              <a:gd name="connsiteY27" fmla="*/ 317027 h 605874"/>
              <a:gd name="connsiteX28" fmla="*/ 123858 w 418198"/>
              <a:gd name="connsiteY28" fmla="*/ 421219 h 605874"/>
              <a:gd name="connsiteX29" fmla="*/ 184676 w 418198"/>
              <a:gd name="connsiteY29" fmla="*/ 470071 h 605874"/>
              <a:gd name="connsiteX30" fmla="*/ 351438 w 418198"/>
              <a:gd name="connsiteY30" fmla="*/ 420200 h 605874"/>
              <a:gd name="connsiteX31" fmla="*/ 370844 w 418198"/>
              <a:gd name="connsiteY31" fmla="*/ 417326 h 605874"/>
              <a:gd name="connsiteX32" fmla="*/ 416062 w 418198"/>
              <a:gd name="connsiteY32" fmla="*/ 445970 h 605874"/>
              <a:gd name="connsiteX33" fmla="*/ 418198 w 418198"/>
              <a:gd name="connsiteY33" fmla="*/ 453108 h 605874"/>
              <a:gd name="connsiteX34" fmla="*/ 223395 w 418198"/>
              <a:gd name="connsiteY34" fmla="*/ 541542 h 605874"/>
              <a:gd name="connsiteX35" fmla="*/ 363416 w 418198"/>
              <a:gd name="connsiteY35" fmla="*/ 541542 h 605874"/>
              <a:gd name="connsiteX36" fmla="*/ 363416 w 418198"/>
              <a:gd name="connsiteY36" fmla="*/ 605874 h 605874"/>
              <a:gd name="connsiteX37" fmla="*/ 27200 w 418198"/>
              <a:gd name="connsiteY37" fmla="*/ 605874 h 605874"/>
              <a:gd name="connsiteX38" fmla="*/ 27200 w 418198"/>
              <a:gd name="connsiteY38" fmla="*/ 541542 h 605874"/>
              <a:gd name="connsiteX39" fmla="*/ 47441 w 418198"/>
              <a:gd name="connsiteY39" fmla="*/ 541542 h 605874"/>
              <a:gd name="connsiteX40" fmla="*/ 33978 w 418198"/>
              <a:gd name="connsiteY40" fmla="*/ 497973 h 605874"/>
              <a:gd name="connsiteX41" fmla="*/ 44470 w 418198"/>
              <a:gd name="connsiteY41" fmla="*/ 459133 h 605874"/>
              <a:gd name="connsiteX42" fmla="*/ 6587 w 418198"/>
              <a:gd name="connsiteY42" fmla="*/ 344280 h 605874"/>
              <a:gd name="connsiteX43" fmla="*/ 14200 w 418198"/>
              <a:gd name="connsiteY43" fmla="*/ 244351 h 605874"/>
              <a:gd name="connsiteX44" fmla="*/ 90246 w 418198"/>
              <a:gd name="connsiteY44" fmla="*/ 178907 h 605874"/>
              <a:gd name="connsiteX45" fmla="*/ 241220 w 418198"/>
              <a:gd name="connsiteY45" fmla="*/ 61251 h 605874"/>
              <a:gd name="connsiteX46" fmla="*/ 311786 w 418198"/>
              <a:gd name="connsiteY46" fmla="*/ 276052 h 605874"/>
              <a:gd name="connsiteX47" fmla="*/ 227390 w 418198"/>
              <a:gd name="connsiteY47" fmla="*/ 303714 h 605874"/>
              <a:gd name="connsiteX48" fmla="*/ 204184 w 418198"/>
              <a:gd name="connsiteY48" fmla="*/ 233098 h 605874"/>
              <a:gd name="connsiteX49" fmla="*/ 213089 w 418198"/>
              <a:gd name="connsiteY49" fmla="*/ 230169 h 605874"/>
              <a:gd name="connsiteX50" fmla="*/ 185790 w 418198"/>
              <a:gd name="connsiteY50" fmla="*/ 147482 h 605874"/>
              <a:gd name="connsiteX51" fmla="*/ 176998 w 418198"/>
              <a:gd name="connsiteY51" fmla="*/ 150374 h 605874"/>
              <a:gd name="connsiteX52" fmla="*/ 156824 w 418198"/>
              <a:gd name="connsiteY52" fmla="*/ 88983 h 605874"/>
              <a:gd name="connsiteX53" fmla="*/ 239456 w 418198"/>
              <a:gd name="connsiteY53" fmla="*/ 0 h 605874"/>
              <a:gd name="connsiteX54" fmla="*/ 253781 w 418198"/>
              <a:gd name="connsiteY54" fmla="*/ 43750 h 605874"/>
              <a:gd name="connsiteX55" fmla="*/ 125846 w 418198"/>
              <a:gd name="connsiteY55" fmla="*/ 85666 h 605874"/>
              <a:gd name="connsiteX56" fmla="*/ 111521 w 418198"/>
              <a:gd name="connsiteY56" fmla="*/ 41916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418198" h="605874">
                <a:moveTo>
                  <a:pt x="302953" y="299792"/>
                </a:moveTo>
                <a:lnTo>
                  <a:pt x="249019" y="317406"/>
                </a:lnTo>
                <a:lnTo>
                  <a:pt x="269813" y="380633"/>
                </a:lnTo>
                <a:cubicBezTo>
                  <a:pt x="273619" y="392314"/>
                  <a:pt x="284480" y="400102"/>
                  <a:pt x="296734" y="400102"/>
                </a:cubicBezTo>
                <a:cubicBezTo>
                  <a:pt x="299797" y="400102"/>
                  <a:pt x="302768" y="399731"/>
                  <a:pt x="305646" y="398711"/>
                </a:cubicBezTo>
                <a:cubicBezTo>
                  <a:pt x="312794" y="396394"/>
                  <a:pt x="318642" y="391387"/>
                  <a:pt x="322077" y="384620"/>
                </a:cubicBezTo>
                <a:cubicBezTo>
                  <a:pt x="325511" y="377852"/>
                  <a:pt x="326068" y="370157"/>
                  <a:pt x="323748" y="362926"/>
                </a:cubicBezTo>
                <a:close/>
                <a:moveTo>
                  <a:pt x="313908" y="278098"/>
                </a:moveTo>
                <a:lnTo>
                  <a:pt x="340086" y="357642"/>
                </a:lnTo>
                <a:cubicBezTo>
                  <a:pt x="343892" y="369137"/>
                  <a:pt x="342871" y="381468"/>
                  <a:pt x="337394" y="392314"/>
                </a:cubicBezTo>
                <a:cubicBezTo>
                  <a:pt x="331917" y="403161"/>
                  <a:pt x="322541" y="411227"/>
                  <a:pt x="310937" y="415028"/>
                </a:cubicBezTo>
                <a:cubicBezTo>
                  <a:pt x="306388" y="416511"/>
                  <a:pt x="301654" y="417253"/>
                  <a:pt x="296827" y="417253"/>
                </a:cubicBezTo>
                <a:cubicBezTo>
                  <a:pt x="277054" y="417253"/>
                  <a:pt x="259601" y="404737"/>
                  <a:pt x="253475" y="386010"/>
                </a:cubicBezTo>
                <a:lnTo>
                  <a:pt x="227389" y="306467"/>
                </a:lnTo>
                <a:close/>
                <a:moveTo>
                  <a:pt x="174927" y="169081"/>
                </a:moveTo>
                <a:lnTo>
                  <a:pt x="95631" y="195222"/>
                </a:lnTo>
                <a:cubicBezTo>
                  <a:pt x="66755" y="204677"/>
                  <a:pt x="43263" y="224885"/>
                  <a:pt x="29521" y="252045"/>
                </a:cubicBezTo>
                <a:cubicBezTo>
                  <a:pt x="15779" y="279299"/>
                  <a:pt x="13458" y="310167"/>
                  <a:pt x="22929" y="338996"/>
                </a:cubicBezTo>
                <a:lnTo>
                  <a:pt x="58305" y="441613"/>
                </a:lnTo>
                <a:cubicBezTo>
                  <a:pt x="71304" y="429284"/>
                  <a:pt x="87739" y="421961"/>
                  <a:pt x="105566" y="420478"/>
                </a:cubicBezTo>
                <a:lnTo>
                  <a:pt x="73254" y="322403"/>
                </a:lnTo>
                <a:cubicBezTo>
                  <a:pt x="68147" y="307015"/>
                  <a:pt x="69354" y="290422"/>
                  <a:pt x="76690" y="275869"/>
                </a:cubicBezTo>
                <a:cubicBezTo>
                  <a:pt x="84118" y="261315"/>
                  <a:pt x="96653" y="250470"/>
                  <a:pt x="112159" y="245371"/>
                </a:cubicBezTo>
                <a:lnTo>
                  <a:pt x="191454" y="219323"/>
                </a:lnTo>
                <a:close/>
                <a:moveTo>
                  <a:pt x="176998" y="150374"/>
                </a:moveTo>
                <a:lnTo>
                  <a:pt x="204184" y="233098"/>
                </a:lnTo>
                <a:lnTo>
                  <a:pt x="117544" y="261593"/>
                </a:lnTo>
                <a:cubicBezTo>
                  <a:pt x="94517" y="269195"/>
                  <a:pt x="81982" y="294038"/>
                  <a:pt x="89503" y="317027"/>
                </a:cubicBezTo>
                <a:lnTo>
                  <a:pt x="123858" y="421219"/>
                </a:lnTo>
                <a:cubicBezTo>
                  <a:pt x="151714" y="425484"/>
                  <a:pt x="174648" y="444023"/>
                  <a:pt x="184676" y="470071"/>
                </a:cubicBezTo>
                <a:lnTo>
                  <a:pt x="351438" y="420200"/>
                </a:lnTo>
                <a:cubicBezTo>
                  <a:pt x="357844" y="418253"/>
                  <a:pt x="364344" y="417326"/>
                  <a:pt x="370844" y="417326"/>
                </a:cubicBezTo>
                <a:cubicBezTo>
                  <a:pt x="393128" y="417326"/>
                  <a:pt x="410863" y="428543"/>
                  <a:pt x="416062" y="445970"/>
                </a:cubicBezTo>
                <a:lnTo>
                  <a:pt x="418198" y="453108"/>
                </a:lnTo>
                <a:lnTo>
                  <a:pt x="223395" y="541542"/>
                </a:lnTo>
                <a:lnTo>
                  <a:pt x="363416" y="541542"/>
                </a:lnTo>
                <a:lnTo>
                  <a:pt x="363416" y="605874"/>
                </a:lnTo>
                <a:lnTo>
                  <a:pt x="27200" y="605874"/>
                </a:lnTo>
                <a:lnTo>
                  <a:pt x="27200" y="541542"/>
                </a:lnTo>
                <a:lnTo>
                  <a:pt x="47441" y="541542"/>
                </a:lnTo>
                <a:cubicBezTo>
                  <a:pt x="38713" y="528749"/>
                  <a:pt x="33978" y="513454"/>
                  <a:pt x="33978" y="497973"/>
                </a:cubicBezTo>
                <a:cubicBezTo>
                  <a:pt x="33978" y="484347"/>
                  <a:pt x="37599" y="470998"/>
                  <a:pt x="44470" y="459133"/>
                </a:cubicBezTo>
                <a:lnTo>
                  <a:pt x="6587" y="344280"/>
                </a:lnTo>
                <a:cubicBezTo>
                  <a:pt x="-4277" y="311187"/>
                  <a:pt x="-1677" y="275591"/>
                  <a:pt x="14200" y="244351"/>
                </a:cubicBezTo>
                <a:cubicBezTo>
                  <a:pt x="29985" y="213112"/>
                  <a:pt x="57005" y="189845"/>
                  <a:pt x="90246" y="178907"/>
                </a:cubicBezTo>
                <a:close/>
                <a:moveTo>
                  <a:pt x="241220" y="61251"/>
                </a:moveTo>
                <a:lnTo>
                  <a:pt x="311786" y="276052"/>
                </a:lnTo>
                <a:lnTo>
                  <a:pt x="227390" y="303714"/>
                </a:lnTo>
                <a:lnTo>
                  <a:pt x="204184" y="233098"/>
                </a:lnTo>
                <a:lnTo>
                  <a:pt x="213089" y="230169"/>
                </a:lnTo>
                <a:lnTo>
                  <a:pt x="185790" y="147482"/>
                </a:lnTo>
                <a:lnTo>
                  <a:pt x="176998" y="150374"/>
                </a:lnTo>
                <a:lnTo>
                  <a:pt x="156824" y="88983"/>
                </a:lnTo>
                <a:close/>
                <a:moveTo>
                  <a:pt x="239456" y="0"/>
                </a:moveTo>
                <a:lnTo>
                  <a:pt x="253781" y="43750"/>
                </a:lnTo>
                <a:lnTo>
                  <a:pt x="125846" y="85666"/>
                </a:lnTo>
                <a:lnTo>
                  <a:pt x="111521" y="419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7" name="laptop-hand-drawn-tool_57352">
            <a:extLst>
              <a:ext uri="{FF2B5EF4-FFF2-40B4-BE49-F238E27FC236}">
                <a16:creationId xmlns:a16="http://schemas.microsoft.com/office/drawing/2014/main" id="{A96EEFB2-3FA1-4316-B695-F8BE72EA6480}"/>
              </a:ext>
            </a:extLst>
          </p:cNvPr>
          <p:cNvSpPr>
            <a:spLocks noChangeAspect="1"/>
          </p:cNvSpPr>
          <p:nvPr/>
        </p:nvSpPr>
        <p:spPr bwMode="auto">
          <a:xfrm>
            <a:off x="813679" y="3697748"/>
            <a:ext cx="282754" cy="220046"/>
          </a:xfrm>
          <a:custGeom>
            <a:avLst/>
            <a:gdLst>
              <a:gd name="connsiteX0" fmla="*/ 306142 w 600761"/>
              <a:gd name="connsiteY0" fmla="*/ 397072 h 467529"/>
              <a:gd name="connsiteX1" fmla="*/ 245905 w 600761"/>
              <a:gd name="connsiteY1" fmla="*/ 398266 h 467529"/>
              <a:gd name="connsiteX2" fmla="*/ 237778 w 600761"/>
              <a:gd name="connsiteY2" fmla="*/ 432157 h 467529"/>
              <a:gd name="connsiteX3" fmla="*/ 328373 w 600761"/>
              <a:gd name="connsiteY3" fmla="*/ 433112 h 467529"/>
              <a:gd name="connsiteX4" fmla="*/ 333871 w 600761"/>
              <a:gd name="connsiteY4" fmla="*/ 432873 h 467529"/>
              <a:gd name="connsiteX5" fmla="*/ 333632 w 600761"/>
              <a:gd name="connsiteY5" fmla="*/ 430963 h 467529"/>
              <a:gd name="connsiteX6" fmla="*/ 330046 w 600761"/>
              <a:gd name="connsiteY6" fmla="*/ 426190 h 467529"/>
              <a:gd name="connsiteX7" fmla="*/ 323831 w 600761"/>
              <a:gd name="connsiteY7" fmla="*/ 401607 h 467529"/>
              <a:gd name="connsiteX8" fmla="*/ 306142 w 600761"/>
              <a:gd name="connsiteY8" fmla="*/ 397072 h 467529"/>
              <a:gd name="connsiteX9" fmla="*/ 300133 w 600761"/>
              <a:gd name="connsiteY9" fmla="*/ 247169 h 467529"/>
              <a:gd name="connsiteX10" fmla="*/ 461219 w 600761"/>
              <a:gd name="connsiteY10" fmla="*/ 253846 h 467529"/>
              <a:gd name="connsiteX11" fmla="*/ 458590 w 600761"/>
              <a:gd name="connsiteY11" fmla="*/ 272924 h 467529"/>
              <a:gd name="connsiteX12" fmla="*/ 449030 w 600761"/>
              <a:gd name="connsiteY12" fmla="*/ 273401 h 467529"/>
              <a:gd name="connsiteX13" fmla="*/ 444011 w 600761"/>
              <a:gd name="connsiteY13" fmla="*/ 271731 h 467529"/>
              <a:gd name="connsiteX14" fmla="*/ 290096 w 600761"/>
              <a:gd name="connsiteY14" fmla="*/ 266008 h 467529"/>
              <a:gd name="connsiteX15" fmla="*/ 119689 w 600761"/>
              <a:gd name="connsiteY15" fmla="*/ 265054 h 467529"/>
              <a:gd name="connsiteX16" fmla="*/ 119689 w 600761"/>
              <a:gd name="connsiteY16" fmla="*/ 256708 h 467529"/>
              <a:gd name="connsiteX17" fmla="*/ 300133 w 600761"/>
              <a:gd name="connsiteY17" fmla="*/ 247169 h 467529"/>
              <a:gd name="connsiteX18" fmla="*/ 245416 w 600761"/>
              <a:gd name="connsiteY18" fmla="*/ 163886 h 467529"/>
              <a:gd name="connsiteX19" fmla="*/ 368510 w 600761"/>
              <a:gd name="connsiteY19" fmla="*/ 166271 h 467529"/>
              <a:gd name="connsiteX20" fmla="*/ 459098 w 600761"/>
              <a:gd name="connsiteY20" fmla="*/ 169134 h 467529"/>
              <a:gd name="connsiteX21" fmla="*/ 465552 w 600761"/>
              <a:gd name="connsiteY21" fmla="*/ 178199 h 467529"/>
              <a:gd name="connsiteX22" fmla="*/ 459098 w 600761"/>
              <a:gd name="connsiteY22" fmla="*/ 187025 h 467529"/>
              <a:gd name="connsiteX23" fmla="*/ 427070 w 600761"/>
              <a:gd name="connsiteY23" fmla="*/ 187025 h 467529"/>
              <a:gd name="connsiteX24" fmla="*/ 352496 w 600761"/>
              <a:gd name="connsiteY24" fmla="*/ 184878 h 467529"/>
              <a:gd name="connsiteX25" fmla="*/ 242786 w 600761"/>
              <a:gd name="connsiteY25" fmla="*/ 172712 h 467529"/>
              <a:gd name="connsiteX26" fmla="*/ 245416 w 600761"/>
              <a:gd name="connsiteY26" fmla="*/ 163886 h 467529"/>
              <a:gd name="connsiteX27" fmla="*/ 460975 w 600761"/>
              <a:gd name="connsiteY27" fmla="*/ 101468 h 467529"/>
              <a:gd name="connsiteX28" fmla="*/ 466980 w 600761"/>
              <a:gd name="connsiteY28" fmla="*/ 109443 h 467529"/>
              <a:gd name="connsiteX29" fmla="*/ 367321 w 600761"/>
              <a:gd name="connsiteY29" fmla="*/ 125213 h 467529"/>
              <a:gd name="connsiteX30" fmla="*/ 287020 w 600761"/>
              <a:gd name="connsiteY30" fmla="*/ 125452 h 467529"/>
              <a:gd name="connsiteX31" fmla="*/ 249021 w 600761"/>
              <a:gd name="connsiteY31" fmla="*/ 124735 h 467529"/>
              <a:gd name="connsiteX32" fmla="*/ 265272 w 600761"/>
              <a:gd name="connsiteY32" fmla="*/ 109443 h 467529"/>
              <a:gd name="connsiteX33" fmla="*/ 327649 w 600761"/>
              <a:gd name="connsiteY33" fmla="*/ 105859 h 467529"/>
              <a:gd name="connsiteX34" fmla="*/ 410339 w 600761"/>
              <a:gd name="connsiteY34" fmla="*/ 105142 h 467529"/>
              <a:gd name="connsiteX35" fmla="*/ 440213 w 600761"/>
              <a:gd name="connsiteY35" fmla="*/ 103947 h 467529"/>
              <a:gd name="connsiteX36" fmla="*/ 451207 w 600761"/>
              <a:gd name="connsiteY36" fmla="*/ 105142 h 467529"/>
              <a:gd name="connsiteX37" fmla="*/ 460975 w 600761"/>
              <a:gd name="connsiteY37" fmla="*/ 101468 h 467529"/>
              <a:gd name="connsiteX38" fmla="*/ 134018 w 600761"/>
              <a:gd name="connsiteY38" fmla="*/ 100357 h 467529"/>
              <a:gd name="connsiteX39" fmla="*/ 205003 w 600761"/>
              <a:gd name="connsiteY39" fmla="*/ 105132 h 467529"/>
              <a:gd name="connsiteX40" fmla="*/ 214085 w 600761"/>
              <a:gd name="connsiteY40" fmla="*/ 114206 h 467529"/>
              <a:gd name="connsiteX41" fmla="*/ 214085 w 600761"/>
              <a:gd name="connsiteY41" fmla="*/ 213541 h 467529"/>
              <a:gd name="connsiteX42" fmla="*/ 205003 w 600761"/>
              <a:gd name="connsiteY42" fmla="*/ 222854 h 467529"/>
              <a:gd name="connsiteX43" fmla="*/ 128998 w 600761"/>
              <a:gd name="connsiteY43" fmla="*/ 220227 h 467529"/>
              <a:gd name="connsiteX44" fmla="*/ 122306 w 600761"/>
              <a:gd name="connsiteY44" fmla="*/ 211153 h 467529"/>
              <a:gd name="connsiteX45" fmla="*/ 121828 w 600761"/>
              <a:gd name="connsiteY45" fmla="*/ 188946 h 467529"/>
              <a:gd name="connsiteX46" fmla="*/ 125174 w 600761"/>
              <a:gd name="connsiteY46" fmla="*/ 107043 h 467529"/>
              <a:gd name="connsiteX47" fmla="*/ 134018 w 600761"/>
              <a:gd name="connsiteY47" fmla="*/ 100357 h 467529"/>
              <a:gd name="connsiteX48" fmla="*/ 94118 w 600761"/>
              <a:gd name="connsiteY48" fmla="*/ 54820 h 467529"/>
              <a:gd name="connsiteX49" fmla="*/ 94596 w 600761"/>
              <a:gd name="connsiteY49" fmla="*/ 78687 h 467529"/>
              <a:gd name="connsiteX50" fmla="*/ 86946 w 600761"/>
              <a:gd name="connsiteY50" fmla="*/ 163892 h 467529"/>
              <a:gd name="connsiteX51" fmla="*/ 78341 w 600761"/>
              <a:gd name="connsiteY51" fmla="*/ 312583 h 467529"/>
              <a:gd name="connsiteX52" fmla="*/ 323592 w 600761"/>
              <a:gd name="connsiteY52" fmla="*/ 305901 h 467529"/>
              <a:gd name="connsiteX53" fmla="*/ 425182 w 600761"/>
              <a:gd name="connsiteY53" fmla="*/ 307810 h 467529"/>
              <a:gd name="connsiteX54" fmla="*/ 475858 w 600761"/>
              <a:gd name="connsiteY54" fmla="*/ 310197 h 467529"/>
              <a:gd name="connsiteX55" fmla="*/ 496654 w 600761"/>
              <a:gd name="connsiteY55" fmla="*/ 312345 h 467529"/>
              <a:gd name="connsiteX56" fmla="*/ 494742 w 600761"/>
              <a:gd name="connsiteY56" fmla="*/ 261269 h 467529"/>
              <a:gd name="connsiteX57" fmla="*/ 493308 w 600761"/>
              <a:gd name="connsiteY57" fmla="*/ 186088 h 467529"/>
              <a:gd name="connsiteX58" fmla="*/ 491873 w 600761"/>
              <a:gd name="connsiteY58" fmla="*/ 60548 h 467529"/>
              <a:gd name="connsiteX59" fmla="*/ 349886 w 600761"/>
              <a:gd name="connsiteY59" fmla="*/ 62696 h 467529"/>
              <a:gd name="connsiteX60" fmla="*/ 253076 w 600761"/>
              <a:gd name="connsiteY60" fmla="*/ 60787 h 467529"/>
              <a:gd name="connsiteX61" fmla="*/ 153159 w 600761"/>
              <a:gd name="connsiteY61" fmla="*/ 56729 h 467529"/>
              <a:gd name="connsiteX62" fmla="*/ 107982 w 600761"/>
              <a:gd name="connsiteY62" fmla="*/ 55536 h 467529"/>
              <a:gd name="connsiteX63" fmla="*/ 94118 w 600761"/>
              <a:gd name="connsiteY63" fmla="*/ 54820 h 467529"/>
              <a:gd name="connsiteX64" fmla="*/ 298493 w 600761"/>
              <a:gd name="connsiteY64" fmla="*/ 165 h 467529"/>
              <a:gd name="connsiteX65" fmla="*/ 430919 w 600761"/>
              <a:gd name="connsiteY65" fmla="*/ 5893 h 467529"/>
              <a:gd name="connsiteX66" fmla="*/ 511474 w 600761"/>
              <a:gd name="connsiteY66" fmla="*/ 4222 h 467529"/>
              <a:gd name="connsiteX67" fmla="*/ 558325 w 600761"/>
              <a:gd name="connsiteY67" fmla="*/ 22838 h 467529"/>
              <a:gd name="connsiteX68" fmla="*/ 561911 w 600761"/>
              <a:gd name="connsiteY68" fmla="*/ 85847 h 467529"/>
              <a:gd name="connsiteX69" fmla="*/ 561433 w 600761"/>
              <a:gd name="connsiteY69" fmla="*/ 285375 h 467529"/>
              <a:gd name="connsiteX70" fmla="*/ 532031 w 600761"/>
              <a:gd name="connsiteY70" fmla="*/ 348622 h 467529"/>
              <a:gd name="connsiteX71" fmla="*/ 531075 w 600761"/>
              <a:gd name="connsiteY71" fmla="*/ 348861 h 467529"/>
              <a:gd name="connsiteX72" fmla="*/ 542788 w 600761"/>
              <a:gd name="connsiteY72" fmla="*/ 366284 h 467529"/>
              <a:gd name="connsiteX73" fmla="*/ 599679 w 600761"/>
              <a:gd name="connsiteY73" fmla="*/ 438124 h 467529"/>
              <a:gd name="connsiteX74" fmla="*/ 591312 w 600761"/>
              <a:gd name="connsiteY74" fmla="*/ 452682 h 467529"/>
              <a:gd name="connsiteX75" fmla="*/ 299688 w 600761"/>
              <a:gd name="connsiteY75" fmla="*/ 456501 h 467529"/>
              <a:gd name="connsiteX76" fmla="*/ 8304 w 600761"/>
              <a:gd name="connsiteY76" fmla="*/ 466048 h 467529"/>
              <a:gd name="connsiteX77" fmla="*/ 2328 w 600761"/>
              <a:gd name="connsiteY77" fmla="*/ 451250 h 467529"/>
              <a:gd name="connsiteX78" fmla="*/ 57545 w 600761"/>
              <a:gd name="connsiteY78" fmla="*/ 370819 h 467529"/>
              <a:gd name="connsiteX79" fmla="*/ 78341 w 600761"/>
              <a:gd name="connsiteY79" fmla="*/ 346236 h 467529"/>
              <a:gd name="connsiteX80" fmla="*/ 41769 w 600761"/>
              <a:gd name="connsiteY80" fmla="*/ 342656 h 467529"/>
              <a:gd name="connsiteX81" fmla="*/ 37705 w 600761"/>
              <a:gd name="connsiteY81" fmla="*/ 338121 h 467529"/>
              <a:gd name="connsiteX82" fmla="*/ 37227 w 600761"/>
              <a:gd name="connsiteY82" fmla="*/ 332632 h 467529"/>
              <a:gd name="connsiteX83" fmla="*/ 33641 w 600761"/>
              <a:gd name="connsiteY83" fmla="*/ 107805 h 467529"/>
              <a:gd name="connsiteX84" fmla="*/ 72843 w 600761"/>
              <a:gd name="connsiteY84" fmla="*/ 8041 h 467529"/>
              <a:gd name="connsiteX85" fmla="*/ 176346 w 600761"/>
              <a:gd name="connsiteY85" fmla="*/ 8995 h 467529"/>
              <a:gd name="connsiteX86" fmla="*/ 298493 w 600761"/>
              <a:gd name="connsiteY86" fmla="*/ 165 h 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600761" h="467529">
                <a:moveTo>
                  <a:pt x="306142" y="397072"/>
                </a:moveTo>
                <a:cubicBezTo>
                  <a:pt x="286063" y="396356"/>
                  <a:pt x="265984" y="398743"/>
                  <a:pt x="245905" y="398266"/>
                </a:cubicBezTo>
                <a:cubicBezTo>
                  <a:pt x="242798" y="409483"/>
                  <a:pt x="240168" y="420939"/>
                  <a:pt x="237778" y="432157"/>
                </a:cubicBezTo>
                <a:cubicBezTo>
                  <a:pt x="267897" y="433350"/>
                  <a:pt x="298254" y="434305"/>
                  <a:pt x="328373" y="433112"/>
                </a:cubicBezTo>
                <a:cubicBezTo>
                  <a:pt x="330046" y="433112"/>
                  <a:pt x="331958" y="433112"/>
                  <a:pt x="333871" y="432873"/>
                </a:cubicBezTo>
                <a:cubicBezTo>
                  <a:pt x="333871" y="432157"/>
                  <a:pt x="333632" y="431679"/>
                  <a:pt x="333632" y="430963"/>
                </a:cubicBezTo>
                <a:cubicBezTo>
                  <a:pt x="331958" y="430009"/>
                  <a:pt x="330763" y="428577"/>
                  <a:pt x="330046" y="426190"/>
                </a:cubicBezTo>
                <a:cubicBezTo>
                  <a:pt x="327656" y="418075"/>
                  <a:pt x="325504" y="409722"/>
                  <a:pt x="323831" y="401607"/>
                </a:cubicBezTo>
                <a:cubicBezTo>
                  <a:pt x="319050" y="398982"/>
                  <a:pt x="313313" y="397311"/>
                  <a:pt x="306142" y="397072"/>
                </a:cubicBezTo>
                <a:close/>
                <a:moveTo>
                  <a:pt x="300133" y="247169"/>
                </a:moveTo>
                <a:cubicBezTo>
                  <a:pt x="353908" y="245977"/>
                  <a:pt x="407922" y="246215"/>
                  <a:pt x="461219" y="253846"/>
                </a:cubicBezTo>
                <a:cubicBezTo>
                  <a:pt x="472452" y="255516"/>
                  <a:pt x="469106" y="272924"/>
                  <a:pt x="458590" y="272924"/>
                </a:cubicBezTo>
                <a:cubicBezTo>
                  <a:pt x="455244" y="272924"/>
                  <a:pt x="452137" y="273162"/>
                  <a:pt x="449030" y="273401"/>
                </a:cubicBezTo>
                <a:cubicBezTo>
                  <a:pt x="447118" y="273639"/>
                  <a:pt x="445445" y="272924"/>
                  <a:pt x="444011" y="271731"/>
                </a:cubicBezTo>
                <a:cubicBezTo>
                  <a:pt x="392865" y="266724"/>
                  <a:pt x="341719" y="265293"/>
                  <a:pt x="290096" y="266008"/>
                </a:cubicBezTo>
                <a:cubicBezTo>
                  <a:pt x="233692" y="266962"/>
                  <a:pt x="175854" y="271493"/>
                  <a:pt x="119689" y="265054"/>
                </a:cubicBezTo>
                <a:cubicBezTo>
                  <a:pt x="114192" y="264577"/>
                  <a:pt x="114192" y="257185"/>
                  <a:pt x="119689" y="256708"/>
                </a:cubicBezTo>
                <a:cubicBezTo>
                  <a:pt x="179200" y="249554"/>
                  <a:pt x="240384" y="248600"/>
                  <a:pt x="300133" y="247169"/>
                </a:cubicBezTo>
                <a:close/>
                <a:moveTo>
                  <a:pt x="245416" y="163886"/>
                </a:moveTo>
                <a:cubicBezTo>
                  <a:pt x="286049" y="162216"/>
                  <a:pt x="327638" y="166748"/>
                  <a:pt x="368510" y="166271"/>
                </a:cubicBezTo>
                <a:cubicBezTo>
                  <a:pt x="397432" y="166033"/>
                  <a:pt x="430416" y="163409"/>
                  <a:pt x="459098" y="169134"/>
                </a:cubicBezTo>
                <a:cubicBezTo>
                  <a:pt x="464118" y="170327"/>
                  <a:pt x="466030" y="174143"/>
                  <a:pt x="465552" y="178199"/>
                </a:cubicBezTo>
                <a:cubicBezTo>
                  <a:pt x="466030" y="182016"/>
                  <a:pt x="464118" y="186071"/>
                  <a:pt x="459098" y="187025"/>
                </a:cubicBezTo>
                <a:cubicBezTo>
                  <a:pt x="448582" y="189172"/>
                  <a:pt x="437587" y="187741"/>
                  <a:pt x="427070" y="187025"/>
                </a:cubicBezTo>
                <a:cubicBezTo>
                  <a:pt x="402212" y="185355"/>
                  <a:pt x="377354" y="185355"/>
                  <a:pt x="352496" y="184878"/>
                </a:cubicBezTo>
                <a:cubicBezTo>
                  <a:pt x="318077" y="184401"/>
                  <a:pt x="275054" y="187979"/>
                  <a:pt x="242786" y="172712"/>
                </a:cubicBezTo>
                <a:cubicBezTo>
                  <a:pt x="238245" y="170565"/>
                  <a:pt x="240874" y="164124"/>
                  <a:pt x="245416" y="163886"/>
                </a:cubicBezTo>
                <a:close/>
                <a:moveTo>
                  <a:pt x="460975" y="101468"/>
                </a:moveTo>
                <a:cubicBezTo>
                  <a:pt x="464530" y="102335"/>
                  <a:pt x="467458" y="105142"/>
                  <a:pt x="466980" y="109443"/>
                </a:cubicBezTo>
                <a:cubicBezTo>
                  <a:pt x="464351" y="135965"/>
                  <a:pt x="383572" y="125213"/>
                  <a:pt x="367321" y="125213"/>
                </a:cubicBezTo>
                <a:cubicBezTo>
                  <a:pt x="340554" y="124974"/>
                  <a:pt x="313787" y="124496"/>
                  <a:pt x="287020" y="125452"/>
                </a:cubicBezTo>
                <a:cubicBezTo>
                  <a:pt x="278416" y="125691"/>
                  <a:pt x="256190" y="131664"/>
                  <a:pt x="249021" y="124735"/>
                </a:cubicBezTo>
                <a:cubicBezTo>
                  <a:pt x="239939" y="115894"/>
                  <a:pt x="260731" y="109921"/>
                  <a:pt x="265272" y="109443"/>
                </a:cubicBezTo>
                <a:cubicBezTo>
                  <a:pt x="286064" y="106576"/>
                  <a:pt x="306856" y="106098"/>
                  <a:pt x="327649" y="105859"/>
                </a:cubicBezTo>
                <a:cubicBezTo>
                  <a:pt x="355371" y="105620"/>
                  <a:pt x="382855" y="105859"/>
                  <a:pt x="410339" y="105142"/>
                </a:cubicBezTo>
                <a:cubicBezTo>
                  <a:pt x="420377" y="105142"/>
                  <a:pt x="430175" y="104903"/>
                  <a:pt x="440213" y="103947"/>
                </a:cubicBezTo>
                <a:cubicBezTo>
                  <a:pt x="446905" y="103470"/>
                  <a:pt x="454792" y="99169"/>
                  <a:pt x="451207" y="105142"/>
                </a:cubicBezTo>
                <a:cubicBezTo>
                  <a:pt x="453238" y="101678"/>
                  <a:pt x="457420" y="100602"/>
                  <a:pt x="460975" y="101468"/>
                </a:cubicBezTo>
                <a:close/>
                <a:moveTo>
                  <a:pt x="134018" y="100357"/>
                </a:moveTo>
                <a:cubicBezTo>
                  <a:pt x="157679" y="102745"/>
                  <a:pt x="181341" y="104894"/>
                  <a:pt x="205003" y="105132"/>
                </a:cubicBezTo>
                <a:cubicBezTo>
                  <a:pt x="210022" y="105132"/>
                  <a:pt x="214085" y="109192"/>
                  <a:pt x="214085" y="114206"/>
                </a:cubicBezTo>
                <a:cubicBezTo>
                  <a:pt x="214085" y="147397"/>
                  <a:pt x="214085" y="180589"/>
                  <a:pt x="214085" y="213541"/>
                </a:cubicBezTo>
                <a:cubicBezTo>
                  <a:pt x="214324" y="218555"/>
                  <a:pt x="210022" y="222615"/>
                  <a:pt x="205003" y="222854"/>
                </a:cubicBezTo>
                <a:cubicBezTo>
                  <a:pt x="179429" y="223092"/>
                  <a:pt x="154333" y="224525"/>
                  <a:pt x="128998" y="220227"/>
                </a:cubicBezTo>
                <a:cubicBezTo>
                  <a:pt x="124935" y="219511"/>
                  <a:pt x="122545" y="215212"/>
                  <a:pt x="122306" y="211153"/>
                </a:cubicBezTo>
                <a:cubicBezTo>
                  <a:pt x="121828" y="203751"/>
                  <a:pt x="121589" y="196348"/>
                  <a:pt x="121828" y="188946"/>
                </a:cubicBezTo>
                <a:cubicBezTo>
                  <a:pt x="114897" y="163396"/>
                  <a:pt x="121589" y="127339"/>
                  <a:pt x="125174" y="107043"/>
                </a:cubicBezTo>
                <a:cubicBezTo>
                  <a:pt x="125891" y="103461"/>
                  <a:pt x="130193" y="100118"/>
                  <a:pt x="134018" y="100357"/>
                </a:cubicBezTo>
                <a:close/>
                <a:moveTo>
                  <a:pt x="94118" y="54820"/>
                </a:moveTo>
                <a:cubicBezTo>
                  <a:pt x="94596" y="62696"/>
                  <a:pt x="95313" y="70572"/>
                  <a:pt x="94596" y="78687"/>
                </a:cubicBezTo>
                <a:cubicBezTo>
                  <a:pt x="92683" y="107327"/>
                  <a:pt x="88859" y="135490"/>
                  <a:pt x="86946" y="163892"/>
                </a:cubicBezTo>
                <a:cubicBezTo>
                  <a:pt x="83122" y="213535"/>
                  <a:pt x="86468" y="263656"/>
                  <a:pt x="78341" y="312583"/>
                </a:cubicBezTo>
                <a:cubicBezTo>
                  <a:pt x="157223" y="292058"/>
                  <a:pt x="243037" y="309003"/>
                  <a:pt x="323592" y="305901"/>
                </a:cubicBezTo>
                <a:cubicBezTo>
                  <a:pt x="357535" y="304707"/>
                  <a:pt x="391478" y="306139"/>
                  <a:pt x="425182" y="307810"/>
                </a:cubicBezTo>
                <a:cubicBezTo>
                  <a:pt x="442154" y="308526"/>
                  <a:pt x="458886" y="309481"/>
                  <a:pt x="475858" y="310197"/>
                </a:cubicBezTo>
                <a:cubicBezTo>
                  <a:pt x="483029" y="310435"/>
                  <a:pt x="490200" y="309481"/>
                  <a:pt x="496654" y="312345"/>
                </a:cubicBezTo>
                <a:cubicBezTo>
                  <a:pt x="494025" y="295638"/>
                  <a:pt x="494981" y="277976"/>
                  <a:pt x="494742" y="261269"/>
                </a:cubicBezTo>
                <a:cubicBezTo>
                  <a:pt x="494264" y="236209"/>
                  <a:pt x="493786" y="211149"/>
                  <a:pt x="493308" y="186088"/>
                </a:cubicBezTo>
                <a:cubicBezTo>
                  <a:pt x="492829" y="144321"/>
                  <a:pt x="491395" y="102315"/>
                  <a:pt x="491873" y="60548"/>
                </a:cubicBezTo>
                <a:cubicBezTo>
                  <a:pt x="444783" y="67231"/>
                  <a:pt x="397215" y="64128"/>
                  <a:pt x="349886" y="62696"/>
                </a:cubicBezTo>
                <a:cubicBezTo>
                  <a:pt x="317616" y="61741"/>
                  <a:pt x="285346" y="62219"/>
                  <a:pt x="253076" y="60787"/>
                </a:cubicBezTo>
                <a:cubicBezTo>
                  <a:pt x="219850" y="59355"/>
                  <a:pt x="186385" y="58161"/>
                  <a:pt x="153159" y="56729"/>
                </a:cubicBezTo>
                <a:cubicBezTo>
                  <a:pt x="138100" y="56252"/>
                  <a:pt x="123041" y="55536"/>
                  <a:pt x="107982" y="55536"/>
                </a:cubicBezTo>
                <a:cubicBezTo>
                  <a:pt x="104635" y="55536"/>
                  <a:pt x="98898" y="54820"/>
                  <a:pt x="94118" y="54820"/>
                </a:cubicBezTo>
                <a:close/>
                <a:moveTo>
                  <a:pt x="298493" y="165"/>
                </a:moveTo>
                <a:cubicBezTo>
                  <a:pt x="342954" y="-790"/>
                  <a:pt x="386697" y="2551"/>
                  <a:pt x="430919" y="5893"/>
                </a:cubicBezTo>
                <a:cubicBezTo>
                  <a:pt x="458169" y="8041"/>
                  <a:pt x="484463" y="3506"/>
                  <a:pt x="511474" y="4222"/>
                </a:cubicBezTo>
                <a:cubicBezTo>
                  <a:pt x="528685" y="4699"/>
                  <a:pt x="549959" y="5415"/>
                  <a:pt x="558325" y="22838"/>
                </a:cubicBezTo>
                <a:cubicBezTo>
                  <a:pt x="566931" y="40977"/>
                  <a:pt x="563345" y="66515"/>
                  <a:pt x="561911" y="85847"/>
                </a:cubicBezTo>
                <a:cubicBezTo>
                  <a:pt x="556413" y="152436"/>
                  <a:pt x="566692" y="219025"/>
                  <a:pt x="561433" y="285375"/>
                </a:cubicBezTo>
                <a:cubicBezTo>
                  <a:pt x="559759" y="306617"/>
                  <a:pt x="554740" y="338837"/>
                  <a:pt x="532031" y="348622"/>
                </a:cubicBezTo>
                <a:cubicBezTo>
                  <a:pt x="531792" y="348622"/>
                  <a:pt x="531314" y="348861"/>
                  <a:pt x="531075" y="348861"/>
                </a:cubicBezTo>
                <a:cubicBezTo>
                  <a:pt x="535856" y="355305"/>
                  <a:pt x="539920" y="362465"/>
                  <a:pt x="542788" y="366284"/>
                </a:cubicBezTo>
                <a:cubicBezTo>
                  <a:pt x="561433" y="390867"/>
                  <a:pt x="586293" y="409961"/>
                  <a:pt x="599679" y="438124"/>
                </a:cubicBezTo>
                <a:cubicBezTo>
                  <a:pt x="602786" y="445045"/>
                  <a:pt x="598961" y="452205"/>
                  <a:pt x="591312" y="452682"/>
                </a:cubicBezTo>
                <a:cubicBezTo>
                  <a:pt x="493786" y="457933"/>
                  <a:pt x="396976" y="457217"/>
                  <a:pt x="299688" y="456501"/>
                </a:cubicBezTo>
                <a:cubicBezTo>
                  <a:pt x="202401" y="455785"/>
                  <a:pt x="105591" y="472492"/>
                  <a:pt x="8304" y="466048"/>
                </a:cubicBezTo>
                <a:cubicBezTo>
                  <a:pt x="415" y="465332"/>
                  <a:pt x="-2453" y="457217"/>
                  <a:pt x="2328" y="451250"/>
                </a:cubicBezTo>
                <a:cubicBezTo>
                  <a:pt x="22407" y="425713"/>
                  <a:pt x="38183" y="397072"/>
                  <a:pt x="57545" y="370819"/>
                </a:cubicBezTo>
                <a:cubicBezTo>
                  <a:pt x="61848" y="364852"/>
                  <a:pt x="69497" y="352441"/>
                  <a:pt x="78341" y="346236"/>
                </a:cubicBezTo>
                <a:cubicBezTo>
                  <a:pt x="65911" y="346952"/>
                  <a:pt x="50613" y="347906"/>
                  <a:pt x="41769" y="342656"/>
                </a:cubicBezTo>
                <a:cubicBezTo>
                  <a:pt x="39856" y="341940"/>
                  <a:pt x="38422" y="340508"/>
                  <a:pt x="37705" y="338121"/>
                </a:cubicBezTo>
                <a:cubicBezTo>
                  <a:pt x="36988" y="336450"/>
                  <a:pt x="36988" y="334302"/>
                  <a:pt x="37227" y="332632"/>
                </a:cubicBezTo>
                <a:cubicBezTo>
                  <a:pt x="35076" y="258167"/>
                  <a:pt x="40813" y="181792"/>
                  <a:pt x="33641" y="107805"/>
                </a:cubicBezTo>
                <a:cubicBezTo>
                  <a:pt x="29578" y="68186"/>
                  <a:pt x="14040" y="7563"/>
                  <a:pt x="72843" y="8041"/>
                </a:cubicBezTo>
                <a:cubicBezTo>
                  <a:pt x="107982" y="8279"/>
                  <a:pt x="140969" y="11859"/>
                  <a:pt x="176346" y="8995"/>
                </a:cubicBezTo>
                <a:cubicBezTo>
                  <a:pt x="216982" y="5654"/>
                  <a:pt x="257618" y="1119"/>
                  <a:pt x="298493" y="1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68" name="stack-of-books-and-magnifier_68211">
            <a:extLst>
              <a:ext uri="{FF2B5EF4-FFF2-40B4-BE49-F238E27FC236}">
                <a16:creationId xmlns:a16="http://schemas.microsoft.com/office/drawing/2014/main" id="{91E2A078-B888-4FFF-93BE-4312BA196DA7}"/>
              </a:ext>
            </a:extLst>
          </p:cNvPr>
          <p:cNvSpPr>
            <a:spLocks noChangeAspect="1"/>
          </p:cNvSpPr>
          <p:nvPr/>
        </p:nvSpPr>
        <p:spPr bwMode="auto">
          <a:xfrm>
            <a:off x="9250987" y="3678894"/>
            <a:ext cx="277060" cy="282754"/>
          </a:xfrm>
          <a:custGeom>
            <a:avLst/>
            <a:gdLst>
              <a:gd name="connsiteX0" fmla="*/ 359573 w 594302"/>
              <a:gd name="connsiteY0" fmla="*/ 276018 h 606516"/>
              <a:gd name="connsiteX1" fmla="*/ 291512 w 594302"/>
              <a:gd name="connsiteY1" fmla="*/ 304169 h 606516"/>
              <a:gd name="connsiteX2" fmla="*/ 291512 w 594302"/>
              <a:gd name="connsiteY2" fmla="*/ 440091 h 606516"/>
              <a:gd name="connsiteX3" fmla="*/ 427633 w 594302"/>
              <a:gd name="connsiteY3" fmla="*/ 440091 h 606516"/>
              <a:gd name="connsiteX4" fmla="*/ 427633 w 594302"/>
              <a:gd name="connsiteY4" fmla="*/ 304169 h 606516"/>
              <a:gd name="connsiteX5" fmla="*/ 359573 w 594302"/>
              <a:gd name="connsiteY5" fmla="*/ 276018 h 606516"/>
              <a:gd name="connsiteX6" fmla="*/ 359573 w 594302"/>
              <a:gd name="connsiteY6" fmla="*/ 238356 h 606516"/>
              <a:gd name="connsiteX7" fmla="*/ 454366 w 594302"/>
              <a:gd name="connsiteY7" fmla="*/ 277476 h 606516"/>
              <a:gd name="connsiteX8" fmla="*/ 476080 w 594302"/>
              <a:gd name="connsiteY8" fmla="*/ 438353 h 606516"/>
              <a:gd name="connsiteX9" fmla="*/ 583932 w 594302"/>
              <a:gd name="connsiteY9" fmla="*/ 546047 h 606516"/>
              <a:gd name="connsiteX10" fmla="*/ 583932 w 594302"/>
              <a:gd name="connsiteY10" fmla="*/ 596161 h 606516"/>
              <a:gd name="connsiteX11" fmla="*/ 533847 w 594302"/>
              <a:gd name="connsiteY11" fmla="*/ 596161 h 606516"/>
              <a:gd name="connsiteX12" fmla="*/ 425892 w 594302"/>
              <a:gd name="connsiteY12" fmla="*/ 488364 h 606516"/>
              <a:gd name="connsiteX13" fmla="*/ 264779 w 594302"/>
              <a:gd name="connsiteY13" fmla="*/ 466785 h 606516"/>
              <a:gd name="connsiteX14" fmla="*/ 264779 w 594302"/>
              <a:gd name="connsiteY14" fmla="*/ 277476 h 606516"/>
              <a:gd name="connsiteX15" fmla="*/ 359573 w 594302"/>
              <a:gd name="connsiteY15" fmla="*/ 238356 h 606516"/>
              <a:gd name="connsiteX16" fmla="*/ 139917 w 594302"/>
              <a:gd name="connsiteY16" fmla="*/ 43060 h 606516"/>
              <a:gd name="connsiteX17" fmla="*/ 114822 w 594302"/>
              <a:gd name="connsiteY17" fmla="*/ 68017 h 606516"/>
              <a:gd name="connsiteX18" fmla="*/ 114822 w 594302"/>
              <a:gd name="connsiteY18" fmla="*/ 145137 h 606516"/>
              <a:gd name="connsiteX19" fmla="*/ 139917 w 594302"/>
              <a:gd name="connsiteY19" fmla="*/ 170094 h 606516"/>
              <a:gd name="connsiteX20" fmla="*/ 461952 w 594302"/>
              <a:gd name="connsiteY20" fmla="*/ 170094 h 606516"/>
              <a:gd name="connsiteX21" fmla="*/ 461952 w 594302"/>
              <a:gd name="connsiteY21" fmla="*/ 128056 h 606516"/>
              <a:gd name="connsiteX22" fmla="*/ 322957 w 594302"/>
              <a:gd name="connsiteY22" fmla="*/ 128056 h 606516"/>
              <a:gd name="connsiteX23" fmla="*/ 301344 w 594302"/>
              <a:gd name="connsiteY23" fmla="*/ 106577 h 606516"/>
              <a:gd name="connsiteX24" fmla="*/ 322957 w 594302"/>
              <a:gd name="connsiteY24" fmla="*/ 85098 h 606516"/>
              <a:gd name="connsiteX25" fmla="*/ 461952 w 594302"/>
              <a:gd name="connsiteY25" fmla="*/ 85098 h 606516"/>
              <a:gd name="connsiteX26" fmla="*/ 461952 w 594302"/>
              <a:gd name="connsiteY26" fmla="*/ 43060 h 606516"/>
              <a:gd name="connsiteX27" fmla="*/ 139917 w 594302"/>
              <a:gd name="connsiteY27" fmla="*/ 0 h 606516"/>
              <a:gd name="connsiteX28" fmla="*/ 511117 w 594302"/>
              <a:gd name="connsiteY28" fmla="*/ 0 h 606516"/>
              <a:gd name="connsiteX29" fmla="*/ 532627 w 594302"/>
              <a:gd name="connsiteY29" fmla="*/ 21479 h 606516"/>
              <a:gd name="connsiteX30" fmla="*/ 511117 w 594302"/>
              <a:gd name="connsiteY30" fmla="*/ 43060 h 606516"/>
              <a:gd name="connsiteX31" fmla="*/ 505074 w 594302"/>
              <a:gd name="connsiteY31" fmla="*/ 43060 h 606516"/>
              <a:gd name="connsiteX32" fmla="*/ 505074 w 594302"/>
              <a:gd name="connsiteY32" fmla="*/ 170094 h 606516"/>
              <a:gd name="connsiteX33" fmla="*/ 511117 w 594302"/>
              <a:gd name="connsiteY33" fmla="*/ 170094 h 606516"/>
              <a:gd name="connsiteX34" fmla="*/ 532627 w 594302"/>
              <a:gd name="connsiteY34" fmla="*/ 191675 h 606516"/>
              <a:gd name="connsiteX35" fmla="*/ 511117 w 594302"/>
              <a:gd name="connsiteY35" fmla="*/ 213155 h 606516"/>
              <a:gd name="connsiteX36" fmla="*/ 456011 w 594302"/>
              <a:gd name="connsiteY36" fmla="*/ 213155 h 606516"/>
              <a:gd name="connsiteX37" fmla="*/ 460825 w 594302"/>
              <a:gd name="connsiteY37" fmla="*/ 238111 h 606516"/>
              <a:gd name="connsiteX38" fmla="*/ 460825 w 594302"/>
              <a:gd name="connsiteY38" fmla="*/ 256829 h 606516"/>
              <a:gd name="connsiteX39" fmla="*/ 416576 w 594302"/>
              <a:gd name="connsiteY39" fmla="*/ 230645 h 606516"/>
              <a:gd name="connsiteX40" fmla="*/ 392710 w 594302"/>
              <a:gd name="connsiteY40" fmla="*/ 213155 h 606516"/>
              <a:gd name="connsiteX41" fmla="*/ 139917 w 594302"/>
              <a:gd name="connsiteY41" fmla="*/ 213155 h 606516"/>
              <a:gd name="connsiteX42" fmla="*/ 70675 w 594302"/>
              <a:gd name="connsiteY42" fmla="*/ 213155 h 606516"/>
              <a:gd name="connsiteX43" fmla="*/ 70675 w 594302"/>
              <a:gd name="connsiteY43" fmla="*/ 255192 h 606516"/>
              <a:gd name="connsiteX44" fmla="*/ 209670 w 594302"/>
              <a:gd name="connsiteY44" fmla="*/ 255192 h 606516"/>
              <a:gd name="connsiteX45" fmla="*/ 231181 w 594302"/>
              <a:gd name="connsiteY45" fmla="*/ 276671 h 606516"/>
              <a:gd name="connsiteX46" fmla="*/ 209670 w 594302"/>
              <a:gd name="connsiteY46" fmla="*/ 298253 h 606516"/>
              <a:gd name="connsiteX47" fmla="*/ 70675 w 594302"/>
              <a:gd name="connsiteY47" fmla="*/ 298253 h 606516"/>
              <a:gd name="connsiteX48" fmla="*/ 70675 w 594302"/>
              <a:gd name="connsiteY48" fmla="*/ 340291 h 606516"/>
              <a:gd name="connsiteX49" fmla="*/ 211207 w 594302"/>
              <a:gd name="connsiteY49" fmla="*/ 340291 h 606516"/>
              <a:gd name="connsiteX50" fmla="*/ 207519 w 594302"/>
              <a:gd name="connsiteY50" fmla="*/ 374146 h 606516"/>
              <a:gd name="connsiteX51" fmla="*/ 207827 w 594302"/>
              <a:gd name="connsiteY51" fmla="*/ 383249 h 606516"/>
              <a:gd name="connsiteX52" fmla="*/ 139917 w 594302"/>
              <a:gd name="connsiteY52" fmla="*/ 383249 h 606516"/>
              <a:gd name="connsiteX53" fmla="*/ 114822 w 594302"/>
              <a:gd name="connsiteY53" fmla="*/ 408308 h 606516"/>
              <a:gd name="connsiteX54" fmla="*/ 114822 w 594302"/>
              <a:gd name="connsiteY54" fmla="*/ 485428 h 606516"/>
              <a:gd name="connsiteX55" fmla="*/ 139917 w 594302"/>
              <a:gd name="connsiteY55" fmla="*/ 510385 h 606516"/>
              <a:gd name="connsiteX56" fmla="*/ 290180 w 594302"/>
              <a:gd name="connsiteY56" fmla="*/ 510385 h 606516"/>
              <a:gd name="connsiteX57" fmla="*/ 361367 w 594302"/>
              <a:gd name="connsiteY57" fmla="*/ 527670 h 606516"/>
              <a:gd name="connsiteX58" fmla="*/ 413093 w 594302"/>
              <a:gd name="connsiteY58" fmla="*/ 518772 h 606516"/>
              <a:gd name="connsiteX59" fmla="*/ 447817 w 594302"/>
              <a:gd name="connsiteY59" fmla="*/ 553445 h 606516"/>
              <a:gd name="connsiteX60" fmla="*/ 139917 w 594302"/>
              <a:gd name="connsiteY60" fmla="*/ 553445 h 606516"/>
              <a:gd name="connsiteX61" fmla="*/ 71802 w 594302"/>
              <a:gd name="connsiteY61" fmla="*/ 485428 h 606516"/>
              <a:gd name="connsiteX62" fmla="*/ 71802 w 594302"/>
              <a:gd name="connsiteY62" fmla="*/ 408205 h 606516"/>
              <a:gd name="connsiteX63" fmla="*/ 76514 w 594302"/>
              <a:gd name="connsiteY63" fmla="*/ 383249 h 606516"/>
              <a:gd name="connsiteX64" fmla="*/ 21510 w 594302"/>
              <a:gd name="connsiteY64" fmla="*/ 383249 h 606516"/>
              <a:gd name="connsiteX65" fmla="*/ 0 w 594302"/>
              <a:gd name="connsiteY65" fmla="*/ 361770 h 606516"/>
              <a:gd name="connsiteX66" fmla="*/ 21510 w 594302"/>
              <a:gd name="connsiteY66" fmla="*/ 340291 h 606516"/>
              <a:gd name="connsiteX67" fmla="*/ 27553 w 594302"/>
              <a:gd name="connsiteY67" fmla="*/ 340291 h 606516"/>
              <a:gd name="connsiteX68" fmla="*/ 27553 w 594302"/>
              <a:gd name="connsiteY68" fmla="*/ 213155 h 606516"/>
              <a:gd name="connsiteX69" fmla="*/ 21510 w 594302"/>
              <a:gd name="connsiteY69" fmla="*/ 213155 h 606516"/>
              <a:gd name="connsiteX70" fmla="*/ 0 w 594302"/>
              <a:gd name="connsiteY70" fmla="*/ 191675 h 606516"/>
              <a:gd name="connsiteX71" fmla="*/ 21510 w 594302"/>
              <a:gd name="connsiteY71" fmla="*/ 170094 h 606516"/>
              <a:gd name="connsiteX72" fmla="*/ 76514 w 594302"/>
              <a:gd name="connsiteY72" fmla="*/ 170094 h 606516"/>
              <a:gd name="connsiteX73" fmla="*/ 71802 w 594302"/>
              <a:gd name="connsiteY73" fmla="*/ 145137 h 606516"/>
              <a:gd name="connsiteX74" fmla="*/ 71802 w 594302"/>
              <a:gd name="connsiteY74" fmla="*/ 68017 h 606516"/>
              <a:gd name="connsiteX75" fmla="*/ 139917 w 594302"/>
              <a:gd name="connsiteY75" fmla="*/ 0 h 606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594302" h="606516">
                <a:moveTo>
                  <a:pt x="359573" y="276018"/>
                </a:moveTo>
                <a:cubicBezTo>
                  <a:pt x="334914" y="276018"/>
                  <a:pt x="310256" y="285402"/>
                  <a:pt x="291512" y="304169"/>
                </a:cubicBezTo>
                <a:cubicBezTo>
                  <a:pt x="253922" y="341601"/>
                  <a:pt x="253922" y="402659"/>
                  <a:pt x="291512" y="440091"/>
                </a:cubicBezTo>
                <a:cubicBezTo>
                  <a:pt x="328999" y="477523"/>
                  <a:pt x="390146" y="477523"/>
                  <a:pt x="427633" y="440091"/>
                </a:cubicBezTo>
                <a:cubicBezTo>
                  <a:pt x="465223" y="402659"/>
                  <a:pt x="465223" y="341601"/>
                  <a:pt x="427633" y="304169"/>
                </a:cubicBezTo>
                <a:cubicBezTo>
                  <a:pt x="408890" y="285402"/>
                  <a:pt x="384231" y="276018"/>
                  <a:pt x="359573" y="276018"/>
                </a:cubicBezTo>
                <a:close/>
                <a:moveTo>
                  <a:pt x="359573" y="238356"/>
                </a:moveTo>
                <a:cubicBezTo>
                  <a:pt x="393910" y="238356"/>
                  <a:pt x="428248" y="251396"/>
                  <a:pt x="454366" y="277476"/>
                </a:cubicBezTo>
                <a:cubicBezTo>
                  <a:pt x="497896" y="321044"/>
                  <a:pt x="505168" y="387216"/>
                  <a:pt x="476080" y="438353"/>
                </a:cubicBezTo>
                <a:lnTo>
                  <a:pt x="583932" y="546047"/>
                </a:lnTo>
                <a:cubicBezTo>
                  <a:pt x="597759" y="559956"/>
                  <a:pt x="597759" y="582354"/>
                  <a:pt x="583932" y="596161"/>
                </a:cubicBezTo>
                <a:cubicBezTo>
                  <a:pt x="570105" y="609968"/>
                  <a:pt x="547674" y="609968"/>
                  <a:pt x="533847" y="596161"/>
                </a:cubicBezTo>
                <a:lnTo>
                  <a:pt x="425892" y="488364"/>
                </a:lnTo>
                <a:cubicBezTo>
                  <a:pt x="374783" y="517513"/>
                  <a:pt x="308412" y="510251"/>
                  <a:pt x="264779" y="466785"/>
                </a:cubicBezTo>
                <a:cubicBezTo>
                  <a:pt x="212543" y="414523"/>
                  <a:pt x="212543" y="329635"/>
                  <a:pt x="264779" y="277476"/>
                </a:cubicBezTo>
                <a:cubicBezTo>
                  <a:pt x="290898" y="251396"/>
                  <a:pt x="325235" y="238356"/>
                  <a:pt x="359573" y="238356"/>
                </a:cubicBezTo>
                <a:close/>
                <a:moveTo>
                  <a:pt x="139917" y="43060"/>
                </a:moveTo>
                <a:cubicBezTo>
                  <a:pt x="126089" y="43060"/>
                  <a:pt x="114822" y="54209"/>
                  <a:pt x="114822" y="68017"/>
                </a:cubicBezTo>
                <a:lnTo>
                  <a:pt x="114822" y="145137"/>
                </a:lnTo>
                <a:cubicBezTo>
                  <a:pt x="114822" y="158945"/>
                  <a:pt x="126089" y="170094"/>
                  <a:pt x="139917" y="170094"/>
                </a:cubicBezTo>
                <a:lnTo>
                  <a:pt x="461952" y="170094"/>
                </a:lnTo>
                <a:lnTo>
                  <a:pt x="461952" y="128056"/>
                </a:lnTo>
                <a:lnTo>
                  <a:pt x="322957" y="128056"/>
                </a:lnTo>
                <a:cubicBezTo>
                  <a:pt x="311075" y="128056"/>
                  <a:pt x="301344" y="118442"/>
                  <a:pt x="301344" y="106577"/>
                </a:cubicBezTo>
                <a:cubicBezTo>
                  <a:pt x="301344" y="94713"/>
                  <a:pt x="311075" y="85098"/>
                  <a:pt x="322957" y="85098"/>
                </a:cubicBezTo>
                <a:lnTo>
                  <a:pt x="461952" y="85098"/>
                </a:lnTo>
                <a:lnTo>
                  <a:pt x="461952" y="43060"/>
                </a:lnTo>
                <a:close/>
                <a:moveTo>
                  <a:pt x="139917" y="0"/>
                </a:moveTo>
                <a:lnTo>
                  <a:pt x="511117" y="0"/>
                </a:lnTo>
                <a:cubicBezTo>
                  <a:pt x="522999" y="0"/>
                  <a:pt x="532627" y="9614"/>
                  <a:pt x="532627" y="21479"/>
                </a:cubicBezTo>
                <a:cubicBezTo>
                  <a:pt x="532627" y="33344"/>
                  <a:pt x="522999" y="43060"/>
                  <a:pt x="511117" y="43060"/>
                </a:cubicBezTo>
                <a:lnTo>
                  <a:pt x="505074" y="43060"/>
                </a:lnTo>
                <a:lnTo>
                  <a:pt x="505074" y="170094"/>
                </a:lnTo>
                <a:lnTo>
                  <a:pt x="511117" y="170094"/>
                </a:lnTo>
                <a:cubicBezTo>
                  <a:pt x="522999" y="170094"/>
                  <a:pt x="532627" y="179811"/>
                  <a:pt x="532627" y="191675"/>
                </a:cubicBezTo>
                <a:cubicBezTo>
                  <a:pt x="532627" y="203540"/>
                  <a:pt x="522999" y="213155"/>
                  <a:pt x="511117" y="213155"/>
                </a:cubicBezTo>
                <a:lnTo>
                  <a:pt x="456011" y="213155"/>
                </a:lnTo>
                <a:cubicBezTo>
                  <a:pt x="459084" y="220928"/>
                  <a:pt x="460825" y="229315"/>
                  <a:pt x="460825" y="238111"/>
                </a:cubicBezTo>
                <a:lnTo>
                  <a:pt x="460825" y="256829"/>
                </a:lnTo>
                <a:cubicBezTo>
                  <a:pt x="447509" y="245578"/>
                  <a:pt x="432555" y="236782"/>
                  <a:pt x="416576" y="230645"/>
                </a:cubicBezTo>
                <a:cubicBezTo>
                  <a:pt x="413401" y="220519"/>
                  <a:pt x="403875" y="213155"/>
                  <a:pt x="392710" y="213155"/>
                </a:cubicBezTo>
                <a:lnTo>
                  <a:pt x="139917" y="213155"/>
                </a:lnTo>
                <a:lnTo>
                  <a:pt x="70675" y="213155"/>
                </a:lnTo>
                <a:lnTo>
                  <a:pt x="70675" y="255192"/>
                </a:lnTo>
                <a:lnTo>
                  <a:pt x="209670" y="255192"/>
                </a:lnTo>
                <a:cubicBezTo>
                  <a:pt x="221553" y="255192"/>
                  <a:pt x="231181" y="264807"/>
                  <a:pt x="231181" y="276671"/>
                </a:cubicBezTo>
                <a:cubicBezTo>
                  <a:pt x="231181" y="288638"/>
                  <a:pt x="221553" y="298253"/>
                  <a:pt x="209670" y="298253"/>
                </a:cubicBezTo>
                <a:lnTo>
                  <a:pt x="70675" y="298253"/>
                </a:lnTo>
                <a:lnTo>
                  <a:pt x="70675" y="340291"/>
                </a:lnTo>
                <a:lnTo>
                  <a:pt x="211207" y="340291"/>
                </a:lnTo>
                <a:cubicBezTo>
                  <a:pt x="208749" y="351235"/>
                  <a:pt x="207519" y="362588"/>
                  <a:pt x="207519" y="374146"/>
                </a:cubicBezTo>
                <a:cubicBezTo>
                  <a:pt x="207519" y="377214"/>
                  <a:pt x="207622" y="380283"/>
                  <a:pt x="207827" y="383249"/>
                </a:cubicBezTo>
                <a:lnTo>
                  <a:pt x="139917" y="383249"/>
                </a:lnTo>
                <a:cubicBezTo>
                  <a:pt x="126089" y="383249"/>
                  <a:pt x="114822" y="394500"/>
                  <a:pt x="114822" y="408308"/>
                </a:cubicBezTo>
                <a:lnTo>
                  <a:pt x="114822" y="485428"/>
                </a:lnTo>
                <a:cubicBezTo>
                  <a:pt x="114822" y="499134"/>
                  <a:pt x="126089" y="510385"/>
                  <a:pt x="139917" y="510385"/>
                </a:cubicBezTo>
                <a:lnTo>
                  <a:pt x="290180" y="510385"/>
                </a:lnTo>
                <a:cubicBezTo>
                  <a:pt x="311894" y="521738"/>
                  <a:pt x="336170" y="527670"/>
                  <a:pt x="361367" y="527670"/>
                </a:cubicBezTo>
                <a:cubicBezTo>
                  <a:pt x="379087" y="527670"/>
                  <a:pt x="396500" y="524704"/>
                  <a:pt x="413093" y="518772"/>
                </a:cubicBezTo>
                <a:lnTo>
                  <a:pt x="447817" y="553445"/>
                </a:lnTo>
                <a:lnTo>
                  <a:pt x="139917" y="553445"/>
                </a:lnTo>
                <a:cubicBezTo>
                  <a:pt x="102326" y="553445"/>
                  <a:pt x="71802" y="522863"/>
                  <a:pt x="71802" y="485428"/>
                </a:cubicBezTo>
                <a:lnTo>
                  <a:pt x="71802" y="408205"/>
                </a:lnTo>
                <a:cubicBezTo>
                  <a:pt x="71802" y="399409"/>
                  <a:pt x="73441" y="391022"/>
                  <a:pt x="76514" y="383249"/>
                </a:cubicBezTo>
                <a:lnTo>
                  <a:pt x="21510" y="383249"/>
                </a:lnTo>
                <a:cubicBezTo>
                  <a:pt x="9628" y="383249"/>
                  <a:pt x="0" y="373634"/>
                  <a:pt x="0" y="361770"/>
                </a:cubicBezTo>
                <a:cubicBezTo>
                  <a:pt x="0" y="349905"/>
                  <a:pt x="9628" y="340291"/>
                  <a:pt x="21510" y="340291"/>
                </a:cubicBezTo>
                <a:lnTo>
                  <a:pt x="27553" y="340291"/>
                </a:lnTo>
                <a:lnTo>
                  <a:pt x="27553" y="213155"/>
                </a:lnTo>
                <a:lnTo>
                  <a:pt x="21510" y="213155"/>
                </a:lnTo>
                <a:cubicBezTo>
                  <a:pt x="9628" y="213155"/>
                  <a:pt x="0" y="203540"/>
                  <a:pt x="0" y="191675"/>
                </a:cubicBezTo>
                <a:cubicBezTo>
                  <a:pt x="0" y="179708"/>
                  <a:pt x="9628" y="170094"/>
                  <a:pt x="21510" y="170094"/>
                </a:cubicBezTo>
                <a:lnTo>
                  <a:pt x="76514" y="170094"/>
                </a:lnTo>
                <a:cubicBezTo>
                  <a:pt x="73441" y="162423"/>
                  <a:pt x="71802" y="153934"/>
                  <a:pt x="71802" y="145137"/>
                </a:cubicBezTo>
                <a:lnTo>
                  <a:pt x="71802" y="68017"/>
                </a:lnTo>
                <a:cubicBezTo>
                  <a:pt x="71802" y="30480"/>
                  <a:pt x="102326" y="0"/>
                  <a:pt x="1399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2382188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>
            <a:extLst>
              <a:ext uri="{FF2B5EF4-FFF2-40B4-BE49-F238E27FC236}">
                <a16:creationId xmlns:a16="http://schemas.microsoft.com/office/drawing/2014/main" id="{236FA8A1-2C17-43A2-8857-36FF21E4DA8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1.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ABC4F03-D3C5-421F-9774-13DBAD189A4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6</a:t>
            </a:r>
            <a:endParaRPr lang="zh-CN" altLang="en-US" dirty="0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8204573-62F4-42DF-B957-19FC5E5D5A0C}"/>
              </a:ext>
            </a:extLst>
          </p:cNvPr>
          <p:cNvSpPr/>
          <p:nvPr/>
        </p:nvSpPr>
        <p:spPr>
          <a:xfrm>
            <a:off x="5309787" y="853098"/>
            <a:ext cx="1572426" cy="1572426"/>
          </a:xfrm>
          <a:prstGeom prst="ellipse">
            <a:avLst/>
          </a:prstGeom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>
                <a:latin typeface="+mj-ea"/>
                <a:ea typeface="+mj-ea"/>
              </a:rPr>
              <a:t>上级部门</a:t>
            </a:r>
            <a:endParaRPr lang="en-US" altLang="zh-CN" sz="3200" dirty="0"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73FB4BA-25BC-4F20-938B-BBA8CCDECF21}"/>
              </a:ext>
            </a:extLst>
          </p:cNvPr>
          <p:cNvSpPr/>
          <p:nvPr/>
        </p:nvSpPr>
        <p:spPr>
          <a:xfrm>
            <a:off x="2566670" y="2954285"/>
            <a:ext cx="1084870" cy="1084870"/>
          </a:xfrm>
          <a:prstGeom prst="ellips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中级部门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038EE67-F698-412F-BD0C-A140F17B8E94}"/>
              </a:ext>
            </a:extLst>
          </p:cNvPr>
          <p:cNvSpPr/>
          <p:nvPr/>
        </p:nvSpPr>
        <p:spPr>
          <a:xfrm>
            <a:off x="8573770" y="2954285"/>
            <a:ext cx="1084870" cy="1084870"/>
          </a:xfrm>
          <a:prstGeom prst="ellips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中级部门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AF54CF0B-7DFE-4A65-ACB6-D1847D4D82C3}"/>
              </a:ext>
            </a:extLst>
          </p:cNvPr>
          <p:cNvSpPr/>
          <p:nvPr/>
        </p:nvSpPr>
        <p:spPr>
          <a:xfrm>
            <a:off x="5557520" y="2954285"/>
            <a:ext cx="1084870" cy="1084870"/>
          </a:xfrm>
          <a:prstGeom prst="ellipse">
            <a:avLst/>
          </a:prstGeom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中级部门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42C3D40A-89F4-4D25-9F11-E5BC730C35D7}"/>
              </a:ext>
            </a:extLst>
          </p:cNvPr>
          <p:cNvSpPr/>
          <p:nvPr/>
        </p:nvSpPr>
        <p:spPr>
          <a:xfrm>
            <a:off x="1914715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18E9583-18A6-4927-8EED-CF46B4F65989}"/>
              </a:ext>
            </a:extLst>
          </p:cNvPr>
          <p:cNvSpPr/>
          <p:nvPr/>
        </p:nvSpPr>
        <p:spPr>
          <a:xfrm>
            <a:off x="2916767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C13394B6-C3D8-4E0A-A4EF-689C5A33B0F7}"/>
              </a:ext>
            </a:extLst>
          </p:cNvPr>
          <p:cNvSpPr/>
          <p:nvPr/>
        </p:nvSpPr>
        <p:spPr>
          <a:xfrm>
            <a:off x="3918819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5A545467-0D8A-4308-AF0D-E047DAB60685}"/>
              </a:ext>
            </a:extLst>
          </p:cNvPr>
          <p:cNvSpPr/>
          <p:nvPr/>
        </p:nvSpPr>
        <p:spPr>
          <a:xfrm>
            <a:off x="4920871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B1E3B3F-460C-47AC-844D-6BF858EE417E}"/>
              </a:ext>
            </a:extLst>
          </p:cNvPr>
          <p:cNvSpPr/>
          <p:nvPr/>
        </p:nvSpPr>
        <p:spPr>
          <a:xfrm>
            <a:off x="5922923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D946BFC-9972-472E-836E-A3BA7F4393F9}"/>
              </a:ext>
            </a:extLst>
          </p:cNvPr>
          <p:cNvSpPr/>
          <p:nvPr/>
        </p:nvSpPr>
        <p:spPr>
          <a:xfrm>
            <a:off x="6924975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AC4F7385-AC68-46C1-B6C7-FD1B8A4CBF83}"/>
              </a:ext>
            </a:extLst>
          </p:cNvPr>
          <p:cNvSpPr/>
          <p:nvPr/>
        </p:nvSpPr>
        <p:spPr>
          <a:xfrm>
            <a:off x="7927027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8F91FD64-B27E-4D0C-A148-FA004FFC42CB}"/>
              </a:ext>
            </a:extLst>
          </p:cNvPr>
          <p:cNvSpPr/>
          <p:nvPr/>
        </p:nvSpPr>
        <p:spPr>
          <a:xfrm>
            <a:off x="8929079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0B79182-E9C5-4D30-9DB7-2D850D101356}"/>
              </a:ext>
            </a:extLst>
          </p:cNvPr>
          <p:cNvSpPr/>
          <p:nvPr/>
        </p:nvSpPr>
        <p:spPr>
          <a:xfrm>
            <a:off x="9931130" y="4639151"/>
            <a:ext cx="360000" cy="3600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63E298A-C1C0-4B85-84CE-97534CBF2446}"/>
              </a:ext>
            </a:extLst>
          </p:cNvPr>
          <p:cNvSpPr txBox="1"/>
          <p:nvPr/>
        </p:nvSpPr>
        <p:spPr>
          <a:xfrm>
            <a:off x="1913525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F000DA1-F263-4163-B56E-AECD6970AAC2}"/>
              </a:ext>
            </a:extLst>
          </p:cNvPr>
          <p:cNvSpPr txBox="1"/>
          <p:nvPr/>
        </p:nvSpPr>
        <p:spPr>
          <a:xfrm>
            <a:off x="2902921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FE12F92-841B-4074-93FB-91877B26FD29}"/>
              </a:ext>
            </a:extLst>
          </p:cNvPr>
          <p:cNvSpPr txBox="1"/>
          <p:nvPr/>
        </p:nvSpPr>
        <p:spPr>
          <a:xfrm>
            <a:off x="3904972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8F5B01C-7978-4660-B8C9-FEA2CDB42A49}"/>
              </a:ext>
            </a:extLst>
          </p:cNvPr>
          <p:cNvSpPr txBox="1"/>
          <p:nvPr/>
        </p:nvSpPr>
        <p:spPr>
          <a:xfrm>
            <a:off x="4912782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2673291-605E-4324-BF3C-BF682DD07352}"/>
              </a:ext>
            </a:extLst>
          </p:cNvPr>
          <p:cNvSpPr txBox="1"/>
          <p:nvPr/>
        </p:nvSpPr>
        <p:spPr>
          <a:xfrm>
            <a:off x="5903909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5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2CADE0CE-472F-4156-A2DF-304EFA9442D0}"/>
              </a:ext>
            </a:extLst>
          </p:cNvPr>
          <p:cNvSpPr txBox="1"/>
          <p:nvPr/>
        </p:nvSpPr>
        <p:spPr>
          <a:xfrm>
            <a:off x="6905606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6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39D86BF-9D7E-487B-8B21-02E1F1AA3539}"/>
              </a:ext>
            </a:extLst>
          </p:cNvPr>
          <p:cNvSpPr txBox="1"/>
          <p:nvPr/>
        </p:nvSpPr>
        <p:spPr>
          <a:xfrm>
            <a:off x="7917521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7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88C4AD0-B3F7-4AEE-A4E9-53D4B19B291C}"/>
              </a:ext>
            </a:extLst>
          </p:cNvPr>
          <p:cNvSpPr txBox="1"/>
          <p:nvPr/>
        </p:nvSpPr>
        <p:spPr>
          <a:xfrm>
            <a:off x="8918637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8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28B1263-4686-4B38-BB71-7AE9126F2DBA}"/>
              </a:ext>
            </a:extLst>
          </p:cNvPr>
          <p:cNvSpPr txBox="1"/>
          <p:nvPr/>
        </p:nvSpPr>
        <p:spPr>
          <a:xfrm>
            <a:off x="9910247" y="4423676"/>
            <a:ext cx="36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i="1" dirty="0">
                <a:solidFill>
                  <a:schemeClr val="accent1"/>
                </a:solidFill>
                <a:latin typeface="+mj-ea"/>
                <a:ea typeface="+mj-ea"/>
              </a:rPr>
              <a:t>9</a:t>
            </a:r>
            <a:endParaRPr lang="zh-CN" altLang="en-US" sz="3200" b="1" i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12E5E1B-7CF0-4F0B-9154-919C075A98C7}"/>
              </a:ext>
            </a:extLst>
          </p:cNvPr>
          <p:cNvSpPr txBox="1"/>
          <p:nvPr/>
        </p:nvSpPr>
        <p:spPr>
          <a:xfrm>
            <a:off x="1419891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1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AEE04ED-F9A8-4152-B71C-BF60487F818A}"/>
              </a:ext>
            </a:extLst>
          </p:cNvPr>
          <p:cNvSpPr txBox="1"/>
          <p:nvPr/>
        </p:nvSpPr>
        <p:spPr>
          <a:xfrm>
            <a:off x="2435471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2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F98FA4E8-5E25-4962-B1D8-1BBC59FEF63E}"/>
              </a:ext>
            </a:extLst>
          </p:cNvPr>
          <p:cNvSpPr txBox="1"/>
          <p:nvPr/>
        </p:nvSpPr>
        <p:spPr>
          <a:xfrm>
            <a:off x="3411338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3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5311CD7A-31FA-47D0-96F2-3C6D62C02704}"/>
              </a:ext>
            </a:extLst>
          </p:cNvPr>
          <p:cNvSpPr txBox="1"/>
          <p:nvPr/>
        </p:nvSpPr>
        <p:spPr>
          <a:xfrm>
            <a:off x="4427237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4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F4AAFF0C-D94F-43B2-A478-1E418716B3B7}"/>
              </a:ext>
            </a:extLst>
          </p:cNvPr>
          <p:cNvSpPr txBox="1"/>
          <p:nvPr/>
        </p:nvSpPr>
        <p:spPr>
          <a:xfrm>
            <a:off x="5410275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5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FA52ACA-2F37-4168-A3F6-67D366599DD0}"/>
              </a:ext>
            </a:extLst>
          </p:cNvPr>
          <p:cNvSpPr txBox="1"/>
          <p:nvPr/>
        </p:nvSpPr>
        <p:spPr>
          <a:xfrm>
            <a:off x="6411972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6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AFC26AA5-371F-4D54-8B4E-62BD517335FC}"/>
              </a:ext>
            </a:extLst>
          </p:cNvPr>
          <p:cNvSpPr txBox="1"/>
          <p:nvPr/>
        </p:nvSpPr>
        <p:spPr>
          <a:xfrm>
            <a:off x="7433393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7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BECCFB1-FF56-4D4D-8C0E-7BED2D5ABA26}"/>
              </a:ext>
            </a:extLst>
          </p:cNvPr>
          <p:cNvSpPr txBox="1"/>
          <p:nvPr/>
        </p:nvSpPr>
        <p:spPr>
          <a:xfrm>
            <a:off x="8435090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8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2BE5F2C-DD4B-4F7B-A3BE-9A6A1507D256}"/>
              </a:ext>
            </a:extLst>
          </p:cNvPr>
          <p:cNvSpPr txBox="1"/>
          <p:nvPr/>
        </p:nvSpPr>
        <p:spPr>
          <a:xfrm>
            <a:off x="9437496" y="5176468"/>
            <a:ext cx="13472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小部门</a:t>
            </a:r>
            <a:endParaRPr lang="en-US" altLang="zh-CN" sz="1600" dirty="0">
              <a:solidFill>
                <a:schemeClr val="accent1"/>
              </a:solidFill>
              <a:latin typeface="+mn-ea"/>
            </a:endParaRPr>
          </a:p>
          <a:p>
            <a:pPr algn="ctr"/>
            <a:r>
              <a:rPr lang="en-US" altLang="zh-CN" sz="1600" dirty="0">
                <a:solidFill>
                  <a:schemeClr val="accent1"/>
                </a:solidFill>
                <a:latin typeface="+mn-ea"/>
              </a:rPr>
              <a:t>9</a:t>
            </a:r>
            <a:r>
              <a:rPr lang="zh-CN" altLang="en-US" sz="1600" dirty="0">
                <a:solidFill>
                  <a:schemeClr val="accent1"/>
                </a:solidFill>
                <a:latin typeface="+mn-ea"/>
              </a:rPr>
              <a:t>号</a:t>
            </a:r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113945CF-3007-4100-BF5B-1AB26E4244C9}"/>
              </a:ext>
            </a:extLst>
          </p:cNvPr>
          <p:cNvSpPr/>
          <p:nvPr/>
        </p:nvSpPr>
        <p:spPr>
          <a:xfrm>
            <a:off x="5044657" y="407820"/>
            <a:ext cx="2102686" cy="2102686"/>
          </a:xfrm>
          <a:prstGeom prst="ellipse">
            <a:avLst/>
          </a:prstGeom>
          <a:noFill/>
          <a:ln w="38100">
            <a:gradFill>
              <a:gsLst>
                <a:gs pos="55000">
                  <a:schemeClr val="accent1">
                    <a:lumMod val="5000"/>
                    <a:lumOff val="95000"/>
                    <a:alpha val="0"/>
                  </a:schemeClr>
                </a:gs>
                <a:gs pos="70000">
                  <a:schemeClr val="accent1">
                    <a:lumMod val="91000"/>
                    <a:lumOff val="9000"/>
                  </a:schemeClr>
                </a:gs>
                <a:gs pos="83000">
                  <a:schemeClr val="accent1">
                    <a:lumMod val="91000"/>
                    <a:lumOff val="9000"/>
                  </a:schemeClr>
                </a:gs>
                <a:gs pos="100000">
                  <a:schemeClr val="accent1">
                    <a:lumMod val="81000"/>
                    <a:lumOff val="19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32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446532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0B83596A-6476-4142-A7E0-256A647E809C}"/>
              </a:ext>
            </a:extLst>
          </p:cNvPr>
          <p:cNvSpPr txBox="1"/>
          <p:nvPr/>
        </p:nvSpPr>
        <p:spPr>
          <a:xfrm>
            <a:off x="944758" y="2017133"/>
            <a:ext cx="3651095" cy="264687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rtlCol="0">
            <a:spAutoFit/>
          </a:bodyPr>
          <a:lstStyle/>
          <a:p>
            <a:r>
              <a:rPr lang="zh-CN" altLang="en-US" sz="16600" b="1" dirty="0">
                <a:solidFill>
                  <a:srgbClr val="2A458C">
                    <a:alpha val="4000"/>
                  </a:srgb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贰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C15C6BE1-46EA-4F77-AE30-D8A0D43FD18E}"/>
              </a:ext>
            </a:extLst>
          </p:cNvPr>
          <p:cNvSpPr txBox="1"/>
          <p:nvPr/>
        </p:nvSpPr>
        <p:spPr>
          <a:xfrm>
            <a:off x="1000089" y="3044279"/>
            <a:ext cx="5797792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accent2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在此输入你的标题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5BC69AA-1E4A-418C-8096-D9B9BECD8869}"/>
              </a:ext>
            </a:extLst>
          </p:cNvPr>
          <p:cNvSpPr txBox="1"/>
          <p:nvPr/>
        </p:nvSpPr>
        <p:spPr>
          <a:xfrm>
            <a:off x="1031988" y="3863481"/>
            <a:ext cx="2943112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这里是你的副标题位置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AB4F31D-F755-41A8-A813-E6D096C5BADE}"/>
              </a:ext>
            </a:extLst>
          </p:cNvPr>
          <p:cNvSpPr/>
          <p:nvPr/>
        </p:nvSpPr>
        <p:spPr>
          <a:xfrm>
            <a:off x="976440" y="2126123"/>
            <a:ext cx="18546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2 </a:t>
            </a:r>
            <a:r>
              <a:rPr lang="en-US" altLang="zh-CN" sz="1600" b="1" i="1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Part Two</a:t>
            </a:r>
            <a:endParaRPr lang="zh-CN" altLang="en-US" sz="6600" i="1" dirty="0">
              <a:solidFill>
                <a:schemeClr val="accent1"/>
              </a:solidFill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11DFBD8-2373-40E8-B88F-3BB9386DFEAE}"/>
              </a:ext>
            </a:extLst>
          </p:cNvPr>
          <p:cNvCxnSpPr>
            <a:cxnSpLocks/>
          </p:cNvCxnSpPr>
          <p:nvPr/>
        </p:nvCxnSpPr>
        <p:spPr>
          <a:xfrm>
            <a:off x="1127569" y="3825129"/>
            <a:ext cx="4437401" cy="0"/>
          </a:xfrm>
          <a:prstGeom prst="line">
            <a:avLst/>
          </a:prstGeom>
          <a:ln w="19050">
            <a:gradFill flip="none" rotWithShape="1">
              <a:gsLst>
                <a:gs pos="0">
                  <a:schemeClr val="accent1">
                    <a:lumMod val="91000"/>
                  </a:schemeClr>
                </a:gs>
                <a:gs pos="35000">
                  <a:schemeClr val="accent1">
                    <a:alpha val="94000"/>
                  </a:schemeClr>
                </a:gs>
                <a:gs pos="67000">
                  <a:schemeClr val="accent1">
                    <a:alpha val="91000"/>
                    <a:lumMod val="91000"/>
                    <a:lumOff val="9000"/>
                  </a:schemeClr>
                </a:gs>
                <a:gs pos="100000">
                  <a:schemeClr val="accent1">
                    <a:alpha val="81000"/>
                    <a:lumMod val="81000"/>
                    <a:lumOff val="19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4A7917A-0C9F-4A06-9AD6-25DB83CAD2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7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0379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椭圆 14">
            <a:extLst>
              <a:ext uri="{FF2B5EF4-FFF2-40B4-BE49-F238E27FC236}">
                <a16:creationId xmlns:a16="http://schemas.microsoft.com/office/drawing/2014/main" id="{87CD89BA-10F1-4585-9AD9-6425F109FBDA}"/>
              </a:ext>
            </a:extLst>
          </p:cNvPr>
          <p:cNvSpPr/>
          <p:nvPr/>
        </p:nvSpPr>
        <p:spPr>
          <a:xfrm>
            <a:off x="6409514" y="865220"/>
            <a:ext cx="673100" cy="673100"/>
          </a:xfrm>
          <a:prstGeom prst="ellipse">
            <a:avLst/>
          </a:prstGeom>
          <a:solidFill>
            <a:schemeClr val="accent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22D0C36-9094-40B5-8E2E-A8F432A4BA63}"/>
              </a:ext>
            </a:extLst>
          </p:cNvPr>
          <p:cNvSpPr/>
          <p:nvPr/>
        </p:nvSpPr>
        <p:spPr>
          <a:xfrm>
            <a:off x="812800" y="944563"/>
            <a:ext cx="4187013" cy="4950927"/>
          </a:xfrm>
          <a:prstGeom prst="rect">
            <a:avLst/>
          </a:prstGeom>
          <a:solidFill>
            <a:schemeClr val="tx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0C93EB-6514-48FE-8FD9-34F4B892A6F0}"/>
              </a:ext>
            </a:extLst>
          </p:cNvPr>
          <p:cNvSpPr txBox="1"/>
          <p:nvPr/>
        </p:nvSpPr>
        <p:spPr>
          <a:xfrm>
            <a:off x="1440865" y="5057278"/>
            <a:ext cx="241885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这里是你的图片标题</a:t>
            </a:r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56633BDC-F55A-4689-9E6F-5F22ECB2705C}"/>
              </a:ext>
            </a:extLst>
          </p:cNvPr>
          <p:cNvSpPr/>
          <p:nvPr/>
        </p:nvSpPr>
        <p:spPr>
          <a:xfrm>
            <a:off x="1300211" y="5102077"/>
            <a:ext cx="100887" cy="8697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287D84E-ACAC-465F-8C65-B398BF335D1E}"/>
              </a:ext>
            </a:extLst>
          </p:cNvPr>
          <p:cNvSpPr txBox="1"/>
          <p:nvPr/>
        </p:nvSpPr>
        <p:spPr>
          <a:xfrm>
            <a:off x="6671217" y="1161019"/>
            <a:ext cx="3108960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这里是你的标题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58FCC86-62C5-4D0B-8FD1-BC0DAE469C86}"/>
              </a:ext>
            </a:extLst>
          </p:cNvPr>
          <p:cNvSpPr txBox="1"/>
          <p:nvPr/>
        </p:nvSpPr>
        <p:spPr>
          <a:xfrm>
            <a:off x="6669722" y="1891080"/>
            <a:ext cx="4781691" cy="32856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东北大学始建于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1923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26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日，是一所具有爱国主义光荣传统的大学。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1928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月至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1937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月，著名爱国将领张学良将军兼任校长。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1949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月，在东北大学工学院和理学院（部分）的基础上成立沈阳工学院。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1950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月，定名为东北工学院，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1993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月，复名为东北大学，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1997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月原沈阳黄金学院并入东北大学，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1998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月划转为教育部直属高校。学校是国家首批“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211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工程”和“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985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工程”重点建设的高校，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</a:t>
            </a:r>
            <a:r>
              <a:rPr lang="zh-CN" altLang="en-US" sz="1600" dirty="0">
                <a:solidFill>
                  <a:schemeClr val="accent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月，经国务院批准，进入一流大学建设行列。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5FBD1B9-6953-4028-888B-361B52DCE248}"/>
              </a:ext>
            </a:extLst>
          </p:cNvPr>
          <p:cNvSpPr/>
          <p:nvPr/>
        </p:nvSpPr>
        <p:spPr>
          <a:xfrm>
            <a:off x="6669723" y="5653120"/>
            <a:ext cx="476391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8" name="图片占位符 7" descr="图片包含 树, 户外, 天空, 雪花&#10;&#10;自动生成的说明">
            <a:extLst>
              <a:ext uri="{FF2B5EF4-FFF2-40B4-BE49-F238E27FC236}">
                <a16:creationId xmlns:a16="http://schemas.microsoft.com/office/drawing/2014/main" id="{30064699-B172-4EA4-96E5-39FDE82820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" r="9"/>
          <a:stretch>
            <a:fillRect/>
          </a:stretch>
        </p:blipFill>
        <p:spPr>
          <a:xfrm>
            <a:off x="1033511" y="1838325"/>
            <a:ext cx="4545720" cy="3030538"/>
          </a:xfrm>
          <a:noFill/>
        </p:spPr>
      </p:pic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E550B49-8881-47CB-B7CE-25A96F78543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8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610AC61-9C31-43E6-8BC1-E75926827D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2. </a:t>
            </a:r>
            <a:r>
              <a:rPr lang="zh-CN" altLang="en-US" dirty="0"/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521485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 descr="图片包含 建筑物, 户外, 道路, 天空&#10;&#10;自动生成的说明">
            <a:extLst>
              <a:ext uri="{FF2B5EF4-FFF2-40B4-BE49-F238E27FC236}">
                <a16:creationId xmlns:a16="http://schemas.microsoft.com/office/drawing/2014/main" id="{86AF6141-4906-424D-99F1-26714002D05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45" b="29745"/>
          <a:stretch/>
        </p:blipFill>
        <p:spPr>
          <a:xfrm>
            <a:off x="745596" y="839788"/>
            <a:ext cx="10728325" cy="2768600"/>
          </a:xfrm>
        </p:spPr>
      </p:pic>
      <p:sp>
        <p:nvSpPr>
          <p:cNvPr id="8" name="文本占位符 7">
            <a:extLst>
              <a:ext uri="{FF2B5EF4-FFF2-40B4-BE49-F238E27FC236}">
                <a16:creationId xmlns:a16="http://schemas.microsoft.com/office/drawing/2014/main" id="{D91A10B2-1001-48AC-A0F2-C8732F0AFD6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9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8ECFF58-1601-434C-AEA6-2A009FE973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2. </a:t>
            </a:r>
            <a:r>
              <a:rPr lang="zh-CN" altLang="en-US" dirty="0"/>
              <a:t>在此输入你的标题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0C93EB-6514-48FE-8FD9-34F4B892A6F0}"/>
              </a:ext>
            </a:extLst>
          </p:cNvPr>
          <p:cNvSpPr txBox="1"/>
          <p:nvPr/>
        </p:nvSpPr>
        <p:spPr>
          <a:xfrm>
            <a:off x="1355951" y="4979458"/>
            <a:ext cx="241885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这里是你的图片标题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58FCC86-62C5-4D0B-8FD1-BC0DAE469C86}"/>
              </a:ext>
            </a:extLst>
          </p:cNvPr>
          <p:cNvSpPr txBox="1"/>
          <p:nvPr/>
        </p:nvSpPr>
        <p:spPr>
          <a:xfrm>
            <a:off x="5312469" y="3668904"/>
            <a:ext cx="6324609" cy="153131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东北大学图书馆由三个馆舍组成，总面积达</a:t>
            </a:r>
            <a:r>
              <a:rPr lang="en-US" altLang="zh-CN" dirty="0">
                <a:solidFill>
                  <a:schemeClr val="accent1"/>
                </a:solidFill>
              </a:rPr>
              <a:t>64210</a:t>
            </a:r>
            <a:r>
              <a:rPr lang="zh-CN" altLang="en-US" dirty="0">
                <a:solidFill>
                  <a:schemeClr val="accent1"/>
                </a:solidFill>
              </a:rPr>
              <a:t>平方米。其中南湖校区图书馆</a:t>
            </a:r>
            <a:r>
              <a:rPr lang="en-US" altLang="zh-CN" dirty="0">
                <a:solidFill>
                  <a:schemeClr val="accent1"/>
                </a:solidFill>
              </a:rPr>
              <a:t>1985</a:t>
            </a:r>
            <a:r>
              <a:rPr lang="zh-CN" altLang="en-US" dirty="0">
                <a:solidFill>
                  <a:schemeClr val="accent1"/>
                </a:solidFill>
              </a:rPr>
              <a:t>年投入使用，面积为</a:t>
            </a:r>
            <a:r>
              <a:rPr lang="en-US" altLang="zh-CN" dirty="0">
                <a:solidFill>
                  <a:schemeClr val="accent1"/>
                </a:solidFill>
              </a:rPr>
              <a:t>16000</a:t>
            </a:r>
            <a:r>
              <a:rPr lang="zh-CN" altLang="en-US" dirty="0">
                <a:solidFill>
                  <a:schemeClr val="accent1"/>
                </a:solidFill>
              </a:rPr>
              <a:t>平方米；沈河校区图书馆</a:t>
            </a:r>
            <a:r>
              <a:rPr lang="en-US" altLang="zh-CN" dirty="0">
                <a:solidFill>
                  <a:schemeClr val="accent1"/>
                </a:solidFill>
              </a:rPr>
              <a:t>1990</a:t>
            </a:r>
            <a:r>
              <a:rPr lang="zh-CN" altLang="en-US" dirty="0">
                <a:solidFill>
                  <a:schemeClr val="accent1"/>
                </a:solidFill>
              </a:rPr>
              <a:t>年投入使用，面积为</a:t>
            </a:r>
            <a:r>
              <a:rPr lang="en-US" altLang="zh-CN" dirty="0">
                <a:solidFill>
                  <a:schemeClr val="accent1"/>
                </a:solidFill>
              </a:rPr>
              <a:t>4510</a:t>
            </a:r>
            <a:r>
              <a:rPr lang="zh-CN" altLang="en-US" dirty="0">
                <a:solidFill>
                  <a:schemeClr val="accent1"/>
                </a:solidFill>
              </a:rPr>
              <a:t>平方米；浑南校区图书馆</a:t>
            </a:r>
            <a:r>
              <a:rPr lang="en-US" altLang="zh-CN" dirty="0">
                <a:solidFill>
                  <a:schemeClr val="accent1"/>
                </a:solidFill>
              </a:rPr>
              <a:t>2017</a:t>
            </a:r>
            <a:r>
              <a:rPr lang="zh-CN" altLang="en-US" dirty="0">
                <a:solidFill>
                  <a:schemeClr val="accent1"/>
                </a:solidFill>
              </a:rPr>
              <a:t>年投入使用，面积为</a:t>
            </a:r>
            <a:r>
              <a:rPr lang="en-US" altLang="zh-CN" dirty="0">
                <a:solidFill>
                  <a:schemeClr val="accent1"/>
                </a:solidFill>
              </a:rPr>
              <a:t>43700</a:t>
            </a:r>
            <a:r>
              <a:rPr lang="zh-CN" altLang="en-US" dirty="0">
                <a:solidFill>
                  <a:schemeClr val="accent1"/>
                </a:solidFill>
              </a:rPr>
              <a:t>平方米。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22D0C36-9094-40B5-8E2E-A8F432A4BA63}"/>
              </a:ext>
            </a:extLst>
          </p:cNvPr>
          <p:cNvSpPr/>
          <p:nvPr/>
        </p:nvSpPr>
        <p:spPr>
          <a:xfrm>
            <a:off x="702568" y="1883203"/>
            <a:ext cx="4187013" cy="4001262"/>
          </a:xfrm>
          <a:prstGeom prst="rect">
            <a:avLst/>
          </a:prstGeom>
          <a:solidFill>
            <a:schemeClr val="accent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C08AB098-D039-4B84-826D-EC31A3CE7394}"/>
              </a:ext>
            </a:extLst>
          </p:cNvPr>
          <p:cNvSpPr/>
          <p:nvPr/>
        </p:nvSpPr>
        <p:spPr>
          <a:xfrm>
            <a:off x="906083" y="2083660"/>
            <a:ext cx="3779984" cy="3612290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6EC0E0-BF28-4EFB-8FC1-F3AC7E80EF5D}"/>
              </a:ext>
            </a:extLst>
          </p:cNvPr>
          <p:cNvSpPr txBox="1"/>
          <p:nvPr/>
        </p:nvSpPr>
        <p:spPr>
          <a:xfrm>
            <a:off x="1158106" y="2282542"/>
            <a:ext cx="30096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在这里输入你的标题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C7CB030-D511-480D-8508-7EED2908E502}"/>
              </a:ext>
            </a:extLst>
          </p:cNvPr>
          <p:cNvSpPr/>
          <p:nvPr/>
        </p:nvSpPr>
        <p:spPr>
          <a:xfrm>
            <a:off x="1149097" y="2929404"/>
            <a:ext cx="3293954" cy="2639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东北大学图书馆始建于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1923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年。经过</a:t>
            </a:r>
            <a:r>
              <a:rPr lang="en-US" altLang="zh-CN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95</a:t>
            </a:r>
            <a:r>
              <a: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年的建设，不断完善文献信息资源体系、文献信息服务体系，提高业务能力和服务水平，东北大学图书馆已成为一所藏书丰富、设施先进、适应学校一流大学和一流学科建设需要的新型大学图书馆。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A17E9F14-9AD3-4156-BA70-6516E3094D03}"/>
              </a:ext>
            </a:extLst>
          </p:cNvPr>
          <p:cNvSpPr/>
          <p:nvPr/>
        </p:nvSpPr>
        <p:spPr>
          <a:xfrm>
            <a:off x="1265209" y="2842290"/>
            <a:ext cx="476391" cy="457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56633BDC-F55A-4689-9E6F-5F22ECB2705C}"/>
              </a:ext>
            </a:extLst>
          </p:cNvPr>
          <p:cNvSpPr/>
          <p:nvPr/>
        </p:nvSpPr>
        <p:spPr>
          <a:xfrm rot="5400000">
            <a:off x="4864777" y="4504448"/>
            <a:ext cx="268982" cy="231882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6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73"/>
    </mc:Choice>
    <mc:Fallback xmlns="">
      <p:transition spd="slow" advTm="11273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 主题​​">
  <a:themeElements>
    <a:clrScheme name="我为母校送模板">
      <a:dk1>
        <a:srgbClr val="2A458C"/>
      </a:dk1>
      <a:lt1>
        <a:srgbClr val="FFFFFF"/>
      </a:lt1>
      <a:dk2>
        <a:srgbClr val="2A458C"/>
      </a:dk2>
      <a:lt2>
        <a:srgbClr val="FFFFFF"/>
      </a:lt2>
      <a:accent1>
        <a:srgbClr val="2A458C"/>
      </a:accent1>
      <a:accent2>
        <a:srgbClr val="ED5A63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我为母校送模板">
      <a:majorFont>
        <a:latin typeface="思源宋体 CN Heavy"/>
        <a:ea typeface="思源宋体 CN Heavy"/>
        <a:cs typeface=""/>
      </a:majorFont>
      <a:minorFont>
        <a:latin typeface="思源宋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PLUS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645</TotalTime>
  <Words>3333</Words>
  <Application>Microsoft Office PowerPoint</Application>
  <PresentationFormat>宽屏</PresentationFormat>
  <Paragraphs>350</Paragraphs>
  <Slides>47</Slides>
  <Notes>0</Notes>
  <HiddenSlides>0</HiddenSlides>
  <MMClips>4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47</vt:i4>
      </vt:variant>
    </vt:vector>
  </HeadingPairs>
  <TitlesOfParts>
    <vt:vector size="61" baseType="lpstr">
      <vt:lpstr>字心坊江南体</vt:lpstr>
      <vt:lpstr>微软雅黑</vt:lpstr>
      <vt:lpstr>思源宋体 CN Heavy</vt:lpstr>
      <vt:lpstr>思源宋体 CN Light</vt:lpstr>
      <vt:lpstr>思源黑体 CN Light</vt:lpstr>
      <vt:lpstr>思源黑体 CN Medium</vt:lpstr>
      <vt:lpstr>等线</vt:lpstr>
      <vt:lpstr>Arial</vt:lpstr>
      <vt:lpstr>Calibri</vt:lpstr>
      <vt:lpstr>Century Gothic</vt:lpstr>
      <vt:lpstr>Segoe UI</vt:lpstr>
      <vt:lpstr>Segoe UI Light</vt:lpstr>
      <vt:lpstr>Office 主题​​</vt:lpstr>
      <vt:lpstr>1_OfficePLUS</vt:lpstr>
      <vt:lpstr>东北大学印象东大模板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琦 陈</dc:creator>
  <cp:lastModifiedBy>Yunxuan Liu (Chinasoft International)</cp:lastModifiedBy>
  <cp:revision>98</cp:revision>
  <dcterms:created xsi:type="dcterms:W3CDTF">2018-12-27T07:14:15Z</dcterms:created>
  <dcterms:modified xsi:type="dcterms:W3CDTF">2019-04-12T02:53:24Z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42aa342-8706-4288-bd11-ebb85995028c_Enabled">
    <vt:lpwstr>True</vt:lpwstr>
  </property>
  <property fmtid="{D5CDD505-2E9C-101B-9397-08002B2CF9AE}" pid="3" name="MSIP_Label_f42aa342-8706-4288-bd11-ebb85995028c_SiteId">
    <vt:lpwstr>72f988bf-86f1-41af-91ab-2d7cd011db47</vt:lpwstr>
  </property>
  <property fmtid="{D5CDD505-2E9C-101B-9397-08002B2CF9AE}" pid="4" name="MSIP_Label_f42aa342-8706-4288-bd11-ebb85995028c_Owner">
    <vt:lpwstr>Nuaxnuy@DESKTOP-GLORKB7</vt:lpwstr>
  </property>
  <property fmtid="{D5CDD505-2E9C-101B-9397-08002B2CF9AE}" pid="5" name="MSIP_Label_f42aa342-8706-4288-bd11-ebb85995028c_SetDate">
    <vt:lpwstr>2019-04-11T14:38:30.9047075Z</vt:lpwstr>
  </property>
  <property fmtid="{D5CDD505-2E9C-101B-9397-08002B2CF9AE}" pid="6" name="MSIP_Label_f42aa342-8706-4288-bd11-ebb85995028c_Name">
    <vt:lpwstr>General</vt:lpwstr>
  </property>
  <property fmtid="{D5CDD505-2E9C-101B-9397-08002B2CF9AE}" pid="7" name="MSIP_Label_f42aa342-8706-4288-bd11-ebb85995028c_Application">
    <vt:lpwstr>Microsoft Azure Information Protection</vt:lpwstr>
  </property>
  <property fmtid="{D5CDD505-2E9C-101B-9397-08002B2CF9AE}" pid="8" name="MSIP_Label_f42aa342-8706-4288-bd11-ebb85995028c_ActionId">
    <vt:lpwstr>18946376-6830-4178-a51d-b682212a37f9</vt:lpwstr>
  </property>
  <property fmtid="{D5CDD505-2E9C-101B-9397-08002B2CF9AE}" pid="9" name="MSIP_Label_f42aa342-8706-4288-bd11-ebb85995028c_Extended_MSFT_Method">
    <vt:lpwstr>Automatic</vt:lpwstr>
  </property>
  <property fmtid="{D5CDD505-2E9C-101B-9397-08002B2CF9AE}" pid="10" name="Sensitivity">
    <vt:lpwstr>General</vt:lpwstr>
  </property>
</Properties>
</file>