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940" r:id="rId1"/>
  </p:sldMasterIdLst>
  <p:notesMasterIdLst>
    <p:notesMasterId r:id="rId26"/>
  </p:notesMasterIdLst>
  <p:handoutMasterIdLst>
    <p:handoutMasterId r:id="rId27"/>
  </p:handoutMasterIdLst>
  <p:sldIdLst>
    <p:sldId id="3072" r:id="rId2"/>
    <p:sldId id="3128" r:id="rId3"/>
    <p:sldId id="3127" r:id="rId4"/>
    <p:sldId id="3137" r:id="rId5"/>
    <p:sldId id="3109" r:id="rId6"/>
    <p:sldId id="3141" r:id="rId7"/>
    <p:sldId id="3104" r:id="rId8"/>
    <p:sldId id="3148" r:id="rId9"/>
    <p:sldId id="3138" r:id="rId10"/>
    <p:sldId id="3106" r:id="rId11"/>
    <p:sldId id="3107" r:id="rId12"/>
    <p:sldId id="3110" r:id="rId13"/>
    <p:sldId id="3149" r:id="rId14"/>
    <p:sldId id="3139" r:id="rId15"/>
    <p:sldId id="3111" r:id="rId16"/>
    <p:sldId id="3112" r:id="rId17"/>
    <p:sldId id="3113" r:id="rId18"/>
    <p:sldId id="3150" r:id="rId19"/>
    <p:sldId id="3140" r:id="rId20"/>
    <p:sldId id="3114" r:id="rId21"/>
    <p:sldId id="3142" r:id="rId22"/>
    <p:sldId id="3115" r:id="rId23"/>
    <p:sldId id="3116" r:id="rId24"/>
    <p:sldId id="3146" r:id="rId25"/>
  </p:sldIdLst>
  <p:sldSz cx="12858750" cy="7232650"/>
  <p:notesSz cx="6858000" cy="9144000"/>
  <p:embeddedFontLst>
    <p:embeddedFont>
      <p:font typeface="冬青黑体简体中文 W3" panose="02010600030101010101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libri Light" panose="020F0302020204030204" pitchFamily="34" charset="0"/>
      <p:regular r:id="rId33"/>
      <p:italic r:id="rId34"/>
    </p:embeddedFont>
    <p:embeddedFont>
      <p:font typeface="Franklin Gothic Book" panose="020B0503020102020204" pitchFamily="34" charset="0"/>
      <p:regular r:id="rId35"/>
      <p:italic r:id="rId36"/>
    </p:embeddedFont>
    <p:embeddedFont>
      <p:font typeface="Franklin Gothic Medium" panose="020B0603020102020204" pitchFamily="34" charset="0"/>
      <p:regular r:id="rId37"/>
      <p:italic r:id="rId38"/>
    </p:embeddedFont>
    <p:embeddedFont>
      <p:font typeface="Impact" panose="020B0806030902050204" pitchFamily="34" charset="0"/>
      <p:regular r:id="rId39"/>
    </p:embeddedFont>
    <p:embeddedFont>
      <p:font typeface="微软雅黑" panose="020B0503020204020204" pitchFamily="34" charset="-122"/>
      <p:regular r:id="rId40"/>
      <p:bold r:id="rId41"/>
    </p:embeddedFont>
  </p:embeddedFontLst>
  <p:custDataLst>
    <p:tags r:id="rId4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800080"/>
    <a:srgbClr val="0000FF"/>
    <a:srgbClr val="00FF00"/>
    <a:srgbClr val="DCB2F6"/>
    <a:srgbClr val="990099"/>
    <a:srgbClr val="1CB7F1"/>
    <a:srgbClr val="0170C1"/>
    <a:srgbClr val="006AB6"/>
    <a:srgbClr val="8ED7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71" autoAdjust="0"/>
    <p:restoredTop sz="92986" autoAdjust="0"/>
  </p:normalViewPr>
  <p:slideViewPr>
    <p:cSldViewPr>
      <p:cViewPr varScale="1">
        <p:scale>
          <a:sx n="82" d="100"/>
          <a:sy n="82" d="100"/>
        </p:scale>
        <p:origin x="595" y="62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146294796"/>
          <c:y val="1.9316910736625212E-2"/>
        </c:manualLayout>
      </c:layout>
      <c:overlay val="0"/>
      <c:spPr>
        <a:noFill/>
        <a:ln w="2538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noFill/>
            <a:ln w="25383">
              <a:solidFill>
                <a:schemeClr val="bg1"/>
              </a:solidFill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7193-454E-8DAA-530B071FC317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3-7193-454E-8DAA-530B071FC317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5-7193-454E-8DAA-530B071FC317}"/>
              </c:ext>
            </c:extLst>
          </c:dPt>
          <c:dPt>
            <c:idx val="3"/>
            <c:bubble3D val="0"/>
            <c:spPr>
              <a:noFill/>
              <a:ln w="25383">
                <a:noFill/>
              </a:ln>
            </c:spPr>
            <c:extLst>
              <c:ext xmlns:c16="http://schemas.microsoft.com/office/drawing/2014/chart" uri="{C3380CC4-5D6E-409C-BE32-E72D297353CC}">
                <c16:uniqueId val="{00000007-7193-454E-8DAA-530B071FC317}"/>
              </c:ext>
            </c:extLst>
          </c:dPt>
          <c:dPt>
            <c:idx val="4"/>
            <c:bubble3D val="0"/>
            <c:spPr>
              <a:noFill/>
              <a:ln w="25383">
                <a:noFill/>
              </a:ln>
            </c:spPr>
            <c:extLst>
              <c:ext xmlns:c16="http://schemas.microsoft.com/office/drawing/2014/chart" uri="{C3380CC4-5D6E-409C-BE32-E72D297353CC}">
                <c16:uniqueId val="{00000009-7193-454E-8DAA-530B071FC317}"/>
              </c:ext>
            </c:extLst>
          </c:dPt>
          <c:dPt>
            <c:idx val="5"/>
            <c:bubble3D val="0"/>
            <c:spPr>
              <a:noFill/>
              <a:ln w="25383">
                <a:noFill/>
              </a:ln>
            </c:spPr>
            <c:extLst>
              <c:ext xmlns:c16="http://schemas.microsoft.com/office/drawing/2014/chart" uri="{C3380CC4-5D6E-409C-BE32-E72D297353CC}">
                <c16:uniqueId val="{0000000B-7193-454E-8DAA-530B071FC317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D-7193-454E-8DAA-530B071FC317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F-7193-454E-8DAA-530B071FC317}"/>
              </c:ext>
            </c:extLst>
          </c:dPt>
          <c:val>
            <c:numRef>
              <c:f>Sheet1!$B$2:$I$2</c:f>
              <c:numCache>
                <c:formatCode>General</c:formatCode>
                <c:ptCount val="8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Sheet1!$B$1:$I$1</c15:sqref>
                        </c15:formulaRef>
                      </c:ext>
                    </c:extLst>
                    <c:strCache>
                      <c:ptCount val="8"/>
                      <c:pt idx="0">
                        <c:v>2013</c:v>
                      </c:pt>
                      <c:pt idx="1">
                        <c:v>2014</c:v>
                      </c:pt>
                      <c:pt idx="2">
                        <c:v>ew</c:v>
                      </c:pt>
                      <c:pt idx="3">
                        <c:v>we</c:v>
                      </c:pt>
                      <c:pt idx="4">
                        <c:v>Sin título 1</c:v>
                      </c:pt>
                      <c:pt idx="5">
                        <c:v>Sin título 2</c:v>
                      </c:pt>
                      <c:pt idx="6">
                        <c:v>Sin título 3</c:v>
                      </c:pt>
                      <c:pt idx="7">
                        <c:v>Sin título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10-7193-454E-8DAA-530B071FC3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4" b="0" i="0" u="none" strike="noStrike" baseline="0">
          <a:solidFill>
            <a:srgbClr val="808080"/>
          </a:solidFill>
          <a:latin typeface="Arial" panose="020B0604020202020204" pitchFamily="34" charset="0"/>
          <a:ea typeface="微软雅黑" panose="020B0503020204020204" pitchFamily="34" charset="-122"/>
          <a:cs typeface="Helv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146294796"/>
          <c:y val="1.9316910736625212E-2"/>
        </c:manualLayout>
      </c:layout>
      <c:overlay val="0"/>
      <c:spPr>
        <a:noFill/>
        <a:ln w="2538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16B5F9"/>
            </a:solidFill>
            <a:ln w="25383">
              <a:noFill/>
            </a:ln>
          </c:spPr>
          <c:dPt>
            <c:idx val="0"/>
            <c:bubble3D val="0"/>
            <c:spPr>
              <a:noFill/>
              <a:ln w="25383">
                <a:noFill/>
              </a:ln>
            </c:spPr>
            <c:extLst>
              <c:ext xmlns:c16="http://schemas.microsoft.com/office/drawing/2014/chart" uri="{C3380CC4-5D6E-409C-BE32-E72D297353CC}">
                <c16:uniqueId val="{00000001-340C-40D5-B565-66C6672ABC72}"/>
              </c:ext>
            </c:extLst>
          </c:dPt>
          <c:dPt>
            <c:idx val="1"/>
            <c:bubble3D val="0"/>
            <c:spPr>
              <a:noFill/>
              <a:ln w="25383">
                <a:noFill/>
              </a:ln>
            </c:spPr>
            <c:extLst>
              <c:ext xmlns:c16="http://schemas.microsoft.com/office/drawing/2014/chart" uri="{C3380CC4-5D6E-409C-BE32-E72D297353CC}">
                <c16:uniqueId val="{00000003-340C-40D5-B565-66C6672ABC72}"/>
              </c:ext>
            </c:extLst>
          </c:dPt>
          <c:dPt>
            <c:idx val="2"/>
            <c:bubble3D val="0"/>
            <c:spPr>
              <a:noFill/>
              <a:ln w="25383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340C-40D5-B565-66C6672ABC72}"/>
              </c:ext>
            </c:extLst>
          </c:dPt>
          <c:dPt>
            <c:idx val="3"/>
            <c:bubble3D val="0"/>
            <c:spPr>
              <a:noFill/>
              <a:ln w="25383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340C-40D5-B565-66C6672ABC72}"/>
              </c:ext>
            </c:extLst>
          </c:dPt>
          <c:dPt>
            <c:idx val="4"/>
            <c:bubble3D val="0"/>
            <c:spPr>
              <a:noFill/>
              <a:ln w="25383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340C-40D5-B565-66C6672ABC72}"/>
              </c:ext>
            </c:extLst>
          </c:dPt>
          <c:dPt>
            <c:idx val="5"/>
            <c:bubble3D val="0"/>
            <c:spPr>
              <a:noFill/>
              <a:ln w="25383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340C-40D5-B565-66C6672ABC72}"/>
              </c:ext>
            </c:extLst>
          </c:dPt>
          <c:dPt>
            <c:idx val="6"/>
            <c:bubble3D val="0"/>
            <c:spPr>
              <a:noFill/>
              <a:ln w="25383">
                <a:noFill/>
              </a:ln>
            </c:spPr>
            <c:extLst>
              <c:ext xmlns:c16="http://schemas.microsoft.com/office/drawing/2014/chart" uri="{C3380CC4-5D6E-409C-BE32-E72D297353CC}">
                <c16:uniqueId val="{0000000D-340C-40D5-B565-66C6672ABC72}"/>
              </c:ext>
            </c:extLst>
          </c:dPt>
          <c:dPt>
            <c:idx val="7"/>
            <c:bubble3D val="0"/>
            <c:spPr>
              <a:noFill/>
              <a:ln w="25383">
                <a:noFill/>
              </a:ln>
            </c:spPr>
            <c:extLst>
              <c:ext xmlns:c16="http://schemas.microsoft.com/office/drawing/2014/chart" uri="{C3380CC4-5D6E-409C-BE32-E72D297353CC}">
                <c16:uniqueId val="{0000000F-340C-40D5-B565-66C6672ABC72}"/>
              </c:ext>
            </c:extLst>
          </c:dPt>
          <c:val>
            <c:numRef>
              <c:f>Sheet1!$B$2:$I$2</c:f>
              <c:numCache>
                <c:formatCode>General</c:formatCode>
                <c:ptCount val="8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Sheet1!$B$1:$I$1</c15:sqref>
                        </c15:formulaRef>
                      </c:ext>
                    </c:extLst>
                    <c:strCache>
                      <c:ptCount val="8"/>
                      <c:pt idx="0">
                        <c:v>2013</c:v>
                      </c:pt>
                      <c:pt idx="1">
                        <c:v>2014</c:v>
                      </c:pt>
                      <c:pt idx="2">
                        <c:v>ew</c:v>
                      </c:pt>
                      <c:pt idx="3">
                        <c:v>we</c:v>
                      </c:pt>
                      <c:pt idx="4">
                        <c:v>Sin título 1</c:v>
                      </c:pt>
                      <c:pt idx="5">
                        <c:v>Sin título 2</c:v>
                      </c:pt>
                      <c:pt idx="6">
                        <c:v>Sin título 3</c:v>
                      </c:pt>
                      <c:pt idx="7">
                        <c:v>Sin título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10-340C-40D5-B565-66C6672ABC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9" b="0" i="0" u="none" strike="noStrike" baseline="0">
          <a:solidFill>
            <a:srgbClr val="808080"/>
          </a:solidFill>
          <a:latin typeface="Arial" panose="020B0604020202020204" pitchFamily="34" charset="0"/>
          <a:ea typeface="微软雅黑" panose="020B0503020204020204" pitchFamily="34" charset="-122"/>
          <a:cs typeface="Helv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146294796"/>
          <c:y val="1.9316910736625212E-2"/>
        </c:manualLayout>
      </c:layout>
      <c:overlay val="0"/>
      <c:spPr>
        <a:noFill/>
        <a:ln w="2538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noFill/>
            <a:ln w="25383">
              <a:noFill/>
            </a:ln>
          </c:spPr>
          <c:dPt>
            <c:idx val="0"/>
            <c:bubble3D val="0"/>
            <c:spPr>
              <a:noFill/>
              <a:ln w="25383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42D1-4E15-94B2-042B0A97577D}"/>
              </c:ext>
            </c:extLst>
          </c:dPt>
          <c:dPt>
            <c:idx val="1"/>
            <c:bubble3D val="0"/>
            <c:spPr>
              <a:noFill/>
              <a:ln w="25383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42D1-4E15-94B2-042B0A97577D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5-42D1-4E15-94B2-042B0A97577D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7-42D1-4E15-94B2-042B0A97577D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9-42D1-4E15-94B2-042B0A97577D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B-42D1-4E15-94B2-042B0A97577D}"/>
              </c:ext>
            </c:extLst>
          </c:dPt>
          <c:dPt>
            <c:idx val="6"/>
            <c:bubble3D val="0"/>
            <c:spPr>
              <a:noFill/>
              <a:ln w="25383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42D1-4E15-94B2-042B0A97577D}"/>
              </c:ext>
            </c:extLst>
          </c:dPt>
          <c:dPt>
            <c:idx val="7"/>
            <c:bubble3D val="0"/>
            <c:spPr>
              <a:noFill/>
              <a:ln w="25383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42D1-4E15-94B2-042B0A97577D}"/>
              </c:ext>
            </c:extLst>
          </c:dPt>
          <c:val>
            <c:numRef>
              <c:f>Sheet1!$B$2:$I$2</c:f>
              <c:numCache>
                <c:formatCode>General</c:formatCode>
                <c:ptCount val="8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Sheet1!$B$1:$I$1</c15:sqref>
                        </c15:formulaRef>
                      </c:ext>
                    </c:extLst>
                    <c:strCache>
                      <c:ptCount val="8"/>
                      <c:pt idx="0">
                        <c:v>2013</c:v>
                      </c:pt>
                      <c:pt idx="1">
                        <c:v>2014</c:v>
                      </c:pt>
                      <c:pt idx="2">
                        <c:v>ew</c:v>
                      </c:pt>
                      <c:pt idx="3">
                        <c:v>we</c:v>
                      </c:pt>
                      <c:pt idx="4">
                        <c:v>Sin título 1</c:v>
                      </c:pt>
                      <c:pt idx="5">
                        <c:v>Sin título 2</c:v>
                      </c:pt>
                      <c:pt idx="6">
                        <c:v>Sin título 3</c:v>
                      </c:pt>
                      <c:pt idx="7">
                        <c:v>Sin título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10-42D1-4E15-94B2-042B0A9757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4" b="0" i="0" u="none" strike="noStrike" baseline="0">
          <a:solidFill>
            <a:srgbClr val="808080"/>
          </a:solidFill>
          <a:latin typeface="Arial" panose="020B0604020202020204" pitchFamily="34" charset="0"/>
          <a:ea typeface="微软雅黑" panose="020B0503020204020204" pitchFamily="34" charset="-122"/>
          <a:cs typeface="Helv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146294796"/>
          <c:y val="1.9316910736625212E-2"/>
        </c:manualLayout>
      </c:layout>
      <c:overlay val="0"/>
      <c:spPr>
        <a:noFill/>
        <a:ln w="25411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6.6951725954975574E-2"/>
          <c:y val="7.4050467405464823E-2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16B5F9"/>
            </a:solidFill>
            <a:ln w="25411">
              <a:noFill/>
            </a:ln>
          </c:spPr>
          <c:dPt>
            <c:idx val="0"/>
            <c:bubble3D val="0"/>
            <c:spPr>
              <a:noFill/>
              <a:ln w="25411">
                <a:noFill/>
              </a:ln>
            </c:spPr>
            <c:extLst>
              <c:ext xmlns:c16="http://schemas.microsoft.com/office/drawing/2014/chart" uri="{C3380CC4-5D6E-409C-BE32-E72D297353CC}">
                <c16:uniqueId val="{00000001-1114-4E2E-B7CE-869F28FA56E7}"/>
              </c:ext>
            </c:extLst>
          </c:dPt>
          <c:dPt>
            <c:idx val="1"/>
            <c:bubble3D val="0"/>
            <c:spPr>
              <a:noFill/>
              <a:ln w="25411">
                <a:noFill/>
              </a:ln>
            </c:spPr>
            <c:extLst>
              <c:ext xmlns:c16="http://schemas.microsoft.com/office/drawing/2014/chart" uri="{C3380CC4-5D6E-409C-BE32-E72D297353CC}">
                <c16:uniqueId val="{00000003-1114-4E2E-B7CE-869F28FA56E7}"/>
              </c:ext>
            </c:extLst>
          </c:dPt>
          <c:dPt>
            <c:idx val="2"/>
            <c:bubble3D val="0"/>
            <c:spPr>
              <a:noFill/>
              <a:ln w="25411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1114-4E2E-B7CE-869F28FA56E7}"/>
              </c:ext>
            </c:extLst>
          </c:dPt>
          <c:dPt>
            <c:idx val="3"/>
            <c:bubble3D val="0"/>
            <c:spPr>
              <a:noFill/>
              <a:ln w="25411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1114-4E2E-B7CE-869F28FA56E7}"/>
              </c:ext>
            </c:extLst>
          </c:dPt>
          <c:dPt>
            <c:idx val="4"/>
            <c:bubble3D val="0"/>
            <c:spPr>
              <a:noFill/>
              <a:ln w="25411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1114-4E2E-B7CE-869F28FA56E7}"/>
              </c:ext>
            </c:extLst>
          </c:dPt>
          <c:dPt>
            <c:idx val="5"/>
            <c:bubble3D val="0"/>
            <c:spPr>
              <a:noFill/>
              <a:ln w="25411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1114-4E2E-B7CE-869F28FA56E7}"/>
              </c:ext>
            </c:extLst>
          </c:dPt>
          <c:dPt>
            <c:idx val="6"/>
            <c:bubble3D val="0"/>
            <c:spPr>
              <a:noFill/>
              <a:ln w="25411">
                <a:noFill/>
              </a:ln>
            </c:spPr>
            <c:extLst>
              <c:ext xmlns:c16="http://schemas.microsoft.com/office/drawing/2014/chart" uri="{C3380CC4-5D6E-409C-BE32-E72D297353CC}">
                <c16:uniqueId val="{0000000D-1114-4E2E-B7CE-869F28FA56E7}"/>
              </c:ext>
            </c:extLst>
          </c:dPt>
          <c:dPt>
            <c:idx val="7"/>
            <c:bubble3D val="0"/>
            <c:spPr>
              <a:noFill/>
              <a:ln w="25411">
                <a:noFill/>
              </a:ln>
            </c:spPr>
            <c:extLst>
              <c:ext xmlns:c16="http://schemas.microsoft.com/office/drawing/2014/chart" uri="{C3380CC4-5D6E-409C-BE32-E72D297353CC}">
                <c16:uniqueId val="{0000000F-1114-4E2E-B7CE-869F28FA56E7}"/>
              </c:ext>
            </c:extLst>
          </c:dPt>
          <c:val>
            <c:numRef>
              <c:f>Sheet1!$B$2:$I$2</c:f>
              <c:numCache>
                <c:formatCode>General</c:formatCode>
                <c:ptCount val="8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Sheet1!$B$1:$I$1</c15:sqref>
                        </c15:formulaRef>
                      </c:ext>
                    </c:extLst>
                    <c:strCache>
                      <c:ptCount val="8"/>
                      <c:pt idx="0">
                        <c:v>2013</c:v>
                      </c:pt>
                      <c:pt idx="1">
                        <c:v>2014</c:v>
                      </c:pt>
                      <c:pt idx="2">
                        <c:v>ew</c:v>
                      </c:pt>
                      <c:pt idx="3">
                        <c:v>we</c:v>
                      </c:pt>
                      <c:pt idx="4">
                        <c:v>Sin título 1</c:v>
                      </c:pt>
                      <c:pt idx="5">
                        <c:v>Sin título 2</c:v>
                      </c:pt>
                      <c:pt idx="6">
                        <c:v>Sin título 3</c:v>
                      </c:pt>
                      <c:pt idx="7">
                        <c:v>Sin título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10-1114-4E2E-B7CE-869F28FA56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11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801" b="0" i="0" u="none" strike="noStrike" baseline="0">
          <a:solidFill>
            <a:srgbClr val="808080"/>
          </a:solidFill>
          <a:latin typeface="Arial" panose="020B0604020202020204" pitchFamily="34" charset="0"/>
          <a:ea typeface="微软雅黑" panose="020B0503020204020204" pitchFamily="34" charset="-122"/>
          <a:cs typeface="Helv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9493708146294796"/>
          <c:y val="1.9316910736625212E-2"/>
        </c:manualLayout>
      </c:layout>
      <c:overlay val="0"/>
      <c:spPr>
        <a:noFill/>
        <a:ln w="25383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4683544303797506E-2"/>
          <c:y val="1.4858841010401203E-3"/>
          <c:w val="0.85189873417721507"/>
          <c:h val="1"/>
        </c:manualLayout>
      </c:layout>
      <c:pieChart>
        <c:varyColors val="0"/>
        <c:ser>
          <c:idx val="0"/>
          <c:order val="0"/>
          <c:spPr>
            <a:solidFill>
              <a:srgbClr val="0B5879"/>
            </a:solidFill>
            <a:ln w="25383">
              <a:noFill/>
            </a:ln>
          </c:spPr>
          <c:dPt>
            <c:idx val="0"/>
            <c:bubble3D val="0"/>
            <c:spPr>
              <a:noFill/>
              <a:ln w="25383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D572-4DF5-9B5A-C200529F4476}"/>
              </c:ext>
            </c:extLst>
          </c:dPt>
          <c:dPt>
            <c:idx val="1"/>
            <c:bubble3D val="0"/>
            <c:spPr>
              <a:noFill/>
              <a:ln w="25383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D572-4DF5-9B5A-C200529F4476}"/>
              </c:ext>
            </c:extLst>
          </c:dPt>
          <c:dPt>
            <c:idx val="2"/>
            <c:bubble3D val="0"/>
            <c:spPr>
              <a:noFill/>
              <a:ln w="25383">
                <a:noFill/>
              </a:ln>
            </c:spPr>
            <c:extLst>
              <c:ext xmlns:c16="http://schemas.microsoft.com/office/drawing/2014/chart" uri="{C3380CC4-5D6E-409C-BE32-E72D297353CC}">
                <c16:uniqueId val="{00000005-D572-4DF5-9B5A-C200529F4476}"/>
              </c:ext>
            </c:extLst>
          </c:dPt>
          <c:dPt>
            <c:idx val="3"/>
            <c:bubble3D val="0"/>
            <c:spPr>
              <a:noFill/>
              <a:ln w="25383">
                <a:noFill/>
              </a:ln>
            </c:spPr>
            <c:extLst>
              <c:ext xmlns:c16="http://schemas.microsoft.com/office/drawing/2014/chart" uri="{C3380CC4-5D6E-409C-BE32-E72D297353CC}">
                <c16:uniqueId val="{00000007-D572-4DF5-9B5A-C200529F4476}"/>
              </c:ext>
            </c:extLst>
          </c:dPt>
          <c:dPt>
            <c:idx val="4"/>
            <c:bubble3D val="0"/>
            <c:spPr>
              <a:noFill/>
              <a:ln w="25383">
                <a:noFill/>
              </a:ln>
            </c:spPr>
            <c:extLst>
              <c:ext xmlns:c16="http://schemas.microsoft.com/office/drawing/2014/chart" uri="{C3380CC4-5D6E-409C-BE32-E72D297353CC}">
                <c16:uniqueId val="{00000009-D572-4DF5-9B5A-C200529F4476}"/>
              </c:ext>
            </c:extLst>
          </c:dPt>
          <c:dPt>
            <c:idx val="5"/>
            <c:bubble3D val="0"/>
            <c:spPr>
              <a:noFill/>
              <a:ln w="25383">
                <a:noFill/>
              </a:ln>
            </c:spPr>
            <c:extLst>
              <c:ext xmlns:c16="http://schemas.microsoft.com/office/drawing/2014/chart" uri="{C3380CC4-5D6E-409C-BE32-E72D297353CC}">
                <c16:uniqueId val="{0000000B-D572-4DF5-9B5A-C200529F4476}"/>
              </c:ext>
            </c:extLst>
          </c:dPt>
          <c:dPt>
            <c:idx val="6"/>
            <c:bubble3D val="0"/>
            <c:spPr>
              <a:noFill/>
              <a:ln w="25383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D572-4DF5-9B5A-C200529F4476}"/>
              </c:ext>
            </c:extLst>
          </c:dPt>
          <c:dPt>
            <c:idx val="7"/>
            <c:bubble3D val="0"/>
            <c:spPr>
              <a:noFill/>
              <a:ln w="25383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D572-4DF5-9B5A-C200529F4476}"/>
              </c:ext>
            </c:extLst>
          </c:dPt>
          <c:val>
            <c:numRef>
              <c:f>Sheet1!$B$2:$I$2</c:f>
              <c:numCache>
                <c:formatCode>General</c:formatCode>
                <c:ptCount val="8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Sheet1!$B$1:$I$1</c15:sqref>
                        </c15:formulaRef>
                      </c:ext>
                    </c:extLst>
                    <c:strCache>
                      <c:ptCount val="8"/>
                      <c:pt idx="0">
                        <c:v>2013</c:v>
                      </c:pt>
                      <c:pt idx="1">
                        <c:v>2014</c:v>
                      </c:pt>
                      <c:pt idx="2">
                        <c:v>ew</c:v>
                      </c:pt>
                      <c:pt idx="3">
                        <c:v>we</c:v>
                      </c:pt>
                      <c:pt idx="4">
                        <c:v>Sin título 1</c:v>
                      </c:pt>
                      <c:pt idx="5">
                        <c:v>Sin título 2</c:v>
                      </c:pt>
                      <c:pt idx="6">
                        <c:v>Sin título 3</c:v>
                      </c:pt>
                      <c:pt idx="7">
                        <c:v>Sin título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10-D572-4DF5-9B5A-C200529F44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9" b="0" i="0" u="none" strike="noStrike" baseline="0">
          <a:solidFill>
            <a:srgbClr val="808080"/>
          </a:solidFill>
          <a:latin typeface="Arial" panose="020B0604020202020204" pitchFamily="34" charset="0"/>
          <a:ea typeface="微软雅黑" panose="020B0503020204020204" pitchFamily="34" charset="-122"/>
          <a:cs typeface="Helv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/>
            </a:pPr>
            <a:endParaRPr lang="zh-CN"/>
          </a:p>
        </c:rich>
      </c:tx>
      <c:layout>
        <c:manualLayout>
          <c:xMode val="edge"/>
          <c:yMode val="edge"/>
          <c:x val="0.48969119996919702"/>
          <c:y val="2.1332807115491983E-2"/>
        </c:manualLayout>
      </c:layout>
      <c:overlay val="0"/>
      <c:spPr>
        <a:noFill/>
        <a:ln w="25387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1.8041237113402102E-2"/>
          <c:y val="2.6666666666666713E-3"/>
          <c:w val="0.96649484536082508"/>
          <c:h val="1"/>
        </c:manualLayout>
      </c:layout>
      <c:pieChart>
        <c:varyColors val="0"/>
        <c:ser>
          <c:idx val="0"/>
          <c:order val="0"/>
          <c:spPr>
            <a:solidFill>
              <a:srgbClr val="16B5F9"/>
            </a:solidFill>
            <a:ln w="25387">
              <a:noFill/>
            </a:ln>
          </c:spPr>
          <c:dPt>
            <c:idx val="0"/>
            <c:bubble3D val="0"/>
            <c:spPr>
              <a:noFill/>
              <a:ln w="25387">
                <a:noFill/>
              </a:ln>
            </c:spPr>
            <c:extLst>
              <c:ext xmlns:c16="http://schemas.microsoft.com/office/drawing/2014/chart" uri="{C3380CC4-5D6E-409C-BE32-E72D297353CC}">
                <c16:uniqueId val="{00000001-3EE4-4050-A3C9-85933F6089BF}"/>
              </c:ext>
            </c:extLst>
          </c:dPt>
          <c:dPt>
            <c:idx val="1"/>
            <c:bubble3D val="0"/>
            <c:spPr>
              <a:noFill/>
              <a:ln w="25387">
                <a:noFill/>
              </a:ln>
            </c:spPr>
            <c:extLst>
              <c:ext xmlns:c16="http://schemas.microsoft.com/office/drawing/2014/chart" uri="{C3380CC4-5D6E-409C-BE32-E72D297353CC}">
                <c16:uniqueId val="{00000003-3EE4-4050-A3C9-85933F6089BF}"/>
              </c:ext>
            </c:extLst>
          </c:dPt>
          <c:dPt>
            <c:idx val="2"/>
            <c:bubble3D val="0"/>
            <c:spPr>
              <a:noFill/>
              <a:ln w="25387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3EE4-4050-A3C9-85933F6089BF}"/>
              </c:ext>
            </c:extLst>
          </c:dPt>
          <c:dPt>
            <c:idx val="3"/>
            <c:bubble3D val="0"/>
            <c:spPr>
              <a:noFill/>
              <a:ln w="25387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3EE4-4050-A3C9-85933F6089BF}"/>
              </c:ext>
            </c:extLst>
          </c:dPt>
          <c:dPt>
            <c:idx val="4"/>
            <c:bubble3D val="0"/>
            <c:spPr>
              <a:noFill/>
              <a:ln w="25387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3EE4-4050-A3C9-85933F6089BF}"/>
              </c:ext>
            </c:extLst>
          </c:dPt>
          <c:dPt>
            <c:idx val="5"/>
            <c:bubble3D val="0"/>
            <c:spPr>
              <a:noFill/>
              <a:ln w="25387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3EE4-4050-A3C9-85933F6089BF}"/>
              </c:ext>
            </c:extLst>
          </c:dPt>
          <c:dPt>
            <c:idx val="6"/>
            <c:bubble3D val="0"/>
            <c:spPr>
              <a:noFill/>
              <a:ln w="25387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3EE4-4050-A3C9-85933F6089BF}"/>
              </c:ext>
            </c:extLst>
          </c:dPt>
          <c:dPt>
            <c:idx val="7"/>
            <c:bubble3D val="0"/>
            <c:spPr>
              <a:noFill/>
              <a:ln w="25387">
                <a:noFill/>
              </a:ln>
            </c:spPr>
            <c:extLst>
              <c:ext xmlns:c16="http://schemas.microsoft.com/office/drawing/2014/chart" uri="{C3380CC4-5D6E-409C-BE32-E72D297353CC}">
                <c16:uniqueId val="{0000000F-3EE4-4050-A3C9-85933F6089BF}"/>
              </c:ext>
            </c:extLst>
          </c:dPt>
          <c:val>
            <c:numRef>
              <c:f>Sheet1!$B$2:$I$2</c:f>
              <c:numCache>
                <c:formatCode>General</c:formatCode>
                <c:ptCount val="8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  <c:pt idx="5">
                  <c:v>20</c:v>
                </c:pt>
                <c:pt idx="6">
                  <c:v>20</c:v>
                </c:pt>
                <c:pt idx="7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Region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Sheet1!$B$1:$I$1</c15:sqref>
                        </c15:formulaRef>
                      </c:ext>
                    </c:extLst>
                    <c:strCache>
                      <c:ptCount val="8"/>
                      <c:pt idx="0">
                        <c:v>2013</c:v>
                      </c:pt>
                      <c:pt idx="1">
                        <c:v>2014</c:v>
                      </c:pt>
                      <c:pt idx="2">
                        <c:v>ew</c:v>
                      </c:pt>
                      <c:pt idx="3">
                        <c:v>we</c:v>
                      </c:pt>
                      <c:pt idx="4">
                        <c:v>Sin título 1</c:v>
                      </c:pt>
                      <c:pt idx="5">
                        <c:v>Sin título 2</c:v>
                      </c:pt>
                      <c:pt idx="6">
                        <c:v>Sin título 3</c:v>
                      </c:pt>
                      <c:pt idx="7">
                        <c:v>Sin título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10-3EE4-4050-A3C9-85933F6089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7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94" b="0" i="0" u="none" strike="noStrike" baseline="0">
          <a:solidFill>
            <a:srgbClr val="808080"/>
          </a:solidFill>
          <a:latin typeface="Arial" panose="020B0604020202020204" pitchFamily="34" charset="0"/>
          <a:ea typeface="微软雅黑" panose="020B0503020204020204" pitchFamily="34" charset="-122"/>
          <a:cs typeface="Helv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1861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6904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5347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577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9998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63944-84AD-4C31-99FF-18D9B58685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61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0885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1781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8525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1335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543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8726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1156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2243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81052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4213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792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713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588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497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250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424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98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365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7918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750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2019/5/3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303985" y="241301"/>
            <a:ext cx="12246752" cy="6773964"/>
            <a:chOff x="303985" y="241301"/>
            <a:chExt cx="12246752" cy="6773964"/>
          </a:xfrm>
        </p:grpSpPr>
        <p:sp>
          <p:nvSpPr>
            <p:cNvPr id="8" name="半闭框 7"/>
            <p:cNvSpPr/>
            <p:nvPr userDrawn="1"/>
          </p:nvSpPr>
          <p:spPr>
            <a:xfrm rot="5400000">
              <a:off x="11398353" y="241237"/>
              <a:ext cx="1152320" cy="1152448"/>
            </a:xfrm>
            <a:prstGeom prst="halfFrame">
              <a:avLst>
                <a:gd name="adj1" fmla="val 27306"/>
                <a:gd name="adj2" fmla="val 25298"/>
              </a:avLst>
            </a:prstGeom>
            <a:gradFill>
              <a:gsLst>
                <a:gs pos="16000">
                  <a:srgbClr val="800080"/>
                </a:gs>
                <a:gs pos="54000">
                  <a:srgbClr val="00FFFF"/>
                </a:gs>
                <a:gs pos="89000">
                  <a:srgbClr val="0000FF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半闭框 8"/>
            <p:cNvSpPr/>
            <p:nvPr userDrawn="1"/>
          </p:nvSpPr>
          <p:spPr>
            <a:xfrm rot="10800000">
              <a:off x="11398417" y="5855939"/>
              <a:ext cx="1152320" cy="1152448"/>
            </a:xfrm>
            <a:prstGeom prst="halfFrame">
              <a:avLst>
                <a:gd name="adj1" fmla="val 27306"/>
                <a:gd name="adj2" fmla="val 25298"/>
              </a:avLst>
            </a:prstGeom>
            <a:gradFill>
              <a:gsLst>
                <a:gs pos="16000">
                  <a:srgbClr val="800080"/>
                </a:gs>
                <a:gs pos="54000">
                  <a:srgbClr val="00FFFF"/>
                </a:gs>
                <a:gs pos="89000">
                  <a:srgbClr val="0000FF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半闭框 9"/>
            <p:cNvSpPr/>
            <p:nvPr userDrawn="1"/>
          </p:nvSpPr>
          <p:spPr>
            <a:xfrm rot="16200000">
              <a:off x="304049" y="5862881"/>
              <a:ext cx="1152320" cy="1152448"/>
            </a:xfrm>
            <a:prstGeom prst="halfFrame">
              <a:avLst>
                <a:gd name="adj1" fmla="val 27306"/>
                <a:gd name="adj2" fmla="val 25298"/>
              </a:avLst>
            </a:prstGeom>
            <a:gradFill>
              <a:gsLst>
                <a:gs pos="16000">
                  <a:srgbClr val="800080"/>
                </a:gs>
                <a:gs pos="54000">
                  <a:srgbClr val="00FFFF"/>
                </a:gs>
                <a:gs pos="89000">
                  <a:srgbClr val="0000FF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半闭框 10"/>
            <p:cNvSpPr/>
            <p:nvPr userDrawn="1"/>
          </p:nvSpPr>
          <p:spPr>
            <a:xfrm>
              <a:off x="304113" y="241301"/>
              <a:ext cx="1152320" cy="1152448"/>
            </a:xfrm>
            <a:prstGeom prst="halfFrame">
              <a:avLst>
                <a:gd name="adj1" fmla="val 27306"/>
                <a:gd name="adj2" fmla="val 25298"/>
              </a:avLst>
            </a:prstGeom>
            <a:gradFill>
              <a:gsLst>
                <a:gs pos="16000">
                  <a:srgbClr val="800080"/>
                </a:gs>
                <a:gs pos="54000">
                  <a:srgbClr val="00FFFF"/>
                </a:gs>
                <a:gs pos="89000">
                  <a:srgbClr val="0000FF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291952" y="476767"/>
            <a:ext cx="6070638" cy="6361370"/>
          </a:xfrm>
          <a:custGeom>
            <a:avLst/>
            <a:gdLst/>
            <a:ahLst/>
            <a:cxnLst/>
            <a:rect l="l" t="t" r="r" b="b"/>
            <a:pathLst>
              <a:path w="6070638" h="6361370">
                <a:moveTo>
                  <a:pt x="5259195" y="4075662"/>
                </a:moveTo>
                <a:lnTo>
                  <a:pt x="6070638" y="4075662"/>
                </a:lnTo>
                <a:lnTo>
                  <a:pt x="6070638" y="6361370"/>
                </a:lnTo>
                <a:lnTo>
                  <a:pt x="5259195" y="6361370"/>
                </a:lnTo>
                <a:close/>
                <a:moveTo>
                  <a:pt x="1874740" y="4075662"/>
                </a:moveTo>
                <a:lnTo>
                  <a:pt x="2629548" y="4075662"/>
                </a:lnTo>
                <a:lnTo>
                  <a:pt x="2772794" y="4504163"/>
                </a:lnTo>
                <a:cubicBezTo>
                  <a:pt x="2911650" y="4923625"/>
                  <a:pt x="3012900" y="5237499"/>
                  <a:pt x="3076543" y="5445784"/>
                </a:cubicBezTo>
                <a:cubicBezTo>
                  <a:pt x="3148864" y="5214356"/>
                  <a:pt x="3261685" y="4874447"/>
                  <a:pt x="3415006" y="4426056"/>
                </a:cubicBezTo>
                <a:lnTo>
                  <a:pt x="3535582" y="4075662"/>
                </a:lnTo>
                <a:lnTo>
                  <a:pt x="4204237" y="4075662"/>
                </a:lnTo>
                <a:lnTo>
                  <a:pt x="3410666" y="6361370"/>
                </a:lnTo>
                <a:lnTo>
                  <a:pt x="2651294" y="6361370"/>
                </a:lnTo>
                <a:close/>
                <a:moveTo>
                  <a:pt x="0" y="4075662"/>
                </a:moveTo>
                <a:lnTo>
                  <a:pt x="811444" y="4075662"/>
                </a:lnTo>
                <a:lnTo>
                  <a:pt x="811444" y="6361370"/>
                </a:lnTo>
                <a:lnTo>
                  <a:pt x="0" y="6361370"/>
                </a:lnTo>
                <a:close/>
                <a:moveTo>
                  <a:pt x="4938089" y="0"/>
                </a:moveTo>
                <a:lnTo>
                  <a:pt x="6070638" y="0"/>
                </a:lnTo>
                <a:lnTo>
                  <a:pt x="6070638" y="2491486"/>
                </a:lnTo>
                <a:lnTo>
                  <a:pt x="5259195" y="2491486"/>
                </a:lnTo>
                <a:lnTo>
                  <a:pt x="5259195" y="1037086"/>
                </a:lnTo>
                <a:lnTo>
                  <a:pt x="4754244" y="2491486"/>
                </a:lnTo>
                <a:lnTo>
                  <a:pt x="4080725" y="2491486"/>
                </a:lnTo>
                <a:close/>
                <a:moveTo>
                  <a:pt x="0" y="0"/>
                </a:moveTo>
                <a:lnTo>
                  <a:pt x="1267067" y="0"/>
                </a:lnTo>
                <a:lnTo>
                  <a:pt x="2099963" y="2491486"/>
                </a:lnTo>
                <a:lnTo>
                  <a:pt x="1336526" y="2491486"/>
                </a:lnTo>
                <a:lnTo>
                  <a:pt x="811444" y="945961"/>
                </a:lnTo>
                <a:lnTo>
                  <a:pt x="811444" y="2491486"/>
                </a:lnTo>
                <a:lnTo>
                  <a:pt x="0" y="2491486"/>
                </a:lnTo>
                <a:close/>
              </a:path>
            </a:pathLst>
          </a:custGeom>
          <a:gradFill>
            <a:gsLst>
              <a:gs pos="18000">
                <a:srgbClr val="800080"/>
              </a:gs>
              <a:gs pos="62000">
                <a:srgbClr val="00FFFF"/>
              </a:gs>
              <a:gs pos="100000">
                <a:srgbClr val="0000FF"/>
              </a:gs>
            </a:gsLst>
            <a:lin ang="162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0000" dirty="0">
              <a:gradFill>
                <a:gsLst>
                  <a:gs pos="18000">
                    <a:srgbClr val="800080"/>
                  </a:gs>
                  <a:gs pos="62000">
                    <a:srgbClr val="00FFFF"/>
                  </a:gs>
                  <a:gs pos="100000">
                    <a:srgbClr val="0000FF"/>
                  </a:gs>
                </a:gsLst>
                <a:lin ang="162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49652" y="3040003"/>
            <a:ext cx="5759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 flip="none" rotWithShape="1">
                  <a:gsLst>
                    <a:gs pos="18000">
                      <a:srgbClr val="800080"/>
                    </a:gs>
                    <a:gs pos="62000">
                      <a:srgbClr val="00FFFF"/>
                    </a:gs>
                    <a:gs pos="100000">
                      <a:srgbClr val="0000FF"/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汇报人：</a:t>
            </a:r>
            <a:r>
              <a:rPr lang="en-US" altLang="zh-CN" sz="2800" dirty="0">
                <a:gradFill flip="none" rotWithShape="1">
                  <a:gsLst>
                    <a:gs pos="18000">
                      <a:srgbClr val="800080"/>
                    </a:gs>
                    <a:gs pos="62000">
                      <a:srgbClr val="00FFFF"/>
                    </a:gs>
                    <a:gs pos="100000">
                      <a:srgbClr val="0000FF"/>
                    </a:gs>
                  </a:gsLst>
                  <a:lin ang="108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XXX</a:t>
            </a:r>
            <a:r>
              <a:rPr lang="en-US" altLang="zh-CN" sz="2800" dirty="0">
                <a:gradFill flip="none" rotWithShape="1">
                  <a:gsLst>
                    <a:gs pos="18000">
                      <a:srgbClr val="800080"/>
                    </a:gs>
                    <a:gs pos="62000">
                      <a:srgbClr val="00FFFF"/>
                    </a:gs>
                    <a:gs pos="100000">
                      <a:srgbClr val="0000FF"/>
                    </a:gs>
                  </a:gsLst>
                  <a:lin ang="10800000" scaled="1"/>
                  <a:tileRect/>
                </a:gradFill>
                <a:latin typeface="Arial" panose="020B0604020202020204" pitchFamily="34" charset="0"/>
                <a:cs typeface="Arial" panose="020B0604020202020204" pitchFamily="34" charset="0"/>
              </a:rPr>
              <a:t>|  MUSIC PARTY</a:t>
            </a:r>
            <a:endParaRPr lang="zh-CN" altLang="en-US" sz="2800" dirty="0">
              <a:gradFill flip="none" rotWithShape="1">
                <a:gsLst>
                  <a:gs pos="18000">
                    <a:srgbClr val="800080"/>
                  </a:gs>
                  <a:gs pos="62000">
                    <a:srgbClr val="00FFFF"/>
                  </a:gs>
                  <a:gs pos="100000">
                    <a:srgbClr val="0000FF"/>
                  </a:gs>
                </a:gsLst>
                <a:lin ang="10800000" scaled="1"/>
                <a:tileRect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89015" y="3581122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动感音乐主题产品发布</a:t>
            </a:r>
          </a:p>
        </p:txBody>
      </p:sp>
      <p:pic>
        <p:nvPicPr>
          <p:cNvPr id="2" name="Epic Score - Liberator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6687" y="659445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62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14:flash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1491792" y="2705307"/>
            <a:ext cx="3449860" cy="3278593"/>
          </a:xfrm>
          <a:prstGeom prst="rect">
            <a:avLst/>
          </a:prstGeom>
          <a:gradFill>
            <a:gsLst>
              <a:gs pos="0">
                <a:srgbClr val="0000FF"/>
              </a:gs>
              <a:gs pos="51000">
                <a:srgbClr val="00FFFF"/>
              </a:gs>
              <a:gs pos="100000">
                <a:srgbClr val="800080"/>
              </a:gs>
            </a:gsLst>
            <a:lin ang="5400000" scaled="1"/>
          </a:gradFill>
          <a:ln w="12700">
            <a:solidFill>
              <a:srgbClr val="0000FF"/>
            </a:solidFill>
          </a:ln>
          <a:effectLst>
            <a:outerShdw blurRad="368300" dist="38100" dir="8100000" algn="tr" rotWithShape="0">
              <a:prstClr val="black">
                <a:alpha val="90000"/>
              </a:prstClr>
            </a:outerShdw>
          </a:effectLst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444500" h="1041400" prst="angle"/>
            <a:extrusionClr>
              <a:srgbClr val="0070C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996931" y="2377656"/>
            <a:ext cx="2410640" cy="2286081"/>
          </a:xfrm>
          <a:prstGeom prst="rect">
            <a:avLst/>
          </a:prstGeom>
          <a:gradFill>
            <a:gsLst>
              <a:gs pos="0">
                <a:srgbClr val="0000FF"/>
              </a:gs>
              <a:gs pos="51000">
                <a:srgbClr val="00FFFF"/>
              </a:gs>
              <a:gs pos="100000">
                <a:srgbClr val="800080"/>
              </a:gs>
            </a:gsLst>
            <a:lin ang="5400000" scaled="1"/>
          </a:gradFill>
          <a:ln>
            <a:solidFill>
              <a:srgbClr val="0000FF"/>
            </a:solidFill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11150" h="730250" prst="angle"/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349953" y="2152199"/>
            <a:ext cx="1702330" cy="1623150"/>
          </a:xfrm>
          <a:prstGeom prst="rect">
            <a:avLst/>
          </a:prstGeom>
          <a:gradFill>
            <a:gsLst>
              <a:gs pos="0">
                <a:srgbClr val="0000FF"/>
              </a:gs>
              <a:gs pos="51000">
                <a:srgbClr val="00FFFF"/>
              </a:gs>
              <a:gs pos="100000">
                <a:srgbClr val="800080"/>
              </a:gs>
            </a:gsLst>
            <a:lin ang="5400000" scaled="1"/>
          </a:gradFill>
          <a:ln>
            <a:solidFill>
              <a:srgbClr val="0000FF"/>
            </a:solidFill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215900" h="501650" prst="angle"/>
            <a:extrusionClr>
              <a:srgbClr val="FFC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611133" y="1800685"/>
            <a:ext cx="1157265" cy="1139000"/>
          </a:xfrm>
          <a:prstGeom prst="rect">
            <a:avLst/>
          </a:prstGeom>
          <a:gradFill>
            <a:gsLst>
              <a:gs pos="0">
                <a:srgbClr val="0000FF"/>
              </a:gs>
              <a:gs pos="51000">
                <a:srgbClr val="00FFFF"/>
              </a:gs>
              <a:gs pos="100000">
                <a:srgbClr val="800080"/>
              </a:gs>
            </a:gsLst>
            <a:lin ang="5400000" scaled="1"/>
          </a:gradFill>
          <a:ln>
            <a:solidFill>
              <a:srgbClr val="0000FF"/>
            </a:solidFill>
          </a:ln>
          <a:scene3d>
            <a:camera prst="orthographicFront">
              <a:rot lat="17709539" lon="2246828" rev="19210350"/>
            </a:camera>
            <a:lightRig rig="balanced" dir="t">
              <a:rot lat="0" lon="0" rev="600000"/>
            </a:lightRig>
          </a:scene3d>
          <a:sp3d prstMaterial="flat">
            <a:bevelT w="234950" h="520700" prst="angle"/>
            <a:extrusionClr>
              <a:srgbClr val="7030A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900112" y="1256098"/>
            <a:ext cx="569500" cy="569500"/>
          </a:xfrm>
          <a:prstGeom prst="rect">
            <a:avLst/>
          </a:prstGeom>
          <a:gradFill>
            <a:gsLst>
              <a:gs pos="0">
                <a:srgbClr val="0000FF"/>
              </a:gs>
              <a:gs pos="51000">
                <a:srgbClr val="00FFFF"/>
              </a:gs>
              <a:gs pos="100000">
                <a:srgbClr val="800080"/>
              </a:gs>
            </a:gsLst>
            <a:lin ang="5400000" scaled="1"/>
          </a:gradFill>
          <a:ln>
            <a:solidFill>
              <a:srgbClr val="0000FF"/>
            </a:solidFill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36550" h="7556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3315763" y="1953498"/>
            <a:ext cx="4000114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517115" y="2620307"/>
            <a:ext cx="3798762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847355" y="3312124"/>
            <a:ext cx="3468522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4378949" y="4324552"/>
            <a:ext cx="2936929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4758657" y="5326894"/>
            <a:ext cx="2557221" cy="0"/>
          </a:xfrm>
          <a:prstGeom prst="line">
            <a:avLst/>
          </a:prstGeom>
          <a:noFill/>
          <a:ln w="9525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1" name="TextBox 80"/>
          <p:cNvSpPr txBox="1"/>
          <p:nvPr/>
        </p:nvSpPr>
        <p:spPr>
          <a:xfrm>
            <a:off x="7766153" y="5144182"/>
            <a:ext cx="3271734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722886" y="499541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766153" y="4147919"/>
            <a:ext cx="3271734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722886" y="400816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766153" y="3175563"/>
            <a:ext cx="3271734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22886" y="300567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766153" y="2438972"/>
            <a:ext cx="3271734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722886" y="232454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766153" y="1750841"/>
            <a:ext cx="3271734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722886" y="163641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10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9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668735" y="1672109"/>
            <a:ext cx="4392714" cy="4982378"/>
            <a:chOff x="2814" y="1887493"/>
            <a:chExt cx="4165172" cy="4724291"/>
          </a:xfrm>
        </p:grpSpPr>
        <p:sp>
          <p:nvSpPr>
            <p:cNvPr id="6" name="Line 29"/>
            <p:cNvSpPr>
              <a:spLocks noChangeShapeType="1"/>
            </p:cNvSpPr>
            <p:nvPr/>
          </p:nvSpPr>
          <p:spPr bwMode="gray">
            <a:xfrm flipH="1">
              <a:off x="2814" y="6365566"/>
              <a:ext cx="3036678" cy="246217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7" name="Line 30"/>
            <p:cNvSpPr>
              <a:spLocks noChangeShapeType="1"/>
            </p:cNvSpPr>
            <p:nvPr/>
          </p:nvSpPr>
          <p:spPr bwMode="gray">
            <a:xfrm flipH="1">
              <a:off x="2814" y="3739251"/>
              <a:ext cx="656579" cy="287253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1" name="Line 34"/>
            <p:cNvSpPr>
              <a:spLocks noChangeShapeType="1"/>
            </p:cNvSpPr>
            <p:nvPr/>
          </p:nvSpPr>
          <p:spPr bwMode="gray">
            <a:xfrm flipH="1">
              <a:off x="2814" y="3511842"/>
              <a:ext cx="1793624" cy="309994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2" name="Line 35"/>
            <p:cNvSpPr>
              <a:spLocks noChangeShapeType="1"/>
            </p:cNvSpPr>
            <p:nvPr/>
          </p:nvSpPr>
          <p:spPr bwMode="gray">
            <a:xfrm flipH="1">
              <a:off x="2814" y="5375568"/>
              <a:ext cx="3118750" cy="123621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3" name="Line 36"/>
            <p:cNvSpPr>
              <a:spLocks noChangeShapeType="1"/>
            </p:cNvSpPr>
            <p:nvPr/>
          </p:nvSpPr>
          <p:spPr bwMode="gray">
            <a:xfrm flipH="1">
              <a:off x="2814" y="1887493"/>
              <a:ext cx="2010772" cy="472429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4" name="Line 37"/>
            <p:cNvSpPr>
              <a:spLocks noChangeShapeType="1"/>
            </p:cNvSpPr>
            <p:nvPr/>
          </p:nvSpPr>
          <p:spPr bwMode="gray">
            <a:xfrm flipH="1">
              <a:off x="2814" y="3316921"/>
              <a:ext cx="2487819" cy="329486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5" name="Line 38"/>
            <p:cNvSpPr>
              <a:spLocks noChangeShapeType="1"/>
            </p:cNvSpPr>
            <p:nvPr/>
          </p:nvSpPr>
          <p:spPr bwMode="gray">
            <a:xfrm flipH="1">
              <a:off x="2814" y="4681373"/>
              <a:ext cx="3065745" cy="193041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6" name="Line 39"/>
            <p:cNvSpPr>
              <a:spLocks noChangeShapeType="1"/>
            </p:cNvSpPr>
            <p:nvPr/>
          </p:nvSpPr>
          <p:spPr bwMode="gray">
            <a:xfrm flipH="1">
              <a:off x="2814" y="5808158"/>
              <a:ext cx="4165172" cy="803625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3" name="Line 42"/>
            <p:cNvSpPr>
              <a:spLocks noChangeShapeType="1"/>
            </p:cNvSpPr>
            <p:nvPr/>
          </p:nvSpPr>
          <p:spPr bwMode="gray">
            <a:xfrm flipH="1">
              <a:off x="17836" y="4029687"/>
              <a:ext cx="2708447" cy="254424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8" name="AutoShape 31"/>
          <p:cNvSpPr>
            <a:spLocks noChangeArrowheads="1"/>
          </p:cNvSpPr>
          <p:nvPr/>
        </p:nvSpPr>
        <p:spPr bwMode="gray">
          <a:xfrm>
            <a:off x="2560344" y="3148970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flip="none" rotWithShape="1">
            <a:gsLst>
              <a:gs pos="0">
                <a:srgbClr val="0000FF"/>
              </a:gs>
              <a:gs pos="50000">
                <a:srgbClr val="00FFFF"/>
              </a:gs>
              <a:gs pos="100000">
                <a:srgbClr val="800080"/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9" name="AutoShape 32"/>
          <p:cNvSpPr>
            <a:spLocks noChangeArrowheads="1"/>
          </p:cNvSpPr>
          <p:nvPr/>
        </p:nvSpPr>
        <p:spPr bwMode="gray">
          <a:xfrm>
            <a:off x="3460002" y="3757138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flip="none" rotWithShape="1">
            <a:gsLst>
              <a:gs pos="0">
                <a:srgbClr val="0000FF"/>
              </a:gs>
              <a:gs pos="50000">
                <a:srgbClr val="00FFFF"/>
              </a:gs>
              <a:gs pos="100000">
                <a:srgbClr val="800080"/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0" name="AutoShape 33"/>
          <p:cNvSpPr>
            <a:spLocks noChangeArrowheads="1"/>
          </p:cNvSpPr>
          <p:nvPr/>
        </p:nvSpPr>
        <p:spPr bwMode="gray">
          <a:xfrm>
            <a:off x="3972287" y="5179427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flip="none" rotWithShape="1">
            <a:gsLst>
              <a:gs pos="0">
                <a:srgbClr val="0000FF"/>
              </a:gs>
              <a:gs pos="50000">
                <a:srgbClr val="00FFFF"/>
              </a:gs>
              <a:gs pos="100000">
                <a:srgbClr val="800080"/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2" name="AutoShape 50"/>
          <p:cNvSpPr>
            <a:spLocks noChangeArrowheads="1"/>
          </p:cNvSpPr>
          <p:nvPr/>
        </p:nvSpPr>
        <p:spPr bwMode="gray">
          <a:xfrm>
            <a:off x="5014565" y="5363359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flip="none" rotWithShape="1">
            <a:gsLst>
              <a:gs pos="0">
                <a:srgbClr val="0000FF"/>
              </a:gs>
              <a:gs pos="50000">
                <a:srgbClr val="00FFFF"/>
              </a:gs>
              <a:gs pos="100000">
                <a:srgbClr val="800080"/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6" name="AutoShape 55"/>
          <p:cNvSpPr>
            <a:spLocks noChangeArrowheads="1"/>
          </p:cNvSpPr>
          <p:nvPr/>
        </p:nvSpPr>
        <p:spPr bwMode="gray">
          <a:xfrm>
            <a:off x="2594606" y="1062611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flip="none" rotWithShape="1">
            <a:gsLst>
              <a:gs pos="0">
                <a:srgbClr val="0000FF"/>
              </a:gs>
              <a:gs pos="50000">
                <a:srgbClr val="00FFFF"/>
              </a:gs>
              <a:gs pos="100000">
                <a:srgbClr val="800080"/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7" name="AutoShape 56"/>
          <p:cNvSpPr>
            <a:spLocks noChangeArrowheads="1"/>
          </p:cNvSpPr>
          <p:nvPr/>
        </p:nvSpPr>
        <p:spPr bwMode="gray">
          <a:xfrm>
            <a:off x="3146399" y="2613405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flip="none" rotWithShape="1">
            <a:gsLst>
              <a:gs pos="0">
                <a:srgbClr val="0000FF"/>
              </a:gs>
              <a:gs pos="50000">
                <a:srgbClr val="00FFFF"/>
              </a:gs>
              <a:gs pos="100000">
                <a:srgbClr val="800080"/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8" name="AutoShape 57"/>
          <p:cNvSpPr>
            <a:spLocks noChangeArrowheads="1"/>
          </p:cNvSpPr>
          <p:nvPr/>
        </p:nvSpPr>
        <p:spPr bwMode="gray">
          <a:xfrm>
            <a:off x="3822618" y="4102888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flip="none" rotWithShape="1">
            <a:gsLst>
              <a:gs pos="0">
                <a:srgbClr val="0000FF"/>
              </a:gs>
              <a:gs pos="50000">
                <a:srgbClr val="00FFFF"/>
              </a:gs>
              <a:gs pos="100000">
                <a:srgbClr val="800080"/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9" name="AutoShape 58"/>
          <p:cNvSpPr>
            <a:spLocks noChangeArrowheads="1"/>
          </p:cNvSpPr>
          <p:nvPr/>
        </p:nvSpPr>
        <p:spPr bwMode="gray">
          <a:xfrm>
            <a:off x="1334136" y="3363556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flip="none" rotWithShape="1">
            <a:gsLst>
              <a:gs pos="0">
                <a:srgbClr val="0000FF"/>
              </a:gs>
              <a:gs pos="50000">
                <a:srgbClr val="00FFFF"/>
              </a:gs>
              <a:gs pos="100000">
                <a:srgbClr val="800080"/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0" name="AutoShape 59"/>
          <p:cNvSpPr>
            <a:spLocks noChangeArrowheads="1"/>
          </p:cNvSpPr>
          <p:nvPr/>
        </p:nvSpPr>
        <p:spPr bwMode="gray">
          <a:xfrm>
            <a:off x="3898354" y="6279409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flip="none" rotWithShape="1">
            <a:gsLst>
              <a:gs pos="0">
                <a:srgbClr val="0000FF"/>
              </a:gs>
              <a:gs pos="50000">
                <a:srgbClr val="00FFFF"/>
              </a:gs>
              <a:gs pos="100000">
                <a:srgbClr val="800080"/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519671" y="897266"/>
            <a:ext cx="5950546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02121" y="2448060"/>
            <a:ext cx="5950546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15700" y="3937543"/>
            <a:ext cx="5950546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991408" y="5308369"/>
            <a:ext cx="5950546" cy="439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3519671" y="643217"/>
            <a:ext cx="2430227" cy="33359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70"/>
          <p:cNvSpPr txBox="1"/>
          <p:nvPr/>
        </p:nvSpPr>
        <p:spPr>
          <a:xfrm>
            <a:off x="4102121" y="2143405"/>
            <a:ext cx="2430227" cy="33359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4815700" y="3600731"/>
            <a:ext cx="2430227" cy="31281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170"/>
          <p:cNvSpPr txBox="1"/>
          <p:nvPr/>
        </p:nvSpPr>
        <p:spPr>
          <a:xfrm>
            <a:off x="5991408" y="5015192"/>
            <a:ext cx="2430227" cy="33359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12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00"/>
                            </p:stCondLst>
                            <p:childTnLst>
                              <p:par>
                                <p:cTn id="3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3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800"/>
                            </p:stCondLst>
                            <p:childTnLst>
                              <p:par>
                                <p:cTn id="4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3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8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3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800"/>
                            </p:stCondLst>
                            <p:childTnLst>
                              <p:par>
                                <p:cTn id="6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3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9" grpId="0"/>
      <p:bldP spid="40" grpId="0"/>
      <p:bldP spid="41" grpId="0"/>
      <p:bldP spid="42" grpId="0"/>
      <p:bldP spid="31" grpId="0"/>
      <p:bldP spid="32" grpId="0"/>
      <p:bldP spid="35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00783" y="1456085"/>
            <a:ext cx="10601085" cy="4639360"/>
            <a:chOff x="1100786" y="1551735"/>
            <a:chExt cx="10052640" cy="4399344"/>
          </a:xfrm>
          <a:noFill/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grpFill/>
            <a:ln w="28575">
              <a:gradFill>
                <a:gsLst>
                  <a:gs pos="0">
                    <a:srgbClr val="800080"/>
                  </a:gs>
                  <a:gs pos="55000">
                    <a:srgbClr val="00FFFF"/>
                  </a:gs>
                  <a:gs pos="100000">
                    <a:srgbClr val="0000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grpFill/>
            <a:ln w="28575">
              <a:gradFill>
                <a:gsLst>
                  <a:gs pos="0">
                    <a:srgbClr val="800080"/>
                  </a:gs>
                  <a:gs pos="55000">
                    <a:srgbClr val="00FFFF"/>
                  </a:gs>
                  <a:gs pos="100000">
                    <a:srgbClr val="0000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grpFill/>
            <a:ln w="28575">
              <a:gradFill>
                <a:gsLst>
                  <a:gs pos="0">
                    <a:srgbClr val="800080"/>
                  </a:gs>
                  <a:gs pos="55000">
                    <a:srgbClr val="00FFFF"/>
                  </a:gs>
                  <a:gs pos="100000">
                    <a:srgbClr val="0000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grpFill/>
            <a:ln w="28575">
              <a:gradFill>
                <a:gsLst>
                  <a:gs pos="0">
                    <a:srgbClr val="800080"/>
                  </a:gs>
                  <a:gs pos="55000">
                    <a:srgbClr val="00FFFF"/>
                  </a:gs>
                  <a:gs pos="100000">
                    <a:srgbClr val="0000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grpFill/>
            <a:ln w="28575">
              <a:gradFill>
                <a:gsLst>
                  <a:gs pos="0">
                    <a:srgbClr val="800080"/>
                  </a:gs>
                  <a:gs pos="55000">
                    <a:srgbClr val="00FFFF"/>
                  </a:gs>
                  <a:gs pos="100000">
                    <a:srgbClr val="0000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grpFill/>
            <a:ln w="28575">
              <a:gradFill>
                <a:gsLst>
                  <a:gs pos="0">
                    <a:srgbClr val="800080"/>
                  </a:gs>
                  <a:gs pos="55000">
                    <a:srgbClr val="00FFFF"/>
                  </a:gs>
                  <a:gs pos="100000">
                    <a:srgbClr val="0000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grpFill/>
            <a:ln w="28575">
              <a:gradFill>
                <a:gsLst>
                  <a:gs pos="0">
                    <a:srgbClr val="800080"/>
                  </a:gs>
                  <a:gs pos="55000">
                    <a:srgbClr val="00FFFF"/>
                  </a:gs>
                  <a:gs pos="100000">
                    <a:srgbClr val="0000FF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grpFill/>
            <a:ln w="28575">
              <a:gradFill>
                <a:gsLst>
                  <a:gs pos="0">
                    <a:srgbClr val="800080"/>
                  </a:gs>
                  <a:gs pos="55000">
                    <a:srgbClr val="00FFFF"/>
                  </a:gs>
                  <a:gs pos="100000">
                    <a:srgbClr val="0000FF"/>
                  </a:gs>
                </a:gsLst>
                <a:lin ang="5400000" scaled="1"/>
              </a:gradFill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grpFill/>
            <a:ln w="28575">
              <a:gradFill>
                <a:gsLst>
                  <a:gs pos="0">
                    <a:srgbClr val="800080"/>
                  </a:gs>
                  <a:gs pos="55000">
                    <a:srgbClr val="00FFFF"/>
                  </a:gs>
                  <a:gs pos="100000">
                    <a:srgbClr val="0000FF"/>
                  </a:gs>
                </a:gsLst>
                <a:lin ang="5400000" scaled="1"/>
              </a:gradFill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 w="28575">
              <a:gradFill>
                <a:gsLst>
                  <a:gs pos="0">
                    <a:srgbClr val="800080"/>
                  </a:gs>
                  <a:gs pos="55000">
                    <a:srgbClr val="00FFFF"/>
                  </a:gs>
                  <a:gs pos="100000">
                    <a:srgbClr val="0000FF"/>
                  </a:gs>
                </a:gsLst>
                <a:lin ang="5400000" scaled="1"/>
              </a:gradFill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grpFill/>
            <a:ln w="28575">
              <a:gradFill>
                <a:gsLst>
                  <a:gs pos="0">
                    <a:srgbClr val="800080"/>
                  </a:gs>
                  <a:gs pos="55000">
                    <a:srgbClr val="00FFFF"/>
                  </a:gs>
                  <a:gs pos="100000">
                    <a:srgbClr val="0000FF"/>
                  </a:gs>
                </a:gsLst>
                <a:lin ang="5400000" scaled="1"/>
              </a:gradFill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13765" y="3775766"/>
            <a:ext cx="0" cy="1013383"/>
          </a:xfrm>
          <a:prstGeom prst="straightConnector1">
            <a:avLst/>
          </a:prstGeom>
          <a:ln w="254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393367" y="3775766"/>
            <a:ext cx="0" cy="1013383"/>
          </a:xfrm>
          <a:prstGeom prst="straightConnector1">
            <a:avLst/>
          </a:prstGeom>
          <a:ln w="25400">
            <a:solidFill>
              <a:schemeClr val="accent4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379863" y="2762944"/>
            <a:ext cx="0" cy="1013383"/>
          </a:xfrm>
          <a:prstGeom prst="straightConnector1">
            <a:avLst/>
          </a:prstGeom>
          <a:ln w="25400">
            <a:solidFill>
              <a:schemeClr val="accent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15730" y="2762944"/>
            <a:ext cx="0" cy="1013383"/>
          </a:xfrm>
          <a:prstGeom prst="straightConnector1">
            <a:avLst/>
          </a:prstGeom>
          <a:ln w="25400">
            <a:solidFill>
              <a:schemeClr val="accent3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1"/>
          <p:cNvSpPr txBox="1"/>
          <p:nvPr/>
        </p:nvSpPr>
        <p:spPr>
          <a:xfrm>
            <a:off x="2219716" y="5365063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2198652" y="5058789"/>
            <a:ext cx="2430227" cy="33359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41"/>
          <p:cNvSpPr txBox="1"/>
          <p:nvPr/>
        </p:nvSpPr>
        <p:spPr>
          <a:xfrm>
            <a:off x="4177103" y="1942320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4156039" y="1636046"/>
            <a:ext cx="2430227" cy="33359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41"/>
          <p:cNvSpPr txBox="1"/>
          <p:nvPr/>
        </p:nvSpPr>
        <p:spPr>
          <a:xfrm>
            <a:off x="6291653" y="5365063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6270589" y="5058789"/>
            <a:ext cx="2430227" cy="33359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41"/>
          <p:cNvSpPr txBox="1"/>
          <p:nvPr/>
        </p:nvSpPr>
        <p:spPr>
          <a:xfrm>
            <a:off x="8185114" y="1942320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8185114" y="1636046"/>
            <a:ext cx="2430227" cy="33359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64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450" t="22123" r="20189" b="23119"/>
          <a:stretch/>
        </p:blipFill>
        <p:spPr>
          <a:xfrm>
            <a:off x="5248950" y="2630280"/>
            <a:ext cx="2304256" cy="204409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rot="5400000">
            <a:off x="3213718" y="-1048195"/>
            <a:ext cx="6327306" cy="9401048"/>
            <a:chOff x="5781303" y="867312"/>
            <a:chExt cx="1152128" cy="1711821"/>
          </a:xfrm>
        </p:grpSpPr>
        <p:sp>
          <p:nvSpPr>
            <p:cNvPr id="27" name="菱形 26"/>
            <p:cNvSpPr/>
            <p:nvPr/>
          </p:nvSpPr>
          <p:spPr>
            <a:xfrm>
              <a:off x="5781303" y="867312"/>
              <a:ext cx="1152128" cy="1296144"/>
            </a:xfrm>
            <a:prstGeom prst="diamond">
              <a:avLst/>
            </a:prstGeom>
            <a:noFill/>
            <a:ln w="76200">
              <a:gradFill flip="none" rotWithShape="1">
                <a:gsLst>
                  <a:gs pos="16000">
                    <a:srgbClr val="800080"/>
                  </a:gs>
                  <a:gs pos="54000">
                    <a:srgbClr val="00FFFF"/>
                  </a:gs>
                  <a:gs pos="89000">
                    <a:srgbClr val="0000FF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/>
          </p:nvSpPr>
          <p:spPr>
            <a:xfrm>
              <a:off x="5781303" y="1282989"/>
              <a:ext cx="1152128" cy="1296144"/>
            </a:xfrm>
            <a:prstGeom prst="diamond">
              <a:avLst/>
            </a:prstGeom>
            <a:noFill/>
            <a:ln w="76200">
              <a:gradFill flip="none" rotWithShape="1">
                <a:gsLst>
                  <a:gs pos="16000">
                    <a:srgbClr val="800080"/>
                  </a:gs>
                  <a:gs pos="54000">
                    <a:srgbClr val="00FFFF"/>
                  </a:gs>
                  <a:gs pos="89000">
                    <a:srgbClr val="0000FF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621063" y="3190664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03-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138677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2751" y="1460166"/>
            <a:ext cx="6336704" cy="45861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717853" y="5128493"/>
            <a:ext cx="1735858" cy="681640"/>
          </a:xfrm>
          <a:prstGeom prst="roundRect">
            <a:avLst>
              <a:gd name="adj" fmla="val 0"/>
            </a:avLst>
          </a:prstGeom>
          <a:noFill/>
          <a:ln w="76200">
            <a:gradFill>
              <a:gsLst>
                <a:gs pos="0">
                  <a:srgbClr val="0000FF"/>
                </a:gs>
                <a:gs pos="52000">
                  <a:srgbClr val="00FFFF"/>
                </a:gs>
                <a:gs pos="100000">
                  <a:srgbClr val="80008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 b="1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9453711" y="5128493"/>
            <a:ext cx="2296590" cy="681640"/>
          </a:xfrm>
          <a:prstGeom prst="roundRect">
            <a:avLst>
              <a:gd name="adj" fmla="val 0"/>
            </a:avLst>
          </a:prstGeom>
          <a:noFill/>
          <a:ln w="76200">
            <a:gradFill>
              <a:gsLst>
                <a:gs pos="0">
                  <a:srgbClr val="0000FF"/>
                </a:gs>
                <a:gs pos="52000">
                  <a:srgbClr val="00FFFF"/>
                </a:gs>
                <a:gs pos="100000">
                  <a:srgbClr val="80008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16703" y="5269097"/>
            <a:ext cx="938159" cy="400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2" b="1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20%</a:t>
            </a:r>
          </a:p>
        </p:txBody>
      </p:sp>
      <p:sp>
        <p:nvSpPr>
          <p:cNvPr id="15" name="矩形 14"/>
          <p:cNvSpPr/>
          <p:nvPr/>
        </p:nvSpPr>
        <p:spPr>
          <a:xfrm>
            <a:off x="10321997" y="5269096"/>
            <a:ext cx="937446" cy="400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2" b="1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80%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7420694" y="1744117"/>
            <a:ext cx="1835253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420694" y="2049782"/>
            <a:ext cx="4550743" cy="758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7420694" y="3153025"/>
            <a:ext cx="4550743" cy="758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74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6978" y="426268"/>
            <a:ext cx="4268692" cy="6269964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7298364" y="3546890"/>
            <a:ext cx="1411813" cy="1411813"/>
            <a:chOff x="6920031" y="3363156"/>
            <a:chExt cx="1338773" cy="1338773"/>
          </a:xfrm>
          <a:noFill/>
        </p:grpSpPr>
        <p:sp>
          <p:nvSpPr>
            <p:cNvPr id="8" name="Oval 7"/>
            <p:cNvSpPr/>
            <p:nvPr/>
          </p:nvSpPr>
          <p:spPr>
            <a:xfrm>
              <a:off x="6920031" y="3363156"/>
              <a:ext cx="1338773" cy="1338773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7357245" y="3796320"/>
              <a:ext cx="464344" cy="465138"/>
              <a:chOff x="7287419" y="3505994"/>
              <a:chExt cx="464344" cy="465138"/>
            </a:xfrm>
            <a:grpFill/>
          </p:grpSpPr>
          <p:sp>
            <p:nvSpPr>
              <p:cNvPr id="22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solidFill>
                    <a:schemeClr val="bg1"/>
                  </a:solidFill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3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solidFill>
                    <a:schemeClr val="bg1"/>
                  </a:solidFill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4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solidFill>
                    <a:schemeClr val="bg1"/>
                  </a:solidFill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5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solidFill>
                    <a:schemeClr val="bg1"/>
                  </a:solidFill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6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solidFill>
                    <a:schemeClr val="bg1"/>
                  </a:solidFill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7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solidFill>
                    <a:schemeClr val="bg1"/>
                  </a:solidFill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6429376" y="2707173"/>
            <a:ext cx="1411813" cy="1411813"/>
            <a:chOff x="6096000" y="2566881"/>
            <a:chExt cx="1338773" cy="1338773"/>
          </a:xfrm>
          <a:noFill/>
        </p:grpSpPr>
        <p:sp>
          <p:nvSpPr>
            <p:cNvPr id="7" name="Oval 6"/>
            <p:cNvSpPr/>
            <p:nvPr/>
          </p:nvSpPr>
          <p:spPr>
            <a:xfrm>
              <a:off x="6096000" y="2566881"/>
              <a:ext cx="1338773" cy="1338773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551978" y="3004095"/>
              <a:ext cx="434975" cy="464344"/>
              <a:chOff x="9159875" y="1647825"/>
              <a:chExt cx="434975" cy="464344"/>
            </a:xfrm>
            <a:grpFill/>
          </p:grpSpPr>
          <p:sp>
            <p:nvSpPr>
              <p:cNvPr id="29" name="AutoShape 78"/>
              <p:cNvSpPr>
                <a:spLocks/>
              </p:cNvSpPr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0" name="AutoShape 79"/>
              <p:cNvSpPr>
                <a:spLocks/>
              </p:cNvSpPr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1" name="AutoShape 80"/>
              <p:cNvSpPr>
                <a:spLocks/>
              </p:cNvSpPr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4600935" y="1873754"/>
            <a:ext cx="2067036" cy="2067036"/>
            <a:chOff x="4362154" y="1776581"/>
            <a:chExt cx="1960098" cy="1960098"/>
          </a:xfrm>
          <a:noFill/>
        </p:grpSpPr>
        <p:sp>
          <p:nvSpPr>
            <p:cNvPr id="6" name="Oval 5"/>
            <p:cNvSpPr/>
            <p:nvPr/>
          </p:nvSpPr>
          <p:spPr>
            <a:xfrm>
              <a:off x="4362154" y="1776581"/>
              <a:ext cx="1960098" cy="1960098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4899621" y="2488223"/>
              <a:ext cx="904951" cy="528990"/>
            </a:xfrm>
            <a:custGeom>
              <a:avLst/>
              <a:gdLst>
                <a:gd name="T0" fmla="*/ 232 w 316"/>
                <a:gd name="T1" fmla="*/ 27 h 172"/>
                <a:gd name="T2" fmla="*/ 221 w 316"/>
                <a:gd name="T3" fmla="*/ 20 h 172"/>
                <a:gd name="T4" fmla="*/ 157 w 316"/>
                <a:gd name="T5" fmla="*/ 10 h 172"/>
                <a:gd name="T6" fmla="*/ 92 w 316"/>
                <a:gd name="T7" fmla="*/ 9 h 172"/>
                <a:gd name="T8" fmla="*/ 84 w 316"/>
                <a:gd name="T9" fmla="*/ 13 h 172"/>
                <a:gd name="T10" fmla="*/ 0 w 316"/>
                <a:gd name="T11" fmla="*/ 121 h 172"/>
                <a:gd name="T12" fmla="*/ 78 w 316"/>
                <a:gd name="T13" fmla="*/ 109 h 172"/>
                <a:gd name="T14" fmla="*/ 84 w 316"/>
                <a:gd name="T15" fmla="*/ 113 h 172"/>
                <a:gd name="T16" fmla="*/ 120 w 316"/>
                <a:gd name="T17" fmla="*/ 142 h 172"/>
                <a:gd name="T18" fmla="*/ 159 w 316"/>
                <a:gd name="T19" fmla="*/ 163 h 172"/>
                <a:gd name="T20" fmla="*/ 163 w 316"/>
                <a:gd name="T21" fmla="*/ 165 h 172"/>
                <a:gd name="T22" fmla="*/ 190 w 316"/>
                <a:gd name="T23" fmla="*/ 164 h 172"/>
                <a:gd name="T24" fmla="*/ 217 w 316"/>
                <a:gd name="T25" fmla="*/ 153 h 172"/>
                <a:gd name="T26" fmla="*/ 233 w 316"/>
                <a:gd name="T27" fmla="*/ 146 h 172"/>
                <a:gd name="T28" fmla="*/ 265 w 316"/>
                <a:gd name="T29" fmla="*/ 162 h 172"/>
                <a:gd name="T30" fmla="*/ 288 w 316"/>
                <a:gd name="T31" fmla="*/ 14 h 172"/>
                <a:gd name="T32" fmla="*/ 225 w 316"/>
                <a:gd name="T33" fmla="*/ 129 h 172"/>
                <a:gd name="T34" fmla="*/ 225 w 316"/>
                <a:gd name="T35" fmla="*/ 139 h 172"/>
                <a:gd name="T36" fmla="*/ 216 w 316"/>
                <a:gd name="T37" fmla="*/ 142 h 172"/>
                <a:gd name="T38" fmla="*/ 207 w 316"/>
                <a:gd name="T39" fmla="*/ 142 h 172"/>
                <a:gd name="T40" fmla="*/ 189 w 316"/>
                <a:gd name="T41" fmla="*/ 153 h 172"/>
                <a:gd name="T42" fmla="*/ 185 w 316"/>
                <a:gd name="T43" fmla="*/ 153 h 172"/>
                <a:gd name="T44" fmla="*/ 180 w 316"/>
                <a:gd name="T45" fmla="*/ 156 h 172"/>
                <a:gd name="T46" fmla="*/ 157 w 316"/>
                <a:gd name="T47" fmla="*/ 149 h 172"/>
                <a:gd name="T48" fmla="*/ 130 w 316"/>
                <a:gd name="T49" fmla="*/ 128 h 172"/>
                <a:gd name="T50" fmla="*/ 88 w 316"/>
                <a:gd name="T51" fmla="*/ 103 h 172"/>
                <a:gd name="T52" fmla="*/ 71 w 316"/>
                <a:gd name="T53" fmla="*/ 91 h 172"/>
                <a:gd name="T54" fmla="*/ 71 w 316"/>
                <a:gd name="T55" fmla="*/ 90 h 172"/>
                <a:gd name="T56" fmla="*/ 72 w 316"/>
                <a:gd name="T57" fmla="*/ 88 h 172"/>
                <a:gd name="T58" fmla="*/ 93 w 316"/>
                <a:gd name="T59" fmla="*/ 20 h 172"/>
                <a:gd name="T60" fmla="*/ 132 w 316"/>
                <a:gd name="T61" fmla="*/ 24 h 172"/>
                <a:gd name="T62" fmla="*/ 127 w 316"/>
                <a:gd name="T63" fmla="*/ 72 h 172"/>
                <a:gd name="T64" fmla="*/ 185 w 316"/>
                <a:gd name="T65" fmla="*/ 54 h 172"/>
                <a:gd name="T66" fmla="*/ 241 w 316"/>
                <a:gd name="T67" fmla="*/ 1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172">
                  <a:moveTo>
                    <a:pt x="288" y="14"/>
                  </a:moveTo>
                  <a:cubicBezTo>
                    <a:pt x="232" y="27"/>
                    <a:pt x="232" y="27"/>
                    <a:pt x="232" y="27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28" y="22"/>
                    <a:pt x="221" y="20"/>
                    <a:pt x="221" y="20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3" y="5"/>
                    <a:pt x="165" y="7"/>
                    <a:pt x="157" y="1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7" y="10"/>
                    <a:pt x="84" y="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69" y="144"/>
                    <a:pt x="76" y="120"/>
                    <a:pt x="78" y="109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20"/>
                    <a:pt x="85" y="130"/>
                    <a:pt x="99" y="127"/>
                  </a:cubicBezTo>
                  <a:cubicBezTo>
                    <a:pt x="99" y="127"/>
                    <a:pt x="100" y="157"/>
                    <a:pt x="120" y="142"/>
                  </a:cubicBezTo>
                  <a:cubicBezTo>
                    <a:pt x="120" y="142"/>
                    <a:pt x="120" y="161"/>
                    <a:pt x="138" y="155"/>
                  </a:cubicBezTo>
                  <a:cubicBezTo>
                    <a:pt x="138" y="155"/>
                    <a:pt x="141" y="172"/>
                    <a:pt x="159" y="163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3" y="165"/>
                    <a:pt x="163" y="165"/>
                    <a:pt x="163" y="165"/>
                  </a:cubicBezTo>
                  <a:cubicBezTo>
                    <a:pt x="164" y="165"/>
                    <a:pt x="173" y="168"/>
                    <a:pt x="181" y="167"/>
                  </a:cubicBezTo>
                  <a:cubicBezTo>
                    <a:pt x="185" y="167"/>
                    <a:pt x="188" y="166"/>
                    <a:pt x="190" y="164"/>
                  </a:cubicBezTo>
                  <a:cubicBezTo>
                    <a:pt x="196" y="163"/>
                    <a:pt x="208" y="161"/>
                    <a:pt x="214" y="153"/>
                  </a:cubicBezTo>
                  <a:cubicBezTo>
                    <a:pt x="215" y="153"/>
                    <a:pt x="216" y="153"/>
                    <a:pt x="217" y="153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24" y="153"/>
                    <a:pt x="230" y="150"/>
                    <a:pt x="233" y="146"/>
                  </a:cubicBezTo>
                  <a:cubicBezTo>
                    <a:pt x="235" y="143"/>
                    <a:pt x="236" y="140"/>
                    <a:pt x="236" y="136"/>
                  </a:cubicBezTo>
                  <a:cubicBezTo>
                    <a:pt x="236" y="136"/>
                    <a:pt x="248" y="160"/>
                    <a:pt x="265" y="162"/>
                  </a:cubicBezTo>
                  <a:cubicBezTo>
                    <a:pt x="316" y="137"/>
                    <a:pt x="316" y="137"/>
                    <a:pt x="316" y="137"/>
                  </a:cubicBezTo>
                  <a:lnTo>
                    <a:pt x="288" y="14"/>
                  </a:lnTo>
                  <a:close/>
                  <a:moveTo>
                    <a:pt x="230" y="127"/>
                  </a:moveTo>
                  <a:cubicBezTo>
                    <a:pt x="225" y="129"/>
                    <a:pt x="225" y="129"/>
                    <a:pt x="225" y="129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7"/>
                    <a:pt x="225" y="139"/>
                    <a:pt x="225" y="139"/>
                  </a:cubicBezTo>
                  <a:cubicBezTo>
                    <a:pt x="223" y="141"/>
                    <a:pt x="220" y="142"/>
                    <a:pt x="216" y="142"/>
                  </a:cubicBezTo>
                  <a:cubicBezTo>
                    <a:pt x="216" y="142"/>
                    <a:pt x="216" y="142"/>
                    <a:pt x="216" y="142"/>
                  </a:cubicBezTo>
                  <a:cubicBezTo>
                    <a:pt x="214" y="143"/>
                    <a:pt x="212" y="142"/>
                    <a:pt x="211" y="142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4" y="150"/>
                    <a:pt x="196" y="153"/>
                    <a:pt x="189" y="153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5" y="153"/>
                    <a:pt x="185" y="153"/>
                    <a:pt x="185" y="153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3" y="156"/>
                    <a:pt x="182" y="156"/>
                    <a:pt x="180" y="156"/>
                  </a:cubicBezTo>
                  <a:cubicBezTo>
                    <a:pt x="175" y="157"/>
                    <a:pt x="169" y="155"/>
                    <a:pt x="167" y="155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4"/>
                    <a:pt x="154" y="140"/>
                    <a:pt x="149" y="140"/>
                  </a:cubicBezTo>
                  <a:cubicBezTo>
                    <a:pt x="149" y="140"/>
                    <a:pt x="147" y="116"/>
                    <a:pt x="130" y="128"/>
                  </a:cubicBezTo>
                  <a:cubicBezTo>
                    <a:pt x="130" y="128"/>
                    <a:pt x="125" y="108"/>
                    <a:pt x="109" y="117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72" y="87"/>
                    <a:pt x="90" y="26"/>
                    <a:pt x="91" y="21"/>
                  </a:cubicBezTo>
                  <a:cubicBezTo>
                    <a:pt x="91" y="21"/>
                    <a:pt x="93" y="20"/>
                    <a:pt x="93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4" y="22"/>
                    <a:pt x="132" y="24"/>
                    <a:pt x="132" y="24"/>
                  </a:cubicBezTo>
                  <a:cubicBezTo>
                    <a:pt x="125" y="30"/>
                    <a:pt x="122" y="60"/>
                    <a:pt x="122" y="60"/>
                  </a:cubicBezTo>
                  <a:cubicBezTo>
                    <a:pt x="119" y="67"/>
                    <a:pt x="127" y="72"/>
                    <a:pt x="127" y="72"/>
                  </a:cubicBezTo>
                  <a:cubicBezTo>
                    <a:pt x="140" y="81"/>
                    <a:pt x="154" y="47"/>
                    <a:pt x="154" y="47"/>
                  </a:cubicBezTo>
                  <a:cubicBezTo>
                    <a:pt x="161" y="41"/>
                    <a:pt x="172" y="45"/>
                    <a:pt x="185" y="54"/>
                  </a:cubicBezTo>
                  <a:cubicBezTo>
                    <a:pt x="206" y="76"/>
                    <a:pt x="232" y="102"/>
                    <a:pt x="239" y="111"/>
                  </a:cubicBezTo>
                  <a:cubicBezTo>
                    <a:pt x="241" y="114"/>
                    <a:pt x="242" y="117"/>
                    <a:pt x="241" y="119"/>
                  </a:cubicBezTo>
                  <a:cubicBezTo>
                    <a:pt x="240" y="123"/>
                    <a:pt x="233" y="126"/>
                    <a:pt x="230" y="12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429377" y="4640692"/>
            <a:ext cx="1879123" cy="1879123"/>
            <a:chOff x="6096000" y="4400370"/>
            <a:chExt cx="1781907" cy="1781907"/>
          </a:xfrm>
          <a:noFill/>
        </p:grpSpPr>
        <p:sp>
          <p:nvSpPr>
            <p:cNvPr id="9" name="Oval 8"/>
            <p:cNvSpPr/>
            <p:nvPr/>
          </p:nvSpPr>
          <p:spPr>
            <a:xfrm>
              <a:off x="6096000" y="4400370"/>
              <a:ext cx="1781907" cy="1781907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612822" y="4917650"/>
              <a:ext cx="632375" cy="747345"/>
              <a:chOff x="1325323" y="3586519"/>
              <a:chExt cx="632375" cy="747345"/>
            </a:xfrm>
            <a:grpFill/>
          </p:grpSpPr>
          <p:sp>
            <p:nvSpPr>
              <p:cNvPr id="46" name="Freeform 45"/>
              <p:cNvSpPr>
                <a:spLocks noEditPoints="1"/>
              </p:cNvSpPr>
              <p:nvPr/>
            </p:nvSpPr>
            <p:spPr bwMode="auto">
              <a:xfrm>
                <a:off x="1325323" y="3586519"/>
                <a:ext cx="632375" cy="747345"/>
              </a:xfrm>
              <a:custGeom>
                <a:avLst/>
                <a:gdLst>
                  <a:gd name="T0" fmla="*/ 215 w 221"/>
                  <a:gd name="T1" fmla="*/ 212 h 243"/>
                  <a:gd name="T2" fmla="*/ 174 w 221"/>
                  <a:gd name="T3" fmla="*/ 157 h 243"/>
                  <a:gd name="T4" fmla="*/ 179 w 221"/>
                  <a:gd name="T5" fmla="*/ 37 h 243"/>
                  <a:gd name="T6" fmla="*/ 105 w 221"/>
                  <a:gd name="T7" fmla="*/ 0 h 243"/>
                  <a:gd name="T8" fmla="*/ 49 w 221"/>
                  <a:gd name="T9" fmla="*/ 19 h 243"/>
                  <a:gd name="T10" fmla="*/ 31 w 221"/>
                  <a:gd name="T11" fmla="*/ 151 h 243"/>
                  <a:gd name="T12" fmla="*/ 105 w 221"/>
                  <a:gd name="T13" fmla="*/ 188 h 243"/>
                  <a:gd name="T14" fmla="*/ 143 w 221"/>
                  <a:gd name="T15" fmla="*/ 180 h 243"/>
                  <a:gd name="T16" fmla="*/ 185 w 221"/>
                  <a:gd name="T17" fmla="*/ 235 h 243"/>
                  <a:gd name="T18" fmla="*/ 200 w 221"/>
                  <a:gd name="T19" fmla="*/ 243 h 243"/>
                  <a:gd name="T20" fmla="*/ 200 w 221"/>
                  <a:gd name="T21" fmla="*/ 243 h 243"/>
                  <a:gd name="T22" fmla="*/ 211 w 221"/>
                  <a:gd name="T23" fmla="*/ 239 h 243"/>
                  <a:gd name="T24" fmla="*/ 215 w 221"/>
                  <a:gd name="T25" fmla="*/ 212 h 243"/>
                  <a:gd name="T26" fmla="*/ 144 w 221"/>
                  <a:gd name="T27" fmla="*/ 146 h 243"/>
                  <a:gd name="T28" fmla="*/ 105 w 221"/>
                  <a:gd name="T29" fmla="*/ 159 h 243"/>
                  <a:gd name="T30" fmla="*/ 54 w 221"/>
                  <a:gd name="T31" fmla="*/ 133 h 243"/>
                  <a:gd name="T32" fmla="*/ 66 w 221"/>
                  <a:gd name="T33" fmla="*/ 42 h 243"/>
                  <a:gd name="T34" fmla="*/ 105 w 221"/>
                  <a:gd name="T35" fmla="*/ 29 h 243"/>
                  <a:gd name="T36" fmla="*/ 156 w 221"/>
                  <a:gd name="T37" fmla="*/ 54 h 243"/>
                  <a:gd name="T38" fmla="*/ 144 w 221"/>
                  <a:gd name="T39" fmla="*/ 14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43">
                    <a:moveTo>
                      <a:pt x="215" y="212"/>
                    </a:moveTo>
                    <a:cubicBezTo>
                      <a:pt x="174" y="157"/>
                      <a:pt x="174" y="157"/>
                      <a:pt x="174" y="157"/>
                    </a:cubicBezTo>
                    <a:cubicBezTo>
                      <a:pt x="204" y="124"/>
                      <a:pt x="206" y="73"/>
                      <a:pt x="179" y="37"/>
                    </a:cubicBezTo>
                    <a:cubicBezTo>
                      <a:pt x="161" y="13"/>
                      <a:pt x="134" y="0"/>
                      <a:pt x="105" y="0"/>
                    </a:cubicBezTo>
                    <a:cubicBezTo>
                      <a:pt x="85" y="0"/>
                      <a:pt x="65" y="7"/>
                      <a:pt x="49" y="19"/>
                    </a:cubicBezTo>
                    <a:cubicBezTo>
                      <a:pt x="8" y="51"/>
                      <a:pt x="0" y="110"/>
                      <a:pt x="31" y="151"/>
                    </a:cubicBezTo>
                    <a:cubicBezTo>
                      <a:pt x="49" y="174"/>
                      <a:pt x="76" y="188"/>
                      <a:pt x="105" y="188"/>
                    </a:cubicBezTo>
                    <a:cubicBezTo>
                      <a:pt x="118" y="188"/>
                      <a:pt x="131" y="185"/>
                      <a:pt x="143" y="180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9" y="240"/>
                      <a:pt x="194" y="243"/>
                      <a:pt x="200" y="243"/>
                    </a:cubicBezTo>
                    <a:cubicBezTo>
                      <a:pt x="200" y="243"/>
                      <a:pt x="200" y="243"/>
                      <a:pt x="200" y="243"/>
                    </a:cubicBezTo>
                    <a:cubicBezTo>
                      <a:pt x="204" y="243"/>
                      <a:pt x="208" y="241"/>
                      <a:pt x="211" y="239"/>
                    </a:cubicBezTo>
                    <a:cubicBezTo>
                      <a:pt x="220" y="232"/>
                      <a:pt x="221" y="220"/>
                      <a:pt x="215" y="212"/>
                    </a:cubicBezTo>
                    <a:close/>
                    <a:moveTo>
                      <a:pt x="144" y="146"/>
                    </a:moveTo>
                    <a:cubicBezTo>
                      <a:pt x="133" y="154"/>
                      <a:pt x="119" y="159"/>
                      <a:pt x="105" y="159"/>
                    </a:cubicBezTo>
                    <a:cubicBezTo>
                      <a:pt x="85" y="159"/>
                      <a:pt x="66" y="150"/>
                      <a:pt x="54" y="133"/>
                    </a:cubicBezTo>
                    <a:cubicBezTo>
                      <a:pt x="33" y="105"/>
                      <a:pt x="38" y="64"/>
                      <a:pt x="66" y="42"/>
                    </a:cubicBezTo>
                    <a:cubicBezTo>
                      <a:pt x="78" y="33"/>
                      <a:pt x="91" y="29"/>
                      <a:pt x="105" y="29"/>
                    </a:cubicBezTo>
                    <a:cubicBezTo>
                      <a:pt x="125" y="29"/>
                      <a:pt x="144" y="38"/>
                      <a:pt x="156" y="54"/>
                    </a:cubicBezTo>
                    <a:cubicBezTo>
                      <a:pt x="178" y="83"/>
                      <a:pt x="172" y="124"/>
                      <a:pt x="144" y="146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solidFill>
                    <a:schemeClr val="bg1"/>
                  </a:solidFill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1503405" y="3752885"/>
                <a:ext cx="248347" cy="223554"/>
              </a:xfrm>
              <a:custGeom>
                <a:avLst/>
                <a:gdLst>
                  <a:gd name="T0" fmla="*/ 86 w 87"/>
                  <a:gd name="T1" fmla="*/ 33 h 73"/>
                  <a:gd name="T2" fmla="*/ 45 w 87"/>
                  <a:gd name="T3" fmla="*/ 1 h 73"/>
                  <a:gd name="T4" fmla="*/ 40 w 87"/>
                  <a:gd name="T5" fmla="*/ 1 h 73"/>
                  <a:gd name="T6" fmla="*/ 24 w 87"/>
                  <a:gd name="T7" fmla="*/ 14 h 73"/>
                  <a:gd name="T8" fmla="*/ 24 w 87"/>
                  <a:gd name="T9" fmla="*/ 1 h 73"/>
                  <a:gd name="T10" fmla="*/ 15 w 87"/>
                  <a:gd name="T11" fmla="*/ 1 h 73"/>
                  <a:gd name="T12" fmla="*/ 15 w 87"/>
                  <a:gd name="T13" fmla="*/ 22 h 73"/>
                  <a:gd name="T14" fmla="*/ 8 w 87"/>
                  <a:gd name="T15" fmla="*/ 27 h 73"/>
                  <a:gd name="T16" fmla="*/ 1 w 87"/>
                  <a:gd name="T17" fmla="*/ 33 h 73"/>
                  <a:gd name="T18" fmla="*/ 1 w 87"/>
                  <a:gd name="T19" fmla="*/ 35 h 73"/>
                  <a:gd name="T20" fmla="*/ 8 w 87"/>
                  <a:gd name="T21" fmla="*/ 35 h 73"/>
                  <a:gd name="T22" fmla="*/ 8 w 87"/>
                  <a:gd name="T23" fmla="*/ 73 h 73"/>
                  <a:gd name="T24" fmla="*/ 32 w 87"/>
                  <a:gd name="T25" fmla="*/ 73 h 73"/>
                  <a:gd name="T26" fmla="*/ 32 w 87"/>
                  <a:gd name="T27" fmla="*/ 72 h 73"/>
                  <a:gd name="T28" fmla="*/ 32 w 87"/>
                  <a:gd name="T29" fmla="*/ 55 h 73"/>
                  <a:gd name="T30" fmla="*/ 41 w 87"/>
                  <a:gd name="T31" fmla="*/ 42 h 73"/>
                  <a:gd name="T32" fmla="*/ 52 w 87"/>
                  <a:gd name="T33" fmla="*/ 54 h 73"/>
                  <a:gd name="T34" fmla="*/ 52 w 87"/>
                  <a:gd name="T35" fmla="*/ 73 h 73"/>
                  <a:gd name="T36" fmla="*/ 77 w 87"/>
                  <a:gd name="T37" fmla="*/ 73 h 73"/>
                  <a:gd name="T38" fmla="*/ 77 w 87"/>
                  <a:gd name="T39" fmla="*/ 35 h 73"/>
                  <a:gd name="T40" fmla="*/ 85 w 87"/>
                  <a:gd name="T41" fmla="*/ 35 h 73"/>
                  <a:gd name="T42" fmla="*/ 86 w 87"/>
                  <a:gd name="T43" fmla="*/ 3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73">
                    <a:moveTo>
                      <a:pt x="86" y="33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0"/>
                      <a:pt x="40" y="1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42"/>
                      <a:pt x="41" y="42"/>
                    </a:cubicBezTo>
                    <a:cubicBezTo>
                      <a:pt x="51" y="42"/>
                      <a:pt x="52" y="54"/>
                      <a:pt x="52" y="54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7" y="35"/>
                      <a:pt x="87" y="34"/>
                      <a:pt x="86" y="3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solidFill>
                    <a:schemeClr val="bg1"/>
                  </a:solidFill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4148576" y="3520020"/>
            <a:ext cx="1411813" cy="1411813"/>
            <a:chOff x="3933196" y="3337676"/>
            <a:chExt cx="1338773" cy="1338773"/>
          </a:xfrm>
          <a:noFill/>
        </p:grpSpPr>
        <p:sp>
          <p:nvSpPr>
            <p:cNvPr id="5" name="Oval 4"/>
            <p:cNvSpPr/>
            <p:nvPr/>
          </p:nvSpPr>
          <p:spPr>
            <a:xfrm>
              <a:off x="3933196" y="3337676"/>
              <a:ext cx="1338773" cy="1338773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370013" y="3811402"/>
              <a:ext cx="465138" cy="391319"/>
              <a:chOff x="5368132" y="2625725"/>
              <a:chExt cx="465138" cy="391319"/>
            </a:xfrm>
            <a:grpFill/>
          </p:grpSpPr>
          <p:sp>
            <p:nvSpPr>
              <p:cNvPr id="33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4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5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499671" y="4811474"/>
            <a:ext cx="1060716" cy="1060716"/>
            <a:chOff x="4266129" y="4562318"/>
            <a:chExt cx="1005840" cy="1005840"/>
          </a:xfrm>
          <a:noFill/>
        </p:grpSpPr>
        <p:sp>
          <p:nvSpPr>
            <p:cNvPr id="4" name="Oval 3"/>
            <p:cNvSpPr/>
            <p:nvPr/>
          </p:nvSpPr>
          <p:spPr>
            <a:xfrm>
              <a:off x="4266129" y="4562318"/>
              <a:ext cx="1005840" cy="1005840"/>
            </a:xfrm>
            <a:prstGeom prst="ellipse">
              <a:avLst/>
            </a:prstGeom>
            <a:grp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4536877" y="4882511"/>
              <a:ext cx="464344" cy="362744"/>
              <a:chOff x="2581275" y="1710532"/>
              <a:chExt cx="464344" cy="362744"/>
            </a:xfrm>
            <a:grpFill/>
          </p:grpSpPr>
          <p:sp>
            <p:nvSpPr>
              <p:cNvPr id="37" name="AutoShape 140"/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8" name="AutoShape 141"/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9" name="AutoShape 142"/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0" name="AutoShape 143"/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1" name="AutoShape 144"/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2" name="AutoShape 145"/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3" name="AutoShape 146"/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 w="12700" cap="flat" cmpd="sng">
                <a:solidFill>
                  <a:schemeClr val="bg1"/>
                </a:solidFill>
                <a:prstDash val="solid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sp>
        <p:nvSpPr>
          <p:cNvPr id="67" name="TextBox 41"/>
          <p:cNvSpPr txBox="1"/>
          <p:nvPr/>
        </p:nvSpPr>
        <p:spPr>
          <a:xfrm>
            <a:off x="1386000" y="5427501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TextBox 170"/>
          <p:cNvSpPr txBox="1"/>
          <p:nvPr/>
        </p:nvSpPr>
        <p:spPr>
          <a:xfrm>
            <a:off x="1607566" y="5140618"/>
            <a:ext cx="2430227" cy="33359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41"/>
          <p:cNvSpPr txBox="1"/>
          <p:nvPr/>
        </p:nvSpPr>
        <p:spPr>
          <a:xfrm>
            <a:off x="1371713" y="3655851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TextBox 170"/>
          <p:cNvSpPr txBox="1"/>
          <p:nvPr/>
        </p:nvSpPr>
        <p:spPr>
          <a:xfrm>
            <a:off x="1593279" y="3368968"/>
            <a:ext cx="2430227" cy="33359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41"/>
          <p:cNvSpPr txBox="1"/>
          <p:nvPr/>
        </p:nvSpPr>
        <p:spPr>
          <a:xfrm>
            <a:off x="1371713" y="1869914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TextBox 170"/>
          <p:cNvSpPr txBox="1"/>
          <p:nvPr/>
        </p:nvSpPr>
        <p:spPr>
          <a:xfrm>
            <a:off x="1593279" y="1583031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41"/>
          <p:cNvSpPr txBox="1"/>
          <p:nvPr/>
        </p:nvSpPr>
        <p:spPr>
          <a:xfrm>
            <a:off x="8658338" y="5384639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TextBox 170"/>
          <p:cNvSpPr txBox="1"/>
          <p:nvPr/>
        </p:nvSpPr>
        <p:spPr>
          <a:xfrm>
            <a:off x="8658339" y="5127653"/>
            <a:ext cx="2430227" cy="33359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41"/>
          <p:cNvSpPr txBox="1"/>
          <p:nvPr/>
        </p:nvSpPr>
        <p:spPr>
          <a:xfrm>
            <a:off x="8915513" y="3698714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TextBox 170"/>
          <p:cNvSpPr txBox="1"/>
          <p:nvPr/>
        </p:nvSpPr>
        <p:spPr>
          <a:xfrm>
            <a:off x="8915514" y="3383298"/>
            <a:ext cx="2430227" cy="33359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41"/>
          <p:cNvSpPr txBox="1"/>
          <p:nvPr/>
        </p:nvSpPr>
        <p:spPr>
          <a:xfrm>
            <a:off x="7815375" y="2066153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170"/>
          <p:cNvSpPr txBox="1"/>
          <p:nvPr/>
        </p:nvSpPr>
        <p:spPr>
          <a:xfrm>
            <a:off x="7815376" y="1727228"/>
            <a:ext cx="2430227" cy="33359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29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9" grpId="0"/>
      <p:bldP spid="8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4773191" y="1960141"/>
            <a:ext cx="3533393" cy="3444714"/>
            <a:chOff x="0" y="0"/>
            <a:chExt cx="7716441" cy="7523163"/>
          </a:xfrm>
          <a:noFill/>
        </p:grpSpPr>
        <p:sp>
          <p:nvSpPr>
            <p:cNvPr id="30726" name="AutoShape 6"/>
            <p:cNvSpPr>
              <a:spLocks/>
            </p:cNvSpPr>
            <p:nvPr/>
          </p:nvSpPr>
          <p:spPr bwMode="auto">
            <a:xfrm>
              <a:off x="3855839" y="0"/>
              <a:ext cx="3117690" cy="2341563"/>
            </a:xfrm>
            <a:custGeom>
              <a:avLst/>
              <a:gdLst>
                <a:gd name="T0" fmla="*/ 1558845 w 21600"/>
                <a:gd name="T1" fmla="*/ 1170782 h 21600"/>
                <a:gd name="T2" fmla="*/ 1558845 w 21600"/>
                <a:gd name="T3" fmla="*/ 1170782 h 21600"/>
                <a:gd name="T4" fmla="*/ 1558845 w 21600"/>
                <a:gd name="T5" fmla="*/ 1170782 h 21600"/>
                <a:gd name="T6" fmla="*/ 1558845 w 21600"/>
                <a:gd name="T7" fmla="*/ 11707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" y="0"/>
                  </a:moveTo>
                  <a:lnTo>
                    <a:pt x="0" y="10"/>
                  </a:lnTo>
                  <a:lnTo>
                    <a:pt x="181" y="11854"/>
                  </a:lnTo>
                  <a:lnTo>
                    <a:pt x="14811" y="21599"/>
                  </a:lnTo>
                  <a:lnTo>
                    <a:pt x="21599" y="13892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215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7" name="AutoShape 7"/>
            <p:cNvSpPr>
              <a:spLocks/>
            </p:cNvSpPr>
            <p:nvPr/>
          </p:nvSpPr>
          <p:spPr bwMode="auto">
            <a:xfrm>
              <a:off x="5994092" y="1504950"/>
              <a:ext cx="1719174" cy="3317875"/>
            </a:xfrm>
            <a:custGeom>
              <a:avLst/>
              <a:gdLst>
                <a:gd name="T0" fmla="*/ 859587 w 21600"/>
                <a:gd name="T1" fmla="*/ 1658938 h 21600"/>
                <a:gd name="T2" fmla="*/ 859587 w 21600"/>
                <a:gd name="T3" fmla="*/ 1658938 h 21600"/>
                <a:gd name="T4" fmla="*/ 859587 w 21600"/>
                <a:gd name="T5" fmla="*/ 1658938 h 21600"/>
                <a:gd name="T6" fmla="*/ 859587 w 21600"/>
                <a:gd name="T7" fmla="*/ 16589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159" y="0"/>
                  </a:moveTo>
                  <a:lnTo>
                    <a:pt x="0" y="5438"/>
                  </a:lnTo>
                  <a:lnTo>
                    <a:pt x="6423" y="20020"/>
                  </a:lnTo>
                  <a:lnTo>
                    <a:pt x="6234" y="20144"/>
                  </a:lnTo>
                  <a:lnTo>
                    <a:pt x="21600" y="21599"/>
                  </a:lnTo>
                  <a:lnTo>
                    <a:pt x="12159" y="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215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8" name="AutoShape 8"/>
            <p:cNvSpPr>
              <a:spLocks/>
            </p:cNvSpPr>
            <p:nvPr/>
          </p:nvSpPr>
          <p:spPr bwMode="auto">
            <a:xfrm>
              <a:off x="5049578" y="4598988"/>
              <a:ext cx="2666863" cy="2924175"/>
            </a:xfrm>
            <a:custGeom>
              <a:avLst/>
              <a:gdLst>
                <a:gd name="T0" fmla="*/ 1333432 w 21600"/>
                <a:gd name="T1" fmla="*/ 1462088 h 21600"/>
                <a:gd name="T2" fmla="*/ 1333432 w 21600"/>
                <a:gd name="T3" fmla="*/ 1462088 h 21600"/>
                <a:gd name="T4" fmla="*/ 1333432 w 21600"/>
                <a:gd name="T5" fmla="*/ 1462088 h 21600"/>
                <a:gd name="T6" fmla="*/ 1333432 w 21600"/>
                <a:gd name="T7" fmla="*/ 14620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4" y="0"/>
                  </a:moveTo>
                  <a:lnTo>
                    <a:pt x="0" y="13332"/>
                  </a:lnTo>
                  <a:lnTo>
                    <a:pt x="4256" y="21599"/>
                  </a:lnTo>
                  <a:lnTo>
                    <a:pt x="21599" y="1770"/>
                  </a:lnTo>
                  <a:lnTo>
                    <a:pt x="21571" y="1650"/>
                  </a:lnTo>
                  <a:lnTo>
                    <a:pt x="11664" y="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215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9" name="AutoShape 9"/>
            <p:cNvSpPr>
              <a:spLocks/>
            </p:cNvSpPr>
            <p:nvPr/>
          </p:nvSpPr>
          <p:spPr bwMode="auto">
            <a:xfrm>
              <a:off x="2128728" y="6403975"/>
              <a:ext cx="3446286" cy="1119188"/>
            </a:xfrm>
            <a:custGeom>
              <a:avLst/>
              <a:gdLst>
                <a:gd name="T0" fmla="*/ 1723143 w 21600"/>
                <a:gd name="T1" fmla="*/ 559594 h 21600"/>
                <a:gd name="T2" fmla="*/ 1723143 w 21600"/>
                <a:gd name="T3" fmla="*/ 559594 h 21600"/>
                <a:gd name="T4" fmla="*/ 1723143 w 21600"/>
                <a:gd name="T5" fmla="*/ 559594 h 21600"/>
                <a:gd name="T6" fmla="*/ 1723143 w 21600"/>
                <a:gd name="T7" fmla="*/ 5595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306" y="0"/>
                  </a:moveTo>
                  <a:lnTo>
                    <a:pt x="18276" y="122"/>
                  </a:lnTo>
                  <a:lnTo>
                    <a:pt x="3798" y="122"/>
                  </a:lnTo>
                  <a:lnTo>
                    <a:pt x="0" y="21316"/>
                  </a:lnTo>
                  <a:lnTo>
                    <a:pt x="74" y="21600"/>
                  </a:lnTo>
                  <a:lnTo>
                    <a:pt x="21597" y="21600"/>
                  </a:lnTo>
                  <a:lnTo>
                    <a:pt x="21600" y="21592"/>
                  </a:lnTo>
                  <a:lnTo>
                    <a:pt x="18306" y="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215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0" name="AutoShape 10"/>
            <p:cNvSpPr>
              <a:spLocks/>
            </p:cNvSpPr>
            <p:nvPr/>
          </p:nvSpPr>
          <p:spPr bwMode="auto">
            <a:xfrm>
              <a:off x="0" y="4597400"/>
              <a:ext cx="2735122" cy="2911475"/>
            </a:xfrm>
            <a:custGeom>
              <a:avLst/>
              <a:gdLst>
                <a:gd name="T0" fmla="*/ 1367561 w 21600"/>
                <a:gd name="T1" fmla="*/ 1455738 h 21600"/>
                <a:gd name="T2" fmla="*/ 1367561 w 21600"/>
                <a:gd name="T3" fmla="*/ 1455738 h 21600"/>
                <a:gd name="T4" fmla="*/ 1367561 w 21600"/>
                <a:gd name="T5" fmla="*/ 1455738 h 21600"/>
                <a:gd name="T6" fmla="*/ 1367561 w 21600"/>
                <a:gd name="T7" fmla="*/ 1455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41" y="0"/>
                  </a:moveTo>
                  <a:lnTo>
                    <a:pt x="3" y="1781"/>
                  </a:lnTo>
                  <a:lnTo>
                    <a:pt x="0" y="1790"/>
                  </a:lnTo>
                  <a:lnTo>
                    <a:pt x="16814" y="21599"/>
                  </a:lnTo>
                  <a:lnTo>
                    <a:pt x="21600" y="13449"/>
                  </a:lnTo>
                  <a:lnTo>
                    <a:pt x="21358" y="13449"/>
                  </a:lnTo>
                  <a:lnTo>
                    <a:pt x="9941" y="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215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1" name="AutoShape 11"/>
            <p:cNvSpPr>
              <a:spLocks/>
            </p:cNvSpPr>
            <p:nvPr/>
          </p:nvSpPr>
          <p:spPr bwMode="auto">
            <a:xfrm>
              <a:off x="0" y="1477963"/>
              <a:ext cx="1776321" cy="3359150"/>
            </a:xfrm>
            <a:custGeom>
              <a:avLst/>
              <a:gdLst>
                <a:gd name="T0" fmla="*/ 888161 w 21600"/>
                <a:gd name="T1" fmla="*/ 1679575 h 21600"/>
                <a:gd name="T2" fmla="*/ 888161 w 21600"/>
                <a:gd name="T3" fmla="*/ 1679575 h 21600"/>
                <a:gd name="T4" fmla="*/ 888161 w 21600"/>
                <a:gd name="T5" fmla="*/ 1679575 h 21600"/>
                <a:gd name="T6" fmla="*/ 888161 w 21600"/>
                <a:gd name="T7" fmla="*/ 16795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445" y="0"/>
                  </a:moveTo>
                  <a:lnTo>
                    <a:pt x="0" y="21600"/>
                  </a:lnTo>
                  <a:lnTo>
                    <a:pt x="15312" y="20056"/>
                  </a:lnTo>
                  <a:lnTo>
                    <a:pt x="15143" y="19943"/>
                  </a:lnTo>
                  <a:lnTo>
                    <a:pt x="21484" y="5269"/>
                  </a:lnTo>
                  <a:lnTo>
                    <a:pt x="21599" y="5238"/>
                  </a:lnTo>
                  <a:lnTo>
                    <a:pt x="9445" y="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215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2" name="AutoShape 12"/>
            <p:cNvSpPr>
              <a:spLocks/>
            </p:cNvSpPr>
            <p:nvPr/>
          </p:nvSpPr>
          <p:spPr bwMode="auto">
            <a:xfrm>
              <a:off x="769897" y="1588"/>
              <a:ext cx="3122453" cy="2292350"/>
            </a:xfrm>
            <a:custGeom>
              <a:avLst/>
              <a:gdLst>
                <a:gd name="T0" fmla="*/ 1561227 w 21600"/>
                <a:gd name="T1" fmla="*/ 1146175 h 21600"/>
                <a:gd name="T2" fmla="*/ 1561227 w 21600"/>
                <a:gd name="T3" fmla="*/ 1146175 h 21600"/>
                <a:gd name="T4" fmla="*/ 1561227 w 21600"/>
                <a:gd name="T5" fmla="*/ 1146175 h 21600"/>
                <a:gd name="T6" fmla="*/ 1561227 w 21600"/>
                <a:gd name="T7" fmla="*/ 11461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41" y="0"/>
                  </a:moveTo>
                  <a:lnTo>
                    <a:pt x="0" y="13938"/>
                  </a:lnTo>
                  <a:lnTo>
                    <a:pt x="6966" y="21599"/>
                  </a:lnTo>
                  <a:lnTo>
                    <a:pt x="21599" y="12067"/>
                  </a:lnTo>
                  <a:lnTo>
                    <a:pt x="21523" y="12033"/>
                  </a:lnTo>
                  <a:lnTo>
                    <a:pt x="21341" y="0"/>
                  </a:lnTo>
                  <a:close/>
                </a:path>
              </a:pathLst>
            </a:custGeom>
            <a:grpFill/>
            <a:ln w="12700" cap="flat" cmpd="sng">
              <a:solidFill>
                <a:schemeClr val="bg1"/>
              </a:soli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215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734" name="AutoShape 14"/>
          <p:cNvSpPr>
            <a:spLocks/>
          </p:cNvSpPr>
          <p:nvPr/>
        </p:nvSpPr>
        <p:spPr bwMode="auto">
          <a:xfrm>
            <a:off x="6557694" y="2520572"/>
            <a:ext cx="1000922" cy="7516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" y="0"/>
                </a:moveTo>
                <a:lnTo>
                  <a:pt x="0" y="10"/>
                </a:lnTo>
                <a:lnTo>
                  <a:pt x="181" y="11854"/>
                </a:lnTo>
                <a:lnTo>
                  <a:pt x="14811" y="21599"/>
                </a:lnTo>
                <a:lnTo>
                  <a:pt x="21599" y="13892"/>
                </a:lnTo>
                <a:lnTo>
                  <a:pt x="16" y="0"/>
                </a:lnTo>
                <a:close/>
              </a:path>
            </a:pathLst>
          </a:custGeom>
          <a:noFill/>
          <a:ln w="28575">
            <a:gradFill>
              <a:gsLst>
                <a:gs pos="0">
                  <a:srgbClr val="800080"/>
                </a:gs>
                <a:gs pos="55000">
                  <a:srgbClr val="00FFFF"/>
                </a:gs>
                <a:gs pos="100000">
                  <a:srgbClr val="0000FF"/>
                </a:gs>
              </a:gsLst>
              <a:lin ang="5400000" scaled="1"/>
            </a:gradFill>
          </a:ln>
          <a:effectLst/>
          <a:extLst/>
        </p:spPr>
        <p:txBody>
          <a:bodyPr lIns="0" tIns="0" rIns="0" bIns="0" anchor="ctr"/>
          <a:lstStyle/>
          <a:p>
            <a:pPr algn="ctr" defTabSz="209348">
              <a:defRPr/>
            </a:pPr>
            <a:endParaRPr lang="es-ES" sz="1215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5" name="AutoShape 15"/>
          <p:cNvSpPr>
            <a:spLocks/>
          </p:cNvSpPr>
          <p:nvPr/>
        </p:nvSpPr>
        <p:spPr bwMode="auto">
          <a:xfrm>
            <a:off x="7242422" y="3003224"/>
            <a:ext cx="551706" cy="10648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159" y="0"/>
                </a:moveTo>
                <a:lnTo>
                  <a:pt x="0" y="5438"/>
                </a:lnTo>
                <a:lnTo>
                  <a:pt x="6423" y="20020"/>
                </a:lnTo>
                <a:lnTo>
                  <a:pt x="6234" y="20144"/>
                </a:lnTo>
                <a:lnTo>
                  <a:pt x="21599" y="21599"/>
                </a:lnTo>
                <a:lnTo>
                  <a:pt x="12159" y="0"/>
                </a:lnTo>
                <a:close/>
              </a:path>
            </a:pathLst>
          </a:custGeom>
          <a:noFill/>
          <a:ln w="28575">
            <a:gradFill>
              <a:gsLst>
                <a:gs pos="0">
                  <a:srgbClr val="800080"/>
                </a:gs>
                <a:gs pos="55000">
                  <a:srgbClr val="00FFFF"/>
                </a:gs>
                <a:gs pos="100000">
                  <a:srgbClr val="0000FF"/>
                </a:gs>
              </a:gsLst>
              <a:lin ang="5400000" scaled="1"/>
            </a:gradFill>
          </a:ln>
          <a:effectLst/>
          <a:extLst/>
        </p:spPr>
        <p:txBody>
          <a:bodyPr lIns="0" tIns="0" rIns="0" bIns="0" anchor="ctr"/>
          <a:lstStyle/>
          <a:p>
            <a:pPr algn="ctr" defTabSz="209348">
              <a:defRPr/>
            </a:pPr>
            <a:endParaRPr lang="es-ES" sz="1215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6" name="AutoShape 16"/>
          <p:cNvSpPr>
            <a:spLocks/>
          </p:cNvSpPr>
          <p:nvPr/>
        </p:nvSpPr>
        <p:spPr bwMode="auto">
          <a:xfrm>
            <a:off x="6941492" y="3996877"/>
            <a:ext cx="855545" cy="9384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64" y="0"/>
                </a:moveTo>
                <a:lnTo>
                  <a:pt x="0" y="13332"/>
                </a:lnTo>
                <a:lnTo>
                  <a:pt x="4256" y="21599"/>
                </a:lnTo>
                <a:lnTo>
                  <a:pt x="21600" y="1770"/>
                </a:lnTo>
                <a:lnTo>
                  <a:pt x="21571" y="1650"/>
                </a:lnTo>
                <a:lnTo>
                  <a:pt x="11664" y="0"/>
                </a:lnTo>
                <a:close/>
              </a:path>
            </a:pathLst>
          </a:custGeom>
          <a:noFill/>
          <a:ln w="28575">
            <a:gradFill>
              <a:gsLst>
                <a:gs pos="0">
                  <a:srgbClr val="800080"/>
                </a:gs>
                <a:gs pos="55000">
                  <a:srgbClr val="00FFFF"/>
                </a:gs>
                <a:gs pos="100000">
                  <a:srgbClr val="0000FF"/>
                </a:gs>
              </a:gsLst>
              <a:lin ang="5400000" scaled="1"/>
            </a:gradFill>
          </a:ln>
          <a:effectLst/>
          <a:extLst/>
        </p:spPr>
        <p:txBody>
          <a:bodyPr lIns="0" tIns="0" rIns="0" bIns="0" anchor="ctr"/>
          <a:lstStyle/>
          <a:p>
            <a:pPr algn="ctr" defTabSz="209348">
              <a:defRPr/>
            </a:pPr>
            <a:endParaRPr lang="es-ES" sz="1215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7" name="AutoShape 17"/>
          <p:cNvSpPr>
            <a:spLocks/>
          </p:cNvSpPr>
          <p:nvPr/>
        </p:nvSpPr>
        <p:spPr bwMode="auto">
          <a:xfrm>
            <a:off x="6003808" y="4576204"/>
            <a:ext cx="1106321" cy="35908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306" y="0"/>
                </a:moveTo>
                <a:lnTo>
                  <a:pt x="18276" y="122"/>
                </a:lnTo>
                <a:lnTo>
                  <a:pt x="3798" y="122"/>
                </a:lnTo>
                <a:lnTo>
                  <a:pt x="0" y="21316"/>
                </a:lnTo>
                <a:lnTo>
                  <a:pt x="74" y="21599"/>
                </a:lnTo>
                <a:lnTo>
                  <a:pt x="21597" y="21599"/>
                </a:lnTo>
                <a:lnTo>
                  <a:pt x="21600" y="21592"/>
                </a:lnTo>
                <a:lnTo>
                  <a:pt x="18306" y="0"/>
                </a:lnTo>
                <a:close/>
              </a:path>
            </a:pathLst>
          </a:custGeom>
          <a:noFill/>
          <a:ln w="28575">
            <a:gradFill>
              <a:gsLst>
                <a:gs pos="0">
                  <a:srgbClr val="800080"/>
                </a:gs>
                <a:gs pos="55000">
                  <a:srgbClr val="00FFFF"/>
                </a:gs>
                <a:gs pos="100000">
                  <a:srgbClr val="0000FF"/>
                </a:gs>
              </a:gsLst>
              <a:lin ang="5400000" scaled="1"/>
            </a:gradFill>
          </a:ln>
          <a:effectLst/>
          <a:extLst/>
        </p:spPr>
        <p:txBody>
          <a:bodyPr lIns="0" tIns="0" rIns="0" bIns="0" anchor="ctr"/>
          <a:lstStyle/>
          <a:p>
            <a:pPr algn="ctr" defTabSz="209348">
              <a:defRPr/>
            </a:pPr>
            <a:endParaRPr lang="es-ES" sz="1215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8" name="AutoShape 18"/>
          <p:cNvSpPr>
            <a:spLocks/>
          </p:cNvSpPr>
          <p:nvPr/>
        </p:nvSpPr>
        <p:spPr bwMode="auto">
          <a:xfrm>
            <a:off x="5319808" y="3996149"/>
            <a:ext cx="878079" cy="9347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941" y="0"/>
                </a:moveTo>
                <a:lnTo>
                  <a:pt x="3" y="1781"/>
                </a:lnTo>
                <a:lnTo>
                  <a:pt x="0" y="1790"/>
                </a:lnTo>
                <a:lnTo>
                  <a:pt x="16814" y="21600"/>
                </a:lnTo>
                <a:lnTo>
                  <a:pt x="21599" y="13449"/>
                </a:lnTo>
                <a:lnTo>
                  <a:pt x="21358" y="13449"/>
                </a:lnTo>
                <a:lnTo>
                  <a:pt x="9941" y="0"/>
                </a:lnTo>
                <a:close/>
              </a:path>
            </a:pathLst>
          </a:custGeom>
          <a:noFill/>
          <a:ln w="28575">
            <a:gradFill>
              <a:gsLst>
                <a:gs pos="0">
                  <a:srgbClr val="800080"/>
                </a:gs>
                <a:gs pos="55000">
                  <a:srgbClr val="00FFFF"/>
                </a:gs>
                <a:gs pos="100000">
                  <a:srgbClr val="0000FF"/>
                </a:gs>
              </a:gsLst>
              <a:lin ang="5400000" scaled="1"/>
            </a:gradFill>
          </a:ln>
          <a:effectLst/>
          <a:extLst/>
        </p:spPr>
        <p:txBody>
          <a:bodyPr lIns="0" tIns="0" rIns="0" bIns="0" anchor="ctr"/>
          <a:lstStyle/>
          <a:p>
            <a:pPr algn="ctr" defTabSz="209348">
              <a:defRPr/>
            </a:pPr>
            <a:endParaRPr lang="es-ES" sz="1215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9" name="AutoShape 19"/>
          <p:cNvSpPr>
            <a:spLocks/>
          </p:cNvSpPr>
          <p:nvPr/>
        </p:nvSpPr>
        <p:spPr bwMode="auto">
          <a:xfrm>
            <a:off x="5320535" y="2995227"/>
            <a:ext cx="569879" cy="107797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445" y="0"/>
                </a:moveTo>
                <a:lnTo>
                  <a:pt x="0" y="21599"/>
                </a:lnTo>
                <a:lnTo>
                  <a:pt x="15312" y="20056"/>
                </a:lnTo>
                <a:lnTo>
                  <a:pt x="15143" y="19943"/>
                </a:lnTo>
                <a:lnTo>
                  <a:pt x="21484" y="5269"/>
                </a:lnTo>
                <a:lnTo>
                  <a:pt x="21600" y="5238"/>
                </a:lnTo>
                <a:lnTo>
                  <a:pt x="9445" y="0"/>
                </a:lnTo>
                <a:close/>
              </a:path>
            </a:pathLst>
          </a:custGeom>
          <a:noFill/>
          <a:ln w="28575">
            <a:gradFill>
              <a:gsLst>
                <a:gs pos="0">
                  <a:srgbClr val="800080"/>
                </a:gs>
                <a:gs pos="55000">
                  <a:srgbClr val="00FFFF"/>
                </a:gs>
                <a:gs pos="100000">
                  <a:srgbClr val="0000FF"/>
                </a:gs>
              </a:gsLst>
              <a:lin ang="5400000" scaled="1"/>
            </a:gradFill>
          </a:ln>
          <a:extLst/>
        </p:spPr>
        <p:txBody>
          <a:bodyPr lIns="0" tIns="0" rIns="0" bIns="0" anchor="ctr"/>
          <a:lstStyle/>
          <a:p>
            <a:pPr algn="ctr"/>
            <a:endParaRPr lang="zh-CN" altLang="en-US" sz="1215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0" name="AutoShape 20"/>
          <p:cNvSpPr>
            <a:spLocks/>
          </p:cNvSpPr>
          <p:nvPr/>
        </p:nvSpPr>
        <p:spPr bwMode="auto">
          <a:xfrm>
            <a:off x="5567677" y="2521297"/>
            <a:ext cx="1002376" cy="7356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41" y="0"/>
                </a:moveTo>
                <a:lnTo>
                  <a:pt x="0" y="13938"/>
                </a:lnTo>
                <a:lnTo>
                  <a:pt x="6966" y="21599"/>
                </a:lnTo>
                <a:lnTo>
                  <a:pt x="21599" y="12067"/>
                </a:lnTo>
                <a:lnTo>
                  <a:pt x="21523" y="12033"/>
                </a:lnTo>
                <a:lnTo>
                  <a:pt x="21341" y="0"/>
                </a:lnTo>
                <a:close/>
              </a:path>
            </a:pathLst>
          </a:custGeom>
          <a:noFill/>
          <a:ln w="28575">
            <a:gradFill>
              <a:gsLst>
                <a:gs pos="0">
                  <a:srgbClr val="800080"/>
                </a:gs>
                <a:gs pos="55000">
                  <a:srgbClr val="00FFFF"/>
                </a:gs>
                <a:gs pos="100000">
                  <a:srgbClr val="0000FF"/>
                </a:gs>
              </a:gsLst>
              <a:lin ang="5400000" scaled="1"/>
            </a:gradFill>
          </a:ln>
          <a:effectLst/>
          <a:extLst/>
        </p:spPr>
        <p:txBody>
          <a:bodyPr lIns="0" tIns="0" rIns="0" bIns="0" anchor="ctr"/>
          <a:lstStyle/>
          <a:p>
            <a:pPr algn="ctr" defTabSz="209348">
              <a:defRPr/>
            </a:pPr>
            <a:endParaRPr lang="es-ES" sz="1215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2" name="AutoShape 22"/>
          <p:cNvSpPr>
            <a:spLocks/>
          </p:cNvSpPr>
          <p:nvPr/>
        </p:nvSpPr>
        <p:spPr bwMode="auto">
          <a:xfrm rot="1484105">
            <a:off x="6468287" y="2798242"/>
            <a:ext cx="986384" cy="209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/>
          <a:p>
            <a:pPr algn="ctr">
              <a:defRPr/>
            </a:pPr>
            <a:r>
              <a:rPr lang="zh-CN" altLang="en-US" sz="121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文字内容</a:t>
            </a:r>
            <a:endParaRPr lang="es-ES" sz="121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30743" name="AutoShape 23"/>
          <p:cNvSpPr>
            <a:spLocks/>
          </p:cNvSpPr>
          <p:nvPr/>
        </p:nvSpPr>
        <p:spPr bwMode="auto">
          <a:xfrm rot="4645920">
            <a:off x="7030535" y="3489874"/>
            <a:ext cx="986385" cy="209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/>
          <a:p>
            <a:pPr algn="ctr">
              <a:defRPr/>
            </a:pPr>
            <a:r>
              <a:rPr lang="zh-CN" altLang="en-US" sz="121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文字内容</a:t>
            </a:r>
            <a:endParaRPr lang="es-ES" sz="121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30744" name="AutoShape 24"/>
          <p:cNvSpPr>
            <a:spLocks/>
          </p:cNvSpPr>
          <p:nvPr/>
        </p:nvSpPr>
        <p:spPr bwMode="auto">
          <a:xfrm rot="18536829">
            <a:off x="6817558" y="4298172"/>
            <a:ext cx="986385" cy="209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/>
          <a:p>
            <a:pPr algn="ctr">
              <a:defRPr/>
            </a:pPr>
            <a:r>
              <a:rPr lang="zh-CN" altLang="en-US" sz="121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文字内容</a:t>
            </a:r>
            <a:endParaRPr lang="es-ES" sz="121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30745" name="AutoShape 25"/>
          <p:cNvSpPr>
            <a:spLocks/>
          </p:cNvSpPr>
          <p:nvPr/>
        </p:nvSpPr>
        <p:spPr bwMode="auto">
          <a:xfrm>
            <a:off x="6061232" y="4659797"/>
            <a:ext cx="986384" cy="209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/>
          <a:p>
            <a:pPr algn="ctr">
              <a:defRPr/>
            </a:pPr>
            <a:r>
              <a:rPr lang="zh-CN" altLang="en-US" sz="121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文字内容</a:t>
            </a:r>
            <a:endParaRPr lang="es-ES" sz="121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30746" name="AutoShape 26"/>
          <p:cNvSpPr>
            <a:spLocks/>
          </p:cNvSpPr>
          <p:nvPr/>
        </p:nvSpPr>
        <p:spPr bwMode="auto">
          <a:xfrm rot="3117378">
            <a:off x="5286735" y="4279272"/>
            <a:ext cx="986385" cy="209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/>
          <a:p>
            <a:pPr algn="ctr">
              <a:defRPr/>
            </a:pPr>
            <a:r>
              <a:rPr lang="zh-CN" altLang="en-US" sz="121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文字内容</a:t>
            </a:r>
            <a:endParaRPr lang="es-ES" sz="121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30747" name="AutoShape 27"/>
          <p:cNvSpPr>
            <a:spLocks/>
          </p:cNvSpPr>
          <p:nvPr/>
        </p:nvSpPr>
        <p:spPr bwMode="auto">
          <a:xfrm rot="16992821">
            <a:off x="5117370" y="3492056"/>
            <a:ext cx="986384" cy="209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/>
          <a:p>
            <a:pPr algn="ctr">
              <a:defRPr/>
            </a:pPr>
            <a:r>
              <a:rPr lang="zh-CN" altLang="en-US" sz="121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文字内容</a:t>
            </a:r>
            <a:endParaRPr lang="es-ES" sz="121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30748" name="AutoShape 28"/>
          <p:cNvSpPr>
            <a:spLocks/>
          </p:cNvSpPr>
          <p:nvPr/>
        </p:nvSpPr>
        <p:spPr bwMode="auto">
          <a:xfrm rot="20045116">
            <a:off x="5634551" y="2816414"/>
            <a:ext cx="986385" cy="209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/>
          <a:p>
            <a:pPr algn="ctr">
              <a:defRPr/>
            </a:pPr>
            <a:r>
              <a:rPr lang="zh-CN" altLang="en-US" sz="1215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文字内容</a:t>
            </a:r>
            <a:endParaRPr lang="es-ES" sz="121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30749" name="AutoShape 29"/>
          <p:cNvSpPr>
            <a:spLocks/>
          </p:cNvSpPr>
          <p:nvPr/>
        </p:nvSpPr>
        <p:spPr bwMode="auto">
          <a:xfrm>
            <a:off x="7493925" y="4438824"/>
            <a:ext cx="303838" cy="2980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2710" tIns="32710" rIns="32710" bIns="3271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0750" name="AutoShape 30"/>
          <p:cNvSpPr>
            <a:spLocks/>
          </p:cNvSpPr>
          <p:nvPr/>
        </p:nvSpPr>
        <p:spPr bwMode="auto">
          <a:xfrm>
            <a:off x="5863518" y="2372287"/>
            <a:ext cx="270402" cy="2980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2710" tIns="32710" rIns="32710" bIns="3271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0751" name="AutoShape 31"/>
          <p:cNvSpPr>
            <a:spLocks/>
          </p:cNvSpPr>
          <p:nvPr/>
        </p:nvSpPr>
        <p:spPr bwMode="auto">
          <a:xfrm>
            <a:off x="7009092" y="2379555"/>
            <a:ext cx="287120" cy="2980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2710" tIns="32710" rIns="32710" bIns="3271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0752" name="AutoShape 32"/>
          <p:cNvSpPr>
            <a:spLocks/>
          </p:cNvSpPr>
          <p:nvPr/>
        </p:nvSpPr>
        <p:spPr bwMode="auto">
          <a:xfrm>
            <a:off x="5312539" y="4527504"/>
            <a:ext cx="270402" cy="2980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2710" tIns="32710" rIns="32710" bIns="3271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30753" name="AutoShape 33"/>
          <p:cNvSpPr>
            <a:spLocks/>
          </p:cNvSpPr>
          <p:nvPr/>
        </p:nvSpPr>
        <p:spPr bwMode="auto">
          <a:xfrm>
            <a:off x="6351260" y="5022514"/>
            <a:ext cx="413599" cy="2980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2710" tIns="32710" rIns="32710" bIns="3271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30754" name="AutoShape 34"/>
          <p:cNvSpPr>
            <a:spLocks/>
          </p:cNvSpPr>
          <p:nvPr/>
        </p:nvSpPr>
        <p:spPr bwMode="auto">
          <a:xfrm>
            <a:off x="7749788" y="3321600"/>
            <a:ext cx="303838" cy="2980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2710" tIns="32710" rIns="32710" bIns="3271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0755" name="AutoShape 35"/>
          <p:cNvSpPr>
            <a:spLocks/>
          </p:cNvSpPr>
          <p:nvPr/>
        </p:nvSpPr>
        <p:spPr bwMode="auto">
          <a:xfrm>
            <a:off x="5047225" y="3304154"/>
            <a:ext cx="303838" cy="2980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2710" tIns="32710" rIns="32710" bIns="3271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</a:p>
        </p:txBody>
      </p:sp>
      <p:sp>
        <p:nvSpPr>
          <p:cNvPr id="30756" name="AutoShape 36"/>
          <p:cNvSpPr>
            <a:spLocks/>
          </p:cNvSpPr>
          <p:nvPr/>
        </p:nvSpPr>
        <p:spPr bwMode="auto">
          <a:xfrm>
            <a:off x="2581370" y="2601255"/>
            <a:ext cx="1703354" cy="443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7" name="AutoShape 37"/>
          <p:cNvSpPr>
            <a:spLocks/>
          </p:cNvSpPr>
          <p:nvPr/>
        </p:nvSpPr>
        <p:spPr bwMode="auto">
          <a:xfrm>
            <a:off x="2810377" y="2341030"/>
            <a:ext cx="1475798" cy="2937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7445" tIns="17445" rIns="17445" bIns="17445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8" name="AutoShape 38"/>
          <p:cNvSpPr>
            <a:spLocks/>
          </p:cNvSpPr>
          <p:nvPr/>
        </p:nvSpPr>
        <p:spPr bwMode="auto">
          <a:xfrm>
            <a:off x="4382126" y="2378103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267500">
              <a:lnSpc>
                <a:spcPct val="120000"/>
              </a:lnSpc>
              <a:defRPr/>
            </a:pPr>
            <a:endParaRPr lang="es-ES" sz="1832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59" name="AutoShape 39"/>
          <p:cNvSpPr>
            <a:spLocks/>
          </p:cNvSpPr>
          <p:nvPr/>
        </p:nvSpPr>
        <p:spPr bwMode="auto">
          <a:xfrm>
            <a:off x="8872102" y="2601255"/>
            <a:ext cx="1630995" cy="443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0" name="AutoShape 40"/>
          <p:cNvSpPr>
            <a:spLocks/>
          </p:cNvSpPr>
          <p:nvPr/>
        </p:nvSpPr>
        <p:spPr bwMode="auto">
          <a:xfrm>
            <a:off x="8866286" y="2341030"/>
            <a:ext cx="1488268" cy="2937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7445" tIns="17445" rIns="17445" bIns="17445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1" name="AutoShape 41"/>
          <p:cNvSpPr>
            <a:spLocks/>
          </p:cNvSpPr>
          <p:nvPr/>
        </p:nvSpPr>
        <p:spPr bwMode="auto">
          <a:xfrm>
            <a:off x="8617693" y="2378103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00">
              <a:lnSpc>
                <a:spcPct val="120000"/>
              </a:lnSpc>
              <a:defRPr/>
            </a:pPr>
            <a:endParaRPr lang="es-ES" sz="1832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2" name="AutoShape 42"/>
          <p:cNvSpPr>
            <a:spLocks/>
          </p:cNvSpPr>
          <p:nvPr/>
        </p:nvSpPr>
        <p:spPr bwMode="auto">
          <a:xfrm>
            <a:off x="2582823" y="3679228"/>
            <a:ext cx="1703354" cy="443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3" name="AutoShape 43"/>
          <p:cNvSpPr>
            <a:spLocks/>
          </p:cNvSpPr>
          <p:nvPr/>
        </p:nvSpPr>
        <p:spPr bwMode="auto">
          <a:xfrm>
            <a:off x="2813169" y="3419002"/>
            <a:ext cx="1478823" cy="2937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7445" tIns="17445" rIns="17445" bIns="17445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4" name="AutoShape 44"/>
          <p:cNvSpPr>
            <a:spLocks/>
          </p:cNvSpPr>
          <p:nvPr/>
        </p:nvSpPr>
        <p:spPr bwMode="auto">
          <a:xfrm>
            <a:off x="4383579" y="3456075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267500">
              <a:lnSpc>
                <a:spcPct val="120000"/>
              </a:lnSpc>
              <a:defRPr/>
            </a:pPr>
            <a:endParaRPr lang="es-ES" sz="1832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5" name="AutoShape 45"/>
          <p:cNvSpPr>
            <a:spLocks/>
          </p:cNvSpPr>
          <p:nvPr/>
        </p:nvSpPr>
        <p:spPr bwMode="auto">
          <a:xfrm>
            <a:off x="8847388" y="3679228"/>
            <a:ext cx="1630323" cy="443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6" name="AutoShape 46"/>
          <p:cNvSpPr>
            <a:spLocks/>
          </p:cNvSpPr>
          <p:nvPr/>
        </p:nvSpPr>
        <p:spPr bwMode="auto">
          <a:xfrm>
            <a:off x="8840845" y="3419003"/>
            <a:ext cx="1488266" cy="2937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7445" tIns="17445" rIns="17445" bIns="17445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7" name="AutoShape 47"/>
          <p:cNvSpPr>
            <a:spLocks/>
          </p:cNvSpPr>
          <p:nvPr/>
        </p:nvSpPr>
        <p:spPr bwMode="auto">
          <a:xfrm>
            <a:off x="8592252" y="3456075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00">
              <a:lnSpc>
                <a:spcPct val="120000"/>
              </a:lnSpc>
              <a:defRPr/>
            </a:pPr>
            <a:endParaRPr lang="es-ES" sz="1832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8" name="AutoShape 48"/>
          <p:cNvSpPr>
            <a:spLocks/>
          </p:cNvSpPr>
          <p:nvPr/>
        </p:nvSpPr>
        <p:spPr bwMode="auto">
          <a:xfrm>
            <a:off x="2582823" y="4748476"/>
            <a:ext cx="1703354" cy="443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9" name="AutoShape 49"/>
          <p:cNvSpPr>
            <a:spLocks/>
          </p:cNvSpPr>
          <p:nvPr/>
        </p:nvSpPr>
        <p:spPr bwMode="auto">
          <a:xfrm>
            <a:off x="2812193" y="4488979"/>
            <a:ext cx="1473982" cy="2937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7445" tIns="17445" rIns="17445" bIns="17445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0" name="AutoShape 50"/>
          <p:cNvSpPr>
            <a:spLocks/>
          </p:cNvSpPr>
          <p:nvPr/>
        </p:nvSpPr>
        <p:spPr bwMode="auto">
          <a:xfrm>
            <a:off x="4383579" y="4525324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267500">
              <a:lnSpc>
                <a:spcPct val="120000"/>
              </a:lnSpc>
              <a:defRPr/>
            </a:pPr>
            <a:endParaRPr lang="es-ES" sz="1832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71" name="AutoShape 51"/>
          <p:cNvSpPr>
            <a:spLocks/>
          </p:cNvSpPr>
          <p:nvPr/>
        </p:nvSpPr>
        <p:spPr bwMode="auto">
          <a:xfrm>
            <a:off x="8847388" y="4748476"/>
            <a:ext cx="1630323" cy="443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2" name="AutoShape 52"/>
          <p:cNvSpPr>
            <a:spLocks/>
          </p:cNvSpPr>
          <p:nvPr/>
        </p:nvSpPr>
        <p:spPr bwMode="auto">
          <a:xfrm>
            <a:off x="8840845" y="4488980"/>
            <a:ext cx="1488266" cy="2937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17445" tIns="17445" rIns="17445" bIns="17445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3" name="AutoShape 53"/>
          <p:cNvSpPr>
            <a:spLocks/>
          </p:cNvSpPr>
          <p:nvPr/>
        </p:nvSpPr>
        <p:spPr bwMode="auto">
          <a:xfrm>
            <a:off x="8592252" y="4525324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00">
              <a:lnSpc>
                <a:spcPct val="120000"/>
              </a:lnSpc>
              <a:defRPr/>
            </a:pPr>
            <a:endParaRPr lang="es-ES" sz="1832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38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3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77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3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0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9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01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13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19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31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37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4300"/>
                            </p:stCondLst>
                            <p:childTnLst>
                              <p:par>
                                <p:cTn id="10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49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11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6100"/>
                            </p:stCondLst>
                            <p:childTnLst>
                              <p:par>
                                <p:cTn id="11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6700"/>
                            </p:stCondLst>
                            <p:childTnLst>
                              <p:par>
                                <p:cTn id="122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17300"/>
                            </p:stCondLst>
                            <p:childTnLst>
                              <p:par>
                                <p:cTn id="12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17900"/>
                            </p:stCondLst>
                            <p:childTnLst>
                              <p:par>
                                <p:cTn id="13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4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136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9100"/>
                            </p:stCondLst>
                            <p:childTnLst>
                              <p:par>
                                <p:cTn id="14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19700"/>
                            </p:stCondLst>
                            <p:childTnLst>
                              <p:par>
                                <p:cTn id="14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8" dur="50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20300"/>
                            </p:stCondLst>
                            <p:childTnLst>
                              <p:par>
                                <p:cTn id="150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20900"/>
                            </p:stCondLst>
                            <p:childTnLst>
                              <p:par>
                                <p:cTn id="15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16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2" dur="500"/>
                                        <p:tgtEl>
                                          <p:spTgt spid="3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22100"/>
                            </p:stCondLst>
                            <p:childTnLst>
                              <p:par>
                                <p:cTn id="164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22700"/>
                            </p:stCondLst>
                            <p:childTnLst>
                              <p:par>
                                <p:cTn id="16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23300"/>
                            </p:stCondLst>
                            <p:childTnLst>
                              <p:par>
                                <p:cTn id="17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6" dur="500"/>
                                        <p:tgtEl>
                                          <p:spTgt spid="3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9" grpId="0" animBg="1"/>
      <p:bldP spid="30742" grpId="0" autoUpdateAnimBg="0"/>
      <p:bldP spid="30743" grpId="0" autoUpdateAnimBg="0"/>
      <p:bldP spid="30744" grpId="0" autoUpdateAnimBg="0"/>
      <p:bldP spid="30745" grpId="0" autoUpdateAnimBg="0"/>
      <p:bldP spid="30746" grpId="0" autoUpdateAnimBg="0"/>
      <p:bldP spid="30747" grpId="0" autoUpdateAnimBg="0"/>
      <p:bldP spid="30748" grpId="0" autoUpdateAnimBg="0"/>
      <p:bldP spid="30749" grpId="0" autoUpdateAnimBg="0"/>
      <p:bldP spid="30750" grpId="0" autoUpdateAnimBg="0"/>
      <p:bldP spid="30751" grpId="0" autoUpdateAnimBg="0"/>
      <p:bldP spid="30752" grpId="0" autoUpdateAnimBg="0"/>
      <p:bldP spid="30753" grpId="0" autoUpdateAnimBg="0"/>
      <p:bldP spid="30754" grpId="0" autoUpdateAnimBg="0"/>
      <p:bldP spid="30755" grpId="0" autoUpdateAnimBg="0"/>
      <p:bldP spid="30756" grpId="0" autoUpdateAnimBg="0"/>
      <p:bldP spid="30757" grpId="0" autoUpdateAnimBg="0"/>
      <p:bldP spid="30759" grpId="0" autoUpdateAnimBg="0"/>
      <p:bldP spid="30760" grpId="0" autoUpdateAnimBg="0"/>
      <p:bldP spid="30762" grpId="0" autoUpdateAnimBg="0"/>
      <p:bldP spid="30763" grpId="0" autoUpdateAnimBg="0"/>
      <p:bldP spid="30765" grpId="0" autoUpdateAnimBg="0"/>
      <p:bldP spid="30766" grpId="0" autoUpdateAnimBg="0"/>
      <p:bldP spid="30768" grpId="0" autoUpdateAnimBg="0"/>
      <p:bldP spid="30769" grpId="0" autoUpdateAnimBg="0"/>
      <p:bldP spid="30771" grpId="0" autoUpdateAnimBg="0"/>
      <p:bldP spid="30772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4834988"/>
              </p:ext>
            </p:extLst>
          </p:nvPr>
        </p:nvGraphicFramePr>
        <p:xfrm>
          <a:off x="8016300" y="2657332"/>
          <a:ext cx="2535379" cy="2535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2779" name="Line 11"/>
          <p:cNvSpPr>
            <a:spLocks noChangeShapeType="1"/>
          </p:cNvSpPr>
          <p:nvPr/>
        </p:nvSpPr>
        <p:spPr bwMode="auto">
          <a:xfrm>
            <a:off x="4780454" y="2511960"/>
            <a:ext cx="0" cy="144286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09348">
              <a:defRPr/>
            </a:pPr>
            <a:endParaRPr lang="es-ES" sz="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0" name="Line 12"/>
          <p:cNvSpPr>
            <a:spLocks noChangeShapeType="1"/>
          </p:cNvSpPr>
          <p:nvPr/>
        </p:nvSpPr>
        <p:spPr bwMode="auto">
          <a:xfrm>
            <a:off x="7086137" y="2511960"/>
            <a:ext cx="0" cy="144286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09348">
              <a:defRPr/>
            </a:pPr>
            <a:endParaRPr lang="es-ES" sz="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1" name="Line 13"/>
          <p:cNvSpPr>
            <a:spLocks noChangeShapeType="1"/>
          </p:cNvSpPr>
          <p:nvPr/>
        </p:nvSpPr>
        <p:spPr bwMode="auto">
          <a:xfrm>
            <a:off x="9381642" y="2511960"/>
            <a:ext cx="0" cy="144286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09348">
              <a:defRPr/>
            </a:pPr>
            <a:endParaRPr lang="es-ES" sz="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Line 11"/>
          <p:cNvSpPr>
            <a:spLocks noChangeShapeType="1"/>
          </p:cNvSpPr>
          <p:nvPr/>
        </p:nvSpPr>
        <p:spPr bwMode="auto">
          <a:xfrm>
            <a:off x="3608362" y="4036938"/>
            <a:ext cx="0" cy="144286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none" w="med" len="med"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09348">
              <a:defRPr/>
            </a:pPr>
            <a:endParaRPr lang="es-ES" sz="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Line 12"/>
          <p:cNvSpPr>
            <a:spLocks noChangeShapeType="1"/>
          </p:cNvSpPr>
          <p:nvPr/>
        </p:nvSpPr>
        <p:spPr bwMode="auto">
          <a:xfrm>
            <a:off x="5914046" y="4036938"/>
            <a:ext cx="0" cy="144286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none" w="med" len="med"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09348">
              <a:defRPr/>
            </a:pPr>
            <a:endParaRPr lang="es-ES" sz="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Line 13"/>
          <p:cNvSpPr>
            <a:spLocks noChangeShapeType="1"/>
          </p:cNvSpPr>
          <p:nvPr/>
        </p:nvSpPr>
        <p:spPr bwMode="auto">
          <a:xfrm>
            <a:off x="8209551" y="4036938"/>
            <a:ext cx="0" cy="144286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none" w="med" len="med"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09348">
              <a:defRPr/>
            </a:pPr>
            <a:endParaRPr lang="es-ES" sz="7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8140977"/>
              </p:ext>
            </p:extLst>
          </p:nvPr>
        </p:nvGraphicFramePr>
        <p:xfrm>
          <a:off x="6932150" y="2650689"/>
          <a:ext cx="2535379" cy="2535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7474450"/>
              </p:ext>
            </p:extLst>
          </p:nvPr>
        </p:nvGraphicFramePr>
        <p:xfrm>
          <a:off x="5885433" y="2644046"/>
          <a:ext cx="2535379" cy="2535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0099177"/>
              </p:ext>
            </p:extLst>
          </p:nvPr>
        </p:nvGraphicFramePr>
        <p:xfrm>
          <a:off x="4692137" y="2636619"/>
          <a:ext cx="2535379" cy="2535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5335750"/>
              </p:ext>
            </p:extLst>
          </p:nvPr>
        </p:nvGraphicFramePr>
        <p:xfrm>
          <a:off x="3682494" y="2615904"/>
          <a:ext cx="2535379" cy="2535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4559018"/>
              </p:ext>
            </p:extLst>
          </p:nvPr>
        </p:nvGraphicFramePr>
        <p:xfrm>
          <a:off x="2426071" y="2668968"/>
          <a:ext cx="2424165" cy="2424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2782" name="AutoShape 14"/>
          <p:cNvSpPr>
            <a:spLocks/>
          </p:cNvSpPr>
          <p:nvPr/>
        </p:nvSpPr>
        <p:spPr bwMode="auto">
          <a:xfrm>
            <a:off x="3320140" y="3589204"/>
            <a:ext cx="630210" cy="630210"/>
          </a:xfrm>
          <a:prstGeom prst="roundRect">
            <a:avLst>
              <a:gd name="adj" fmla="val 49838"/>
            </a:avLst>
          </a:prstGeom>
          <a:gradFill flip="none" rotWithShape="1">
            <a:gsLst>
              <a:gs pos="0">
                <a:srgbClr val="0000FF"/>
              </a:gs>
              <a:gs pos="50000">
                <a:srgbClr val="00FFFF"/>
              </a:gs>
              <a:gs pos="100000">
                <a:srgbClr val="800080"/>
              </a:gs>
            </a:gsLst>
            <a:lin ang="16200000" scaled="1"/>
            <a:tileRect/>
          </a:gradFill>
          <a:ln>
            <a:noFill/>
          </a:ln>
          <a:effectLst>
            <a:outerShdw blurRad="127000" dist="25400" dir="5400000" algn="ctr" rotWithShape="0">
              <a:srgbClr val="808080">
                <a:alpha val="50000"/>
              </a:srgbClr>
            </a:outerShdw>
          </a:effectLst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endParaRPr lang="zh-CN" altLang="zh-CN" sz="2800" b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3" name="AutoShape 15"/>
          <p:cNvSpPr>
            <a:spLocks/>
          </p:cNvSpPr>
          <p:nvPr/>
        </p:nvSpPr>
        <p:spPr bwMode="auto">
          <a:xfrm>
            <a:off x="4462078" y="3589204"/>
            <a:ext cx="630211" cy="630210"/>
          </a:xfrm>
          <a:prstGeom prst="roundRect">
            <a:avLst>
              <a:gd name="adj" fmla="val 49838"/>
            </a:avLst>
          </a:prstGeom>
          <a:gradFill flip="none" rotWithShape="1">
            <a:gsLst>
              <a:gs pos="0">
                <a:srgbClr val="0000FF"/>
              </a:gs>
              <a:gs pos="50000">
                <a:srgbClr val="00FFFF"/>
              </a:gs>
              <a:gs pos="100000">
                <a:srgbClr val="800080"/>
              </a:gs>
            </a:gsLst>
            <a:lin ang="16200000" scaled="1"/>
            <a:tileRect/>
          </a:gradFill>
          <a:ln>
            <a:noFill/>
          </a:ln>
          <a:effectLst>
            <a:outerShdw blurRad="127000" dist="25400" dir="5400000" algn="ctr" rotWithShape="0">
              <a:srgbClr val="808080">
                <a:alpha val="50000"/>
              </a:srgbClr>
            </a:outerShdw>
          </a:effectLst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endParaRPr lang="zh-CN" altLang="zh-CN" sz="2800" b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8" name="AutoShape 20"/>
          <p:cNvSpPr>
            <a:spLocks/>
          </p:cNvSpPr>
          <p:nvPr/>
        </p:nvSpPr>
        <p:spPr bwMode="auto">
          <a:xfrm>
            <a:off x="3436442" y="3753480"/>
            <a:ext cx="401241" cy="279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9" name="AutoShape 21"/>
          <p:cNvSpPr>
            <a:spLocks/>
          </p:cNvSpPr>
          <p:nvPr/>
        </p:nvSpPr>
        <p:spPr bwMode="auto">
          <a:xfrm>
            <a:off x="4577653" y="3753480"/>
            <a:ext cx="400515" cy="279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4" name="AutoShape 16"/>
          <p:cNvSpPr>
            <a:spLocks/>
          </p:cNvSpPr>
          <p:nvPr/>
        </p:nvSpPr>
        <p:spPr bwMode="auto">
          <a:xfrm>
            <a:off x="5622915" y="3589204"/>
            <a:ext cx="630210" cy="630210"/>
          </a:xfrm>
          <a:prstGeom prst="roundRect">
            <a:avLst>
              <a:gd name="adj" fmla="val 49838"/>
            </a:avLst>
          </a:prstGeom>
          <a:gradFill flip="none" rotWithShape="1">
            <a:gsLst>
              <a:gs pos="0">
                <a:srgbClr val="0000FF"/>
              </a:gs>
              <a:gs pos="50000">
                <a:srgbClr val="00FFFF"/>
              </a:gs>
              <a:gs pos="100000">
                <a:srgbClr val="800080"/>
              </a:gs>
            </a:gsLst>
            <a:lin ang="16200000" scaled="1"/>
            <a:tileRect/>
          </a:gradFill>
          <a:ln>
            <a:noFill/>
          </a:ln>
          <a:effectLst>
            <a:outerShdw blurRad="127000" dist="25400" dir="5400000" algn="ctr" rotWithShape="0">
              <a:srgbClr val="808080">
                <a:alpha val="50000"/>
              </a:srgbClr>
            </a:outerShdw>
          </a:effectLst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endParaRPr lang="zh-CN" altLang="zh-CN" sz="2800" b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5" name="AutoShape 17"/>
          <p:cNvSpPr>
            <a:spLocks/>
          </p:cNvSpPr>
          <p:nvPr/>
        </p:nvSpPr>
        <p:spPr bwMode="auto">
          <a:xfrm>
            <a:off x="6785934" y="3589204"/>
            <a:ext cx="630210" cy="630210"/>
          </a:xfrm>
          <a:prstGeom prst="roundRect">
            <a:avLst>
              <a:gd name="adj" fmla="val 49838"/>
            </a:avLst>
          </a:prstGeom>
          <a:gradFill flip="none" rotWithShape="1">
            <a:gsLst>
              <a:gs pos="0">
                <a:srgbClr val="0000FF"/>
              </a:gs>
              <a:gs pos="50000">
                <a:srgbClr val="00FFFF"/>
              </a:gs>
              <a:gs pos="100000">
                <a:srgbClr val="800080"/>
              </a:gs>
            </a:gsLst>
            <a:lin ang="16200000" scaled="1"/>
            <a:tileRect/>
          </a:gradFill>
          <a:ln>
            <a:noFill/>
          </a:ln>
          <a:effectLst>
            <a:outerShdw blurRad="127000" dist="25400" dir="5400000" algn="ctr" rotWithShape="0">
              <a:srgbClr val="808080">
                <a:alpha val="50000"/>
              </a:srgbClr>
            </a:outerShdw>
          </a:effectLst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endParaRPr lang="zh-CN" altLang="zh-CN" sz="2800" b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6" name="AutoShape 18"/>
          <p:cNvSpPr>
            <a:spLocks/>
          </p:cNvSpPr>
          <p:nvPr/>
        </p:nvSpPr>
        <p:spPr bwMode="auto">
          <a:xfrm>
            <a:off x="7924967" y="3589204"/>
            <a:ext cx="629483" cy="630210"/>
          </a:xfrm>
          <a:prstGeom prst="roundRect">
            <a:avLst>
              <a:gd name="adj" fmla="val 49838"/>
            </a:avLst>
          </a:prstGeom>
          <a:gradFill flip="none" rotWithShape="1">
            <a:gsLst>
              <a:gs pos="0">
                <a:srgbClr val="0000FF"/>
              </a:gs>
              <a:gs pos="50000">
                <a:srgbClr val="00FFFF"/>
              </a:gs>
              <a:gs pos="100000">
                <a:srgbClr val="800080"/>
              </a:gs>
            </a:gsLst>
            <a:lin ang="16200000" scaled="1"/>
            <a:tileRect/>
          </a:gradFill>
          <a:ln>
            <a:noFill/>
          </a:ln>
          <a:effectLst>
            <a:outerShdw blurRad="127000" dist="25400" dir="5400000" algn="ctr" rotWithShape="0">
              <a:srgbClr val="808080">
                <a:alpha val="50000"/>
              </a:srgbClr>
            </a:outerShdw>
          </a:effectLst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endParaRPr lang="zh-CN" altLang="zh-CN" sz="2800" b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7" name="AutoShape 19"/>
          <p:cNvSpPr>
            <a:spLocks/>
          </p:cNvSpPr>
          <p:nvPr/>
        </p:nvSpPr>
        <p:spPr bwMode="auto">
          <a:xfrm>
            <a:off x="9070540" y="3589204"/>
            <a:ext cx="629483" cy="630210"/>
          </a:xfrm>
          <a:prstGeom prst="roundRect">
            <a:avLst>
              <a:gd name="adj" fmla="val 49838"/>
            </a:avLst>
          </a:prstGeom>
          <a:gradFill flip="none" rotWithShape="1">
            <a:gsLst>
              <a:gs pos="0">
                <a:srgbClr val="0000FF"/>
              </a:gs>
              <a:gs pos="50000">
                <a:srgbClr val="00FFFF"/>
              </a:gs>
              <a:gs pos="100000">
                <a:srgbClr val="800080"/>
              </a:gs>
            </a:gsLst>
            <a:lin ang="16200000" scaled="1"/>
            <a:tileRect/>
          </a:gradFill>
          <a:ln>
            <a:noFill/>
          </a:ln>
          <a:effectLst>
            <a:outerShdw blurRad="127000" dist="25400" dir="5400000" algn="ctr" rotWithShape="0">
              <a:srgbClr val="808080">
                <a:alpha val="50000"/>
              </a:srgbClr>
            </a:outerShdw>
          </a:effectLst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endParaRPr lang="zh-CN" altLang="zh-CN" sz="2800" b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0" name="AutoShape 22"/>
          <p:cNvSpPr>
            <a:spLocks/>
          </p:cNvSpPr>
          <p:nvPr/>
        </p:nvSpPr>
        <p:spPr bwMode="auto">
          <a:xfrm>
            <a:off x="5738491" y="3753480"/>
            <a:ext cx="400515" cy="279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1" name="AutoShape 23"/>
          <p:cNvSpPr>
            <a:spLocks/>
          </p:cNvSpPr>
          <p:nvPr/>
        </p:nvSpPr>
        <p:spPr bwMode="auto">
          <a:xfrm>
            <a:off x="6901508" y="3753480"/>
            <a:ext cx="400515" cy="279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2" name="AutoShape 24"/>
          <p:cNvSpPr>
            <a:spLocks/>
          </p:cNvSpPr>
          <p:nvPr/>
        </p:nvSpPr>
        <p:spPr bwMode="auto">
          <a:xfrm>
            <a:off x="8040539" y="3753480"/>
            <a:ext cx="400515" cy="279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3" name="AutoShape 25"/>
          <p:cNvSpPr>
            <a:spLocks/>
          </p:cNvSpPr>
          <p:nvPr/>
        </p:nvSpPr>
        <p:spPr bwMode="auto">
          <a:xfrm>
            <a:off x="9186111" y="3753480"/>
            <a:ext cx="400515" cy="2791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20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801" name="AutoShape 33"/>
          <p:cNvSpPr>
            <a:spLocks/>
          </p:cNvSpPr>
          <p:nvPr/>
        </p:nvSpPr>
        <p:spPr bwMode="auto">
          <a:xfrm>
            <a:off x="6346248" y="1829898"/>
            <a:ext cx="1511684" cy="215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spcBef>
                <a:spcPts val="779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802" name="AutoShape 34"/>
          <p:cNvSpPr>
            <a:spLocks/>
          </p:cNvSpPr>
          <p:nvPr/>
        </p:nvSpPr>
        <p:spPr bwMode="auto">
          <a:xfrm>
            <a:off x="6358851" y="2045902"/>
            <a:ext cx="1486477" cy="443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10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803" name="AutoShape 35"/>
          <p:cNvSpPr>
            <a:spLocks/>
          </p:cNvSpPr>
          <p:nvPr/>
        </p:nvSpPr>
        <p:spPr bwMode="auto">
          <a:xfrm>
            <a:off x="4034661" y="1808816"/>
            <a:ext cx="1511684" cy="215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spcBef>
                <a:spcPts val="779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804" name="AutoShape 36"/>
          <p:cNvSpPr>
            <a:spLocks/>
          </p:cNvSpPr>
          <p:nvPr/>
        </p:nvSpPr>
        <p:spPr bwMode="auto">
          <a:xfrm>
            <a:off x="4047993" y="2037365"/>
            <a:ext cx="1486477" cy="443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10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805" name="AutoShape 37"/>
          <p:cNvSpPr>
            <a:spLocks/>
          </p:cNvSpPr>
          <p:nvPr/>
        </p:nvSpPr>
        <p:spPr bwMode="auto">
          <a:xfrm>
            <a:off x="8641150" y="1808816"/>
            <a:ext cx="1511684" cy="215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spcBef>
                <a:spcPts val="779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806" name="AutoShape 38"/>
          <p:cNvSpPr>
            <a:spLocks/>
          </p:cNvSpPr>
          <p:nvPr/>
        </p:nvSpPr>
        <p:spPr bwMode="auto">
          <a:xfrm>
            <a:off x="8653753" y="2025735"/>
            <a:ext cx="1486477" cy="443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10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AutoShape 33"/>
          <p:cNvSpPr>
            <a:spLocks/>
          </p:cNvSpPr>
          <p:nvPr/>
        </p:nvSpPr>
        <p:spPr bwMode="auto">
          <a:xfrm>
            <a:off x="5098538" y="5598233"/>
            <a:ext cx="1511684" cy="215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spcBef>
                <a:spcPts val="779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AutoShape 34"/>
          <p:cNvSpPr>
            <a:spLocks/>
          </p:cNvSpPr>
          <p:nvPr/>
        </p:nvSpPr>
        <p:spPr bwMode="auto">
          <a:xfrm>
            <a:off x="5111141" y="5814237"/>
            <a:ext cx="1486477" cy="443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10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AutoShape 35"/>
          <p:cNvSpPr>
            <a:spLocks/>
          </p:cNvSpPr>
          <p:nvPr/>
        </p:nvSpPr>
        <p:spPr bwMode="auto">
          <a:xfrm>
            <a:off x="2786952" y="5577153"/>
            <a:ext cx="1511684" cy="215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spcBef>
                <a:spcPts val="779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AutoShape 36"/>
          <p:cNvSpPr>
            <a:spLocks/>
          </p:cNvSpPr>
          <p:nvPr/>
        </p:nvSpPr>
        <p:spPr bwMode="auto">
          <a:xfrm>
            <a:off x="2800283" y="5805701"/>
            <a:ext cx="1486477" cy="443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10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AutoShape 37"/>
          <p:cNvSpPr>
            <a:spLocks/>
          </p:cNvSpPr>
          <p:nvPr/>
        </p:nvSpPr>
        <p:spPr bwMode="auto">
          <a:xfrm>
            <a:off x="7393440" y="5577153"/>
            <a:ext cx="1511684" cy="215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spcBef>
                <a:spcPts val="779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AutoShape 38"/>
          <p:cNvSpPr>
            <a:spLocks/>
          </p:cNvSpPr>
          <p:nvPr/>
        </p:nvSpPr>
        <p:spPr bwMode="auto">
          <a:xfrm>
            <a:off x="7406043" y="5794070"/>
            <a:ext cx="1486477" cy="4431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just"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10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6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08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14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26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32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2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2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38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2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2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44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1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2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2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15600"/>
                            </p:stCondLst>
                            <p:childTnLst>
                              <p:par>
                                <p:cTn id="12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2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2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20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8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7400"/>
                            </p:stCondLst>
                            <p:childTnLst>
                              <p:par>
                                <p:cTn id="133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8600"/>
                            </p:stCondLst>
                            <p:childTnLst>
                              <p:par>
                                <p:cTn id="142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9200"/>
                            </p:stCondLst>
                            <p:childTnLst>
                              <p:par>
                                <p:cTn id="14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9800"/>
                            </p:stCondLst>
                            <p:childTnLst>
                              <p:par>
                                <p:cTn id="152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400"/>
                            </p:stCondLst>
                            <p:childTnLst>
                              <p:par>
                                <p:cTn id="15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6" grpId="0">
        <p:bldAsOne/>
      </p:bldGraphic>
      <p:bldGraphic spid="5" grpId="0">
        <p:bldAsOne/>
      </p:bldGraphic>
      <p:bldGraphic spid="4" grpId="0">
        <p:bldAsOne/>
      </p:bldGraphic>
      <p:bldGraphic spid="3" grpId="0">
        <p:bldAsOne/>
      </p:bldGraphic>
      <p:bldGraphic spid="2" grpId="0">
        <p:bldAsOne/>
      </p:bldGraphic>
      <p:bldP spid="32782" grpId="0" animBg="1" autoUpdateAnimBg="0"/>
      <p:bldP spid="32783" grpId="0" animBg="1" autoUpdateAnimBg="0"/>
      <p:bldP spid="32788" grpId="0" autoUpdateAnimBg="0"/>
      <p:bldP spid="32789" grpId="0" autoUpdateAnimBg="0"/>
      <p:bldP spid="32784" grpId="0" animBg="1" autoUpdateAnimBg="0"/>
      <p:bldP spid="32785" grpId="0" animBg="1" autoUpdateAnimBg="0"/>
      <p:bldP spid="32786" grpId="0" animBg="1" autoUpdateAnimBg="0"/>
      <p:bldP spid="32787" grpId="0" animBg="1" autoUpdateAnimBg="0"/>
      <p:bldP spid="32790" grpId="0" autoUpdateAnimBg="0"/>
      <p:bldP spid="32791" grpId="0" autoUpdateAnimBg="0"/>
      <p:bldP spid="32792" grpId="0" autoUpdateAnimBg="0"/>
      <p:bldP spid="32793" grpId="0" autoUpdateAnimBg="0"/>
      <p:bldP spid="32801" grpId="0" autoUpdateAnimBg="0"/>
      <p:bldP spid="32802" grpId="0" autoUpdateAnimBg="0"/>
      <p:bldP spid="32803" grpId="0" autoUpdateAnimBg="0"/>
      <p:bldP spid="32804" grpId="0" autoUpdateAnimBg="0"/>
      <p:bldP spid="32805" grpId="0" autoUpdateAnimBg="0"/>
      <p:bldP spid="32806" grpId="0" autoUpdateAnimBg="0"/>
      <p:bldP spid="44" grpId="0" autoUpdateAnimBg="0"/>
      <p:bldP spid="45" grpId="0" autoUpdateAnimBg="0"/>
      <p:bldP spid="46" grpId="0" autoUpdateAnimBg="0"/>
      <p:bldP spid="47" grpId="0" autoUpdateAnimBg="0"/>
      <p:bldP spid="48" grpId="0" autoUpdateAnimBg="0"/>
      <p:bldP spid="4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450" t="22123" r="20189" b="23119"/>
          <a:stretch/>
        </p:blipFill>
        <p:spPr>
          <a:xfrm>
            <a:off x="5248950" y="2630280"/>
            <a:ext cx="2304256" cy="204409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rot="5400000">
            <a:off x="3213718" y="-1048195"/>
            <a:ext cx="6327306" cy="9401048"/>
            <a:chOff x="5781303" y="867312"/>
            <a:chExt cx="1152128" cy="1711821"/>
          </a:xfrm>
        </p:grpSpPr>
        <p:sp>
          <p:nvSpPr>
            <p:cNvPr id="27" name="菱形 26"/>
            <p:cNvSpPr/>
            <p:nvPr/>
          </p:nvSpPr>
          <p:spPr>
            <a:xfrm>
              <a:off x="5781303" y="867312"/>
              <a:ext cx="1152128" cy="1296144"/>
            </a:xfrm>
            <a:prstGeom prst="diamond">
              <a:avLst/>
            </a:prstGeom>
            <a:noFill/>
            <a:ln w="76200">
              <a:gradFill flip="none" rotWithShape="1">
                <a:gsLst>
                  <a:gs pos="16000">
                    <a:srgbClr val="800080"/>
                  </a:gs>
                  <a:gs pos="54000">
                    <a:srgbClr val="00FFFF"/>
                  </a:gs>
                  <a:gs pos="89000">
                    <a:srgbClr val="0000FF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/>
          </p:nvSpPr>
          <p:spPr>
            <a:xfrm>
              <a:off x="5781303" y="1282989"/>
              <a:ext cx="1152128" cy="1296144"/>
            </a:xfrm>
            <a:prstGeom prst="diamond">
              <a:avLst/>
            </a:prstGeom>
            <a:noFill/>
            <a:ln w="76200">
              <a:gradFill flip="none" rotWithShape="1">
                <a:gsLst>
                  <a:gs pos="16000">
                    <a:srgbClr val="800080"/>
                  </a:gs>
                  <a:gs pos="54000">
                    <a:srgbClr val="00FFFF"/>
                  </a:gs>
                  <a:gs pos="89000">
                    <a:srgbClr val="0000FF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621063" y="3190664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04-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122715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01183" y="1384077"/>
            <a:ext cx="7056784" cy="49707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1069689" y="3764563"/>
            <a:ext cx="4191592" cy="1898571"/>
          </a:xfrm>
          <a:prstGeom prst="rect">
            <a:avLst/>
          </a:prstGeom>
          <a:noFill/>
          <a:ln w="76200">
            <a:gradFill>
              <a:gsLst>
                <a:gs pos="0">
                  <a:srgbClr val="800080"/>
                </a:gs>
                <a:gs pos="49000">
                  <a:srgbClr val="00FFFF"/>
                </a:gs>
                <a:gs pos="100000">
                  <a:srgbClr val="0000FF"/>
                </a:gs>
              </a:gsLst>
              <a:lin ang="5400000" scaled="1"/>
            </a:gradFill>
          </a:ln>
          <a:extLst/>
        </p:spPr>
        <p:txBody>
          <a:bodyPr lIns="189833" tIns="113900" rIns="189833" bIns="1139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172128" y="1026333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172128" y="1415877"/>
            <a:ext cx="309700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12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1897"/>
          <a:stretch/>
        </p:blipFill>
        <p:spPr>
          <a:xfrm>
            <a:off x="-699417" y="231950"/>
            <a:ext cx="6749748" cy="6624736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9001366" y="1205270"/>
            <a:ext cx="2569934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3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63" name="矩形 62"/>
          <p:cNvSpPr/>
          <p:nvPr/>
        </p:nvSpPr>
        <p:spPr>
          <a:xfrm>
            <a:off x="9026609" y="2637424"/>
            <a:ext cx="2569934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3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69" name="矩形 68"/>
          <p:cNvSpPr/>
          <p:nvPr/>
        </p:nvSpPr>
        <p:spPr>
          <a:xfrm>
            <a:off x="9021663" y="4051072"/>
            <a:ext cx="2569934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3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79" name="矩形 78"/>
          <p:cNvSpPr/>
          <p:nvPr/>
        </p:nvSpPr>
        <p:spPr>
          <a:xfrm>
            <a:off x="9021663" y="5503635"/>
            <a:ext cx="2569934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3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92" name="TextBox 148"/>
          <p:cNvSpPr txBox="1"/>
          <p:nvPr/>
        </p:nvSpPr>
        <p:spPr>
          <a:xfrm>
            <a:off x="3044999" y="1283443"/>
            <a:ext cx="997196" cy="23662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400" b="1" cap="all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en-US" altLang="zh-CN" sz="4400" b="1" cap="all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3" name="TextBox 148"/>
          <p:cNvSpPr txBox="1"/>
          <p:nvPr/>
        </p:nvSpPr>
        <p:spPr>
          <a:xfrm>
            <a:off x="2594154" y="1205270"/>
            <a:ext cx="701731" cy="25729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zh-CN" altLang="en-US" sz="28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861423" y="880021"/>
            <a:ext cx="1711821" cy="1152128"/>
            <a:chOff x="7005438" y="1654080"/>
            <a:chExt cx="1711821" cy="1152128"/>
          </a:xfrm>
        </p:grpSpPr>
        <p:grpSp>
          <p:nvGrpSpPr>
            <p:cNvPr id="34" name="组合 33"/>
            <p:cNvGrpSpPr/>
            <p:nvPr/>
          </p:nvGrpSpPr>
          <p:grpSpPr>
            <a:xfrm rot="5400000">
              <a:off x="7285285" y="1374233"/>
              <a:ext cx="1152128" cy="1711821"/>
              <a:chOff x="5781303" y="867312"/>
              <a:chExt cx="1152128" cy="1711821"/>
            </a:xfrm>
          </p:grpSpPr>
          <p:sp>
            <p:nvSpPr>
              <p:cNvPr id="35" name="菱形 34"/>
              <p:cNvSpPr/>
              <p:nvPr/>
            </p:nvSpPr>
            <p:spPr>
              <a:xfrm>
                <a:off x="5781303" y="867312"/>
                <a:ext cx="1152128" cy="1296144"/>
              </a:xfrm>
              <a:prstGeom prst="diamond">
                <a:avLst/>
              </a:prstGeom>
              <a:noFill/>
              <a:ln w="28575">
                <a:gradFill flip="none" rotWithShape="1">
                  <a:gsLst>
                    <a:gs pos="16000">
                      <a:srgbClr val="800080"/>
                    </a:gs>
                    <a:gs pos="54000">
                      <a:srgbClr val="00FFFF"/>
                    </a:gs>
                    <a:gs pos="89000">
                      <a:srgbClr val="0000FF"/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菱形 35"/>
              <p:cNvSpPr/>
              <p:nvPr/>
            </p:nvSpPr>
            <p:spPr>
              <a:xfrm>
                <a:off x="5781303" y="1282989"/>
                <a:ext cx="1152128" cy="1296144"/>
              </a:xfrm>
              <a:prstGeom prst="diamond">
                <a:avLst/>
              </a:prstGeom>
              <a:noFill/>
              <a:ln w="28575">
                <a:gradFill flip="none" rotWithShape="1">
                  <a:gsLst>
                    <a:gs pos="16000">
                      <a:srgbClr val="800080"/>
                    </a:gs>
                    <a:gs pos="54000">
                      <a:srgbClr val="00FFFF"/>
                    </a:gs>
                    <a:gs pos="89000">
                      <a:srgbClr val="0000FF"/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7637621" y="1906977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845929" y="2318449"/>
            <a:ext cx="1711821" cy="1152128"/>
            <a:chOff x="7005438" y="1654080"/>
            <a:chExt cx="1711821" cy="1152128"/>
          </a:xfrm>
        </p:grpSpPr>
        <p:grpSp>
          <p:nvGrpSpPr>
            <p:cNvPr id="40" name="组合 39"/>
            <p:cNvGrpSpPr/>
            <p:nvPr/>
          </p:nvGrpSpPr>
          <p:grpSpPr>
            <a:xfrm rot="5400000">
              <a:off x="7285285" y="1374233"/>
              <a:ext cx="1152128" cy="1711821"/>
              <a:chOff x="5781303" y="867312"/>
              <a:chExt cx="1152128" cy="1711821"/>
            </a:xfrm>
          </p:grpSpPr>
          <p:sp>
            <p:nvSpPr>
              <p:cNvPr id="42" name="菱形 41"/>
              <p:cNvSpPr/>
              <p:nvPr/>
            </p:nvSpPr>
            <p:spPr>
              <a:xfrm>
                <a:off x="5781303" y="867312"/>
                <a:ext cx="1152128" cy="1296144"/>
              </a:xfrm>
              <a:prstGeom prst="diamond">
                <a:avLst/>
              </a:prstGeom>
              <a:noFill/>
              <a:ln w="28575">
                <a:gradFill flip="none" rotWithShape="1">
                  <a:gsLst>
                    <a:gs pos="16000">
                      <a:srgbClr val="800080"/>
                    </a:gs>
                    <a:gs pos="54000">
                      <a:srgbClr val="00FFFF"/>
                    </a:gs>
                    <a:gs pos="89000">
                      <a:srgbClr val="0000FF"/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菱形 42"/>
              <p:cNvSpPr/>
              <p:nvPr/>
            </p:nvSpPr>
            <p:spPr>
              <a:xfrm>
                <a:off x="5781303" y="1282989"/>
                <a:ext cx="1152128" cy="1296144"/>
              </a:xfrm>
              <a:prstGeom prst="diamond">
                <a:avLst/>
              </a:prstGeom>
              <a:noFill/>
              <a:ln w="28575">
                <a:gradFill flip="none" rotWithShape="1">
                  <a:gsLst>
                    <a:gs pos="16000">
                      <a:srgbClr val="800080"/>
                    </a:gs>
                    <a:gs pos="54000">
                      <a:srgbClr val="00FFFF"/>
                    </a:gs>
                    <a:gs pos="89000">
                      <a:srgbClr val="0000FF"/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7637621" y="1906977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861424" y="3748691"/>
            <a:ext cx="1711821" cy="1152128"/>
            <a:chOff x="7005438" y="1654080"/>
            <a:chExt cx="1711821" cy="1152128"/>
          </a:xfrm>
        </p:grpSpPr>
        <p:grpSp>
          <p:nvGrpSpPr>
            <p:cNvPr id="51" name="组合 50"/>
            <p:cNvGrpSpPr/>
            <p:nvPr/>
          </p:nvGrpSpPr>
          <p:grpSpPr>
            <a:xfrm rot="5400000">
              <a:off x="7285285" y="1374233"/>
              <a:ext cx="1152128" cy="1711821"/>
              <a:chOff x="5781303" y="867312"/>
              <a:chExt cx="1152128" cy="1711821"/>
            </a:xfrm>
          </p:grpSpPr>
          <p:sp>
            <p:nvSpPr>
              <p:cNvPr id="53" name="菱形 52"/>
              <p:cNvSpPr/>
              <p:nvPr/>
            </p:nvSpPr>
            <p:spPr>
              <a:xfrm>
                <a:off x="5781303" y="867312"/>
                <a:ext cx="1152128" cy="1296144"/>
              </a:xfrm>
              <a:prstGeom prst="diamond">
                <a:avLst/>
              </a:prstGeom>
              <a:noFill/>
              <a:ln w="28575">
                <a:gradFill flip="none" rotWithShape="1">
                  <a:gsLst>
                    <a:gs pos="16000">
                      <a:srgbClr val="800080"/>
                    </a:gs>
                    <a:gs pos="54000">
                      <a:srgbClr val="00FFFF"/>
                    </a:gs>
                    <a:gs pos="89000">
                      <a:srgbClr val="0000FF"/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菱形 53"/>
              <p:cNvSpPr/>
              <p:nvPr/>
            </p:nvSpPr>
            <p:spPr>
              <a:xfrm>
                <a:off x="5781303" y="1282989"/>
                <a:ext cx="1152128" cy="1296144"/>
              </a:xfrm>
              <a:prstGeom prst="diamond">
                <a:avLst/>
              </a:prstGeom>
              <a:noFill/>
              <a:ln w="28575">
                <a:gradFill flip="none" rotWithShape="1">
                  <a:gsLst>
                    <a:gs pos="16000">
                      <a:srgbClr val="800080"/>
                    </a:gs>
                    <a:gs pos="54000">
                      <a:srgbClr val="00FFFF"/>
                    </a:gs>
                    <a:gs pos="89000">
                      <a:srgbClr val="0000FF"/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7637621" y="1906977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845930" y="5189183"/>
            <a:ext cx="1711821" cy="1152128"/>
            <a:chOff x="7005438" y="1654080"/>
            <a:chExt cx="1711821" cy="1152128"/>
          </a:xfrm>
        </p:grpSpPr>
        <p:grpSp>
          <p:nvGrpSpPr>
            <p:cNvPr id="56" name="组合 55"/>
            <p:cNvGrpSpPr/>
            <p:nvPr/>
          </p:nvGrpSpPr>
          <p:grpSpPr>
            <a:xfrm rot="5400000">
              <a:off x="7285285" y="1374233"/>
              <a:ext cx="1152128" cy="1711821"/>
              <a:chOff x="5781303" y="867312"/>
              <a:chExt cx="1152128" cy="1711821"/>
            </a:xfrm>
          </p:grpSpPr>
          <p:sp>
            <p:nvSpPr>
              <p:cNvPr id="58" name="菱形 57"/>
              <p:cNvSpPr/>
              <p:nvPr/>
            </p:nvSpPr>
            <p:spPr>
              <a:xfrm>
                <a:off x="5781303" y="867312"/>
                <a:ext cx="1152128" cy="1296144"/>
              </a:xfrm>
              <a:prstGeom prst="diamond">
                <a:avLst/>
              </a:prstGeom>
              <a:noFill/>
              <a:ln w="28575">
                <a:gradFill flip="none" rotWithShape="1">
                  <a:gsLst>
                    <a:gs pos="16000">
                      <a:srgbClr val="800080"/>
                    </a:gs>
                    <a:gs pos="54000">
                      <a:srgbClr val="00FFFF"/>
                    </a:gs>
                    <a:gs pos="89000">
                      <a:srgbClr val="0000FF"/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菱形 58"/>
              <p:cNvSpPr/>
              <p:nvPr/>
            </p:nvSpPr>
            <p:spPr>
              <a:xfrm>
                <a:off x="5781303" y="1282989"/>
                <a:ext cx="1152128" cy="1296144"/>
              </a:xfrm>
              <a:prstGeom prst="diamond">
                <a:avLst/>
              </a:prstGeom>
              <a:noFill/>
              <a:ln w="28575">
                <a:gradFill flip="none" rotWithShape="1">
                  <a:gsLst>
                    <a:gs pos="16000">
                      <a:srgbClr val="800080"/>
                    </a:gs>
                    <a:gs pos="54000">
                      <a:srgbClr val="00FFFF"/>
                    </a:gs>
                    <a:gs pos="89000">
                      <a:srgbClr val="0000FF"/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7637621" y="1906977"/>
              <a:ext cx="5760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765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63" grpId="0"/>
      <p:bldP spid="69" grpId="0"/>
      <p:bldP spid="79" grpId="0"/>
      <p:bldP spid="92" grpId="0"/>
      <p:bldP spid="9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Group 1"/>
          <p:cNvGrpSpPr>
            <a:grpSpLocks/>
          </p:cNvGrpSpPr>
          <p:nvPr/>
        </p:nvGrpSpPr>
        <p:grpSpPr bwMode="auto">
          <a:xfrm>
            <a:off x="4830659" y="2035784"/>
            <a:ext cx="3092174" cy="3089266"/>
            <a:chOff x="0" y="0"/>
            <a:chExt cx="6753151" cy="6746917"/>
          </a:xfrm>
          <a:noFill/>
          <a:effectLst/>
        </p:grpSpPr>
        <p:sp>
          <p:nvSpPr>
            <p:cNvPr id="33794" name="AutoShape 2"/>
            <p:cNvSpPr>
              <a:spLocks/>
            </p:cNvSpPr>
            <p:nvPr/>
          </p:nvSpPr>
          <p:spPr bwMode="auto">
            <a:xfrm>
              <a:off x="0" y="0"/>
              <a:ext cx="6753151" cy="6746917"/>
            </a:xfrm>
            <a:custGeom>
              <a:avLst/>
              <a:gdLst>
                <a:gd name="T0" fmla="*/ 3376405 w 19777"/>
                <a:gd name="T1" fmla="*/ 3680572 h 19739"/>
                <a:gd name="T2" fmla="*/ 3376405 w 19777"/>
                <a:gd name="T3" fmla="*/ 3680572 h 19739"/>
                <a:gd name="T4" fmla="*/ 3376405 w 19777"/>
                <a:gd name="T5" fmla="*/ 3680572 h 19739"/>
                <a:gd name="T6" fmla="*/ 3376405 w 19777"/>
                <a:gd name="T7" fmla="*/ 3680572 h 197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77" h="19739">
                  <a:moveTo>
                    <a:pt x="17933" y="-1"/>
                  </a:moveTo>
                  <a:lnTo>
                    <a:pt x="15856" y="2079"/>
                  </a:lnTo>
                  <a:cubicBezTo>
                    <a:pt x="11992" y="-899"/>
                    <a:pt x="6427" y="-621"/>
                    <a:pt x="2885" y="2921"/>
                  </a:cubicBezTo>
                  <a:cubicBezTo>
                    <a:pt x="-962" y="6768"/>
                    <a:pt x="-962" y="13006"/>
                    <a:pt x="2885" y="16853"/>
                  </a:cubicBezTo>
                  <a:cubicBezTo>
                    <a:pt x="6733" y="20700"/>
                    <a:pt x="12971" y="20701"/>
                    <a:pt x="16819" y="16853"/>
                  </a:cubicBezTo>
                  <a:cubicBezTo>
                    <a:pt x="20348" y="13324"/>
                    <a:pt x="20637" y="7786"/>
                    <a:pt x="17693" y="3924"/>
                  </a:cubicBezTo>
                  <a:lnTo>
                    <a:pt x="19777" y="1836"/>
                  </a:lnTo>
                  <a:lnTo>
                    <a:pt x="19694" y="76"/>
                  </a:lnTo>
                  <a:lnTo>
                    <a:pt x="17933" y="-1"/>
                  </a:lnTo>
                  <a:close/>
                </a:path>
              </a:pathLst>
            </a:custGeom>
            <a:grpFill/>
            <a:ln w="127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miter lim="0"/>
              <a:headEnd/>
              <a:tailEnd/>
            </a:ln>
            <a:effectLst/>
            <a:extLst/>
          </p:spPr>
          <p:txBody>
            <a:bodyPr lIns="20933" tIns="20933" rIns="20933" bIns="20933"/>
            <a:lstStyle/>
            <a:p>
              <a:pPr>
                <a:lnSpc>
                  <a:spcPct val="120000"/>
                </a:lnSpc>
              </a:pPr>
              <a:endParaRPr lang="zh-CN" altLang="en-US" sz="156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5" name="AutoShape 3"/>
            <p:cNvSpPr>
              <a:spLocks/>
            </p:cNvSpPr>
            <p:nvPr/>
          </p:nvSpPr>
          <p:spPr bwMode="auto">
            <a:xfrm>
              <a:off x="244472" y="255591"/>
              <a:ext cx="6251505" cy="6251614"/>
            </a:xfrm>
            <a:custGeom>
              <a:avLst/>
              <a:gdLst>
                <a:gd name="T0" fmla="*/ 3125594 w 19679"/>
                <a:gd name="T1" fmla="*/ 3430938 h 19679"/>
                <a:gd name="T2" fmla="*/ 3125594 w 19679"/>
                <a:gd name="T3" fmla="*/ 3430938 h 19679"/>
                <a:gd name="T4" fmla="*/ 3125594 w 19679"/>
                <a:gd name="T5" fmla="*/ 3430938 h 19679"/>
                <a:gd name="T6" fmla="*/ 3125594 w 19679"/>
                <a:gd name="T7" fmla="*/ 34309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pFill/>
            <a:ln w="127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6" name="Line 4"/>
            <p:cNvSpPr>
              <a:spLocks noChangeShapeType="1"/>
            </p:cNvSpPr>
            <p:nvPr/>
          </p:nvSpPr>
          <p:spPr bwMode="auto">
            <a:xfrm flipH="1">
              <a:off x="5526027" y="346077"/>
              <a:ext cx="871527" cy="871543"/>
            </a:xfrm>
            <a:prstGeom prst="line">
              <a:avLst/>
            </a:prstGeom>
            <a:grpFill/>
            <a:ln w="635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48">
                <a:defRPr/>
              </a:pPr>
              <a:endParaRPr lang="es-ES" sz="5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797" name="Group 5"/>
          <p:cNvGrpSpPr>
            <a:grpSpLocks/>
          </p:cNvGrpSpPr>
          <p:nvPr/>
        </p:nvGrpSpPr>
        <p:grpSpPr bwMode="auto">
          <a:xfrm>
            <a:off x="5069079" y="2280744"/>
            <a:ext cx="3483239" cy="2605886"/>
            <a:chOff x="-1" y="0"/>
            <a:chExt cx="7608239" cy="5691704"/>
          </a:xfrm>
          <a:noFill/>
          <a:effectLst/>
        </p:grpSpPr>
        <p:sp>
          <p:nvSpPr>
            <p:cNvPr id="33798" name="AutoShape 6"/>
            <p:cNvSpPr>
              <a:spLocks/>
            </p:cNvSpPr>
            <p:nvPr/>
          </p:nvSpPr>
          <p:spPr bwMode="auto">
            <a:xfrm>
              <a:off x="-1" y="0"/>
              <a:ext cx="7608239" cy="5691704"/>
            </a:xfrm>
            <a:custGeom>
              <a:avLst/>
              <a:gdLst>
                <a:gd name="T0" fmla="*/ 3804119 w 20840"/>
                <a:gd name="T1" fmla="*/ 2845714 h 20595"/>
                <a:gd name="T2" fmla="*/ 3804119 w 20840"/>
                <a:gd name="T3" fmla="*/ 2845714 h 20595"/>
                <a:gd name="T4" fmla="*/ 3804119 w 20840"/>
                <a:gd name="T5" fmla="*/ 2845714 h 20595"/>
                <a:gd name="T6" fmla="*/ 3804119 w 20840"/>
                <a:gd name="T7" fmla="*/ 2845714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40" h="20595">
                  <a:moveTo>
                    <a:pt x="7788" y="0"/>
                  </a:moveTo>
                  <a:cubicBezTo>
                    <a:pt x="5795" y="0"/>
                    <a:pt x="3802" y="1004"/>
                    <a:pt x="2281" y="3015"/>
                  </a:cubicBezTo>
                  <a:cubicBezTo>
                    <a:pt x="-760" y="7037"/>
                    <a:pt x="-760" y="13557"/>
                    <a:pt x="2281" y="17578"/>
                  </a:cubicBezTo>
                  <a:cubicBezTo>
                    <a:pt x="5322" y="21600"/>
                    <a:pt x="10254" y="21599"/>
                    <a:pt x="13295" y="17578"/>
                  </a:cubicBezTo>
                  <a:cubicBezTo>
                    <a:pt x="14526" y="15951"/>
                    <a:pt x="15257" y="13915"/>
                    <a:pt x="15492" y="11801"/>
                  </a:cubicBezTo>
                  <a:lnTo>
                    <a:pt x="19726" y="11801"/>
                  </a:lnTo>
                  <a:lnTo>
                    <a:pt x="20839" y="10192"/>
                  </a:lnTo>
                  <a:lnTo>
                    <a:pt x="19726" y="8584"/>
                  </a:lnTo>
                  <a:lnTo>
                    <a:pt x="15466" y="8584"/>
                  </a:lnTo>
                  <a:cubicBezTo>
                    <a:pt x="15207" y="6545"/>
                    <a:pt x="14485" y="4589"/>
                    <a:pt x="13295" y="3015"/>
                  </a:cubicBezTo>
                  <a:cubicBezTo>
                    <a:pt x="11774" y="1004"/>
                    <a:pt x="9781" y="0"/>
                    <a:pt x="7788" y="0"/>
                  </a:cubicBezTo>
                  <a:close/>
                </a:path>
              </a:pathLst>
            </a:custGeom>
            <a:grpFill/>
            <a:ln w="127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miter lim="0"/>
              <a:headEnd/>
              <a:tailEnd/>
            </a:ln>
            <a:effectLst/>
            <a:extLst/>
          </p:spPr>
          <p:txBody>
            <a:bodyPr lIns="20933" tIns="20933" rIns="20933" bIns="20933"/>
            <a:lstStyle/>
            <a:p>
              <a:pPr>
                <a:lnSpc>
                  <a:spcPct val="120000"/>
                </a:lnSpc>
              </a:pPr>
              <a:endParaRPr lang="zh-CN" altLang="en-US" sz="156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9" name="AutoShape 7"/>
            <p:cNvSpPr>
              <a:spLocks/>
            </p:cNvSpPr>
            <p:nvPr/>
          </p:nvSpPr>
          <p:spPr bwMode="auto">
            <a:xfrm>
              <a:off x="201637" y="222270"/>
              <a:ext cx="5258449" cy="5258278"/>
            </a:xfrm>
            <a:custGeom>
              <a:avLst/>
              <a:gdLst>
                <a:gd name="T0" fmla="*/ 2629091 w 19679"/>
                <a:gd name="T1" fmla="*/ 2885787 h 19679"/>
                <a:gd name="T2" fmla="*/ 2629091 w 19679"/>
                <a:gd name="T3" fmla="*/ 2885787 h 19679"/>
                <a:gd name="T4" fmla="*/ 2629091 w 19679"/>
                <a:gd name="T5" fmla="*/ 2885787 h 19679"/>
                <a:gd name="T6" fmla="*/ 2629091 w 19679"/>
                <a:gd name="T7" fmla="*/ 288578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pFill/>
            <a:ln w="127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0" name="Line 8"/>
            <p:cNvSpPr>
              <a:spLocks noChangeShapeType="1"/>
            </p:cNvSpPr>
            <p:nvPr/>
          </p:nvSpPr>
          <p:spPr bwMode="auto">
            <a:xfrm flipH="1" flipV="1">
              <a:off x="5418806" y="2806955"/>
              <a:ext cx="1595634" cy="0"/>
            </a:xfrm>
            <a:prstGeom prst="line">
              <a:avLst/>
            </a:prstGeom>
            <a:grpFill/>
            <a:ln w="635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48">
                <a:defRPr/>
              </a:pPr>
              <a:endParaRPr lang="es-ES" sz="5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1" name="Group 9"/>
          <p:cNvGrpSpPr>
            <a:grpSpLocks/>
          </p:cNvGrpSpPr>
          <p:nvPr/>
        </p:nvGrpSpPr>
        <p:grpSpPr bwMode="auto">
          <a:xfrm>
            <a:off x="5279150" y="2490815"/>
            <a:ext cx="2638597" cy="2749811"/>
            <a:chOff x="0" y="0"/>
            <a:chExt cx="5763342" cy="6005116"/>
          </a:xfrm>
          <a:noFill/>
          <a:effectLst/>
        </p:grpSpPr>
        <p:sp>
          <p:nvSpPr>
            <p:cNvPr id="33802" name="AutoShape 10"/>
            <p:cNvSpPr>
              <a:spLocks/>
            </p:cNvSpPr>
            <p:nvPr/>
          </p:nvSpPr>
          <p:spPr bwMode="auto">
            <a:xfrm>
              <a:off x="0" y="0"/>
              <a:ext cx="5763342" cy="6005116"/>
            </a:xfrm>
            <a:custGeom>
              <a:avLst/>
              <a:gdLst>
                <a:gd name="T0" fmla="*/ 2881532 w 20761"/>
                <a:gd name="T1" fmla="*/ 3002558 h 21600"/>
                <a:gd name="T2" fmla="*/ 2881532 w 20761"/>
                <a:gd name="T3" fmla="*/ 3002558 h 21600"/>
                <a:gd name="T4" fmla="*/ 2881532 w 20761"/>
                <a:gd name="T5" fmla="*/ 3002558 h 21600"/>
                <a:gd name="T6" fmla="*/ 2881532 w 20761"/>
                <a:gd name="T7" fmla="*/ 30025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61" h="21600">
                  <a:moveTo>
                    <a:pt x="8590" y="0"/>
                  </a:moveTo>
                  <a:cubicBezTo>
                    <a:pt x="6391" y="0"/>
                    <a:pt x="4192" y="837"/>
                    <a:pt x="2515" y="2513"/>
                  </a:cubicBezTo>
                  <a:cubicBezTo>
                    <a:pt x="-839" y="5866"/>
                    <a:pt x="-839" y="11302"/>
                    <a:pt x="2515" y="14655"/>
                  </a:cubicBezTo>
                  <a:cubicBezTo>
                    <a:pt x="5245" y="17383"/>
                    <a:pt x="9356" y="17890"/>
                    <a:pt x="12600" y="16178"/>
                  </a:cubicBezTo>
                  <a:lnTo>
                    <a:pt x="18602" y="21600"/>
                  </a:lnTo>
                  <a:lnTo>
                    <a:pt x="20761" y="21395"/>
                  </a:lnTo>
                  <a:lnTo>
                    <a:pt x="20750" y="19230"/>
                  </a:lnTo>
                  <a:lnTo>
                    <a:pt x="15123" y="14145"/>
                  </a:lnTo>
                  <a:cubicBezTo>
                    <a:pt x="18003" y="10772"/>
                    <a:pt x="17854" y="5703"/>
                    <a:pt x="14663" y="2513"/>
                  </a:cubicBezTo>
                  <a:cubicBezTo>
                    <a:pt x="12986" y="837"/>
                    <a:pt x="10788" y="0"/>
                    <a:pt x="8590" y="0"/>
                  </a:cubicBezTo>
                  <a:close/>
                </a:path>
              </a:pathLst>
            </a:custGeom>
            <a:grpFill/>
            <a:ln w="127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miter lim="0"/>
              <a:headEnd/>
              <a:tailEnd/>
            </a:ln>
            <a:effectLst/>
            <a:extLst/>
          </p:spPr>
          <p:txBody>
            <a:bodyPr lIns="20933" tIns="20933" rIns="20933" bIns="20933"/>
            <a:lstStyle/>
            <a:p>
              <a:pPr>
                <a:lnSpc>
                  <a:spcPct val="120000"/>
                </a:lnSpc>
              </a:pPr>
              <a:endParaRPr lang="zh-CN" altLang="en-US" sz="156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3" name="AutoShape 11"/>
            <p:cNvSpPr>
              <a:spLocks/>
            </p:cNvSpPr>
            <p:nvPr/>
          </p:nvSpPr>
          <p:spPr bwMode="auto">
            <a:xfrm>
              <a:off x="180998" y="225410"/>
              <a:ext cx="4382045" cy="4382798"/>
            </a:xfrm>
            <a:custGeom>
              <a:avLst/>
              <a:gdLst>
                <a:gd name="T0" fmla="*/ 2190911 w 19679"/>
                <a:gd name="T1" fmla="*/ 2405316 h 19679"/>
                <a:gd name="T2" fmla="*/ 2190911 w 19679"/>
                <a:gd name="T3" fmla="*/ 2405316 h 19679"/>
                <a:gd name="T4" fmla="*/ 2190911 w 19679"/>
                <a:gd name="T5" fmla="*/ 2405316 h 19679"/>
                <a:gd name="T6" fmla="*/ 2190911 w 19679"/>
                <a:gd name="T7" fmla="*/ 240531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pFill/>
            <a:ln w="127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 flipH="1" flipV="1">
              <a:off x="3735852" y="4101829"/>
              <a:ext cx="1579760" cy="1406432"/>
            </a:xfrm>
            <a:prstGeom prst="line">
              <a:avLst/>
            </a:prstGeom>
            <a:grpFill/>
            <a:ln w="635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48">
                <a:defRPr/>
              </a:pPr>
              <a:endParaRPr lang="es-ES" sz="5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5" name="Group 13"/>
          <p:cNvGrpSpPr>
            <a:grpSpLocks/>
          </p:cNvGrpSpPr>
          <p:nvPr/>
        </p:nvGrpSpPr>
        <p:grpSpPr bwMode="auto">
          <a:xfrm>
            <a:off x="4845925" y="2700884"/>
            <a:ext cx="2454695" cy="2538287"/>
            <a:chOff x="0" y="0"/>
            <a:chExt cx="5362063" cy="5542360"/>
          </a:xfrm>
          <a:noFill/>
          <a:effectLst/>
        </p:grpSpPr>
        <p:sp>
          <p:nvSpPr>
            <p:cNvPr id="33806" name="AutoShape 14"/>
            <p:cNvSpPr>
              <a:spLocks/>
            </p:cNvSpPr>
            <p:nvPr/>
          </p:nvSpPr>
          <p:spPr bwMode="auto">
            <a:xfrm>
              <a:off x="0" y="0"/>
              <a:ext cx="5362063" cy="5542360"/>
            </a:xfrm>
            <a:custGeom>
              <a:avLst/>
              <a:gdLst>
                <a:gd name="T0" fmla="*/ 2680903 w 20853"/>
                <a:gd name="T1" fmla="*/ 2771180 h 21600"/>
                <a:gd name="T2" fmla="*/ 2680903 w 20853"/>
                <a:gd name="T3" fmla="*/ 2771180 h 21600"/>
                <a:gd name="T4" fmla="*/ 2680903 w 20853"/>
                <a:gd name="T5" fmla="*/ 2771180 h 21600"/>
                <a:gd name="T6" fmla="*/ 2680903 w 20853"/>
                <a:gd name="T7" fmla="*/ 277118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53" h="21600">
                  <a:moveTo>
                    <a:pt x="13197" y="0"/>
                  </a:moveTo>
                  <a:cubicBezTo>
                    <a:pt x="11238" y="0"/>
                    <a:pt x="9279" y="749"/>
                    <a:pt x="7784" y="2248"/>
                  </a:cubicBezTo>
                  <a:cubicBezTo>
                    <a:pt x="5095" y="4946"/>
                    <a:pt x="4835" y="9149"/>
                    <a:pt x="6985" y="12149"/>
                  </a:cubicBezTo>
                  <a:lnTo>
                    <a:pt x="0" y="19149"/>
                  </a:lnTo>
                  <a:lnTo>
                    <a:pt x="104" y="21493"/>
                  </a:lnTo>
                  <a:lnTo>
                    <a:pt x="2444" y="21600"/>
                  </a:lnTo>
                  <a:lnTo>
                    <a:pt x="9583" y="14446"/>
                  </a:lnTo>
                  <a:cubicBezTo>
                    <a:pt x="12480" y="16005"/>
                    <a:pt x="16165" y="15560"/>
                    <a:pt x="18610" y="13108"/>
                  </a:cubicBezTo>
                  <a:cubicBezTo>
                    <a:pt x="21599" y="10109"/>
                    <a:pt x="21599" y="5247"/>
                    <a:pt x="18610" y="2248"/>
                  </a:cubicBezTo>
                  <a:cubicBezTo>
                    <a:pt x="17115" y="749"/>
                    <a:pt x="15156" y="0"/>
                    <a:pt x="13197" y="0"/>
                  </a:cubicBezTo>
                  <a:close/>
                </a:path>
              </a:pathLst>
            </a:custGeom>
            <a:grpFill/>
            <a:ln w="127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miter lim="0"/>
              <a:headEnd/>
              <a:tailEnd/>
            </a:ln>
            <a:effectLst/>
            <a:extLst/>
          </p:spPr>
          <p:txBody>
            <a:bodyPr lIns="20933" tIns="20933" rIns="20933" bIns="20933"/>
            <a:lstStyle/>
            <a:p>
              <a:pPr>
                <a:lnSpc>
                  <a:spcPct val="120000"/>
                </a:lnSpc>
              </a:pPr>
              <a:endParaRPr lang="zh-CN" altLang="en-US" sz="156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7" name="AutoShape 15"/>
            <p:cNvSpPr>
              <a:spLocks/>
            </p:cNvSpPr>
            <p:nvPr/>
          </p:nvSpPr>
          <p:spPr bwMode="auto">
            <a:xfrm>
              <a:off x="1611636" y="193632"/>
              <a:ext cx="3536074" cy="3536191"/>
            </a:xfrm>
            <a:custGeom>
              <a:avLst/>
              <a:gdLst>
                <a:gd name="T0" fmla="*/ 1767947 w 19679"/>
                <a:gd name="T1" fmla="*/ 1940691 h 19679"/>
                <a:gd name="T2" fmla="*/ 1767947 w 19679"/>
                <a:gd name="T3" fmla="*/ 1940691 h 19679"/>
                <a:gd name="T4" fmla="*/ 1767947 w 19679"/>
                <a:gd name="T5" fmla="*/ 1940691 h 19679"/>
                <a:gd name="T6" fmla="*/ 1767947 w 19679"/>
                <a:gd name="T7" fmla="*/ 194069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pFill/>
            <a:ln w="127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miter lim="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8" name="Line 16"/>
            <p:cNvSpPr>
              <a:spLocks noChangeShapeType="1"/>
            </p:cNvSpPr>
            <p:nvPr/>
          </p:nvSpPr>
          <p:spPr bwMode="auto">
            <a:xfrm flipV="1">
              <a:off x="369961" y="3271135"/>
              <a:ext cx="1906971" cy="1906179"/>
            </a:xfrm>
            <a:prstGeom prst="line">
              <a:avLst/>
            </a:prstGeom>
            <a:grpFill/>
            <a:ln w="635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48">
                <a:defRPr/>
              </a:pPr>
              <a:endParaRPr lang="es-ES" sz="5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9" name="Group 17"/>
          <p:cNvGrpSpPr>
            <a:grpSpLocks/>
          </p:cNvGrpSpPr>
          <p:nvPr/>
        </p:nvGrpSpPr>
        <p:grpSpPr bwMode="auto">
          <a:xfrm>
            <a:off x="4204813" y="2916044"/>
            <a:ext cx="2881377" cy="1374541"/>
            <a:chOff x="0" y="-1"/>
            <a:chExt cx="6292395" cy="3002312"/>
          </a:xfrm>
          <a:noFill/>
        </p:grpSpPr>
        <p:sp>
          <p:nvSpPr>
            <p:cNvPr id="33810" name="AutoShape 18"/>
            <p:cNvSpPr>
              <a:spLocks/>
            </p:cNvSpPr>
            <p:nvPr/>
          </p:nvSpPr>
          <p:spPr bwMode="auto">
            <a:xfrm>
              <a:off x="0" y="-1"/>
              <a:ext cx="6292395" cy="3002312"/>
            </a:xfrm>
            <a:custGeom>
              <a:avLst/>
              <a:gdLst>
                <a:gd name="T0" fmla="*/ 3146048 w 21109"/>
                <a:gd name="T1" fmla="*/ 1501083 h 20595"/>
                <a:gd name="T2" fmla="*/ 3146048 w 21109"/>
                <a:gd name="T3" fmla="*/ 1501083 h 20595"/>
                <a:gd name="T4" fmla="*/ 3146048 w 21109"/>
                <a:gd name="T5" fmla="*/ 1501083 h 20595"/>
                <a:gd name="T6" fmla="*/ 3146048 w 21109"/>
                <a:gd name="T7" fmla="*/ 1501083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09" h="20595">
                  <a:moveTo>
                    <a:pt x="16077" y="0"/>
                  </a:moveTo>
                  <a:cubicBezTo>
                    <a:pt x="14790" y="0"/>
                    <a:pt x="13502" y="1005"/>
                    <a:pt x="12520" y="3016"/>
                  </a:cubicBezTo>
                  <a:cubicBezTo>
                    <a:pt x="11895" y="4295"/>
                    <a:pt x="11470" y="5826"/>
                    <a:pt x="11243" y="7451"/>
                  </a:cubicBezTo>
                  <a:lnTo>
                    <a:pt x="1363" y="7451"/>
                  </a:lnTo>
                  <a:lnTo>
                    <a:pt x="0" y="10500"/>
                  </a:lnTo>
                  <a:lnTo>
                    <a:pt x="1363" y="13549"/>
                  </a:lnTo>
                  <a:lnTo>
                    <a:pt x="11308" y="13549"/>
                  </a:lnTo>
                  <a:cubicBezTo>
                    <a:pt x="11547" y="15021"/>
                    <a:pt x="11947" y="16407"/>
                    <a:pt x="12520" y="17578"/>
                  </a:cubicBezTo>
                  <a:cubicBezTo>
                    <a:pt x="14485" y="21599"/>
                    <a:pt x="17670" y="21599"/>
                    <a:pt x="19635" y="17578"/>
                  </a:cubicBezTo>
                  <a:cubicBezTo>
                    <a:pt x="21599" y="13557"/>
                    <a:pt x="21600" y="7037"/>
                    <a:pt x="19635" y="3016"/>
                  </a:cubicBezTo>
                  <a:cubicBezTo>
                    <a:pt x="18652" y="1005"/>
                    <a:pt x="17365" y="0"/>
                    <a:pt x="16077" y="0"/>
                  </a:cubicBezTo>
                  <a:close/>
                </a:path>
              </a:pathLst>
            </a:custGeom>
            <a:grpFill/>
            <a:ln w="127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miter lim="0"/>
              <a:headEnd/>
              <a:tailEnd/>
            </a:ln>
            <a:effectLst/>
            <a:extLst/>
          </p:spPr>
          <p:txBody>
            <a:bodyPr lIns="20933" tIns="20933" rIns="20933" bIns="20933"/>
            <a:lstStyle/>
            <a:p>
              <a:pPr>
                <a:lnSpc>
                  <a:spcPct val="120000"/>
                </a:lnSpc>
              </a:pPr>
              <a:endParaRPr lang="zh-CN" altLang="en-US" sz="156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1" name="AutoShape 19"/>
            <p:cNvSpPr>
              <a:spLocks/>
            </p:cNvSpPr>
            <p:nvPr/>
          </p:nvSpPr>
          <p:spPr bwMode="auto">
            <a:xfrm>
              <a:off x="3562093" y="263555"/>
              <a:ext cx="2481082" cy="2481551"/>
            </a:xfrm>
            <a:custGeom>
              <a:avLst/>
              <a:gdLst>
                <a:gd name="T0" fmla="*/ 1240478 w 19679"/>
                <a:gd name="T1" fmla="*/ 1361896 h 19679"/>
                <a:gd name="T2" fmla="*/ 1240478 w 19679"/>
                <a:gd name="T3" fmla="*/ 1361896 h 19679"/>
                <a:gd name="T4" fmla="*/ 1240478 w 19679"/>
                <a:gd name="T5" fmla="*/ 1361896 h 19679"/>
                <a:gd name="T6" fmla="*/ 1240478 w 19679"/>
                <a:gd name="T7" fmla="*/ 136189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pFill/>
            <a:ln w="127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2" name="Line 20"/>
            <p:cNvSpPr>
              <a:spLocks noChangeShapeType="1"/>
            </p:cNvSpPr>
            <p:nvPr/>
          </p:nvSpPr>
          <p:spPr bwMode="auto">
            <a:xfrm>
              <a:off x="541298" y="1522588"/>
              <a:ext cx="3131912" cy="0"/>
            </a:xfrm>
            <a:prstGeom prst="line">
              <a:avLst/>
            </a:prstGeom>
            <a:grpFill/>
            <a:ln w="635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48">
                <a:defRPr/>
              </a:pPr>
              <a:endParaRPr lang="es-ES" sz="5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13" name="Group 21"/>
          <p:cNvGrpSpPr>
            <a:grpSpLocks/>
          </p:cNvGrpSpPr>
          <p:nvPr/>
        </p:nvGrpSpPr>
        <p:grpSpPr bwMode="auto">
          <a:xfrm>
            <a:off x="4845199" y="2032149"/>
            <a:ext cx="2030193" cy="2046911"/>
            <a:chOff x="0" y="0"/>
            <a:chExt cx="4433297" cy="4470884"/>
          </a:xfrm>
          <a:noFill/>
          <a:effectLst/>
        </p:grpSpPr>
        <p:sp>
          <p:nvSpPr>
            <p:cNvPr id="33814" name="AutoShape 22"/>
            <p:cNvSpPr>
              <a:spLocks/>
            </p:cNvSpPr>
            <p:nvPr/>
          </p:nvSpPr>
          <p:spPr bwMode="auto">
            <a:xfrm>
              <a:off x="0" y="0"/>
              <a:ext cx="4433297" cy="4470884"/>
            </a:xfrm>
            <a:custGeom>
              <a:avLst/>
              <a:gdLst>
                <a:gd name="T0" fmla="*/ 2216544 w 21117"/>
                <a:gd name="T1" fmla="*/ 2235336 h 21121"/>
                <a:gd name="T2" fmla="*/ 2216544 w 21117"/>
                <a:gd name="T3" fmla="*/ 2235336 h 21121"/>
                <a:gd name="T4" fmla="*/ 2216544 w 21117"/>
                <a:gd name="T5" fmla="*/ 2235336 h 21121"/>
                <a:gd name="T6" fmla="*/ 2216544 w 21117"/>
                <a:gd name="T7" fmla="*/ 2235336 h 21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17" h="21121">
                  <a:moveTo>
                    <a:pt x="2994" y="0"/>
                  </a:moveTo>
                  <a:lnTo>
                    <a:pt x="128" y="127"/>
                  </a:lnTo>
                  <a:lnTo>
                    <a:pt x="0" y="2969"/>
                  </a:lnTo>
                  <a:lnTo>
                    <a:pt x="11559" y="14434"/>
                  </a:lnTo>
                  <a:cubicBezTo>
                    <a:pt x="10874" y="16192"/>
                    <a:pt x="11241" y="18263"/>
                    <a:pt x="12671" y="19682"/>
                  </a:cubicBezTo>
                  <a:cubicBezTo>
                    <a:pt x="14603" y="21600"/>
                    <a:pt x="17735" y="21599"/>
                    <a:pt x="19667" y="19682"/>
                  </a:cubicBezTo>
                  <a:cubicBezTo>
                    <a:pt x="21600" y="17764"/>
                    <a:pt x="21599" y="14653"/>
                    <a:pt x="19667" y="12735"/>
                  </a:cubicBezTo>
                  <a:cubicBezTo>
                    <a:pt x="18305" y="11383"/>
                    <a:pt x="16347" y="10989"/>
                    <a:pt x="14633" y="11543"/>
                  </a:cubicBezTo>
                  <a:lnTo>
                    <a:pt x="2994" y="0"/>
                  </a:lnTo>
                  <a:close/>
                </a:path>
              </a:pathLst>
            </a:custGeom>
            <a:grpFill/>
            <a:ln w="127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miter lim="0"/>
              <a:headEnd/>
              <a:tailEnd/>
            </a:ln>
            <a:effectLst/>
            <a:extLst/>
          </p:spPr>
          <p:txBody>
            <a:bodyPr lIns="20933" tIns="20933" rIns="20933" bIns="20933"/>
            <a:lstStyle/>
            <a:p>
              <a:pPr>
                <a:lnSpc>
                  <a:spcPct val="120000"/>
                </a:lnSpc>
              </a:pPr>
              <a:endParaRPr lang="zh-CN" altLang="en-US" sz="156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5" name="AutoShape 23"/>
            <p:cNvSpPr>
              <a:spLocks/>
            </p:cNvSpPr>
            <p:nvPr/>
          </p:nvSpPr>
          <p:spPr bwMode="auto">
            <a:xfrm>
              <a:off x="2771406" y="2835582"/>
              <a:ext cx="1196815" cy="1197105"/>
            </a:xfrm>
            <a:custGeom>
              <a:avLst/>
              <a:gdLst>
                <a:gd name="T0" fmla="*/ 598377 w 19679"/>
                <a:gd name="T1" fmla="*/ 656981 h 19679"/>
                <a:gd name="T2" fmla="*/ 598377 w 19679"/>
                <a:gd name="T3" fmla="*/ 656981 h 19679"/>
                <a:gd name="T4" fmla="*/ 598377 w 19679"/>
                <a:gd name="T5" fmla="*/ 656981 h 19679"/>
                <a:gd name="T6" fmla="*/ 598377 w 19679"/>
                <a:gd name="T7" fmla="*/ 6569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pFill/>
            <a:ln w="127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miter lim="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 flipH="1" flipV="1">
              <a:off x="430156" y="446134"/>
              <a:ext cx="2963466" cy="2962597"/>
            </a:xfrm>
            <a:prstGeom prst="line">
              <a:avLst/>
            </a:prstGeom>
            <a:grpFill/>
            <a:ln w="63500" cap="flat" cmpd="sng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48">
                <a:defRPr/>
              </a:pPr>
              <a:endParaRPr lang="es-ES" sz="55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821" name="AutoShape 29"/>
          <p:cNvSpPr>
            <a:spLocks/>
          </p:cNvSpPr>
          <p:nvPr/>
        </p:nvSpPr>
        <p:spPr bwMode="auto">
          <a:xfrm>
            <a:off x="8413482" y="2289465"/>
            <a:ext cx="1433473" cy="4383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695" b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95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68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8407667" y="2029968"/>
            <a:ext cx="1189182" cy="2340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3" name="AutoShape 31"/>
          <p:cNvSpPr>
            <a:spLocks/>
          </p:cNvSpPr>
          <p:nvPr/>
        </p:nvSpPr>
        <p:spPr bwMode="auto">
          <a:xfrm>
            <a:off x="8159072" y="2066313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noFill/>
          <a:ln w="25400" cap="flat" cmpd="sng">
            <a:gradFill>
              <a:gsLst>
                <a:gs pos="0">
                  <a:srgbClr val="0000FF"/>
                </a:gs>
                <a:gs pos="52000">
                  <a:srgbClr val="00FFFF"/>
                </a:gs>
                <a:gs pos="100000">
                  <a:srgbClr val="800080"/>
                </a:gs>
              </a:gsLst>
              <a:lin ang="5400000" scaled="1"/>
            </a:gra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00">
              <a:lnSpc>
                <a:spcPct val="120000"/>
              </a:lnSpc>
              <a:defRPr/>
            </a:pPr>
            <a:endParaRPr lang="es-ES" sz="1215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4" name="AutoShape 32"/>
          <p:cNvSpPr>
            <a:spLocks/>
          </p:cNvSpPr>
          <p:nvPr/>
        </p:nvSpPr>
        <p:spPr bwMode="auto">
          <a:xfrm>
            <a:off x="8907764" y="3696717"/>
            <a:ext cx="1432882" cy="4383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695" b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95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68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5" name="AutoShape 33"/>
          <p:cNvSpPr>
            <a:spLocks/>
          </p:cNvSpPr>
          <p:nvPr/>
        </p:nvSpPr>
        <p:spPr bwMode="auto">
          <a:xfrm>
            <a:off x="8901221" y="3437219"/>
            <a:ext cx="1189183" cy="2340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6" name="AutoShape 34"/>
          <p:cNvSpPr>
            <a:spLocks/>
          </p:cNvSpPr>
          <p:nvPr/>
        </p:nvSpPr>
        <p:spPr bwMode="auto">
          <a:xfrm>
            <a:off x="8652627" y="3473565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noFill/>
          <a:ln w="25400" cap="flat" cmpd="sng">
            <a:gradFill>
              <a:gsLst>
                <a:gs pos="0">
                  <a:srgbClr val="0000FF"/>
                </a:gs>
                <a:gs pos="52000">
                  <a:srgbClr val="00FFFF"/>
                </a:gs>
                <a:gs pos="100000">
                  <a:srgbClr val="800080"/>
                </a:gs>
              </a:gsLst>
              <a:lin ang="5400000" scaled="1"/>
            </a:gra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00">
              <a:lnSpc>
                <a:spcPct val="120000"/>
              </a:lnSpc>
            </a:pPr>
            <a:endParaRPr lang="es-ES" sz="1215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7" name="AutoShape 35"/>
          <p:cNvSpPr>
            <a:spLocks/>
          </p:cNvSpPr>
          <p:nvPr/>
        </p:nvSpPr>
        <p:spPr bwMode="auto">
          <a:xfrm>
            <a:off x="8262290" y="5135952"/>
            <a:ext cx="1433473" cy="4383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695" b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95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68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8" name="AutoShape 36"/>
          <p:cNvSpPr>
            <a:spLocks/>
          </p:cNvSpPr>
          <p:nvPr/>
        </p:nvSpPr>
        <p:spPr bwMode="auto">
          <a:xfrm>
            <a:off x="8255747" y="4876453"/>
            <a:ext cx="1189960" cy="2340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9" name="AutoShape 37"/>
          <p:cNvSpPr>
            <a:spLocks/>
          </p:cNvSpPr>
          <p:nvPr/>
        </p:nvSpPr>
        <p:spPr bwMode="auto">
          <a:xfrm>
            <a:off x="8007154" y="4912799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noFill/>
          <a:ln w="25400" cap="flat" cmpd="sng">
            <a:gradFill>
              <a:gsLst>
                <a:gs pos="0">
                  <a:srgbClr val="0000FF"/>
                </a:gs>
                <a:gs pos="52000">
                  <a:srgbClr val="00FFFF"/>
                </a:gs>
                <a:gs pos="100000">
                  <a:srgbClr val="800080"/>
                </a:gs>
              </a:gsLst>
              <a:lin ang="5400000" scaled="1"/>
            </a:gra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00">
              <a:lnSpc>
                <a:spcPct val="120000"/>
              </a:lnSpc>
              <a:defRPr/>
            </a:pPr>
            <a:endParaRPr lang="es-ES" sz="1832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0" name="AutoShape 38"/>
          <p:cNvSpPr>
            <a:spLocks/>
          </p:cNvSpPr>
          <p:nvPr/>
        </p:nvSpPr>
        <p:spPr bwMode="auto">
          <a:xfrm>
            <a:off x="2906696" y="5192649"/>
            <a:ext cx="1483472" cy="3816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695" b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95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68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1" name="AutoShape 39"/>
          <p:cNvSpPr>
            <a:spLocks/>
          </p:cNvSpPr>
          <p:nvPr/>
        </p:nvSpPr>
        <p:spPr bwMode="auto">
          <a:xfrm>
            <a:off x="3153733" y="4932425"/>
            <a:ext cx="1229893" cy="2035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2" name="AutoShape 40"/>
          <p:cNvSpPr>
            <a:spLocks/>
          </p:cNvSpPr>
          <p:nvPr/>
        </p:nvSpPr>
        <p:spPr bwMode="auto">
          <a:xfrm>
            <a:off x="4467945" y="4969496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noFill/>
          <a:ln w="25400" cap="flat" cmpd="sng">
            <a:gradFill>
              <a:gsLst>
                <a:gs pos="0">
                  <a:srgbClr val="0000FF"/>
                </a:gs>
                <a:gs pos="52000">
                  <a:srgbClr val="00FFFF"/>
                </a:gs>
                <a:gs pos="100000">
                  <a:srgbClr val="800080"/>
                </a:gs>
              </a:gsLst>
              <a:lin ang="5400000" scaled="1"/>
            </a:gra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00">
              <a:lnSpc>
                <a:spcPct val="120000"/>
              </a:lnSpc>
              <a:defRPr/>
            </a:pPr>
            <a:endParaRPr lang="es-ES" sz="1215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3" name="AutoShape 41"/>
          <p:cNvSpPr>
            <a:spLocks/>
          </p:cNvSpPr>
          <p:nvPr/>
        </p:nvSpPr>
        <p:spPr bwMode="auto">
          <a:xfrm>
            <a:off x="2352082" y="3746146"/>
            <a:ext cx="1483472" cy="3816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695" b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95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68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4" name="AutoShape 42"/>
          <p:cNvSpPr>
            <a:spLocks/>
          </p:cNvSpPr>
          <p:nvPr/>
        </p:nvSpPr>
        <p:spPr bwMode="auto">
          <a:xfrm>
            <a:off x="2599118" y="3485921"/>
            <a:ext cx="1229892" cy="2035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5" name="AutoShape 43"/>
          <p:cNvSpPr>
            <a:spLocks/>
          </p:cNvSpPr>
          <p:nvPr/>
        </p:nvSpPr>
        <p:spPr bwMode="auto">
          <a:xfrm>
            <a:off x="3890070" y="3522993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noFill/>
          <a:ln w="25400" cap="flat" cmpd="sng">
            <a:gradFill>
              <a:gsLst>
                <a:gs pos="0">
                  <a:srgbClr val="0000FF"/>
                </a:gs>
                <a:gs pos="52000">
                  <a:srgbClr val="00FFFF"/>
                </a:gs>
                <a:gs pos="100000">
                  <a:srgbClr val="800080"/>
                </a:gs>
              </a:gsLst>
              <a:lin ang="5400000" scaled="1"/>
            </a:gra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00">
              <a:lnSpc>
                <a:spcPct val="120000"/>
              </a:lnSpc>
              <a:defRPr/>
            </a:pPr>
            <a:endParaRPr lang="es-ES" sz="1215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6" name="AutoShape 44"/>
          <p:cNvSpPr>
            <a:spLocks/>
          </p:cNvSpPr>
          <p:nvPr/>
        </p:nvSpPr>
        <p:spPr bwMode="auto">
          <a:xfrm>
            <a:off x="2911056" y="2295281"/>
            <a:ext cx="1483472" cy="3816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695" b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95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68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7" name="AutoShape 45"/>
          <p:cNvSpPr>
            <a:spLocks/>
          </p:cNvSpPr>
          <p:nvPr/>
        </p:nvSpPr>
        <p:spPr bwMode="auto">
          <a:xfrm>
            <a:off x="3160008" y="2035783"/>
            <a:ext cx="1235973" cy="2035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8" name="AutoShape 46"/>
          <p:cNvSpPr>
            <a:spLocks/>
          </p:cNvSpPr>
          <p:nvPr/>
        </p:nvSpPr>
        <p:spPr bwMode="auto">
          <a:xfrm>
            <a:off x="4472306" y="2072128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noFill/>
          <a:ln w="25400" cap="flat" cmpd="sng">
            <a:gradFill>
              <a:gsLst>
                <a:gs pos="0">
                  <a:srgbClr val="0000FF"/>
                </a:gs>
                <a:gs pos="52000">
                  <a:srgbClr val="00FFFF"/>
                </a:gs>
                <a:gs pos="100000">
                  <a:srgbClr val="800080"/>
                </a:gs>
              </a:gsLst>
              <a:lin ang="5400000" scaled="1"/>
            </a:gra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00">
              <a:lnSpc>
                <a:spcPct val="120000"/>
              </a:lnSpc>
              <a:defRPr/>
            </a:pPr>
            <a:endParaRPr lang="es-ES" sz="1215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21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8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1300"/>
                            </p:stCondLst>
                            <p:childTnLst>
                              <p:par>
                                <p:cTn id="9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1900"/>
                            </p:stCondLst>
                            <p:childTnLst>
                              <p:par>
                                <p:cTn id="9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4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36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4100"/>
                            </p:stCondLst>
                            <p:childTnLst>
                              <p:par>
                                <p:cTn id="11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1" grpId="0" autoUpdateAnimBg="0"/>
      <p:bldP spid="33822" grpId="0" autoUpdateAnimBg="0"/>
      <p:bldP spid="33824" grpId="0" autoUpdateAnimBg="0"/>
      <p:bldP spid="33825" grpId="0" autoUpdateAnimBg="0"/>
      <p:bldP spid="33827" grpId="0" autoUpdateAnimBg="0"/>
      <p:bldP spid="33828" grpId="0" autoUpdateAnimBg="0"/>
      <p:bldP spid="33830" grpId="0" autoUpdateAnimBg="0"/>
      <p:bldP spid="33831" grpId="0" autoUpdateAnimBg="0"/>
      <p:bldP spid="33833" grpId="0" autoUpdateAnimBg="0"/>
      <p:bldP spid="33834" grpId="0" autoUpdateAnimBg="0"/>
      <p:bldP spid="33836" grpId="0" autoUpdateAnimBg="0"/>
      <p:bldP spid="3383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6378" y="1193881"/>
            <a:ext cx="2414977" cy="264027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86378" y="3828439"/>
            <a:ext cx="2414977" cy="264027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394600" y="1193881"/>
            <a:ext cx="2414977" cy="264027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auto">
          <a:xfrm>
            <a:off x="3401355" y="3834153"/>
            <a:ext cx="8694744" cy="2640272"/>
          </a:xfrm>
          <a:prstGeom prst="rect">
            <a:avLst/>
          </a:prstGeom>
          <a:noFill/>
          <a:ln w="127000">
            <a:gradFill>
              <a:gsLst>
                <a:gs pos="0">
                  <a:srgbClr val="800080"/>
                </a:gs>
                <a:gs pos="51000">
                  <a:srgbClr val="00FFFF"/>
                </a:gs>
                <a:gs pos="100000">
                  <a:srgbClr val="0000FF"/>
                </a:gs>
              </a:gsLst>
              <a:lin ang="5400000" scaled="1"/>
            </a:gradFill>
          </a:ln>
        </p:spPr>
        <p:txBody>
          <a:bodyPr wrap="square" lIns="189833" tIns="49357" rIns="37967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ts val="633"/>
              </a:spcBef>
              <a:buClr>
                <a:schemeClr val="bg1"/>
              </a:buClr>
              <a:buSzPct val="80000"/>
            </a:pPr>
            <a:endParaRPr lang="zh-CN" altLang="en-US" sz="1476" dirty="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837087" y="4490449"/>
            <a:ext cx="5184576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/>
          <p:cNvSpPr txBox="1">
            <a:spLocks/>
          </p:cNvSpPr>
          <p:nvPr/>
        </p:nvSpPr>
        <p:spPr>
          <a:xfrm>
            <a:off x="6267041" y="1399042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267041" y="1788586"/>
            <a:ext cx="541891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3723018" y="4142242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3723018" y="4531786"/>
            <a:ext cx="541891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40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21" grpId="0" animBg="1"/>
      <p:bldP spid="11" grpId="0" animBg="1"/>
      <p:bldP spid="22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288267" y="1312069"/>
            <a:ext cx="2139146" cy="1879123"/>
            <a:chOff x="1108416" y="1691638"/>
            <a:chExt cx="2028478" cy="1781907"/>
          </a:xfrm>
        </p:grpSpPr>
        <p:sp>
          <p:nvSpPr>
            <p:cNvPr id="9" name="Oval 8"/>
            <p:cNvSpPr/>
            <p:nvPr/>
          </p:nvSpPr>
          <p:spPr>
            <a:xfrm flipH="1">
              <a:off x="1108416" y="1691638"/>
              <a:ext cx="1781907" cy="1781907"/>
            </a:xfrm>
            <a:prstGeom prst="ellipse">
              <a:avLst/>
            </a:prstGeom>
            <a:noFill/>
            <a:ln w="38100">
              <a:gradFill>
                <a:gsLst>
                  <a:gs pos="0">
                    <a:srgbClr val="0000FF"/>
                  </a:gs>
                  <a:gs pos="48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805677" y="2230728"/>
              <a:ext cx="387383" cy="251895"/>
            </a:xfrm>
            <a:custGeom>
              <a:avLst/>
              <a:gdLst>
                <a:gd name="T0" fmla="*/ 13 w 94"/>
                <a:gd name="T1" fmla="*/ 0 h 61"/>
                <a:gd name="T2" fmla="*/ 82 w 94"/>
                <a:gd name="T3" fmla="*/ 0 h 61"/>
                <a:gd name="T4" fmla="*/ 89 w 94"/>
                <a:gd name="T5" fmla="*/ 2 h 61"/>
                <a:gd name="T6" fmla="*/ 47 w 94"/>
                <a:gd name="T7" fmla="*/ 33 h 61"/>
                <a:gd name="T8" fmla="*/ 6 w 94"/>
                <a:gd name="T9" fmla="*/ 2 h 61"/>
                <a:gd name="T10" fmla="*/ 13 w 94"/>
                <a:gd name="T11" fmla="*/ 0 h 61"/>
                <a:gd name="T12" fmla="*/ 94 w 94"/>
                <a:gd name="T13" fmla="*/ 9 h 61"/>
                <a:gd name="T14" fmla="*/ 67 w 94"/>
                <a:gd name="T15" fmla="*/ 29 h 61"/>
                <a:gd name="T16" fmla="*/ 93 w 94"/>
                <a:gd name="T17" fmla="*/ 53 h 61"/>
                <a:gd name="T18" fmla="*/ 94 w 94"/>
                <a:gd name="T19" fmla="*/ 48 h 61"/>
                <a:gd name="T20" fmla="*/ 94 w 94"/>
                <a:gd name="T21" fmla="*/ 12 h 61"/>
                <a:gd name="T22" fmla="*/ 94 w 94"/>
                <a:gd name="T23" fmla="*/ 9 h 61"/>
                <a:gd name="T24" fmla="*/ 87 w 94"/>
                <a:gd name="T25" fmla="*/ 60 h 61"/>
                <a:gd name="T26" fmla="*/ 82 w 94"/>
                <a:gd name="T27" fmla="*/ 61 h 61"/>
                <a:gd name="T28" fmla="*/ 13 w 94"/>
                <a:gd name="T29" fmla="*/ 61 h 61"/>
                <a:gd name="T30" fmla="*/ 6 w 94"/>
                <a:gd name="T31" fmla="*/ 59 h 61"/>
                <a:gd name="T32" fmla="*/ 34 w 94"/>
                <a:gd name="T33" fmla="*/ 34 h 61"/>
                <a:gd name="T34" fmla="*/ 44 w 94"/>
                <a:gd name="T35" fmla="*/ 42 h 61"/>
                <a:gd name="T36" fmla="*/ 47 w 94"/>
                <a:gd name="T37" fmla="*/ 44 h 61"/>
                <a:gd name="T38" fmla="*/ 50 w 94"/>
                <a:gd name="T39" fmla="*/ 42 h 61"/>
                <a:gd name="T40" fmla="*/ 60 w 94"/>
                <a:gd name="T41" fmla="*/ 35 h 61"/>
                <a:gd name="T42" fmla="*/ 87 w 94"/>
                <a:gd name="T43" fmla="*/ 60 h 61"/>
                <a:gd name="T44" fmla="*/ 1 w 94"/>
                <a:gd name="T45" fmla="*/ 52 h 61"/>
                <a:gd name="T46" fmla="*/ 27 w 94"/>
                <a:gd name="T47" fmla="*/ 29 h 61"/>
                <a:gd name="T48" fmla="*/ 1 w 94"/>
                <a:gd name="T49" fmla="*/ 9 h 61"/>
                <a:gd name="T50" fmla="*/ 0 w 94"/>
                <a:gd name="T51" fmla="*/ 12 h 61"/>
                <a:gd name="T52" fmla="*/ 0 w 94"/>
                <a:gd name="T53" fmla="*/ 48 h 61"/>
                <a:gd name="T54" fmla="*/ 1 w 94"/>
                <a:gd name="T5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61">
                  <a:moveTo>
                    <a:pt x="13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7" y="1"/>
                    <a:pt x="89" y="2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1"/>
                    <a:pt x="10" y="0"/>
                    <a:pt x="13" y="0"/>
                  </a:cubicBezTo>
                  <a:close/>
                  <a:moveTo>
                    <a:pt x="94" y="9"/>
                  </a:moveTo>
                  <a:cubicBezTo>
                    <a:pt x="67" y="29"/>
                    <a:pt x="67" y="29"/>
                    <a:pt x="67" y="2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2"/>
                    <a:pt x="94" y="50"/>
                    <a:pt x="94" y="48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0"/>
                    <a:pt x="94" y="9"/>
                  </a:cubicBezTo>
                  <a:close/>
                  <a:moveTo>
                    <a:pt x="87" y="60"/>
                  </a:moveTo>
                  <a:cubicBezTo>
                    <a:pt x="85" y="60"/>
                    <a:pt x="84" y="61"/>
                    <a:pt x="8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0" y="61"/>
                    <a:pt x="8" y="60"/>
                    <a:pt x="6" y="59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87" y="60"/>
                    <a:pt x="87" y="60"/>
                    <a:pt x="87" y="60"/>
                  </a:cubicBezTo>
                  <a:close/>
                  <a:moveTo>
                    <a:pt x="1" y="52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1"/>
                    <a:pt x="1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 b="1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272908" y="2609831"/>
              <a:ext cx="1863986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007912" y="2516191"/>
            <a:ext cx="2188247" cy="1879123"/>
            <a:chOff x="2739096" y="2833465"/>
            <a:chExt cx="2075038" cy="1781907"/>
          </a:xfrm>
        </p:grpSpPr>
        <p:sp>
          <p:nvSpPr>
            <p:cNvPr id="12" name="Oval 11"/>
            <p:cNvSpPr/>
            <p:nvPr/>
          </p:nvSpPr>
          <p:spPr>
            <a:xfrm flipH="1">
              <a:off x="2739096" y="2833465"/>
              <a:ext cx="1781907" cy="1781907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5000">
                    <a:srgbClr val="800080"/>
                  </a:gs>
                  <a:gs pos="51000">
                    <a:srgbClr val="00FFFF"/>
                  </a:gs>
                  <a:gs pos="100000">
                    <a:srgbClr val="0000FF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3442082" y="3313151"/>
              <a:ext cx="375934" cy="383568"/>
            </a:xfrm>
            <a:custGeom>
              <a:avLst/>
              <a:gdLst>
                <a:gd name="T0" fmla="*/ 87 w 91"/>
                <a:gd name="T1" fmla="*/ 39 h 93"/>
                <a:gd name="T2" fmla="*/ 91 w 91"/>
                <a:gd name="T3" fmla="*/ 46 h 93"/>
                <a:gd name="T4" fmla="*/ 91 w 91"/>
                <a:gd name="T5" fmla="*/ 83 h 93"/>
                <a:gd name="T6" fmla="*/ 81 w 91"/>
                <a:gd name="T7" fmla="*/ 93 h 93"/>
                <a:gd name="T8" fmla="*/ 10 w 91"/>
                <a:gd name="T9" fmla="*/ 93 h 93"/>
                <a:gd name="T10" fmla="*/ 0 w 91"/>
                <a:gd name="T11" fmla="*/ 83 h 93"/>
                <a:gd name="T12" fmla="*/ 0 w 91"/>
                <a:gd name="T13" fmla="*/ 46 h 93"/>
                <a:gd name="T14" fmla="*/ 3 w 91"/>
                <a:gd name="T15" fmla="*/ 40 h 93"/>
                <a:gd name="T16" fmla="*/ 3 w 91"/>
                <a:gd name="T17" fmla="*/ 40 h 93"/>
                <a:gd name="T18" fmla="*/ 3 w 91"/>
                <a:gd name="T19" fmla="*/ 40 h 93"/>
                <a:gd name="T20" fmla="*/ 3 w 91"/>
                <a:gd name="T21" fmla="*/ 39 h 93"/>
                <a:gd name="T22" fmla="*/ 40 w 91"/>
                <a:gd name="T23" fmla="*/ 3 h 93"/>
                <a:gd name="T24" fmla="*/ 51 w 91"/>
                <a:gd name="T25" fmla="*/ 3 h 93"/>
                <a:gd name="T26" fmla="*/ 87 w 91"/>
                <a:gd name="T27" fmla="*/ 39 h 93"/>
                <a:gd name="T28" fmla="*/ 16 w 91"/>
                <a:gd name="T29" fmla="*/ 30 h 93"/>
                <a:gd name="T30" fmla="*/ 16 w 91"/>
                <a:gd name="T31" fmla="*/ 52 h 93"/>
                <a:gd name="T32" fmla="*/ 46 w 91"/>
                <a:gd name="T33" fmla="*/ 75 h 93"/>
                <a:gd name="T34" fmla="*/ 73 w 91"/>
                <a:gd name="T35" fmla="*/ 54 h 93"/>
                <a:gd name="T36" fmla="*/ 73 w 91"/>
                <a:gd name="T37" fmla="*/ 30 h 93"/>
                <a:gd name="T38" fmla="*/ 16 w 91"/>
                <a:gd name="T39" fmla="*/ 30 h 93"/>
                <a:gd name="T40" fmla="*/ 26 w 91"/>
                <a:gd name="T41" fmla="*/ 35 h 93"/>
                <a:gd name="T42" fmla="*/ 26 w 91"/>
                <a:gd name="T43" fmla="*/ 39 h 93"/>
                <a:gd name="T44" fmla="*/ 64 w 91"/>
                <a:gd name="T45" fmla="*/ 39 h 93"/>
                <a:gd name="T46" fmla="*/ 64 w 91"/>
                <a:gd name="T47" fmla="*/ 35 h 93"/>
                <a:gd name="T48" fmla="*/ 26 w 91"/>
                <a:gd name="T49" fmla="*/ 35 h 93"/>
                <a:gd name="T50" fmla="*/ 26 w 91"/>
                <a:gd name="T51" fmla="*/ 51 h 93"/>
                <a:gd name="T52" fmla="*/ 26 w 91"/>
                <a:gd name="T53" fmla="*/ 55 h 93"/>
                <a:gd name="T54" fmla="*/ 64 w 91"/>
                <a:gd name="T55" fmla="*/ 55 h 93"/>
                <a:gd name="T56" fmla="*/ 64 w 91"/>
                <a:gd name="T57" fmla="*/ 51 h 93"/>
                <a:gd name="T58" fmla="*/ 26 w 91"/>
                <a:gd name="T59" fmla="*/ 51 h 93"/>
                <a:gd name="T60" fmla="*/ 26 w 91"/>
                <a:gd name="T61" fmla="*/ 43 h 93"/>
                <a:gd name="T62" fmla="*/ 26 w 91"/>
                <a:gd name="T63" fmla="*/ 47 h 93"/>
                <a:gd name="T64" fmla="*/ 64 w 91"/>
                <a:gd name="T65" fmla="*/ 47 h 93"/>
                <a:gd name="T66" fmla="*/ 64 w 91"/>
                <a:gd name="T67" fmla="*/ 43 h 93"/>
                <a:gd name="T68" fmla="*/ 26 w 91"/>
                <a:gd name="T69" fmla="*/ 43 h 93"/>
                <a:gd name="T70" fmla="*/ 10 w 91"/>
                <a:gd name="T71" fmla="*/ 87 h 93"/>
                <a:gd name="T72" fmla="*/ 28 w 91"/>
                <a:gd name="T73" fmla="*/ 70 h 93"/>
                <a:gd name="T74" fmla="*/ 28 w 91"/>
                <a:gd name="T75" fmla="*/ 67 h 93"/>
                <a:gd name="T76" fmla="*/ 26 w 91"/>
                <a:gd name="T77" fmla="*/ 67 h 93"/>
                <a:gd name="T78" fmla="*/ 8 w 91"/>
                <a:gd name="T79" fmla="*/ 84 h 93"/>
                <a:gd name="T80" fmla="*/ 8 w 91"/>
                <a:gd name="T81" fmla="*/ 87 h 93"/>
                <a:gd name="T82" fmla="*/ 10 w 91"/>
                <a:gd name="T83" fmla="*/ 87 h 93"/>
                <a:gd name="T84" fmla="*/ 85 w 91"/>
                <a:gd name="T85" fmla="*/ 84 h 93"/>
                <a:gd name="T86" fmla="*/ 67 w 91"/>
                <a:gd name="T87" fmla="*/ 67 h 93"/>
                <a:gd name="T88" fmla="*/ 64 w 91"/>
                <a:gd name="T89" fmla="*/ 67 h 93"/>
                <a:gd name="T90" fmla="*/ 64 w 91"/>
                <a:gd name="T91" fmla="*/ 70 h 93"/>
                <a:gd name="T92" fmla="*/ 82 w 91"/>
                <a:gd name="T93" fmla="*/ 87 h 93"/>
                <a:gd name="T94" fmla="*/ 85 w 91"/>
                <a:gd name="T95" fmla="*/ 87 h 93"/>
                <a:gd name="T96" fmla="*/ 85 w 91"/>
                <a:gd name="T97" fmla="*/ 8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93">
                  <a:moveTo>
                    <a:pt x="87" y="39"/>
                  </a:moveTo>
                  <a:cubicBezTo>
                    <a:pt x="89" y="40"/>
                    <a:pt x="91" y="43"/>
                    <a:pt x="91" y="46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9"/>
                    <a:pt x="86" y="93"/>
                    <a:pt x="81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5" y="93"/>
                    <a:pt x="0" y="89"/>
                    <a:pt x="0" y="8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1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39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7" y="0"/>
                    <a:pt x="51" y="3"/>
                  </a:cubicBezTo>
                  <a:cubicBezTo>
                    <a:pt x="87" y="39"/>
                    <a:pt x="87" y="39"/>
                    <a:pt x="87" y="39"/>
                  </a:cubicBezTo>
                  <a:close/>
                  <a:moveTo>
                    <a:pt x="16" y="30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16" y="30"/>
                    <a:pt x="16" y="30"/>
                    <a:pt x="16" y="30"/>
                  </a:cubicBezTo>
                  <a:close/>
                  <a:moveTo>
                    <a:pt x="26" y="35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6" y="35"/>
                    <a:pt x="26" y="35"/>
                    <a:pt x="26" y="35"/>
                  </a:cubicBezTo>
                  <a:close/>
                  <a:moveTo>
                    <a:pt x="26" y="51"/>
                  </a:moveTo>
                  <a:cubicBezTo>
                    <a:pt x="26" y="55"/>
                    <a:pt x="26" y="55"/>
                    <a:pt x="26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26" y="51"/>
                    <a:pt x="26" y="51"/>
                    <a:pt x="26" y="51"/>
                  </a:cubicBezTo>
                  <a:close/>
                  <a:moveTo>
                    <a:pt x="26" y="43"/>
                  </a:moveTo>
                  <a:cubicBezTo>
                    <a:pt x="26" y="47"/>
                    <a:pt x="26" y="47"/>
                    <a:pt x="26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10" y="87"/>
                  </a:moveTo>
                  <a:cubicBezTo>
                    <a:pt x="28" y="70"/>
                    <a:pt x="28" y="70"/>
                    <a:pt x="28" y="70"/>
                  </a:cubicBezTo>
                  <a:cubicBezTo>
                    <a:pt x="29" y="69"/>
                    <a:pt x="29" y="68"/>
                    <a:pt x="28" y="67"/>
                  </a:cubicBezTo>
                  <a:cubicBezTo>
                    <a:pt x="28" y="66"/>
                    <a:pt x="27" y="66"/>
                    <a:pt x="26" y="67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7" y="86"/>
                    <a:pt x="8" y="87"/>
                  </a:cubicBezTo>
                  <a:cubicBezTo>
                    <a:pt x="8" y="88"/>
                    <a:pt x="10" y="88"/>
                    <a:pt x="10" y="87"/>
                  </a:cubicBezTo>
                  <a:close/>
                  <a:moveTo>
                    <a:pt x="85" y="84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66" y="66"/>
                    <a:pt x="65" y="66"/>
                    <a:pt x="64" y="67"/>
                  </a:cubicBezTo>
                  <a:cubicBezTo>
                    <a:pt x="63" y="68"/>
                    <a:pt x="63" y="69"/>
                    <a:pt x="64" y="70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8"/>
                    <a:pt x="84" y="88"/>
                    <a:pt x="85" y="87"/>
                  </a:cubicBezTo>
                  <a:cubicBezTo>
                    <a:pt x="85" y="86"/>
                    <a:pt x="85" y="85"/>
                    <a:pt x="85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 b="1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950148" y="3819189"/>
              <a:ext cx="1863986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447204" y="2516191"/>
            <a:ext cx="2066437" cy="1879123"/>
            <a:chOff x="6000456" y="2833465"/>
            <a:chExt cx="1959530" cy="1781907"/>
          </a:xfrm>
        </p:grpSpPr>
        <p:sp>
          <p:nvSpPr>
            <p:cNvPr id="11" name="Oval 10"/>
            <p:cNvSpPr/>
            <p:nvPr/>
          </p:nvSpPr>
          <p:spPr>
            <a:xfrm flipH="1">
              <a:off x="6000456" y="2833465"/>
              <a:ext cx="1781907" cy="1781907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rgbClr val="800080"/>
                  </a:gs>
                  <a:gs pos="51000">
                    <a:srgbClr val="00FFFF"/>
                  </a:gs>
                  <a:gs pos="100000">
                    <a:srgbClr val="0000FF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718709" y="3317436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 b="1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096000" y="3817742"/>
              <a:ext cx="1863986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886494" y="2516192"/>
            <a:ext cx="2098783" cy="1879123"/>
            <a:chOff x="9261816" y="2833466"/>
            <a:chExt cx="1990203" cy="1781907"/>
          </a:xfrm>
        </p:grpSpPr>
        <p:sp>
          <p:nvSpPr>
            <p:cNvPr id="10" name="Oval 9"/>
            <p:cNvSpPr/>
            <p:nvPr/>
          </p:nvSpPr>
          <p:spPr>
            <a:xfrm flipH="1">
              <a:off x="9261816" y="2833466"/>
              <a:ext cx="1781907" cy="1781907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rgbClr val="800080"/>
                  </a:gs>
                  <a:gs pos="53000">
                    <a:srgbClr val="00FFFF"/>
                  </a:gs>
                  <a:gs pos="100000">
                    <a:srgbClr val="0000FF"/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965756" y="3341873"/>
              <a:ext cx="374026" cy="263345"/>
            </a:xfrm>
            <a:custGeom>
              <a:avLst/>
              <a:gdLst>
                <a:gd name="T0" fmla="*/ 65 w 91"/>
                <a:gd name="T1" fmla="*/ 9 h 64"/>
                <a:gd name="T2" fmla="*/ 34 w 91"/>
                <a:gd name="T3" fmla="*/ 9 h 64"/>
                <a:gd name="T4" fmla="*/ 27 w 91"/>
                <a:gd name="T5" fmla="*/ 0 h 64"/>
                <a:gd name="T6" fmla="*/ 5 w 91"/>
                <a:gd name="T7" fmla="*/ 0 h 64"/>
                <a:gd name="T8" fmla="*/ 0 w 91"/>
                <a:gd name="T9" fmla="*/ 4 h 64"/>
                <a:gd name="T10" fmla="*/ 0 w 91"/>
                <a:gd name="T11" fmla="*/ 50 h 64"/>
                <a:gd name="T12" fmla="*/ 4 w 91"/>
                <a:gd name="T13" fmla="*/ 54 h 64"/>
                <a:gd name="T14" fmla="*/ 14 w 91"/>
                <a:gd name="T15" fmla="*/ 25 h 64"/>
                <a:gd name="T16" fmla="*/ 20 w 91"/>
                <a:gd name="T17" fmla="*/ 18 h 64"/>
                <a:gd name="T18" fmla="*/ 29 w 91"/>
                <a:gd name="T19" fmla="*/ 14 h 64"/>
                <a:gd name="T20" fmla="*/ 60 w 91"/>
                <a:gd name="T21" fmla="*/ 14 h 64"/>
                <a:gd name="T22" fmla="*/ 65 w 91"/>
                <a:gd name="T23" fmla="*/ 9 h 64"/>
                <a:gd name="T24" fmla="*/ 72 w 91"/>
                <a:gd name="T25" fmla="*/ 15 h 64"/>
                <a:gd name="T26" fmla="*/ 66 w 91"/>
                <a:gd name="T27" fmla="*/ 15 h 64"/>
                <a:gd name="T28" fmla="*/ 79 w 91"/>
                <a:gd name="T29" fmla="*/ 1 h 64"/>
                <a:gd name="T30" fmla="*/ 90 w 91"/>
                <a:gd name="T31" fmla="*/ 15 h 64"/>
                <a:gd name="T32" fmla="*/ 85 w 91"/>
                <a:gd name="T33" fmla="*/ 15 h 64"/>
                <a:gd name="T34" fmla="*/ 59 w 91"/>
                <a:gd name="T35" fmla="*/ 36 h 64"/>
                <a:gd name="T36" fmla="*/ 59 w 91"/>
                <a:gd name="T37" fmla="*/ 33 h 64"/>
                <a:gd name="T38" fmla="*/ 72 w 91"/>
                <a:gd name="T39" fmla="*/ 15 h 64"/>
                <a:gd name="T40" fmla="*/ 79 w 91"/>
                <a:gd name="T41" fmla="*/ 64 h 64"/>
                <a:gd name="T42" fmla="*/ 11 w 91"/>
                <a:gd name="T43" fmla="*/ 64 h 64"/>
                <a:gd name="T44" fmla="*/ 22 w 91"/>
                <a:gd name="T45" fmla="*/ 31 h 64"/>
                <a:gd name="T46" fmla="*/ 26 w 91"/>
                <a:gd name="T47" fmla="*/ 26 h 64"/>
                <a:gd name="T48" fmla="*/ 33 w 91"/>
                <a:gd name="T49" fmla="*/ 23 h 64"/>
                <a:gd name="T50" fmla="*/ 63 w 91"/>
                <a:gd name="T51" fmla="*/ 23 h 64"/>
                <a:gd name="T52" fmla="*/ 57 w 91"/>
                <a:gd name="T53" fmla="*/ 28 h 64"/>
                <a:gd name="T54" fmla="*/ 54 w 91"/>
                <a:gd name="T55" fmla="*/ 30 h 64"/>
                <a:gd name="T56" fmla="*/ 54 w 91"/>
                <a:gd name="T57" fmla="*/ 41 h 64"/>
                <a:gd name="T58" fmla="*/ 59 w 91"/>
                <a:gd name="T59" fmla="*/ 41 h 64"/>
                <a:gd name="T60" fmla="*/ 87 w 91"/>
                <a:gd name="T61" fmla="*/ 23 h 64"/>
                <a:gd name="T62" fmla="*/ 89 w 91"/>
                <a:gd name="T63" fmla="*/ 24 h 64"/>
                <a:gd name="T64" fmla="*/ 91 w 91"/>
                <a:gd name="T65" fmla="*/ 25 h 64"/>
                <a:gd name="T66" fmla="*/ 91 w 91"/>
                <a:gd name="T67" fmla="*/ 28 h 64"/>
                <a:gd name="T68" fmla="*/ 91 w 91"/>
                <a:gd name="T69" fmla="*/ 30 h 64"/>
                <a:gd name="T70" fmla="*/ 79 w 91"/>
                <a:gd name="T7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64">
                  <a:moveTo>
                    <a:pt x="65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4"/>
                    <a:pt x="4" y="5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2"/>
                    <a:pt x="17" y="20"/>
                    <a:pt x="20" y="18"/>
                  </a:cubicBezTo>
                  <a:cubicBezTo>
                    <a:pt x="22" y="16"/>
                    <a:pt x="26" y="14"/>
                    <a:pt x="29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7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2" y="28"/>
                    <a:pt x="72" y="35"/>
                    <a:pt x="59" y="36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6" y="29"/>
                    <a:pt x="70" y="23"/>
                    <a:pt x="72" y="15"/>
                  </a:cubicBezTo>
                  <a:close/>
                  <a:moveTo>
                    <a:pt x="79" y="64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29"/>
                    <a:pt x="24" y="27"/>
                    <a:pt x="26" y="26"/>
                  </a:cubicBezTo>
                  <a:cubicBezTo>
                    <a:pt x="28" y="24"/>
                    <a:pt x="31" y="23"/>
                    <a:pt x="3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1" y="25"/>
                    <a:pt x="59" y="27"/>
                    <a:pt x="57" y="2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72" y="40"/>
                    <a:pt x="82" y="34"/>
                    <a:pt x="87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4"/>
                    <a:pt x="90" y="25"/>
                    <a:pt x="91" y="25"/>
                  </a:cubicBezTo>
                  <a:cubicBezTo>
                    <a:pt x="91" y="26"/>
                    <a:pt x="91" y="27"/>
                    <a:pt x="91" y="28"/>
                  </a:cubicBezTo>
                  <a:cubicBezTo>
                    <a:pt x="91" y="28"/>
                    <a:pt x="91" y="29"/>
                    <a:pt x="91" y="30"/>
                  </a:cubicBezTo>
                  <a:lnTo>
                    <a:pt x="79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 b="1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388033" y="3765408"/>
              <a:ext cx="1863986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701183" y="1312069"/>
            <a:ext cx="1965680" cy="1879123"/>
            <a:chOff x="4344767" y="1691638"/>
            <a:chExt cx="1863986" cy="1781907"/>
          </a:xfrm>
        </p:grpSpPr>
        <p:sp>
          <p:nvSpPr>
            <p:cNvPr id="8" name="Oval 7"/>
            <p:cNvSpPr/>
            <p:nvPr/>
          </p:nvSpPr>
          <p:spPr>
            <a:xfrm flipH="1">
              <a:off x="4369776" y="1691638"/>
              <a:ext cx="1781907" cy="1781907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rgbClr val="0000FF"/>
                  </a:gs>
                  <a:gs pos="48000">
                    <a:srgbClr val="00FFFF"/>
                  </a:gs>
                  <a:gs pos="100000">
                    <a:srgbClr val="800080"/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086120" y="2051348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 b="1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344767" y="2609831"/>
              <a:ext cx="1863986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8166849" y="1312069"/>
            <a:ext cx="2098783" cy="1879123"/>
            <a:chOff x="7631136" y="1691638"/>
            <a:chExt cx="1990203" cy="1781907"/>
          </a:xfrm>
        </p:grpSpPr>
        <p:sp>
          <p:nvSpPr>
            <p:cNvPr id="7" name="Oval 6"/>
            <p:cNvSpPr/>
            <p:nvPr/>
          </p:nvSpPr>
          <p:spPr>
            <a:xfrm flipH="1">
              <a:off x="7631136" y="1691638"/>
              <a:ext cx="1781907" cy="1781907"/>
            </a:xfrm>
            <a:prstGeom prst="ellipse">
              <a:avLst/>
            </a:prstGeom>
            <a:noFill/>
            <a:ln w="38100">
              <a:gradFill flip="none" rotWithShape="1">
                <a:gsLst>
                  <a:gs pos="0">
                    <a:srgbClr val="0000FF"/>
                  </a:gs>
                  <a:gs pos="50000">
                    <a:srgbClr val="00FFFF"/>
                  </a:gs>
                  <a:gs pos="100000">
                    <a:srgbClr val="800080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290231" y="2051348"/>
              <a:ext cx="463715" cy="444634"/>
            </a:xfrm>
            <a:custGeom>
              <a:avLst/>
              <a:gdLst>
                <a:gd name="T0" fmla="*/ 68 w 113"/>
                <a:gd name="T1" fmla="*/ 54 h 108"/>
                <a:gd name="T2" fmla="*/ 45 w 113"/>
                <a:gd name="T3" fmla="*/ 54 h 108"/>
                <a:gd name="T4" fmla="*/ 48 w 113"/>
                <a:gd name="T5" fmla="*/ 32 h 108"/>
                <a:gd name="T6" fmla="*/ 0 w 113"/>
                <a:gd name="T7" fmla="*/ 54 h 108"/>
                <a:gd name="T8" fmla="*/ 17 w 113"/>
                <a:gd name="T9" fmla="*/ 93 h 108"/>
                <a:gd name="T10" fmla="*/ 62 w 113"/>
                <a:gd name="T11" fmla="*/ 78 h 108"/>
                <a:gd name="T12" fmla="*/ 38 w 113"/>
                <a:gd name="T13" fmla="*/ 84 h 108"/>
                <a:gd name="T14" fmla="*/ 26 w 113"/>
                <a:gd name="T15" fmla="*/ 73 h 108"/>
                <a:gd name="T16" fmla="*/ 57 w 113"/>
                <a:gd name="T17" fmla="*/ 76 h 108"/>
                <a:gd name="T18" fmla="*/ 79 w 113"/>
                <a:gd name="T19" fmla="*/ 82 h 108"/>
                <a:gd name="T20" fmla="*/ 64 w 113"/>
                <a:gd name="T21" fmla="*/ 89 h 108"/>
                <a:gd name="T22" fmla="*/ 52 w 113"/>
                <a:gd name="T23" fmla="*/ 89 h 108"/>
                <a:gd name="T24" fmla="*/ 80 w 113"/>
                <a:gd name="T25" fmla="*/ 105 h 108"/>
                <a:gd name="T26" fmla="*/ 86 w 113"/>
                <a:gd name="T27" fmla="*/ 73 h 108"/>
                <a:gd name="T28" fmla="*/ 113 w 113"/>
                <a:gd name="T29" fmla="*/ 54 h 108"/>
                <a:gd name="T30" fmla="*/ 70 w 113"/>
                <a:gd name="T31" fmla="*/ 32 h 108"/>
                <a:gd name="T32" fmla="*/ 76 w 113"/>
                <a:gd name="T33" fmla="*/ 23 h 108"/>
                <a:gd name="T34" fmla="*/ 88 w 113"/>
                <a:gd name="T35" fmla="*/ 33 h 108"/>
                <a:gd name="T36" fmla="*/ 96 w 113"/>
                <a:gd name="T37" fmla="*/ 14 h 108"/>
                <a:gd name="T38" fmla="*/ 63 w 113"/>
                <a:gd name="T39" fmla="*/ 20 h 108"/>
                <a:gd name="T40" fmla="*/ 33 w 113"/>
                <a:gd name="T41" fmla="*/ 3 h 108"/>
                <a:gd name="T42" fmla="*/ 26 w 113"/>
                <a:gd name="T43" fmla="*/ 29 h 108"/>
                <a:gd name="T44" fmla="*/ 34 w 113"/>
                <a:gd name="T45" fmla="*/ 25 h 108"/>
                <a:gd name="T46" fmla="*/ 49 w 113"/>
                <a:gd name="T47" fmla="*/ 18 h 108"/>
                <a:gd name="T48" fmla="*/ 48 w 113"/>
                <a:gd name="T49" fmla="*/ 32 h 108"/>
                <a:gd name="T50" fmla="*/ 92 w 113"/>
                <a:gd name="T51" fmla="*/ 45 h 108"/>
                <a:gd name="T52" fmla="*/ 92 w 113"/>
                <a:gd name="T53" fmla="*/ 62 h 108"/>
                <a:gd name="T54" fmla="*/ 77 w 113"/>
                <a:gd name="T55" fmla="*/ 44 h 108"/>
                <a:gd name="T56" fmla="*/ 75 w 113"/>
                <a:gd name="T57" fmla="*/ 66 h 108"/>
                <a:gd name="T58" fmla="*/ 65 w 113"/>
                <a:gd name="T59" fmla="*/ 41 h 108"/>
                <a:gd name="T60" fmla="*/ 51 w 113"/>
                <a:gd name="T61" fmla="*/ 41 h 108"/>
                <a:gd name="T62" fmla="*/ 47 w 113"/>
                <a:gd name="T63" fmla="*/ 44 h 108"/>
                <a:gd name="T64" fmla="*/ 57 w 113"/>
                <a:gd name="T65" fmla="*/ 67 h 108"/>
                <a:gd name="T66" fmla="*/ 22 w 113"/>
                <a:gd name="T67" fmla="*/ 62 h 108"/>
                <a:gd name="T68" fmla="*/ 9 w 113"/>
                <a:gd name="T69" fmla="*/ 54 h 108"/>
                <a:gd name="T70" fmla="*/ 37 w 113"/>
                <a:gd name="T71" fmla="*/ 42 h 108"/>
                <a:gd name="T72" fmla="*/ 64 w 113"/>
                <a:gd name="T73" fmla="*/ 50 h 108"/>
                <a:gd name="T74" fmla="*/ 64 w 113"/>
                <a:gd name="T75" fmla="*/ 50 h 108"/>
                <a:gd name="T76" fmla="*/ 50 w 113"/>
                <a:gd name="T77" fmla="*/ 53 h 108"/>
                <a:gd name="T78" fmla="*/ 49 w 113"/>
                <a:gd name="T79" fmla="*/ 57 h 108"/>
                <a:gd name="T80" fmla="*/ 51 w 113"/>
                <a:gd name="T81" fmla="*/ 52 h 108"/>
                <a:gd name="T82" fmla="*/ 56 w 113"/>
                <a:gd name="T83" fmla="*/ 45 h 108"/>
                <a:gd name="T84" fmla="*/ 58 w 113"/>
                <a:gd name="T85" fmla="*/ 45 h 108"/>
                <a:gd name="T86" fmla="*/ 60 w 113"/>
                <a:gd name="T87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108">
                  <a:moveTo>
                    <a:pt x="57" y="42"/>
                  </a:moveTo>
                  <a:cubicBezTo>
                    <a:pt x="63" y="42"/>
                    <a:pt x="68" y="47"/>
                    <a:pt x="68" y="54"/>
                  </a:cubicBezTo>
                  <a:cubicBezTo>
                    <a:pt x="68" y="60"/>
                    <a:pt x="63" y="65"/>
                    <a:pt x="57" y="65"/>
                  </a:cubicBezTo>
                  <a:cubicBezTo>
                    <a:pt x="50" y="65"/>
                    <a:pt x="45" y="60"/>
                    <a:pt x="45" y="54"/>
                  </a:cubicBezTo>
                  <a:cubicBezTo>
                    <a:pt x="45" y="47"/>
                    <a:pt x="50" y="42"/>
                    <a:pt x="57" y="42"/>
                  </a:cubicBezTo>
                  <a:close/>
                  <a:moveTo>
                    <a:pt x="48" y="32"/>
                  </a:moveTo>
                  <a:cubicBezTo>
                    <a:pt x="36" y="32"/>
                    <a:pt x="26" y="34"/>
                    <a:pt x="19" y="37"/>
                  </a:cubicBezTo>
                  <a:cubicBezTo>
                    <a:pt x="7" y="41"/>
                    <a:pt x="0" y="47"/>
                    <a:pt x="0" y="54"/>
                  </a:cubicBezTo>
                  <a:cubicBezTo>
                    <a:pt x="0" y="60"/>
                    <a:pt x="7" y="66"/>
                    <a:pt x="17" y="70"/>
                  </a:cubicBezTo>
                  <a:cubicBezTo>
                    <a:pt x="13" y="80"/>
                    <a:pt x="12" y="89"/>
                    <a:pt x="17" y="93"/>
                  </a:cubicBezTo>
                  <a:cubicBezTo>
                    <a:pt x="22" y="98"/>
                    <a:pt x="31" y="98"/>
                    <a:pt x="42" y="92"/>
                  </a:cubicBezTo>
                  <a:cubicBezTo>
                    <a:pt x="48" y="89"/>
                    <a:pt x="55" y="84"/>
                    <a:pt x="6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4" y="81"/>
                    <a:pt x="41" y="83"/>
                    <a:pt x="38" y="84"/>
                  </a:cubicBezTo>
                  <a:cubicBezTo>
                    <a:pt x="31" y="88"/>
                    <a:pt x="25" y="89"/>
                    <a:pt x="23" y="87"/>
                  </a:cubicBezTo>
                  <a:cubicBezTo>
                    <a:pt x="21" y="85"/>
                    <a:pt x="23" y="80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35" y="75"/>
                    <a:pt x="45" y="76"/>
                    <a:pt x="57" y="76"/>
                  </a:cubicBezTo>
                  <a:cubicBezTo>
                    <a:pt x="64" y="76"/>
                    <a:pt x="71" y="75"/>
                    <a:pt x="77" y="74"/>
                  </a:cubicBezTo>
                  <a:cubicBezTo>
                    <a:pt x="78" y="77"/>
                    <a:pt x="78" y="80"/>
                    <a:pt x="79" y="82"/>
                  </a:cubicBezTo>
                  <a:cubicBezTo>
                    <a:pt x="79" y="90"/>
                    <a:pt x="79" y="95"/>
                    <a:pt x="76" y="96"/>
                  </a:cubicBezTo>
                  <a:cubicBezTo>
                    <a:pt x="74" y="98"/>
                    <a:pt x="69" y="95"/>
                    <a:pt x="64" y="89"/>
                  </a:cubicBezTo>
                  <a:cubicBezTo>
                    <a:pt x="62" y="88"/>
                    <a:pt x="61" y="86"/>
                    <a:pt x="60" y="8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91"/>
                    <a:pt x="56" y="93"/>
                    <a:pt x="57" y="95"/>
                  </a:cubicBezTo>
                  <a:cubicBezTo>
                    <a:pt x="65" y="104"/>
                    <a:pt x="74" y="108"/>
                    <a:pt x="80" y="105"/>
                  </a:cubicBezTo>
                  <a:cubicBezTo>
                    <a:pt x="86" y="102"/>
                    <a:pt x="89" y="93"/>
                    <a:pt x="88" y="81"/>
                  </a:cubicBezTo>
                  <a:cubicBezTo>
                    <a:pt x="87" y="79"/>
                    <a:pt x="87" y="76"/>
                    <a:pt x="86" y="73"/>
                  </a:cubicBezTo>
                  <a:cubicBezTo>
                    <a:pt x="89" y="72"/>
                    <a:pt x="92" y="71"/>
                    <a:pt x="95" y="70"/>
                  </a:cubicBezTo>
                  <a:cubicBezTo>
                    <a:pt x="106" y="67"/>
                    <a:pt x="113" y="61"/>
                    <a:pt x="113" y="54"/>
                  </a:cubicBezTo>
                  <a:cubicBezTo>
                    <a:pt x="113" y="47"/>
                    <a:pt x="106" y="41"/>
                    <a:pt x="95" y="37"/>
                  </a:cubicBezTo>
                  <a:cubicBezTo>
                    <a:pt x="88" y="35"/>
                    <a:pt x="80" y="33"/>
                    <a:pt x="70" y="32"/>
                  </a:cubicBezTo>
                  <a:cubicBezTo>
                    <a:pt x="69" y="31"/>
                    <a:pt x="69" y="29"/>
                    <a:pt x="68" y="28"/>
                  </a:cubicBezTo>
                  <a:cubicBezTo>
                    <a:pt x="70" y="26"/>
                    <a:pt x="73" y="24"/>
                    <a:pt x="76" y="23"/>
                  </a:cubicBezTo>
                  <a:cubicBezTo>
                    <a:pt x="83" y="20"/>
                    <a:pt x="88" y="18"/>
                    <a:pt x="90" y="20"/>
                  </a:cubicBezTo>
                  <a:cubicBezTo>
                    <a:pt x="92" y="22"/>
                    <a:pt x="91" y="27"/>
                    <a:pt x="88" y="33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01" y="26"/>
                    <a:pt x="101" y="18"/>
                    <a:pt x="96" y="14"/>
                  </a:cubicBezTo>
                  <a:cubicBezTo>
                    <a:pt x="91" y="9"/>
                    <a:pt x="82" y="10"/>
                    <a:pt x="72" y="15"/>
                  </a:cubicBezTo>
                  <a:cubicBezTo>
                    <a:pt x="69" y="16"/>
                    <a:pt x="66" y="18"/>
                    <a:pt x="63" y="20"/>
                  </a:cubicBezTo>
                  <a:cubicBezTo>
                    <a:pt x="60" y="17"/>
                    <a:pt x="58" y="15"/>
                    <a:pt x="56" y="12"/>
                  </a:cubicBezTo>
                  <a:cubicBezTo>
                    <a:pt x="48" y="4"/>
                    <a:pt x="39" y="0"/>
                    <a:pt x="33" y="3"/>
                  </a:cubicBezTo>
                  <a:cubicBezTo>
                    <a:pt x="27" y="6"/>
                    <a:pt x="24" y="14"/>
                    <a:pt x="26" y="26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7"/>
                    <a:pt x="35" y="26"/>
                    <a:pt x="34" y="25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9" y="10"/>
                    <a:pt x="44" y="13"/>
                    <a:pt x="49" y="18"/>
                  </a:cubicBezTo>
                  <a:cubicBezTo>
                    <a:pt x="51" y="20"/>
                    <a:pt x="53" y="23"/>
                    <a:pt x="55" y="25"/>
                  </a:cubicBezTo>
                  <a:cubicBezTo>
                    <a:pt x="53" y="27"/>
                    <a:pt x="50" y="30"/>
                    <a:pt x="48" y="32"/>
                  </a:cubicBezTo>
                  <a:close/>
                  <a:moveTo>
                    <a:pt x="75" y="42"/>
                  </a:moveTo>
                  <a:cubicBezTo>
                    <a:pt x="82" y="43"/>
                    <a:pt x="87" y="44"/>
                    <a:pt x="92" y="45"/>
                  </a:cubicBezTo>
                  <a:cubicBezTo>
                    <a:pt x="99" y="48"/>
                    <a:pt x="104" y="51"/>
                    <a:pt x="104" y="54"/>
                  </a:cubicBezTo>
                  <a:cubicBezTo>
                    <a:pt x="104" y="56"/>
                    <a:pt x="99" y="59"/>
                    <a:pt x="92" y="62"/>
                  </a:cubicBezTo>
                  <a:cubicBezTo>
                    <a:pt x="89" y="63"/>
                    <a:pt x="87" y="63"/>
                    <a:pt x="84" y="64"/>
                  </a:cubicBezTo>
                  <a:cubicBezTo>
                    <a:pt x="82" y="58"/>
                    <a:pt x="80" y="51"/>
                    <a:pt x="77" y="44"/>
                  </a:cubicBezTo>
                  <a:cubicBezTo>
                    <a:pt x="76" y="44"/>
                    <a:pt x="76" y="43"/>
                    <a:pt x="75" y="42"/>
                  </a:cubicBezTo>
                  <a:close/>
                  <a:moveTo>
                    <a:pt x="75" y="66"/>
                  </a:moveTo>
                  <a:cubicBezTo>
                    <a:pt x="73" y="60"/>
                    <a:pt x="71" y="54"/>
                    <a:pt x="69" y="48"/>
                  </a:cubicBezTo>
                  <a:cubicBezTo>
                    <a:pt x="67" y="46"/>
                    <a:pt x="66" y="43"/>
                    <a:pt x="65" y="41"/>
                  </a:cubicBezTo>
                  <a:cubicBezTo>
                    <a:pt x="62" y="41"/>
                    <a:pt x="59" y="41"/>
                    <a:pt x="57" y="41"/>
                  </a:cubicBezTo>
                  <a:cubicBezTo>
                    <a:pt x="55" y="41"/>
                    <a:pt x="53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1" y="51"/>
                    <a:pt x="35" y="58"/>
                    <a:pt x="31" y="64"/>
                  </a:cubicBezTo>
                  <a:cubicBezTo>
                    <a:pt x="38" y="66"/>
                    <a:pt x="47" y="67"/>
                    <a:pt x="57" y="67"/>
                  </a:cubicBezTo>
                  <a:cubicBezTo>
                    <a:pt x="63" y="67"/>
                    <a:pt x="69" y="66"/>
                    <a:pt x="75" y="66"/>
                  </a:cubicBezTo>
                  <a:close/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14" y="59"/>
                    <a:pt x="9" y="56"/>
                    <a:pt x="9" y="54"/>
                  </a:cubicBezTo>
                  <a:cubicBezTo>
                    <a:pt x="9" y="51"/>
                    <a:pt x="14" y="48"/>
                    <a:pt x="22" y="45"/>
                  </a:cubicBezTo>
                  <a:cubicBezTo>
                    <a:pt x="26" y="44"/>
                    <a:pt x="31" y="43"/>
                    <a:pt x="37" y="42"/>
                  </a:cubicBezTo>
                  <a:cubicBezTo>
                    <a:pt x="31" y="49"/>
                    <a:pt x="26" y="56"/>
                    <a:pt x="22" y="62"/>
                  </a:cubicBezTo>
                  <a:close/>
                  <a:moveTo>
                    <a:pt x="64" y="50"/>
                  </a:moveTo>
                  <a:cubicBezTo>
                    <a:pt x="63" y="55"/>
                    <a:pt x="61" y="59"/>
                    <a:pt x="57" y="62"/>
                  </a:cubicBezTo>
                  <a:cubicBezTo>
                    <a:pt x="63" y="62"/>
                    <a:pt x="66" y="55"/>
                    <a:pt x="64" y="50"/>
                  </a:cubicBezTo>
                  <a:close/>
                  <a:moveTo>
                    <a:pt x="49" y="57"/>
                  </a:moveTo>
                  <a:cubicBezTo>
                    <a:pt x="49" y="55"/>
                    <a:pt x="50" y="54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5"/>
                    <a:pt x="49" y="57"/>
                  </a:cubicBezTo>
                  <a:close/>
                  <a:moveTo>
                    <a:pt x="49" y="50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7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3" y="45"/>
                    <a:pt x="50" y="47"/>
                    <a:pt x="49" y="50"/>
                  </a:cubicBezTo>
                  <a:close/>
                  <a:moveTo>
                    <a:pt x="58" y="45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9" y="46"/>
                    <a:pt x="59" y="46"/>
                    <a:pt x="60" y="46"/>
                  </a:cubicBezTo>
                  <a:cubicBezTo>
                    <a:pt x="59" y="45"/>
                    <a:pt x="58" y="45"/>
                    <a:pt x="58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 b="1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757353" y="2582561"/>
              <a:ext cx="1863986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2827811" y="3466723"/>
            <a:ext cx="0" cy="1139399"/>
          </a:xfrm>
          <a:prstGeom prst="line">
            <a:avLst/>
          </a:prstGeom>
          <a:ln w="9525">
            <a:solidFill>
              <a:schemeClr val="bg1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284409" y="3466723"/>
            <a:ext cx="0" cy="1139399"/>
          </a:xfrm>
          <a:prstGeom prst="line">
            <a:avLst/>
          </a:prstGeom>
          <a:ln w="9525">
            <a:solidFill>
              <a:schemeClr val="bg1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9666832" y="3466723"/>
            <a:ext cx="0" cy="1139399"/>
          </a:xfrm>
          <a:prstGeom prst="line">
            <a:avLst/>
          </a:prstGeom>
          <a:ln w="9525">
            <a:solidFill>
              <a:schemeClr val="bg1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1"/>
          <p:cNvSpPr txBox="1"/>
          <p:nvPr/>
        </p:nvSpPr>
        <p:spPr>
          <a:xfrm>
            <a:off x="1612697" y="5356046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170"/>
          <p:cNvSpPr txBox="1"/>
          <p:nvPr/>
        </p:nvSpPr>
        <p:spPr>
          <a:xfrm>
            <a:off x="1612698" y="507738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1"/>
          <p:cNvSpPr txBox="1"/>
          <p:nvPr/>
        </p:nvSpPr>
        <p:spPr>
          <a:xfrm>
            <a:off x="5070272" y="5356046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170"/>
          <p:cNvSpPr txBox="1"/>
          <p:nvPr/>
        </p:nvSpPr>
        <p:spPr>
          <a:xfrm>
            <a:off x="5070273" y="507738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1"/>
          <p:cNvSpPr txBox="1"/>
          <p:nvPr/>
        </p:nvSpPr>
        <p:spPr>
          <a:xfrm>
            <a:off x="8542135" y="5356046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170"/>
          <p:cNvSpPr txBox="1"/>
          <p:nvPr/>
        </p:nvSpPr>
        <p:spPr>
          <a:xfrm>
            <a:off x="8542136" y="507738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75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257559" y="4174452"/>
            <a:ext cx="10441160" cy="192518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745099" y="4020825"/>
            <a:ext cx="307252" cy="307252"/>
          </a:xfrm>
          <a:prstGeom prst="ellipse">
            <a:avLst/>
          </a:prstGeom>
          <a:noFill/>
          <a:ln w="28575">
            <a:gradFill>
              <a:gsLst>
                <a:gs pos="0">
                  <a:srgbClr val="0000FF"/>
                </a:gs>
                <a:gs pos="52000">
                  <a:srgbClr val="00FFFF"/>
                </a:gs>
                <a:gs pos="100000">
                  <a:srgbClr val="80008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6303689" y="4020825"/>
            <a:ext cx="307252" cy="307252"/>
          </a:xfrm>
          <a:prstGeom prst="ellipse">
            <a:avLst/>
          </a:prstGeom>
          <a:noFill/>
          <a:ln w="28575">
            <a:gradFill>
              <a:gsLst>
                <a:gs pos="0">
                  <a:srgbClr val="0000FF"/>
                </a:gs>
                <a:gs pos="52000">
                  <a:srgbClr val="00FFFF"/>
                </a:gs>
                <a:gs pos="100000">
                  <a:srgbClr val="80008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9867550" y="4020825"/>
            <a:ext cx="307252" cy="307252"/>
          </a:xfrm>
          <a:prstGeom prst="ellipse">
            <a:avLst/>
          </a:prstGeom>
          <a:noFill/>
          <a:ln w="28575">
            <a:gradFill>
              <a:gsLst>
                <a:gs pos="0">
                  <a:srgbClr val="0000FF"/>
                </a:gs>
                <a:gs pos="52000">
                  <a:srgbClr val="00FFFF"/>
                </a:gs>
                <a:gs pos="100000">
                  <a:srgbClr val="80008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56767" y="1024037"/>
            <a:ext cx="10674027" cy="2793907"/>
            <a:chOff x="894415" y="1483855"/>
            <a:chExt cx="10121809" cy="2649365"/>
          </a:xfrm>
          <a:noFill/>
        </p:grpSpPr>
        <p:sp>
          <p:nvSpPr>
            <p:cNvPr id="4" name="Oval 3"/>
            <p:cNvSpPr/>
            <p:nvPr/>
          </p:nvSpPr>
          <p:spPr>
            <a:xfrm>
              <a:off x="10101824" y="2729424"/>
              <a:ext cx="914400" cy="914400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7643389" y="2578091"/>
              <a:ext cx="1217066" cy="1217066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8598927" y="2295670"/>
              <a:ext cx="1781907" cy="1781907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6725685" y="2729423"/>
              <a:ext cx="914400" cy="914400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4267250" y="2578090"/>
              <a:ext cx="1217066" cy="1217066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222788" y="2295669"/>
              <a:ext cx="1781907" cy="1781907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3352850" y="2729424"/>
              <a:ext cx="914400" cy="914400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894415" y="2578091"/>
              <a:ext cx="1217066" cy="1217066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849953" y="2351313"/>
              <a:ext cx="1781907" cy="1781907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3859822" y="2683701"/>
              <a:ext cx="1005840" cy="1005840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7229898" y="2683701"/>
              <a:ext cx="1005840" cy="1005840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176615" y="3002513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7550112" y="3002513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round/>
              <a:headEnd/>
              <a:tailEnd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 noChangeAspect="1" noChangeArrowheads="1"/>
            </p:cNvSpPr>
            <p:nvPr/>
          </p:nvSpPr>
          <p:spPr bwMode="auto">
            <a:xfrm>
              <a:off x="5945027" y="2832647"/>
              <a:ext cx="423005" cy="383365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grpFill/>
            <a:ln w="28575" cap="flat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1107" dirty="0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AutoShape 19"/>
            <p:cNvSpPr>
              <a:spLocks noChangeAspect="1"/>
            </p:cNvSpPr>
            <p:nvPr/>
          </p:nvSpPr>
          <p:spPr bwMode="auto">
            <a:xfrm>
              <a:off x="9319630" y="2848657"/>
              <a:ext cx="393506" cy="393609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  <a:effectLst/>
            <a:extLst/>
          </p:spPr>
          <p:txBody>
            <a:bodyPr lIns="53560" tIns="53560" rIns="53560" bIns="53560" anchor="ctr"/>
            <a:lstStyle/>
            <a:p>
              <a:pPr defTabSz="482056">
                <a:defRPr/>
              </a:pPr>
              <a:endParaRPr lang="es-ES" sz="3797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32" name="Freeform 31"/>
            <p:cNvSpPr>
              <a:spLocks noChangeAspect="1" noChangeArrowheads="1"/>
            </p:cNvSpPr>
            <p:nvPr/>
          </p:nvSpPr>
          <p:spPr bwMode="auto">
            <a:xfrm>
              <a:off x="2550053" y="2830913"/>
              <a:ext cx="371709" cy="44488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grpFill/>
            <a:ln w="28575" cap="flat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531" dirty="0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028510" y="3405624"/>
              <a:ext cx="1425585" cy="332713"/>
            </a:xfrm>
            <a:prstGeom prst="rect">
              <a:avLst/>
            </a:prstGeom>
            <a:grpFill/>
            <a:ln w="2857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92208" y="3362393"/>
              <a:ext cx="1425585" cy="332713"/>
            </a:xfrm>
            <a:prstGeom prst="rect">
              <a:avLst/>
            </a:prstGeom>
            <a:grpFill/>
            <a:ln w="2857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803590" y="3333307"/>
              <a:ext cx="1425585" cy="332713"/>
            </a:xfrm>
            <a:prstGeom prst="rect">
              <a:avLst/>
            </a:prstGeom>
            <a:grpFill/>
            <a:ln w="2857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37" name="Straight Connector 36"/>
            <p:cNvCxnSpPr>
              <a:stCxn id="17" idx="0"/>
              <a:endCxn id="38" idx="4"/>
            </p:cNvCxnSpPr>
            <p:nvPr/>
          </p:nvCxnSpPr>
          <p:spPr>
            <a:xfrm flipV="1">
              <a:off x="4362742" y="2240783"/>
              <a:ext cx="1" cy="442918"/>
            </a:xfrm>
            <a:prstGeom prst="line">
              <a:avLst/>
            </a:pr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/>
            <p:cNvSpPr/>
            <p:nvPr/>
          </p:nvSpPr>
          <p:spPr>
            <a:xfrm>
              <a:off x="3984891" y="1485080"/>
              <a:ext cx="755703" cy="755703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66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7354967" y="1483855"/>
              <a:ext cx="755703" cy="755703"/>
            </a:xfrm>
            <a:prstGeom prst="ellipse">
              <a:avLst/>
            </a:pr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42" name="Straight Connector 41"/>
            <p:cNvCxnSpPr>
              <a:stCxn id="18" idx="0"/>
              <a:endCxn id="41" idx="4"/>
            </p:cNvCxnSpPr>
            <p:nvPr/>
          </p:nvCxnSpPr>
          <p:spPr>
            <a:xfrm flipV="1">
              <a:off x="7732818" y="2239558"/>
              <a:ext cx="1" cy="444143"/>
            </a:xfrm>
            <a:prstGeom prst="line">
              <a:avLst/>
            </a:prstGeom>
            <a:grp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4056295" y="1742325"/>
              <a:ext cx="612893" cy="350225"/>
            </a:xfrm>
            <a:prstGeom prst="rect">
              <a:avLst/>
            </a:prstGeom>
            <a:grpFill/>
            <a:ln w="28575"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标题</a:t>
              </a:r>
              <a:endParaRPr lang="zh-CN" altLang="en-US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426370" y="1742325"/>
              <a:ext cx="612893" cy="350225"/>
            </a:xfrm>
            <a:prstGeom prst="rect">
              <a:avLst/>
            </a:prstGeom>
            <a:grpFill/>
            <a:ln w="28575">
              <a:noFill/>
            </a:ln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标题</a:t>
              </a:r>
              <a:endParaRPr lang="zh-CN" altLang="en-US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441093" y="5038865"/>
            <a:ext cx="29142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441093" y="473778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591990" y="5038865"/>
            <a:ext cx="29142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003710" y="5038865"/>
            <a:ext cx="29142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003710" y="473778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591990" y="473778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42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3948766" y="4301860"/>
            <a:ext cx="4961218" cy="879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"/>
          <p:cNvSpPr txBox="1"/>
          <p:nvPr/>
        </p:nvSpPr>
        <p:spPr>
          <a:xfrm>
            <a:off x="3486744" y="2752229"/>
            <a:ext cx="5885265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buNone/>
            </a:pPr>
            <a:r>
              <a:rPr lang="zh-CN" altLang="en-US" sz="5400" b="1" dirty="0">
                <a:gradFill>
                  <a:gsLst>
                    <a:gs pos="18000">
                      <a:srgbClr val="800080"/>
                    </a:gs>
                    <a:gs pos="62000">
                      <a:srgbClr val="00FFFF"/>
                    </a:gs>
                    <a:gs pos="100000">
                      <a:srgbClr val="0000FF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聆听 批评</a:t>
            </a:r>
            <a:r>
              <a:rPr lang="zh-CN" altLang="en-US" sz="5400" b="1" dirty="0">
                <a:gradFill>
                  <a:gsLst>
                    <a:gs pos="18000">
                      <a:srgbClr val="800080"/>
                    </a:gs>
                    <a:gs pos="62000">
                      <a:srgbClr val="00FFFF"/>
                    </a:gs>
                    <a:gs pos="100000">
                      <a:srgbClr val="0000FF"/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指导</a:t>
            </a:r>
          </a:p>
        </p:txBody>
      </p:sp>
      <p:sp>
        <p:nvSpPr>
          <p:cNvPr id="111" name="矩形 110"/>
          <p:cNvSpPr/>
          <p:nvPr/>
        </p:nvSpPr>
        <p:spPr>
          <a:xfrm>
            <a:off x="3659939" y="4055896"/>
            <a:ext cx="5538873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900" dirty="0">
                <a:solidFill>
                  <a:schemeClr val="bg1"/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Click add related </a:t>
            </a:r>
            <a:r>
              <a:rPr lang="zh-CN" altLang="en-US" sz="900" dirty="0">
                <a:solidFill>
                  <a:schemeClr val="bg1"/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标题</a:t>
            </a:r>
            <a:r>
              <a:rPr lang="en-US" altLang="zh-CN" sz="900" dirty="0">
                <a:solidFill>
                  <a:schemeClr val="bg1"/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 text, and click add related </a:t>
            </a:r>
            <a:r>
              <a:rPr lang="zh-CN" altLang="en-US" sz="900" dirty="0">
                <a:solidFill>
                  <a:schemeClr val="bg1"/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标题</a:t>
            </a:r>
            <a:r>
              <a:rPr lang="en-US" altLang="zh-CN" sz="900" dirty="0">
                <a:solidFill>
                  <a:schemeClr val="bg1"/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 text, click add related </a:t>
            </a:r>
            <a:r>
              <a:rPr lang="zh-CN" altLang="en-US" sz="900" dirty="0">
                <a:solidFill>
                  <a:schemeClr val="bg1"/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标题</a:t>
            </a:r>
            <a:r>
              <a:rPr lang="en-US" altLang="zh-CN" sz="900" dirty="0">
                <a:solidFill>
                  <a:schemeClr val="bg1"/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 text, click on add related </a:t>
            </a:r>
            <a:r>
              <a:rPr lang="zh-CN" altLang="en-US" sz="900" dirty="0">
                <a:solidFill>
                  <a:schemeClr val="bg1"/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标题</a:t>
            </a:r>
            <a:r>
              <a:rPr lang="en-US" altLang="zh-CN" sz="900" dirty="0">
                <a:solidFill>
                  <a:schemeClr val="bg1"/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 words.</a:t>
            </a:r>
          </a:p>
        </p:txBody>
      </p:sp>
      <p:sp>
        <p:nvSpPr>
          <p:cNvPr id="112" name="矩形 111"/>
          <p:cNvSpPr/>
          <p:nvPr/>
        </p:nvSpPr>
        <p:spPr>
          <a:xfrm>
            <a:off x="4741363" y="3640655"/>
            <a:ext cx="3376025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BUSINESS POWERPOINT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295766" y="303957"/>
            <a:ext cx="6070638" cy="6361370"/>
          </a:xfrm>
          <a:custGeom>
            <a:avLst/>
            <a:gdLst/>
            <a:ahLst/>
            <a:cxnLst/>
            <a:rect l="l" t="t" r="r" b="b"/>
            <a:pathLst>
              <a:path w="6070638" h="6361370">
                <a:moveTo>
                  <a:pt x="5259195" y="4075662"/>
                </a:moveTo>
                <a:lnTo>
                  <a:pt x="6070638" y="4075662"/>
                </a:lnTo>
                <a:lnTo>
                  <a:pt x="6070638" y="6361370"/>
                </a:lnTo>
                <a:lnTo>
                  <a:pt x="5259195" y="6361370"/>
                </a:lnTo>
                <a:close/>
                <a:moveTo>
                  <a:pt x="1874740" y="4075662"/>
                </a:moveTo>
                <a:lnTo>
                  <a:pt x="2629548" y="4075662"/>
                </a:lnTo>
                <a:lnTo>
                  <a:pt x="2772794" y="4504163"/>
                </a:lnTo>
                <a:cubicBezTo>
                  <a:pt x="2911650" y="4923625"/>
                  <a:pt x="3012900" y="5237499"/>
                  <a:pt x="3076543" y="5445784"/>
                </a:cubicBezTo>
                <a:cubicBezTo>
                  <a:pt x="3148864" y="5214356"/>
                  <a:pt x="3261685" y="4874447"/>
                  <a:pt x="3415006" y="4426056"/>
                </a:cubicBezTo>
                <a:lnTo>
                  <a:pt x="3535582" y="4075662"/>
                </a:lnTo>
                <a:lnTo>
                  <a:pt x="4204237" y="4075662"/>
                </a:lnTo>
                <a:lnTo>
                  <a:pt x="3410666" y="6361370"/>
                </a:lnTo>
                <a:lnTo>
                  <a:pt x="2651294" y="6361370"/>
                </a:lnTo>
                <a:close/>
                <a:moveTo>
                  <a:pt x="0" y="4075662"/>
                </a:moveTo>
                <a:lnTo>
                  <a:pt x="811444" y="4075662"/>
                </a:lnTo>
                <a:lnTo>
                  <a:pt x="811444" y="6361370"/>
                </a:lnTo>
                <a:lnTo>
                  <a:pt x="0" y="6361370"/>
                </a:lnTo>
                <a:close/>
                <a:moveTo>
                  <a:pt x="4938089" y="0"/>
                </a:moveTo>
                <a:lnTo>
                  <a:pt x="6070638" y="0"/>
                </a:lnTo>
                <a:lnTo>
                  <a:pt x="6070638" y="2491486"/>
                </a:lnTo>
                <a:lnTo>
                  <a:pt x="5259195" y="2491486"/>
                </a:lnTo>
                <a:lnTo>
                  <a:pt x="5259195" y="1037086"/>
                </a:lnTo>
                <a:lnTo>
                  <a:pt x="4754244" y="2491486"/>
                </a:lnTo>
                <a:lnTo>
                  <a:pt x="4080725" y="2491486"/>
                </a:lnTo>
                <a:close/>
                <a:moveTo>
                  <a:pt x="0" y="0"/>
                </a:moveTo>
                <a:lnTo>
                  <a:pt x="1267067" y="0"/>
                </a:lnTo>
                <a:lnTo>
                  <a:pt x="2099963" y="2491486"/>
                </a:lnTo>
                <a:lnTo>
                  <a:pt x="1336526" y="2491486"/>
                </a:lnTo>
                <a:lnTo>
                  <a:pt x="811444" y="945961"/>
                </a:lnTo>
                <a:lnTo>
                  <a:pt x="811444" y="2491486"/>
                </a:lnTo>
                <a:lnTo>
                  <a:pt x="0" y="2491486"/>
                </a:lnTo>
                <a:close/>
              </a:path>
            </a:pathLst>
          </a:custGeom>
          <a:gradFill>
            <a:gsLst>
              <a:gs pos="18000">
                <a:srgbClr val="800080"/>
              </a:gs>
              <a:gs pos="62000">
                <a:srgbClr val="00FFFF"/>
              </a:gs>
              <a:gs pos="100000">
                <a:srgbClr val="0000FF"/>
              </a:gs>
            </a:gsLst>
            <a:lin ang="162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0000" dirty="0">
              <a:gradFill>
                <a:gsLst>
                  <a:gs pos="18000">
                    <a:srgbClr val="800080"/>
                  </a:gs>
                  <a:gs pos="62000">
                    <a:srgbClr val="00FFFF"/>
                  </a:gs>
                  <a:gs pos="100000">
                    <a:srgbClr val="0000FF"/>
                  </a:gs>
                </a:gsLst>
                <a:lin ang="1620000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37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7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8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3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4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4" grpId="0"/>
          <p:bldP spid="111" grpId="0"/>
          <p:bldP spid="1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4" grpId="0"/>
          <p:bldP spid="111" grpId="0"/>
          <p:bldP spid="11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450" t="22123" r="20189" b="23119"/>
          <a:stretch/>
        </p:blipFill>
        <p:spPr>
          <a:xfrm>
            <a:off x="5248950" y="2630280"/>
            <a:ext cx="2304256" cy="204409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rot="5400000">
            <a:off x="3213718" y="-1048195"/>
            <a:ext cx="6327306" cy="9401048"/>
            <a:chOff x="5781303" y="867312"/>
            <a:chExt cx="1152128" cy="1711821"/>
          </a:xfrm>
        </p:grpSpPr>
        <p:sp>
          <p:nvSpPr>
            <p:cNvPr id="27" name="菱形 26"/>
            <p:cNvSpPr/>
            <p:nvPr/>
          </p:nvSpPr>
          <p:spPr>
            <a:xfrm>
              <a:off x="5781303" y="867312"/>
              <a:ext cx="1152128" cy="1296144"/>
            </a:xfrm>
            <a:prstGeom prst="diamond">
              <a:avLst/>
            </a:prstGeom>
            <a:noFill/>
            <a:ln w="76200">
              <a:gradFill flip="none" rotWithShape="1">
                <a:gsLst>
                  <a:gs pos="16000">
                    <a:srgbClr val="800080"/>
                  </a:gs>
                  <a:gs pos="54000">
                    <a:srgbClr val="00FFFF"/>
                  </a:gs>
                  <a:gs pos="89000">
                    <a:srgbClr val="0000FF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/>
          </p:nvSpPr>
          <p:spPr>
            <a:xfrm>
              <a:off x="5781303" y="1282989"/>
              <a:ext cx="1152128" cy="1296144"/>
            </a:xfrm>
            <a:prstGeom prst="diamond">
              <a:avLst/>
            </a:prstGeom>
            <a:noFill/>
            <a:ln w="76200">
              <a:gradFill flip="none" rotWithShape="1">
                <a:gsLst>
                  <a:gs pos="16000">
                    <a:srgbClr val="800080"/>
                  </a:gs>
                  <a:gs pos="54000">
                    <a:srgbClr val="00FFFF"/>
                  </a:gs>
                  <a:gs pos="89000">
                    <a:srgbClr val="0000FF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621063" y="3190664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01-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48401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759" y="1168053"/>
            <a:ext cx="7620000" cy="5076825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7608029" y="1878596"/>
            <a:ext cx="4436397" cy="1490988"/>
          </a:xfrm>
          <a:prstGeom prst="rect">
            <a:avLst/>
          </a:prstGeom>
          <a:noFill/>
          <a:ln w="28575">
            <a:gradFill>
              <a:gsLst>
                <a:gs pos="0">
                  <a:srgbClr val="800080"/>
                </a:gs>
                <a:gs pos="53000">
                  <a:srgbClr val="00FFFF"/>
                </a:gs>
                <a:gs pos="100000">
                  <a:srgbClr val="0000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778432" y="1878597"/>
            <a:ext cx="829597" cy="658937"/>
            <a:chOff x="4820232" y="1335964"/>
            <a:chExt cx="589968" cy="468603"/>
          </a:xfrm>
        </p:grpSpPr>
        <p:sp>
          <p:nvSpPr>
            <p:cNvPr id="16" name="Rectangle 15"/>
            <p:cNvSpPr/>
            <p:nvPr/>
          </p:nvSpPr>
          <p:spPr>
            <a:xfrm>
              <a:off x="4820232" y="1335964"/>
              <a:ext cx="589968" cy="468603"/>
            </a:xfrm>
            <a:prstGeom prst="rect">
              <a:avLst/>
            </a:prstGeom>
            <a:noFill/>
            <a:ln w="28575">
              <a:gradFill flip="none" rotWithShape="1">
                <a:gsLst>
                  <a:gs pos="0">
                    <a:srgbClr val="0000FF"/>
                  </a:gs>
                  <a:gs pos="50000">
                    <a:srgbClr val="00FFFF"/>
                  </a:gs>
                  <a:gs pos="100000">
                    <a:srgbClr val="800080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982448" y="1385599"/>
              <a:ext cx="265535" cy="373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12" b="1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rPr>
                <a:t>1</a:t>
              </a:r>
            </a:p>
          </p:txBody>
        </p:sp>
      </p:grpSp>
      <p:sp>
        <p:nvSpPr>
          <p:cNvPr id="188" name="Rectangle 187"/>
          <p:cNvSpPr/>
          <p:nvPr/>
        </p:nvSpPr>
        <p:spPr>
          <a:xfrm>
            <a:off x="7608029" y="4513709"/>
            <a:ext cx="4436397" cy="1490988"/>
          </a:xfrm>
          <a:prstGeom prst="rect">
            <a:avLst/>
          </a:prstGeom>
          <a:noFill/>
          <a:ln w="28575">
            <a:gradFill>
              <a:gsLst>
                <a:gs pos="0">
                  <a:srgbClr val="800080"/>
                </a:gs>
                <a:gs pos="51000">
                  <a:srgbClr val="00FFFF"/>
                </a:gs>
                <a:gs pos="100000">
                  <a:srgbClr val="0000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6778432" y="4513709"/>
            <a:ext cx="829597" cy="658937"/>
            <a:chOff x="4820232" y="3209925"/>
            <a:chExt cx="589968" cy="468603"/>
          </a:xfrm>
          <a:solidFill>
            <a:srgbClr val="0000FF"/>
          </a:solidFill>
        </p:grpSpPr>
        <p:sp>
          <p:nvSpPr>
            <p:cNvPr id="187" name="Rectangle 186"/>
            <p:cNvSpPr/>
            <p:nvPr/>
          </p:nvSpPr>
          <p:spPr>
            <a:xfrm>
              <a:off x="4820232" y="3209925"/>
              <a:ext cx="589968" cy="468603"/>
            </a:xfrm>
            <a:prstGeom prst="rect">
              <a:avLst/>
            </a:prstGeom>
            <a:noFill/>
            <a:ln w="28575">
              <a:gradFill>
                <a:gsLst>
                  <a:gs pos="5000">
                    <a:srgbClr val="0000FF"/>
                  </a:gs>
                  <a:gs pos="50000">
                    <a:srgbClr val="00FFFF"/>
                  </a:gs>
                  <a:gs pos="94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4982448" y="3259560"/>
              <a:ext cx="265535" cy="373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12" b="1" dirty="0">
                  <a:solidFill>
                    <a:schemeClr val="bg1"/>
                  </a:solidFill>
                  <a:latin typeface="Roboto" pitchFamily="2" charset="0"/>
                  <a:ea typeface="Roboto" pitchFamily="2" charset="0"/>
                </a:rPr>
                <a:t>2</a:t>
              </a:r>
            </a:p>
          </p:txBody>
        </p:sp>
      </p:grpSp>
      <p:sp>
        <p:nvSpPr>
          <p:cNvPr id="239" name="TextBox 32"/>
          <p:cNvSpPr txBox="1"/>
          <p:nvPr/>
        </p:nvSpPr>
        <p:spPr>
          <a:xfrm>
            <a:off x="7942395" y="2109136"/>
            <a:ext cx="369452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40" name="TextBox 32"/>
          <p:cNvSpPr txBox="1"/>
          <p:nvPr/>
        </p:nvSpPr>
        <p:spPr>
          <a:xfrm>
            <a:off x="7942395" y="4807069"/>
            <a:ext cx="369452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16440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8" grpId="0" animBg="1"/>
      <p:bldP spid="239" grpId="0"/>
      <p:bldP spid="2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04014" y="2392502"/>
            <a:ext cx="1532397" cy="1532397"/>
          </a:xfrm>
          <a:custGeom>
            <a:avLst/>
            <a:gdLst>
              <a:gd name="connsiteX0" fmla="*/ 595085 w 1190170"/>
              <a:gd name="connsiteY0" fmla="*/ 0 h 1190170"/>
              <a:gd name="connsiteX1" fmla="*/ 1190170 w 1190170"/>
              <a:gd name="connsiteY1" fmla="*/ 595085 h 1190170"/>
              <a:gd name="connsiteX2" fmla="*/ 595085 w 1190170"/>
              <a:gd name="connsiteY2" fmla="*/ 1190170 h 1190170"/>
              <a:gd name="connsiteX3" fmla="*/ 0 w 1190170"/>
              <a:gd name="connsiteY3" fmla="*/ 595085 h 1190170"/>
              <a:gd name="connsiteX4" fmla="*/ 595085 w 1190170"/>
              <a:gd name="connsiteY4" fmla="*/ 0 h 1190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0170" h="1190170">
                <a:moveTo>
                  <a:pt x="595085" y="0"/>
                </a:moveTo>
                <a:cubicBezTo>
                  <a:pt x="923741" y="0"/>
                  <a:pt x="1190170" y="266429"/>
                  <a:pt x="1190170" y="595085"/>
                </a:cubicBezTo>
                <a:cubicBezTo>
                  <a:pt x="1190170" y="923741"/>
                  <a:pt x="923741" y="1190170"/>
                  <a:pt x="595085" y="1190170"/>
                </a:cubicBezTo>
                <a:cubicBezTo>
                  <a:pt x="266429" y="1190170"/>
                  <a:pt x="0" y="923741"/>
                  <a:pt x="0" y="595085"/>
                </a:cubicBezTo>
                <a:cubicBezTo>
                  <a:pt x="0" y="266429"/>
                  <a:pt x="266429" y="0"/>
                  <a:pt x="595085" y="0"/>
                </a:cubicBezTo>
                <a:close/>
              </a:path>
            </a:pathLst>
          </a:custGeom>
          <a:solidFill>
            <a:srgbClr val="357879"/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5520" y="4793296"/>
            <a:ext cx="2275242" cy="2063389"/>
          </a:xfrm>
          <a:custGeom>
            <a:avLst/>
            <a:gdLst>
              <a:gd name="connsiteX0" fmla="*/ 883558 w 1767116"/>
              <a:gd name="connsiteY0" fmla="*/ 0 h 1767116"/>
              <a:gd name="connsiteX1" fmla="*/ 1767116 w 1767116"/>
              <a:gd name="connsiteY1" fmla="*/ 883558 h 1767116"/>
              <a:gd name="connsiteX2" fmla="*/ 883558 w 1767116"/>
              <a:gd name="connsiteY2" fmla="*/ 1767116 h 1767116"/>
              <a:gd name="connsiteX3" fmla="*/ 0 w 1767116"/>
              <a:gd name="connsiteY3" fmla="*/ 883558 h 1767116"/>
              <a:gd name="connsiteX4" fmla="*/ 883558 w 1767116"/>
              <a:gd name="connsiteY4" fmla="*/ 0 h 176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7116" h="1767116">
                <a:moveTo>
                  <a:pt x="883558" y="0"/>
                </a:moveTo>
                <a:cubicBezTo>
                  <a:pt x="1371534" y="0"/>
                  <a:pt x="1767116" y="395582"/>
                  <a:pt x="1767116" y="883558"/>
                </a:cubicBezTo>
                <a:cubicBezTo>
                  <a:pt x="1767116" y="1371534"/>
                  <a:pt x="1371534" y="1767116"/>
                  <a:pt x="883558" y="1767116"/>
                </a:cubicBezTo>
                <a:cubicBezTo>
                  <a:pt x="395582" y="1767116"/>
                  <a:pt x="0" y="1371534"/>
                  <a:pt x="0" y="883558"/>
                </a:cubicBezTo>
                <a:cubicBezTo>
                  <a:pt x="0" y="395582"/>
                  <a:pt x="395582" y="0"/>
                  <a:pt x="883558" y="0"/>
                </a:cubicBezTo>
                <a:close/>
              </a:path>
            </a:pathLst>
          </a:custGeom>
          <a:solidFill>
            <a:srgbClr val="357879"/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336" y="1024037"/>
            <a:ext cx="3363805" cy="3168353"/>
          </a:xfrm>
          <a:custGeom>
            <a:avLst/>
            <a:gdLst>
              <a:gd name="connsiteX0" fmla="*/ 1306286 w 2612572"/>
              <a:gd name="connsiteY0" fmla="*/ 0 h 2612572"/>
              <a:gd name="connsiteX1" fmla="*/ 2612572 w 2612572"/>
              <a:gd name="connsiteY1" fmla="*/ 1306286 h 2612572"/>
              <a:gd name="connsiteX2" fmla="*/ 1306286 w 2612572"/>
              <a:gd name="connsiteY2" fmla="*/ 2612572 h 2612572"/>
              <a:gd name="connsiteX3" fmla="*/ 0 w 2612572"/>
              <a:gd name="connsiteY3" fmla="*/ 1306286 h 2612572"/>
              <a:gd name="connsiteX4" fmla="*/ 1306286 w 2612572"/>
              <a:gd name="connsiteY4" fmla="*/ 0 h 261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2572" h="2612572">
                <a:moveTo>
                  <a:pt x="1306286" y="0"/>
                </a:moveTo>
                <a:cubicBezTo>
                  <a:pt x="2027728" y="0"/>
                  <a:pt x="2612572" y="584844"/>
                  <a:pt x="2612572" y="1306286"/>
                </a:cubicBezTo>
                <a:cubicBezTo>
                  <a:pt x="2612572" y="2027728"/>
                  <a:pt x="2027728" y="2612572"/>
                  <a:pt x="1306286" y="2612572"/>
                </a:cubicBezTo>
                <a:cubicBezTo>
                  <a:pt x="584844" y="2612572"/>
                  <a:pt x="0" y="2027728"/>
                  <a:pt x="0" y="1306286"/>
                </a:cubicBezTo>
                <a:cubicBezTo>
                  <a:pt x="0" y="584844"/>
                  <a:pt x="584844" y="0"/>
                  <a:pt x="1306286" y="0"/>
                </a:cubicBez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</p:pic>
      <p:sp>
        <p:nvSpPr>
          <p:cNvPr id="20" name="椭圆 19"/>
          <p:cNvSpPr/>
          <p:nvPr/>
        </p:nvSpPr>
        <p:spPr>
          <a:xfrm>
            <a:off x="9385653" y="3448316"/>
            <a:ext cx="972933" cy="970890"/>
          </a:xfrm>
          <a:prstGeom prst="ellipse">
            <a:avLst/>
          </a:prstGeom>
          <a:noFill/>
          <a:ln w="57150">
            <a:gradFill>
              <a:gsLst>
                <a:gs pos="0">
                  <a:srgbClr val="800080"/>
                </a:gs>
                <a:gs pos="51000">
                  <a:srgbClr val="00FFFF"/>
                </a:gs>
                <a:gs pos="100000">
                  <a:srgbClr val="0000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217058" y="4022676"/>
            <a:ext cx="486467" cy="486467"/>
          </a:xfrm>
          <a:prstGeom prst="ellipse">
            <a:avLst/>
          </a:prstGeom>
          <a:noFill/>
          <a:ln w="57150">
            <a:gradFill>
              <a:gsLst>
                <a:gs pos="0">
                  <a:srgbClr val="800080"/>
                </a:gs>
                <a:gs pos="51000">
                  <a:srgbClr val="00FFFF"/>
                </a:gs>
                <a:gs pos="100000">
                  <a:srgbClr val="0000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953">
              <a:latin typeface="Impact" panose="020B080603090205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584908" y="4523449"/>
            <a:ext cx="711304" cy="709260"/>
          </a:xfrm>
          <a:prstGeom prst="ellipse">
            <a:avLst/>
          </a:prstGeom>
          <a:noFill/>
          <a:ln w="57150">
            <a:gradFill>
              <a:gsLst>
                <a:gs pos="0">
                  <a:srgbClr val="800080"/>
                </a:gs>
                <a:gs pos="51000">
                  <a:srgbClr val="00FFFF"/>
                </a:gs>
                <a:gs pos="100000">
                  <a:srgbClr val="0000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953">
              <a:latin typeface="Impact" panose="020B080603090205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626844" y="1486098"/>
            <a:ext cx="1036297" cy="1036296"/>
          </a:xfrm>
          <a:prstGeom prst="ellipse">
            <a:avLst/>
          </a:prstGeom>
          <a:noFill/>
          <a:ln w="57150">
            <a:gradFill>
              <a:gsLst>
                <a:gs pos="0">
                  <a:srgbClr val="800080"/>
                </a:gs>
                <a:gs pos="51000">
                  <a:srgbClr val="00FFFF"/>
                </a:gs>
                <a:gs pos="100000">
                  <a:srgbClr val="0000F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953">
              <a:latin typeface="Impact" panose="020B0806030902050204" pitchFamily="34" charset="0"/>
            </a:endParaRPr>
          </a:p>
        </p:txBody>
      </p:sp>
      <p:sp>
        <p:nvSpPr>
          <p:cNvPr id="30" name="TextBox 41"/>
          <p:cNvSpPr txBox="1"/>
          <p:nvPr/>
        </p:nvSpPr>
        <p:spPr>
          <a:xfrm>
            <a:off x="2020558" y="1918366"/>
            <a:ext cx="3094625" cy="825168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2020557" y="1600101"/>
            <a:ext cx="2430227" cy="33359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41"/>
          <p:cNvSpPr txBox="1"/>
          <p:nvPr/>
        </p:nvSpPr>
        <p:spPr>
          <a:xfrm>
            <a:off x="2020558" y="3504278"/>
            <a:ext cx="3094625" cy="825168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2020557" y="3186013"/>
            <a:ext cx="2430227" cy="33359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41"/>
          <p:cNvSpPr txBox="1"/>
          <p:nvPr/>
        </p:nvSpPr>
        <p:spPr>
          <a:xfrm>
            <a:off x="2020558" y="5061616"/>
            <a:ext cx="3094625" cy="825168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2020557" y="4743351"/>
            <a:ext cx="2430227" cy="333590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0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84759" y="1024037"/>
            <a:ext cx="11049052" cy="5101780"/>
          </a:xfrm>
          <a:prstGeom prst="rect">
            <a:avLst/>
          </a:prstGeom>
          <a:noFill/>
          <a:ln w="127000">
            <a:gradFill>
              <a:gsLst>
                <a:gs pos="0">
                  <a:srgbClr val="0000FF"/>
                </a:gs>
                <a:gs pos="51000">
                  <a:srgbClr val="00FFFF"/>
                </a:gs>
                <a:gs pos="100000">
                  <a:srgbClr val="800080"/>
                </a:gs>
              </a:gsLst>
              <a:lin ang="5400000" scaled="1"/>
            </a:gradFill>
          </a:ln>
          <a:effectLst>
            <a:outerShdw blurRad="50800" dist="38100" dir="2700000" sx="101000" sy="101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2" name="矩形 1"/>
          <p:cNvSpPr/>
          <p:nvPr/>
        </p:nvSpPr>
        <p:spPr>
          <a:xfrm>
            <a:off x="1206516" y="1487921"/>
            <a:ext cx="7557044" cy="422105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9097080" y="1867958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>
            <a:spLocks/>
          </p:cNvSpPr>
          <p:nvPr/>
        </p:nvSpPr>
        <p:spPr>
          <a:xfrm>
            <a:off x="9003523" y="1510215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003523" y="1867958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097080" y="3316512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>
            <a:spLocks/>
          </p:cNvSpPr>
          <p:nvPr/>
        </p:nvSpPr>
        <p:spPr>
          <a:xfrm>
            <a:off x="9003523" y="2958769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9003523" y="3316512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097080" y="4746960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 txBox="1">
            <a:spLocks/>
          </p:cNvSpPr>
          <p:nvPr/>
        </p:nvSpPr>
        <p:spPr>
          <a:xfrm>
            <a:off x="9003523" y="4389217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9003523" y="4746960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7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肘形连接符 43"/>
          <p:cNvSpPr>
            <a:spLocks noChangeShapeType="1"/>
          </p:cNvSpPr>
          <p:nvPr/>
        </p:nvSpPr>
        <p:spPr bwMode="auto">
          <a:xfrm rot="10800000" flipH="1">
            <a:off x="8033036" y="1882448"/>
            <a:ext cx="97574" cy="1919283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肘形连接符 17"/>
          <p:cNvSpPr>
            <a:spLocks noChangeShapeType="1"/>
          </p:cNvSpPr>
          <p:nvPr/>
        </p:nvSpPr>
        <p:spPr bwMode="auto">
          <a:xfrm rot="16200000" flipH="1">
            <a:off x="7907697" y="4022975"/>
            <a:ext cx="339879" cy="3566007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肘形连接符 46"/>
          <p:cNvSpPr>
            <a:spLocks noChangeShapeType="1"/>
          </p:cNvSpPr>
          <p:nvPr/>
        </p:nvSpPr>
        <p:spPr bwMode="auto">
          <a:xfrm rot="10800000" flipV="1">
            <a:off x="4270820" y="3967658"/>
            <a:ext cx="189833" cy="806937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肘形连接符 51"/>
          <p:cNvSpPr>
            <a:spLocks noChangeShapeType="1"/>
          </p:cNvSpPr>
          <p:nvPr/>
        </p:nvSpPr>
        <p:spPr bwMode="auto">
          <a:xfrm rot="16200000" flipV="1">
            <a:off x="5282902" y="1304007"/>
            <a:ext cx="128132" cy="1904086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557167" y="2464197"/>
            <a:ext cx="3494611" cy="3239562"/>
            <a:chOff x="3898426" y="1805124"/>
            <a:chExt cx="4494140" cy="4166144"/>
          </a:xfrm>
        </p:grpSpPr>
        <p:sp>
          <p:nvSpPr>
            <p:cNvPr id="37" name="椭圆 12"/>
            <p:cNvSpPr>
              <a:spLocks noChangeArrowheads="1"/>
            </p:cNvSpPr>
            <p:nvPr/>
          </p:nvSpPr>
          <p:spPr bwMode="auto">
            <a:xfrm flipH="1">
              <a:off x="5881907" y="1805124"/>
              <a:ext cx="515252" cy="515252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rgbClr val="0000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椭圆 10"/>
            <p:cNvSpPr>
              <a:spLocks noChangeArrowheads="1"/>
            </p:cNvSpPr>
            <p:nvPr/>
          </p:nvSpPr>
          <p:spPr bwMode="auto">
            <a:xfrm flipH="1">
              <a:off x="7771164" y="3503547"/>
              <a:ext cx="516444" cy="516444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rgbClr val="00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椭圆 11"/>
            <p:cNvSpPr>
              <a:spLocks noChangeArrowheads="1"/>
            </p:cNvSpPr>
            <p:nvPr/>
          </p:nvSpPr>
          <p:spPr bwMode="auto">
            <a:xfrm flipH="1">
              <a:off x="5881907" y="5241328"/>
              <a:ext cx="515252" cy="516445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rgbClr val="800080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椭圆 44"/>
            <p:cNvSpPr>
              <a:spLocks noChangeArrowheads="1"/>
            </p:cNvSpPr>
            <p:nvPr/>
          </p:nvSpPr>
          <p:spPr bwMode="auto">
            <a:xfrm flipH="1">
              <a:off x="4010541" y="3503547"/>
              <a:ext cx="515252" cy="515252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rgbClr val="00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左弧形箭头 1"/>
            <p:cNvSpPr>
              <a:spLocks noChangeArrowheads="1"/>
            </p:cNvSpPr>
            <p:nvPr/>
          </p:nvSpPr>
          <p:spPr bwMode="auto">
            <a:xfrm>
              <a:off x="3898426" y="1805124"/>
              <a:ext cx="1892835" cy="4166144"/>
            </a:xfrm>
            <a:prstGeom prst="curvedRightArrow">
              <a:avLst>
                <a:gd name="adj1" fmla="val 24996"/>
                <a:gd name="adj2" fmla="val 50022"/>
                <a:gd name="adj3" fmla="val 25000"/>
              </a:avLst>
            </a:prstGeom>
            <a:noFill/>
            <a:ln w="25400" cap="flat" cmpd="sng">
              <a:gradFill>
                <a:gsLst>
                  <a:gs pos="0">
                    <a:srgbClr val="0000FF"/>
                  </a:gs>
                  <a:gs pos="53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bevel/>
              <a:headEnd/>
              <a:tailEnd/>
            </a:ln>
            <a:extLst/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左弧形箭头 39"/>
            <p:cNvSpPr>
              <a:spLocks noChangeArrowheads="1"/>
            </p:cNvSpPr>
            <p:nvPr/>
          </p:nvSpPr>
          <p:spPr bwMode="auto">
            <a:xfrm flipH="1">
              <a:off x="6498539" y="1805124"/>
              <a:ext cx="1894027" cy="4166144"/>
            </a:xfrm>
            <a:prstGeom prst="curvedRightArrow">
              <a:avLst>
                <a:gd name="adj1" fmla="val 24980"/>
                <a:gd name="adj2" fmla="val 49990"/>
                <a:gd name="adj3" fmla="val 25000"/>
              </a:avLst>
            </a:prstGeom>
            <a:noFill/>
            <a:ln w="25400" cap="flat" cmpd="sng">
              <a:gradFill>
                <a:gsLst>
                  <a:gs pos="0">
                    <a:srgbClr val="0000FF"/>
                  </a:gs>
                  <a:gs pos="53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  <a:bevel/>
              <a:headEnd/>
              <a:tailEnd/>
            </a:ln>
            <a:extLst/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169153" y="3278560"/>
              <a:ext cx="1853695" cy="451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872491" y="3651941"/>
              <a:ext cx="2447020" cy="688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5981606" y="5340706"/>
              <a:ext cx="317153" cy="317695"/>
              <a:chOff x="9145588" y="4435471"/>
              <a:chExt cx="464344" cy="465137"/>
            </a:xfrm>
          </p:grpSpPr>
          <p:sp>
            <p:nvSpPr>
              <p:cNvPr id="71" name="AutoShape 7"/>
              <p:cNvSpPr>
                <a:spLocks/>
              </p:cNvSpPr>
              <p:nvPr/>
            </p:nvSpPr>
            <p:spPr bwMode="auto">
              <a:xfrm>
                <a:off x="9145588" y="4435471"/>
                <a:ext cx="464344" cy="465137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4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5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6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7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8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9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7864358" y="3622124"/>
              <a:ext cx="317153" cy="317695"/>
              <a:chOff x="7287419" y="3505994"/>
              <a:chExt cx="464344" cy="465138"/>
            </a:xfrm>
          </p:grpSpPr>
          <p:sp>
            <p:nvSpPr>
              <p:cNvPr id="81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2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3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4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5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6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4146264" y="3609536"/>
              <a:ext cx="238000" cy="317695"/>
              <a:chOff x="2639220" y="3510754"/>
              <a:chExt cx="348456" cy="465137"/>
            </a:xfrm>
          </p:grpSpPr>
          <p:sp>
            <p:nvSpPr>
              <p:cNvPr id="88" name="AutoShape 115"/>
              <p:cNvSpPr>
                <a:spLocks/>
              </p:cNvSpPr>
              <p:nvPr/>
            </p:nvSpPr>
            <p:spPr bwMode="auto">
              <a:xfrm>
                <a:off x="2639220" y="3510754"/>
                <a:ext cx="348456" cy="4651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9" name="AutoShape 116"/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0" name="Group 89"/>
            <p:cNvGrpSpPr/>
            <p:nvPr/>
          </p:nvGrpSpPr>
          <p:grpSpPr>
            <a:xfrm>
              <a:off x="5992775" y="1913195"/>
              <a:ext cx="317153" cy="317153"/>
              <a:chOff x="4439444" y="1652588"/>
              <a:chExt cx="464344" cy="464344"/>
            </a:xfrm>
          </p:grpSpPr>
          <p:sp>
            <p:nvSpPr>
              <p:cNvPr id="91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2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3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8" name="Group 97"/>
          <p:cNvGrpSpPr/>
          <p:nvPr/>
        </p:nvGrpSpPr>
        <p:grpSpPr>
          <a:xfrm>
            <a:off x="2240062" y="1882448"/>
            <a:ext cx="2097240" cy="897466"/>
            <a:chOff x="773723" y="1924636"/>
            <a:chExt cx="2945744" cy="980021"/>
          </a:xfrm>
        </p:grpSpPr>
        <p:sp>
          <p:nvSpPr>
            <p:cNvPr id="96" name="TextBox 95"/>
            <p:cNvSpPr txBox="1"/>
            <p:nvPr/>
          </p:nvSpPr>
          <p:spPr>
            <a:xfrm>
              <a:off x="1954254" y="1924636"/>
              <a:ext cx="1765213" cy="25836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73723" y="2259448"/>
              <a:ext cx="2945200" cy="6452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2257454" y="4891562"/>
            <a:ext cx="2157996" cy="897467"/>
            <a:chOff x="773723" y="1924636"/>
            <a:chExt cx="3031080" cy="980022"/>
          </a:xfrm>
        </p:grpSpPr>
        <p:sp>
          <p:nvSpPr>
            <p:cNvPr id="100" name="TextBox 99"/>
            <p:cNvSpPr txBox="1"/>
            <p:nvPr/>
          </p:nvSpPr>
          <p:spPr>
            <a:xfrm>
              <a:off x="2039590" y="1924636"/>
              <a:ext cx="1765213" cy="25836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773723" y="2259449"/>
              <a:ext cx="2945199" cy="6452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8172658" y="1853509"/>
            <a:ext cx="2271819" cy="897466"/>
            <a:chOff x="773723" y="1924636"/>
            <a:chExt cx="2945200" cy="980020"/>
          </a:xfrm>
        </p:grpSpPr>
        <p:sp>
          <p:nvSpPr>
            <p:cNvPr id="103" name="TextBox 102"/>
            <p:cNvSpPr txBox="1"/>
            <p:nvPr/>
          </p:nvSpPr>
          <p:spPr>
            <a:xfrm>
              <a:off x="776760" y="1924636"/>
              <a:ext cx="1629264" cy="25836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773723" y="2259448"/>
              <a:ext cx="2945200" cy="6452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8048188" y="4955245"/>
            <a:ext cx="2288820" cy="873036"/>
            <a:chOff x="751684" y="1951314"/>
            <a:chExt cx="2967239" cy="953342"/>
          </a:xfrm>
        </p:grpSpPr>
        <p:sp>
          <p:nvSpPr>
            <p:cNvPr id="109" name="TextBox 108"/>
            <p:cNvSpPr txBox="1"/>
            <p:nvPr/>
          </p:nvSpPr>
          <p:spPr>
            <a:xfrm>
              <a:off x="751684" y="1951314"/>
              <a:ext cx="1629263" cy="25836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773723" y="2259448"/>
              <a:ext cx="2945200" cy="6452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2468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49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450" t="22123" r="20189" b="23119"/>
          <a:stretch/>
        </p:blipFill>
        <p:spPr>
          <a:xfrm>
            <a:off x="5248950" y="2630280"/>
            <a:ext cx="2304256" cy="2044098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rot="5400000">
            <a:off x="3213718" y="-1048195"/>
            <a:ext cx="6327306" cy="9401048"/>
            <a:chOff x="5781303" y="867312"/>
            <a:chExt cx="1152128" cy="1711821"/>
          </a:xfrm>
        </p:grpSpPr>
        <p:sp>
          <p:nvSpPr>
            <p:cNvPr id="27" name="菱形 26"/>
            <p:cNvSpPr/>
            <p:nvPr/>
          </p:nvSpPr>
          <p:spPr>
            <a:xfrm>
              <a:off x="5781303" y="867312"/>
              <a:ext cx="1152128" cy="1296144"/>
            </a:xfrm>
            <a:prstGeom prst="diamond">
              <a:avLst/>
            </a:prstGeom>
            <a:noFill/>
            <a:ln w="76200">
              <a:gradFill flip="none" rotWithShape="1">
                <a:gsLst>
                  <a:gs pos="16000">
                    <a:srgbClr val="800080"/>
                  </a:gs>
                  <a:gs pos="54000">
                    <a:srgbClr val="00FFFF"/>
                  </a:gs>
                  <a:gs pos="89000">
                    <a:srgbClr val="0000FF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/>
          </p:nvSpPr>
          <p:spPr>
            <a:xfrm>
              <a:off x="5781303" y="1282989"/>
              <a:ext cx="1152128" cy="1296144"/>
            </a:xfrm>
            <a:prstGeom prst="diamond">
              <a:avLst/>
            </a:prstGeom>
            <a:noFill/>
            <a:ln w="76200">
              <a:gradFill flip="none" rotWithShape="1">
                <a:gsLst>
                  <a:gs pos="16000">
                    <a:srgbClr val="800080"/>
                  </a:gs>
                  <a:gs pos="54000">
                    <a:srgbClr val="00FFFF"/>
                  </a:gs>
                  <a:gs pos="89000">
                    <a:srgbClr val="0000FF"/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621063" y="3190664"/>
            <a:ext cx="5976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02-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64702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 rot="2989778">
            <a:off x="9111257" y="1856479"/>
            <a:ext cx="2103532" cy="2096165"/>
            <a:chOff x="2828974" y="591989"/>
            <a:chExt cx="2103532" cy="2096165"/>
          </a:xfrm>
        </p:grpSpPr>
        <p:sp>
          <p:nvSpPr>
            <p:cNvPr id="38" name="矩形 37"/>
            <p:cNvSpPr/>
            <p:nvPr/>
          </p:nvSpPr>
          <p:spPr>
            <a:xfrm rot="1085786">
              <a:off x="2828974" y="611812"/>
              <a:ext cx="2070000" cy="2070000"/>
            </a:xfrm>
            <a:prstGeom prst="rect">
              <a:avLst/>
            </a:prstGeom>
            <a:no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 rot="2700000">
              <a:off x="2828975" y="591989"/>
              <a:ext cx="2070000" cy="2070000"/>
            </a:xfrm>
            <a:prstGeom prst="rect">
              <a:avLst/>
            </a:prstGeom>
            <a:no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3864642">
              <a:off x="2862506" y="618154"/>
              <a:ext cx="2070000" cy="2070000"/>
            </a:xfrm>
            <a:prstGeom prst="rect">
              <a:avLst/>
            </a:prstGeom>
            <a:no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443000" y="1825627"/>
            <a:ext cx="2103532" cy="2096165"/>
            <a:chOff x="2828974" y="591989"/>
            <a:chExt cx="2103532" cy="2096165"/>
          </a:xfrm>
        </p:grpSpPr>
        <p:sp>
          <p:nvSpPr>
            <p:cNvPr id="27" name="矩形 26"/>
            <p:cNvSpPr/>
            <p:nvPr/>
          </p:nvSpPr>
          <p:spPr>
            <a:xfrm rot="2700000">
              <a:off x="2828975" y="591989"/>
              <a:ext cx="2070000" cy="2070000"/>
            </a:xfrm>
            <a:prstGeom prst="rect">
              <a:avLst/>
            </a:prstGeom>
            <a:no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1085786">
              <a:off x="2828974" y="611812"/>
              <a:ext cx="2070000" cy="2070000"/>
            </a:xfrm>
            <a:prstGeom prst="rect">
              <a:avLst/>
            </a:prstGeom>
            <a:no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 rot="3864642">
              <a:off x="2862506" y="618154"/>
              <a:ext cx="2070000" cy="2070000"/>
            </a:xfrm>
            <a:prstGeom prst="rect">
              <a:avLst/>
            </a:prstGeom>
            <a:no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09007" y="1869562"/>
            <a:ext cx="2103532" cy="2096165"/>
            <a:chOff x="2828974" y="591989"/>
            <a:chExt cx="2103532" cy="2096165"/>
          </a:xfrm>
        </p:grpSpPr>
        <p:sp>
          <p:nvSpPr>
            <p:cNvPr id="3" name="矩形 2"/>
            <p:cNvSpPr/>
            <p:nvPr/>
          </p:nvSpPr>
          <p:spPr>
            <a:xfrm rot="2700000">
              <a:off x="2828975" y="591989"/>
              <a:ext cx="2070000" cy="2070000"/>
            </a:xfrm>
            <a:prstGeom prst="rect">
              <a:avLst/>
            </a:prstGeom>
            <a:no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1085786">
              <a:off x="2828974" y="611812"/>
              <a:ext cx="2070000" cy="2070000"/>
            </a:xfrm>
            <a:prstGeom prst="rect">
              <a:avLst/>
            </a:prstGeom>
            <a:no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3864642">
              <a:off x="2862506" y="618154"/>
              <a:ext cx="2070000" cy="2070000"/>
            </a:xfrm>
            <a:prstGeom prst="rect">
              <a:avLst/>
            </a:prstGeom>
            <a:noFill/>
            <a:ln w="28575">
              <a:gradFill>
                <a:gsLst>
                  <a:gs pos="0">
                    <a:srgbClr val="0000FF"/>
                  </a:gs>
                  <a:gs pos="52000">
                    <a:srgbClr val="00FFFF"/>
                  </a:gs>
                  <a:gs pos="100000">
                    <a:srgbClr val="80008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 rot="2701100">
            <a:off x="9127763" y="1916845"/>
            <a:ext cx="2070520" cy="2070520"/>
          </a:xfrm>
          <a:prstGeom prst="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701100">
            <a:off x="5490042" y="1884903"/>
            <a:ext cx="2070520" cy="2070520"/>
          </a:xfrm>
          <a:prstGeom prst="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2108895" y="4647270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297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 rot="2701100">
            <a:off x="1825513" y="1899780"/>
            <a:ext cx="2070520" cy="2070520"/>
          </a:xfrm>
          <a:prstGeom prst="rect">
            <a:avLst/>
          </a:prstGeom>
          <a:blipFill dpi="0" rotWithShape="0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7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商务8"/>
</p:tagLst>
</file>

<file path=ppt/theme/theme1.xml><?xml version="1.0" encoding="utf-8"?>
<a:theme xmlns:a="http://schemas.openxmlformats.org/drawingml/2006/main" name="1_自定义设计方案">
  <a:themeElements>
    <a:clrScheme name="自定义 30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AB6"/>
      </a:accent1>
      <a:accent2>
        <a:srgbClr val="1AB8F3"/>
      </a:accent2>
      <a:accent3>
        <a:srgbClr val="006AB6"/>
      </a:accent3>
      <a:accent4>
        <a:srgbClr val="1AB8F3"/>
      </a:accent4>
      <a:accent5>
        <a:srgbClr val="006AB6"/>
      </a:accent5>
      <a:accent6>
        <a:srgbClr val="1AB8F3"/>
      </a:accent6>
      <a:hlink>
        <a:srgbClr val="006AB6"/>
      </a:hlink>
      <a:folHlink>
        <a:srgbClr val="1AB8F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3532</Words>
  <Application>Microsoft Office PowerPoint</Application>
  <PresentationFormat>自定义</PresentationFormat>
  <Paragraphs>202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冬青黑体简体中文 W3</vt:lpstr>
      <vt:lpstr>Roboto</vt:lpstr>
      <vt:lpstr>微软雅黑</vt:lpstr>
      <vt:lpstr>Franklin Gothic Book</vt:lpstr>
      <vt:lpstr>Calibri</vt:lpstr>
      <vt:lpstr>Arial</vt:lpstr>
      <vt:lpstr>Franklin Gothic Medium</vt:lpstr>
      <vt:lpstr>Impact</vt:lpstr>
      <vt:lpstr>Calibri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>雷锋PPT网-WWW.LFPPT.COM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雷锋PPT网-WWW.LFPPT.COM</dc:title>
  <dc:creator/>
  <cp:keywords>雷锋PPT网-WWW.LFPPT.COM</cp:keywords>
  <cp:lastModifiedBy/>
  <cp:revision>1</cp:revision>
  <dcterms:created xsi:type="dcterms:W3CDTF">2016-10-17T14:00:15Z</dcterms:created>
  <dcterms:modified xsi:type="dcterms:W3CDTF">2019-05-03T06:53:44Z</dcterms:modified>
  <cp:category>雷锋PPT网-WWW.LFPPT.COM</cp:category>
</cp:coreProperties>
</file>