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29"/>
  </p:notesMasterIdLst>
  <p:sldIdLst>
    <p:sldId id="258" r:id="rId3"/>
    <p:sldId id="259" r:id="rId4"/>
    <p:sldId id="260" r:id="rId5"/>
    <p:sldId id="272" r:id="rId6"/>
    <p:sldId id="274" r:id="rId7"/>
    <p:sldId id="273" r:id="rId8"/>
    <p:sldId id="287" r:id="rId9"/>
    <p:sldId id="275" r:id="rId10"/>
    <p:sldId id="276" r:id="rId11"/>
    <p:sldId id="279" r:id="rId12"/>
    <p:sldId id="288" r:id="rId13"/>
    <p:sldId id="278" r:id="rId14"/>
    <p:sldId id="277" r:id="rId15"/>
    <p:sldId id="280" r:id="rId16"/>
    <p:sldId id="289" r:id="rId17"/>
    <p:sldId id="282" r:id="rId18"/>
    <p:sldId id="283" r:id="rId19"/>
    <p:sldId id="284" r:id="rId20"/>
    <p:sldId id="290" r:id="rId21"/>
    <p:sldId id="281" r:id="rId22"/>
    <p:sldId id="286" r:id="rId23"/>
    <p:sldId id="285" r:id="rId24"/>
    <p:sldId id="268" r:id="rId25"/>
    <p:sldId id="257" r:id="rId26"/>
    <p:sldId id="1723" r:id="rId27"/>
    <p:sldId id="1728" r:id="rId28"/>
  </p:sldIdLst>
  <p:sldSz cx="12192000" cy="6858000"/>
  <p:notesSz cx="6858000" cy="9144000"/>
  <p:embeddedFontLst>
    <p:embeddedFont>
      <p:font typeface="微软雅黑" panose="020B0503020204020204" pitchFamily="34" charset="-122"/>
      <p:regular r:id="rId30"/>
      <p:bold r:id="rId31"/>
    </p:embeddedFont>
    <p:embeddedFont>
      <p:font typeface="李旭科书法 v1.4" panose="02010600030101010101" charset="-122"/>
      <p:regular r:id="rId32"/>
    </p:embeddedFont>
    <p:embeddedFont>
      <p:font typeface="等线" panose="02010600030101010101" pitchFamily="2" charset="-122"/>
      <p:regular r:id="rId33"/>
      <p:bold r:id="rId34"/>
    </p:embeddedFont>
    <p:embeddedFont>
      <p:font typeface="等线 Light" panose="02010600030101010101" pitchFamily="2" charset="-122"/>
      <p:regular r:id="rId35"/>
    </p:embeddedFont>
    <p:embeddedFont>
      <p:font typeface="Bahnschrift Light" panose="020B0502040204020203" pitchFamily="34" charset="0"/>
      <p:regular r:id="rId36"/>
    </p:embeddedFont>
    <p:embeddedFont>
      <p:font typeface="BankGothic Lt BT" panose="020B0607020203060204"/>
      <p:regular r:id="rId37"/>
    </p:embeddedFont>
    <p:embeddedFont>
      <p:font typeface="Calibri" panose="020F0502020204030204" pitchFamily="34" charset="0"/>
      <p:regular r:id="rId38"/>
      <p:bold r:id="rId39"/>
      <p:italic r:id="rId40"/>
      <p:boldItalic r:id="rId41"/>
    </p:embeddedFont>
    <p:embeddedFont>
      <p:font typeface="Century Gothic" panose="020B0502020202020204" pitchFamily="34" charset="0"/>
      <p:regular r:id="rId42"/>
      <p:bold r:id="rId43"/>
      <p:italic r:id="rId44"/>
      <p:boldItalic r:id="rId45"/>
    </p:embeddedFont>
    <p:embeddedFont>
      <p:font typeface="Segoe UI" panose="020B0502040204020203" pitchFamily="34" charset="0"/>
      <p:regular r:id="rId46"/>
      <p:bold r:id="rId47"/>
      <p:italic r:id="rId48"/>
      <p:boldItalic r:id="rId49"/>
    </p:embeddedFont>
    <p:embeddedFont>
      <p:font typeface="Segoe UI Light" panose="020B0502040204020203" pitchFamily="34" charset="0"/>
      <p:regular r:id="rId50"/>
      <p:italic r:id="rId5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7B02"/>
    <a:srgbClr val="025277"/>
    <a:srgbClr val="CA0413"/>
    <a:srgbClr val="F27B03"/>
    <a:srgbClr val="005479"/>
    <a:srgbClr val="044862"/>
    <a:srgbClr val="049BDE"/>
    <a:srgbClr val="532A01"/>
    <a:srgbClr val="06719C"/>
    <a:srgbClr val="1189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794" autoAdjust="0"/>
  </p:normalViewPr>
  <p:slideViewPr>
    <p:cSldViewPr snapToGrid="0">
      <p:cViewPr>
        <p:scale>
          <a:sx n="50" d="100"/>
          <a:sy n="50" d="100"/>
        </p:scale>
        <p:origin x="2268" y="1170"/>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8" Type="http://schemas.openxmlformats.org/officeDocument/2006/relationships/slide" Target="slides/slide6.xml"/><Relationship Id="rId51" Type="http://schemas.openxmlformats.org/officeDocument/2006/relationships/font" Target="fonts/font22.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8.xml"/><Relationship Id="rId41" Type="http://schemas.openxmlformats.org/officeDocument/2006/relationships/font" Target="fonts/font12.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49"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93DC66-9EDB-4EA3-A7C5-A965FEBD2524}"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11BBB-61BA-4502-8B7D-2A21BB884F1D}" type="slidenum">
              <a:rPr lang="zh-CN" altLang="en-US" smtClean="0"/>
              <a:t>‹#›</a:t>
            </a:fld>
            <a:endParaRPr lang="zh-CN" altLang="en-US"/>
          </a:p>
        </p:txBody>
      </p:sp>
    </p:spTree>
    <p:extLst>
      <p:ext uri="{BB962C8B-B14F-4D97-AF65-F5344CB8AC3E}">
        <p14:creationId xmlns:p14="http://schemas.microsoft.com/office/powerpoint/2010/main" val="1537321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1</a:t>
            </a:fld>
            <a:endParaRPr lang="zh-CN" altLang="en-US"/>
          </a:p>
        </p:txBody>
      </p:sp>
    </p:spTree>
    <p:extLst>
      <p:ext uri="{BB962C8B-B14F-4D97-AF65-F5344CB8AC3E}">
        <p14:creationId xmlns:p14="http://schemas.microsoft.com/office/powerpoint/2010/main" val="4253005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3</a:t>
            </a:fld>
            <a:endParaRPr lang="zh-CN" altLang="en-US"/>
          </a:p>
        </p:txBody>
      </p:sp>
    </p:spTree>
    <p:extLst>
      <p:ext uri="{BB962C8B-B14F-4D97-AF65-F5344CB8AC3E}">
        <p14:creationId xmlns:p14="http://schemas.microsoft.com/office/powerpoint/2010/main" val="1237152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7</a:t>
            </a:fld>
            <a:endParaRPr lang="zh-CN" altLang="en-US"/>
          </a:p>
        </p:txBody>
      </p:sp>
    </p:spTree>
    <p:extLst>
      <p:ext uri="{BB962C8B-B14F-4D97-AF65-F5344CB8AC3E}">
        <p14:creationId xmlns:p14="http://schemas.microsoft.com/office/powerpoint/2010/main" val="650339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11</a:t>
            </a:fld>
            <a:endParaRPr lang="zh-CN" altLang="en-US"/>
          </a:p>
        </p:txBody>
      </p:sp>
    </p:spTree>
    <p:extLst>
      <p:ext uri="{BB962C8B-B14F-4D97-AF65-F5344CB8AC3E}">
        <p14:creationId xmlns:p14="http://schemas.microsoft.com/office/powerpoint/2010/main" val="1972950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15</a:t>
            </a:fld>
            <a:endParaRPr lang="zh-CN" altLang="en-US"/>
          </a:p>
        </p:txBody>
      </p:sp>
    </p:spTree>
    <p:extLst>
      <p:ext uri="{BB962C8B-B14F-4D97-AF65-F5344CB8AC3E}">
        <p14:creationId xmlns:p14="http://schemas.microsoft.com/office/powerpoint/2010/main" val="3347166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19</a:t>
            </a:fld>
            <a:endParaRPr lang="zh-CN" altLang="en-US"/>
          </a:p>
        </p:txBody>
      </p:sp>
    </p:spTree>
    <p:extLst>
      <p:ext uri="{BB962C8B-B14F-4D97-AF65-F5344CB8AC3E}">
        <p14:creationId xmlns:p14="http://schemas.microsoft.com/office/powerpoint/2010/main" val="3679265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20</a:t>
            </a:fld>
            <a:endParaRPr lang="zh-CN" altLang="en-US"/>
          </a:p>
        </p:txBody>
      </p:sp>
    </p:spTree>
    <p:extLst>
      <p:ext uri="{BB962C8B-B14F-4D97-AF65-F5344CB8AC3E}">
        <p14:creationId xmlns:p14="http://schemas.microsoft.com/office/powerpoint/2010/main" val="1183786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711BBB-61BA-4502-8B7D-2A21BB884F1D}" type="slidenum">
              <a:rPr lang="zh-CN" altLang="en-US" smtClean="0"/>
              <a:t>23</a:t>
            </a:fld>
            <a:endParaRPr lang="zh-CN" altLang="en-US"/>
          </a:p>
        </p:txBody>
      </p:sp>
    </p:spTree>
    <p:extLst>
      <p:ext uri="{BB962C8B-B14F-4D97-AF65-F5344CB8AC3E}">
        <p14:creationId xmlns:p14="http://schemas.microsoft.com/office/powerpoint/2010/main" val="142357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470620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725777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2788254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6242260"/>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39970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945371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3479157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2148844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213003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3949761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418218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322702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2683692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7B762B-33B2-458C-9C49-511A43623266}"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603621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7B762B-33B2-458C-9C49-511A43623266}" type="datetimeFigureOut">
              <a:rPr lang="zh-CN" altLang="en-US" smtClean="0"/>
              <a:t>2019/4/12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945EA8-E3F2-42C3-9504-E1B97027A9D0}" type="slidenum">
              <a:rPr lang="zh-CN" altLang="en-US" smtClean="0"/>
              <a:t>‹#›</a:t>
            </a:fld>
            <a:endParaRPr lang="zh-CN" altLang="en-US"/>
          </a:p>
        </p:txBody>
      </p:sp>
    </p:spTree>
    <p:extLst>
      <p:ext uri="{BB962C8B-B14F-4D97-AF65-F5344CB8AC3E}">
        <p14:creationId xmlns:p14="http://schemas.microsoft.com/office/powerpoint/2010/main" val="29357773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0288118"/>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jpg"/><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2.jp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0.jpg"/><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a:off x="5596124" y="1473842"/>
            <a:ext cx="8301717" cy="4922496"/>
            <a:chOff x="5598835" y="2541375"/>
            <a:chExt cx="8301717" cy="4922496"/>
          </a:xfrm>
          <a:blipFill dpi="0" rotWithShape="1">
            <a:blip r:embed="rId3"/>
            <a:srcRect/>
            <a:tile tx="-2698750" ty="-63500" sx="100000" sy="100000" flip="none" algn="tl"/>
          </a:blipFill>
        </p:grpSpPr>
        <p:sp>
          <p:nvSpPr>
            <p:cNvPr id="115" name="任意多边形 114"/>
            <p:cNvSpPr/>
            <p:nvPr/>
          </p:nvSpPr>
          <p:spPr>
            <a:xfrm rot="19089566">
              <a:off x="8587417" y="2541375"/>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rot="19089566">
              <a:off x="8831982" y="4482896"/>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rot="8286782">
              <a:off x="5598835" y="5827878"/>
              <a:ext cx="613161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rot="8286782">
              <a:off x="7526172" y="6730384"/>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5662723" y="1475950"/>
            <a:ext cx="8235117" cy="4922496"/>
            <a:chOff x="5671763" y="2541375"/>
            <a:chExt cx="8235117" cy="4922496"/>
          </a:xfrm>
          <a:solidFill>
            <a:schemeClr val="tx1">
              <a:alpha val="37000"/>
            </a:schemeClr>
          </a:solidFill>
        </p:grpSpPr>
        <p:sp>
          <p:nvSpPr>
            <p:cNvPr id="122" name="任意多边形 121"/>
            <p:cNvSpPr/>
            <p:nvPr/>
          </p:nvSpPr>
          <p:spPr>
            <a:xfrm rot="19089566">
              <a:off x="8587417" y="2541375"/>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rot="19089566">
              <a:off x="8838310" y="4492047"/>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rot="8286782">
              <a:off x="5671763" y="5799966"/>
              <a:ext cx="6047999"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rot="8286782">
              <a:off x="7526172" y="6730384"/>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任意多边形 118"/>
          <p:cNvSpPr/>
          <p:nvPr/>
        </p:nvSpPr>
        <p:spPr>
          <a:xfrm rot="19089566">
            <a:off x="9744926" y="-230049"/>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solidFill>
            <a:srgbClr val="CA0413">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rot="19089566">
            <a:off x="9873467" y="4184779"/>
            <a:ext cx="5068570" cy="733487"/>
          </a:xfrm>
          <a:custGeom>
            <a:avLst/>
            <a:gdLst>
              <a:gd name="connsiteX0" fmla="*/ 132860 w 1669070"/>
              <a:gd name="connsiteY0" fmla="*/ 0 h 265720"/>
              <a:gd name="connsiteX1" fmla="*/ 134556 w 1669070"/>
              <a:gd name="connsiteY1" fmla="*/ 343 h 265720"/>
              <a:gd name="connsiteX2" fmla="*/ 135382 w 1669070"/>
              <a:gd name="connsiteY2" fmla="*/ 0 h 265720"/>
              <a:gd name="connsiteX3" fmla="*/ 1624783 w 1669070"/>
              <a:gd name="connsiteY3" fmla="*/ 0 h 265720"/>
              <a:gd name="connsiteX4" fmla="*/ 1669070 w 1669070"/>
              <a:gd name="connsiteY4" fmla="*/ 44287 h 265720"/>
              <a:gd name="connsiteX5" fmla="*/ 1669070 w 1669070"/>
              <a:gd name="connsiteY5" fmla="*/ 221433 h 265720"/>
              <a:gd name="connsiteX6" fmla="*/ 1624783 w 1669070"/>
              <a:gd name="connsiteY6" fmla="*/ 265720 h 265720"/>
              <a:gd name="connsiteX7" fmla="*/ 135382 w 1669070"/>
              <a:gd name="connsiteY7" fmla="*/ 265720 h 265720"/>
              <a:gd name="connsiteX8" fmla="*/ 134556 w 1669070"/>
              <a:gd name="connsiteY8" fmla="*/ 265378 h 265720"/>
              <a:gd name="connsiteX9" fmla="*/ 132860 w 1669070"/>
              <a:gd name="connsiteY9" fmla="*/ 265720 h 265720"/>
              <a:gd name="connsiteX10" fmla="*/ 0 w 1669070"/>
              <a:gd name="connsiteY10" fmla="*/ 132860 h 265720"/>
              <a:gd name="connsiteX11" fmla="*/ 132860 w 1669070"/>
              <a:gd name="connsiteY11" fmla="*/ 0 h 2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070" h="265720">
                <a:moveTo>
                  <a:pt x="132860" y="0"/>
                </a:moveTo>
                <a:lnTo>
                  <a:pt x="134556" y="343"/>
                </a:lnTo>
                <a:lnTo>
                  <a:pt x="135382" y="0"/>
                </a:lnTo>
                <a:lnTo>
                  <a:pt x="1624783" y="0"/>
                </a:lnTo>
                <a:cubicBezTo>
                  <a:pt x="1649242" y="0"/>
                  <a:pt x="1669070" y="19828"/>
                  <a:pt x="1669070" y="44287"/>
                </a:cubicBezTo>
                <a:lnTo>
                  <a:pt x="1669070" y="221433"/>
                </a:lnTo>
                <a:cubicBezTo>
                  <a:pt x="1669070" y="245892"/>
                  <a:pt x="1649242" y="265720"/>
                  <a:pt x="1624783" y="265720"/>
                </a:cubicBezTo>
                <a:lnTo>
                  <a:pt x="135382" y="265720"/>
                </a:lnTo>
                <a:lnTo>
                  <a:pt x="134556" y="265378"/>
                </a:lnTo>
                <a:lnTo>
                  <a:pt x="132860" y="265720"/>
                </a:lnTo>
                <a:cubicBezTo>
                  <a:pt x="59483" y="265720"/>
                  <a:pt x="0" y="206237"/>
                  <a:pt x="0" y="132860"/>
                </a:cubicBezTo>
                <a:cubicBezTo>
                  <a:pt x="0" y="59483"/>
                  <a:pt x="59483" y="0"/>
                  <a:pt x="132860" y="0"/>
                </a:cubicBezTo>
                <a:close/>
              </a:path>
            </a:pathLst>
          </a:custGeom>
          <a:solidFill>
            <a:srgbClr val="F27B0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a:off x="7535541" y="2059947"/>
            <a:ext cx="2794316" cy="2794316"/>
          </a:xfrm>
          <a:custGeom>
            <a:avLst/>
            <a:gdLst>
              <a:gd name="connsiteX0" fmla="*/ 1383972 w 2794316"/>
              <a:gd name="connsiteY0" fmla="*/ 0 h 2794316"/>
              <a:gd name="connsiteX1" fmla="*/ 1410344 w 2794316"/>
              <a:gd name="connsiteY1" fmla="*/ 0 h 2794316"/>
              <a:gd name="connsiteX2" fmla="*/ 1540009 w 2794316"/>
              <a:gd name="connsiteY2" fmla="*/ 6549 h 2794316"/>
              <a:gd name="connsiteX3" fmla="*/ 2794316 w 2794316"/>
              <a:gd name="connsiteY3" fmla="*/ 1396825 h 2794316"/>
              <a:gd name="connsiteX4" fmla="*/ 1397158 w 2794316"/>
              <a:gd name="connsiteY4" fmla="*/ 2794316 h 2794316"/>
              <a:gd name="connsiteX5" fmla="*/ 0 w 2794316"/>
              <a:gd name="connsiteY5" fmla="*/ 1396825 h 2794316"/>
              <a:gd name="connsiteX6" fmla="*/ 1254307 w 2794316"/>
              <a:gd name="connsiteY6" fmla="*/ 6549 h 2794316"/>
              <a:gd name="connsiteX7" fmla="*/ 1383972 w 2794316"/>
              <a:gd name="connsiteY7" fmla="*/ 0 h 279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94316" h="2794316">
                <a:moveTo>
                  <a:pt x="1383972" y="0"/>
                </a:moveTo>
                <a:lnTo>
                  <a:pt x="1410344" y="0"/>
                </a:lnTo>
                <a:lnTo>
                  <a:pt x="1540009" y="6549"/>
                </a:lnTo>
                <a:cubicBezTo>
                  <a:pt x="2244535" y="78115"/>
                  <a:pt x="2794316" y="673250"/>
                  <a:pt x="2794316" y="1396825"/>
                </a:cubicBezTo>
                <a:cubicBezTo>
                  <a:pt x="2794316" y="2168638"/>
                  <a:pt x="2168787" y="2794316"/>
                  <a:pt x="1397158" y="2794316"/>
                </a:cubicBezTo>
                <a:cubicBezTo>
                  <a:pt x="625529" y="2794316"/>
                  <a:pt x="0" y="2168638"/>
                  <a:pt x="0" y="1396825"/>
                </a:cubicBezTo>
                <a:cubicBezTo>
                  <a:pt x="0" y="673250"/>
                  <a:pt x="549782" y="78115"/>
                  <a:pt x="1254307" y="6549"/>
                </a:cubicBezTo>
                <a:lnTo>
                  <a:pt x="1383972"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8919513" y="2059281"/>
            <a:ext cx="26372" cy="666"/>
          </a:xfrm>
          <a:custGeom>
            <a:avLst/>
            <a:gdLst>
              <a:gd name="connsiteX0" fmla="*/ 13186 w 26372"/>
              <a:gd name="connsiteY0" fmla="*/ 0 h 666"/>
              <a:gd name="connsiteX1" fmla="*/ 26372 w 26372"/>
              <a:gd name="connsiteY1" fmla="*/ 666 h 666"/>
              <a:gd name="connsiteX2" fmla="*/ 0 w 26372"/>
              <a:gd name="connsiteY2" fmla="*/ 666 h 666"/>
              <a:gd name="connsiteX3" fmla="*/ 13186 w 26372"/>
              <a:gd name="connsiteY3" fmla="*/ 0 h 666"/>
            </a:gdLst>
            <a:ahLst/>
            <a:cxnLst>
              <a:cxn ang="0">
                <a:pos x="connsiteX0" y="connsiteY0"/>
              </a:cxn>
              <a:cxn ang="0">
                <a:pos x="connsiteX1" y="connsiteY1"/>
              </a:cxn>
              <a:cxn ang="0">
                <a:pos x="connsiteX2" y="connsiteY2"/>
              </a:cxn>
              <a:cxn ang="0">
                <a:pos x="connsiteX3" y="connsiteY3"/>
              </a:cxn>
            </a:cxnLst>
            <a:rect l="l" t="t" r="r" b="b"/>
            <a:pathLst>
              <a:path w="26372" h="666">
                <a:moveTo>
                  <a:pt x="13186" y="0"/>
                </a:moveTo>
                <a:lnTo>
                  <a:pt x="26372" y="666"/>
                </a:lnTo>
                <a:lnTo>
                  <a:pt x="0" y="666"/>
                </a:lnTo>
                <a:lnTo>
                  <a:pt x="13186"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a:off x="1" y="2059947"/>
            <a:ext cx="8932699" cy="2794316"/>
          </a:xfrm>
          <a:custGeom>
            <a:avLst/>
            <a:gdLst>
              <a:gd name="connsiteX0" fmla="*/ 0 w 8932699"/>
              <a:gd name="connsiteY0" fmla="*/ 0 h 2794316"/>
              <a:gd name="connsiteX1" fmla="*/ 8919513 w 8932699"/>
              <a:gd name="connsiteY1" fmla="*/ 0 h 2794316"/>
              <a:gd name="connsiteX2" fmla="*/ 8789848 w 8932699"/>
              <a:gd name="connsiteY2" fmla="*/ 6549 h 2794316"/>
              <a:gd name="connsiteX3" fmla="*/ 7535541 w 8932699"/>
              <a:gd name="connsiteY3" fmla="*/ 1396825 h 2794316"/>
              <a:gd name="connsiteX4" fmla="*/ 8932699 w 8932699"/>
              <a:gd name="connsiteY4" fmla="*/ 2794316 h 2794316"/>
              <a:gd name="connsiteX5" fmla="*/ 0 w 8932699"/>
              <a:gd name="connsiteY5" fmla="*/ 2794316 h 2794316"/>
              <a:gd name="connsiteX6" fmla="*/ 0 w 8932699"/>
              <a:gd name="connsiteY6" fmla="*/ 0 h 279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32699" h="2794316">
                <a:moveTo>
                  <a:pt x="0" y="0"/>
                </a:moveTo>
                <a:lnTo>
                  <a:pt x="8919513" y="0"/>
                </a:lnTo>
                <a:lnTo>
                  <a:pt x="8789848" y="6549"/>
                </a:lnTo>
                <a:cubicBezTo>
                  <a:pt x="8085323" y="78115"/>
                  <a:pt x="7535541" y="673250"/>
                  <a:pt x="7535541" y="1396825"/>
                </a:cubicBezTo>
                <a:cubicBezTo>
                  <a:pt x="7535541" y="2168638"/>
                  <a:pt x="8161070" y="2794316"/>
                  <a:pt x="8932699" y="2794316"/>
                </a:cubicBezTo>
                <a:lnTo>
                  <a:pt x="0" y="2794316"/>
                </a:lnTo>
                <a:lnTo>
                  <a:pt x="0" y="0"/>
                </a:lnTo>
                <a:close/>
              </a:path>
            </a:pathLst>
          </a:custGeom>
          <a:solidFill>
            <a:srgbClr val="025277"/>
          </a:solidFill>
          <a:ln w="412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5153" y="2072490"/>
            <a:ext cx="2769229" cy="2769229"/>
          </a:xfrm>
          <a:prstGeom prst="rect">
            <a:avLst/>
          </a:prstGeom>
        </p:spPr>
      </p:pic>
      <p:sp>
        <p:nvSpPr>
          <p:cNvPr id="103" name="文本框 102"/>
          <p:cNvSpPr txBox="1"/>
          <p:nvPr/>
        </p:nvSpPr>
        <p:spPr>
          <a:xfrm>
            <a:off x="1397022" y="3340022"/>
            <a:ext cx="5130525" cy="369332"/>
          </a:xfrm>
          <a:prstGeom prst="rect">
            <a:avLst/>
          </a:prstGeom>
          <a:noFill/>
        </p:spPr>
        <p:txBody>
          <a:bodyPr wrap="square" rtlCol="0">
            <a:spAutoFit/>
          </a:bodyPr>
          <a:lstStyle/>
          <a:p>
            <a:r>
              <a:rPr lang="en-US" altLang="zh-CN" b="1" dirty="0">
                <a:solidFill>
                  <a:schemeClr val="bg1">
                    <a:lumMod val="50000"/>
                  </a:schemeClr>
                </a:solidFill>
                <a:latin typeface="BankGothic Lt BT" panose="020B0607020203060204" pitchFamily="34" charset="0"/>
                <a:ea typeface="微软雅黑" panose="020B0503020204020204" pitchFamily="34" charset="-122"/>
              </a:rPr>
              <a:t>Academic Papers PowerPoint Template</a:t>
            </a:r>
            <a:endParaRPr lang="zh-CN" altLang="en-US" b="1" dirty="0">
              <a:solidFill>
                <a:schemeClr val="bg1">
                  <a:lumMod val="50000"/>
                </a:schemeClr>
              </a:solidFill>
              <a:latin typeface="BankGothic Lt BT" panose="020B0607020203060204" pitchFamily="34" charset="0"/>
              <a:ea typeface="微软雅黑" panose="020B0503020204020204" pitchFamily="34" charset="-122"/>
            </a:endParaRPr>
          </a:p>
        </p:txBody>
      </p:sp>
      <p:sp>
        <p:nvSpPr>
          <p:cNvPr id="104" name="文本框 103"/>
          <p:cNvSpPr txBox="1"/>
          <p:nvPr/>
        </p:nvSpPr>
        <p:spPr>
          <a:xfrm>
            <a:off x="1459391" y="3737779"/>
            <a:ext cx="1874127" cy="369332"/>
          </a:xfrm>
          <a:prstGeom prst="rect">
            <a:avLst/>
          </a:prstGeom>
          <a:noFill/>
        </p:spPr>
        <p:txBody>
          <a:bodyPr wrap="square" rtlCol="0">
            <a:spAutoFit/>
          </a:bodyPr>
          <a:lstStyle/>
          <a:p>
            <a:r>
              <a:rPr lang="zh-CN" altLang="en-US" b="1" dirty="0">
                <a:solidFill>
                  <a:schemeClr val="bg1"/>
                </a:solidFill>
                <a:latin typeface="BankGothic Lt BT" panose="020B0607020203060204" pitchFamily="34" charset="0"/>
                <a:ea typeface="微软雅黑" panose="020B0503020204020204" pitchFamily="34" charset="-122"/>
              </a:rPr>
              <a:t>答辩人：叄點水</a:t>
            </a:r>
          </a:p>
        </p:txBody>
      </p:sp>
      <p:sp>
        <p:nvSpPr>
          <p:cNvPr id="105" name="文本框 104"/>
          <p:cNvSpPr txBox="1"/>
          <p:nvPr/>
        </p:nvSpPr>
        <p:spPr>
          <a:xfrm>
            <a:off x="3539320" y="3726549"/>
            <a:ext cx="1759948" cy="369332"/>
          </a:xfrm>
          <a:prstGeom prst="rect">
            <a:avLst/>
          </a:prstGeom>
          <a:noFill/>
        </p:spPr>
        <p:txBody>
          <a:bodyPr wrap="square" rtlCol="0">
            <a:spAutoFit/>
          </a:bodyPr>
          <a:lstStyle/>
          <a:p>
            <a:r>
              <a:rPr lang="zh-CN" altLang="en-US" b="1" dirty="0">
                <a:solidFill>
                  <a:schemeClr val="bg1"/>
                </a:solidFill>
                <a:latin typeface="BankGothic Lt BT" panose="020B0607020203060204" pitchFamily="34" charset="0"/>
                <a:ea typeface="微软雅黑" panose="020B0503020204020204" pitchFamily="34" charset="-122"/>
              </a:rPr>
              <a:t>导师：林教授</a:t>
            </a:r>
          </a:p>
        </p:txBody>
      </p:sp>
      <p:sp>
        <p:nvSpPr>
          <p:cNvPr id="106" name="文本框 105"/>
          <p:cNvSpPr txBox="1"/>
          <p:nvPr/>
        </p:nvSpPr>
        <p:spPr>
          <a:xfrm>
            <a:off x="1384273" y="2652074"/>
            <a:ext cx="5351467"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论文答辩通用</a:t>
            </a:r>
            <a:r>
              <a:rPr lang="en-US" altLang="zh-CN" sz="4000" b="1" dirty="0">
                <a:solidFill>
                  <a:schemeClr val="bg1"/>
                </a:solidFill>
                <a:latin typeface="微软雅黑" panose="020B0503020204020204" pitchFamily="34" charset="-122"/>
                <a:ea typeface="微软雅黑" panose="020B0503020204020204" pitchFamily="34" charset="-122"/>
              </a:rPr>
              <a:t>PPT</a:t>
            </a:r>
            <a:r>
              <a:rPr lang="zh-CN" altLang="en-US" sz="4000" b="1" dirty="0">
                <a:solidFill>
                  <a:schemeClr val="bg1"/>
                </a:solidFill>
                <a:latin typeface="微软雅黑" panose="020B0503020204020204" pitchFamily="34" charset="-122"/>
                <a:ea typeface="微软雅黑" panose="020B0503020204020204" pitchFamily="34" charset="-122"/>
              </a:rPr>
              <a:t>模板</a:t>
            </a:r>
          </a:p>
        </p:txBody>
      </p:sp>
      <p:sp>
        <p:nvSpPr>
          <p:cNvPr id="22" name="矩形 21"/>
          <p:cNvSpPr/>
          <p:nvPr/>
        </p:nvSpPr>
        <p:spPr>
          <a:xfrm>
            <a:off x="-1655" y="4799070"/>
            <a:ext cx="2019300" cy="50800"/>
          </a:xfrm>
          <a:prstGeom prst="rect">
            <a:avLst/>
          </a:prstGeom>
          <a:gradFill>
            <a:gsLst>
              <a:gs pos="0">
                <a:srgbClr val="F27B02"/>
              </a:gs>
              <a:gs pos="100000">
                <a:srgbClr val="02527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655" y="2056176"/>
            <a:ext cx="2019300" cy="50800"/>
          </a:xfrm>
          <a:prstGeom prst="rect">
            <a:avLst/>
          </a:prstGeom>
          <a:gradFill>
            <a:gsLst>
              <a:gs pos="0">
                <a:srgbClr val="F27B02"/>
              </a:gs>
              <a:gs pos="100000">
                <a:srgbClr val="02527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365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726958" y="4859192"/>
            <a:ext cx="8597490" cy="1059489"/>
          </a:xfrm>
          <a:prstGeom prst="rec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2526" b="8772"/>
          <a:stretch/>
        </p:blipFill>
        <p:spPr>
          <a:xfrm>
            <a:off x="1721069" y="2084770"/>
            <a:ext cx="2396690" cy="1615738"/>
          </a:xfrm>
          <a:prstGeom prst="rect">
            <a:avLst/>
          </a:prstGeom>
        </p:spPr>
      </p:pic>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21068" y="1645920"/>
            <a:ext cx="2396690" cy="43885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24413" y="1645920"/>
            <a:ext cx="2396690" cy="43885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927758" y="1645920"/>
            <a:ext cx="2396690" cy="43885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34277" y="1680679"/>
            <a:ext cx="1424539"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14" name="文本框 13"/>
          <p:cNvSpPr txBox="1"/>
          <p:nvPr/>
        </p:nvSpPr>
        <p:spPr>
          <a:xfrm>
            <a:off x="5441480" y="1680679"/>
            <a:ext cx="1424539"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15" name="文本框 14"/>
          <p:cNvSpPr txBox="1"/>
          <p:nvPr/>
        </p:nvSpPr>
        <p:spPr>
          <a:xfrm>
            <a:off x="8539058" y="1680679"/>
            <a:ext cx="1424539"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9" name="文本框 8"/>
          <p:cNvSpPr txBox="1"/>
          <p:nvPr/>
        </p:nvSpPr>
        <p:spPr>
          <a:xfrm>
            <a:off x="1672014" y="3816192"/>
            <a:ext cx="2494797" cy="646331"/>
          </a:xfrm>
          <a:prstGeom prst="rect">
            <a:avLst/>
          </a:prstGeom>
          <a:noFill/>
        </p:spPr>
        <p:txBody>
          <a:bodyPr wrap="square" rtlCol="0">
            <a:spAutoFit/>
          </a:bodyPr>
          <a:lstStyle/>
          <a:p>
            <a:r>
              <a:rPr lang="zh-CN" altLang="en-US" dirty="0"/>
              <a:t>请在这里输入你的内容请在这里输入你的内容</a:t>
            </a:r>
          </a:p>
        </p:txBody>
      </p:sp>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b="8272"/>
          <a:stretch/>
        </p:blipFill>
        <p:spPr>
          <a:xfrm>
            <a:off x="4824412" y="2084770"/>
            <a:ext cx="2396691" cy="1615737"/>
          </a:xfrm>
          <a:prstGeom prst="rect">
            <a:avLst/>
          </a:prstGeom>
        </p:spPr>
      </p:pic>
      <p:sp>
        <p:nvSpPr>
          <p:cNvPr id="20" name="文本框 19"/>
          <p:cNvSpPr txBox="1"/>
          <p:nvPr/>
        </p:nvSpPr>
        <p:spPr>
          <a:xfrm>
            <a:off x="4726306" y="3816192"/>
            <a:ext cx="2494797" cy="646331"/>
          </a:xfrm>
          <a:prstGeom prst="rect">
            <a:avLst/>
          </a:prstGeom>
          <a:noFill/>
        </p:spPr>
        <p:txBody>
          <a:bodyPr wrap="square" rtlCol="0">
            <a:spAutoFit/>
          </a:bodyPr>
          <a:lstStyle/>
          <a:p>
            <a:r>
              <a:rPr lang="zh-CN" altLang="en-US" dirty="0"/>
              <a:t>请在这里输入你的内容请在这里输入你的内容</a:t>
            </a:r>
          </a:p>
        </p:txBody>
      </p:sp>
      <p:pic>
        <p:nvPicPr>
          <p:cNvPr id="19" name="图片 18"/>
          <p:cNvPicPr>
            <a:picLocks noChangeAspect="1"/>
          </p:cNvPicPr>
          <p:nvPr/>
        </p:nvPicPr>
        <p:blipFill rotWithShape="1">
          <a:blip r:embed="rId5">
            <a:extLst>
              <a:ext uri="{28A0092B-C50C-407E-A947-70E740481C1C}">
                <a14:useLocalDpi xmlns:a14="http://schemas.microsoft.com/office/drawing/2010/main" val="0"/>
              </a:ext>
            </a:extLst>
          </a:blip>
          <a:srcRect t="16409" b="32720"/>
          <a:stretch/>
        </p:blipFill>
        <p:spPr>
          <a:xfrm>
            <a:off x="7927756" y="2084770"/>
            <a:ext cx="2396692" cy="1615737"/>
          </a:xfrm>
          <a:prstGeom prst="rect">
            <a:avLst/>
          </a:prstGeom>
        </p:spPr>
      </p:pic>
      <p:sp>
        <p:nvSpPr>
          <p:cNvPr id="23" name="文本框 22"/>
          <p:cNvSpPr txBox="1"/>
          <p:nvPr/>
        </p:nvSpPr>
        <p:spPr>
          <a:xfrm>
            <a:off x="7927756" y="3816192"/>
            <a:ext cx="2494797" cy="646331"/>
          </a:xfrm>
          <a:prstGeom prst="rect">
            <a:avLst/>
          </a:prstGeom>
          <a:noFill/>
        </p:spPr>
        <p:txBody>
          <a:bodyPr wrap="square" rtlCol="0">
            <a:spAutoFit/>
          </a:bodyPr>
          <a:lstStyle/>
          <a:p>
            <a:r>
              <a:rPr lang="zh-CN" altLang="en-US" dirty="0"/>
              <a:t>请在这里输入你的内容请在这里输入你的内容</a:t>
            </a:r>
          </a:p>
        </p:txBody>
      </p:sp>
      <p:sp>
        <p:nvSpPr>
          <p:cNvPr id="24" name="文本框 23"/>
          <p:cNvSpPr txBox="1"/>
          <p:nvPr/>
        </p:nvSpPr>
        <p:spPr>
          <a:xfrm>
            <a:off x="2003872" y="4937095"/>
            <a:ext cx="8184256" cy="923330"/>
          </a:xfrm>
          <a:prstGeom prst="rect">
            <a:avLst/>
          </a:prstGeom>
          <a:noFill/>
        </p:spPr>
        <p:txBody>
          <a:bodyPr wrap="square" rtlCol="0">
            <a:spAutoFit/>
          </a:bodyPr>
          <a:lstStyle/>
          <a:p>
            <a:r>
              <a:rPr lang="zh-CN" altLang="en-US" dirty="0">
                <a:solidFill>
                  <a:schemeClr val="bg1"/>
                </a:solidFill>
              </a:rPr>
              <a:t>请在这里输入你的内容请在这里输入你的内容请在这里输入你的内容请在这里输入你的内容请在这里输入你的内容请在这里输入你的内容请在这里输入你的内容请在这里输入你的内容请在这里输入你的内容请在这里输入你的内容</a:t>
            </a:r>
          </a:p>
        </p:txBody>
      </p:sp>
    </p:spTree>
    <p:extLst>
      <p:ext uri="{BB962C8B-B14F-4D97-AF65-F5344CB8AC3E}">
        <p14:creationId xmlns:p14="http://schemas.microsoft.com/office/powerpoint/2010/main" val="2086244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sharpenSoften amount="-41000"/>
                    </a14:imgEffect>
                  </a14:imgLayer>
                </a14:imgProps>
              </a:ext>
              <a:ext uri="{28A0092B-C50C-407E-A947-70E740481C1C}">
                <a14:useLocalDpi xmlns:a14="http://schemas.microsoft.com/office/drawing/2010/main" val="0"/>
              </a:ext>
            </a:extLst>
          </a:blip>
          <a:srcRect b="14537"/>
          <a:stretch/>
        </p:blipFill>
        <p:spPr>
          <a:xfrm>
            <a:off x="0" y="1842316"/>
            <a:ext cx="12192001" cy="3238588"/>
          </a:xfrm>
          <a:prstGeom prst="rect">
            <a:avLst/>
          </a:prstGeom>
        </p:spPr>
      </p:pic>
      <p:sp>
        <p:nvSpPr>
          <p:cNvPr id="5" name="流程图: 过程 4"/>
          <p:cNvSpPr/>
          <p:nvPr/>
        </p:nvSpPr>
        <p:spPr>
          <a:xfrm>
            <a:off x="-2" y="1842316"/>
            <a:ext cx="12192000" cy="3238588"/>
          </a:xfrm>
          <a:prstGeom prst="flowChartProcess">
            <a:avLst/>
          </a:pr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083222" y="2014143"/>
            <a:ext cx="4025551" cy="2934028"/>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5"/>
          <p:cNvSpPr/>
          <p:nvPr/>
        </p:nvSpPr>
        <p:spPr>
          <a:xfrm>
            <a:off x="4444902" y="1979370"/>
            <a:ext cx="3352993" cy="3057701"/>
          </a:xfrm>
          <a:prstGeom prst="flowChartConnector">
            <a:avLst/>
          </a:prstGeom>
          <a:blipFill dpi="0" rotWithShape="1">
            <a:blip r:embed="rId5">
              <a:alphaModFix amt="17000"/>
              <a:biLevel thresh="75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540934" y="2542183"/>
            <a:ext cx="1447914" cy="923330"/>
          </a:xfrm>
          <a:prstGeom prst="rect">
            <a:avLst/>
          </a:prstGeom>
          <a:noFill/>
        </p:spPr>
        <p:txBody>
          <a:bodyPr wrap="square" rtlCol="0">
            <a:spAutoFit/>
          </a:bodyPr>
          <a:lstStyle/>
          <a:p>
            <a:r>
              <a:rPr lang="en-US" altLang="zh-CN" sz="5400" b="1" spc="-150" dirty="0">
                <a:solidFill>
                  <a:schemeClr val="bg1"/>
                </a:solidFill>
                <a:latin typeface="BankGothic Lt BT" panose="020B0607020203060204" pitchFamily="34" charset="0"/>
                <a:ea typeface="微软雅黑" panose="020B0503020204020204" pitchFamily="34" charset="-122"/>
              </a:rPr>
              <a:t>03</a:t>
            </a:r>
            <a:endParaRPr lang="zh-CN" altLang="en-US" sz="5400" b="1" spc="-150" dirty="0">
              <a:solidFill>
                <a:schemeClr val="bg1"/>
              </a:solidFill>
              <a:latin typeface="BankGothic Lt BT" panose="020B0607020203060204" pitchFamily="34" charset="0"/>
              <a:ea typeface="微软雅黑" panose="020B0503020204020204" pitchFamily="34" charset="-122"/>
            </a:endParaRPr>
          </a:p>
        </p:txBody>
      </p:sp>
      <p:sp>
        <p:nvSpPr>
          <p:cNvPr id="9" name="文本框 8"/>
          <p:cNvSpPr txBox="1"/>
          <p:nvPr/>
        </p:nvSpPr>
        <p:spPr>
          <a:xfrm>
            <a:off x="4969731" y="3629885"/>
            <a:ext cx="246332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输入你的标题</a:t>
            </a:r>
          </a:p>
        </p:txBody>
      </p:sp>
      <p:cxnSp>
        <p:nvCxnSpPr>
          <p:cNvPr id="3" name="直接连接符 2"/>
          <p:cNvCxnSpPr/>
          <p:nvPr/>
        </p:nvCxnSpPr>
        <p:spPr>
          <a:xfrm>
            <a:off x="5082140" y="3465513"/>
            <a:ext cx="21079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4241345" y="2121477"/>
            <a:ext cx="3721466" cy="2712394"/>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38100">
            <a:gradFill>
              <a:gsLst>
                <a:gs pos="25000">
                  <a:srgbClr val="F27B02"/>
                </a:gs>
                <a:gs pos="75000">
                  <a:srgbClr val="02527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037071"/>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372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804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1398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02443" y="1492932"/>
            <a:ext cx="9567511" cy="2931398"/>
            <a:chOff x="1402443" y="1341548"/>
            <a:chExt cx="9567511" cy="2557363"/>
          </a:xfrm>
        </p:grpSpPr>
        <p:sp>
          <p:nvSpPr>
            <p:cNvPr id="8" name="矩形 7"/>
            <p:cNvSpPr/>
            <p:nvPr/>
          </p:nvSpPr>
          <p:spPr>
            <a:xfrm>
              <a:off x="1402443" y="1341548"/>
              <a:ext cx="9567511" cy="2316052"/>
            </a:xfrm>
            <a:prstGeom prst="rect">
              <a:avLst/>
            </a:prstGeom>
            <a:noFill/>
            <a:ln w="15875">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242887" y="3311770"/>
              <a:ext cx="706653" cy="58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346230" y="3274145"/>
              <a:ext cx="706653" cy="587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46863" y="1336415"/>
            <a:ext cx="2678670" cy="461665"/>
          </a:xfrm>
          <a:prstGeom prst="rect">
            <a:avLst/>
          </a:prstGeom>
          <a:solidFill>
            <a:schemeClr val="bg1"/>
          </a:solid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输入标题</a:t>
            </a: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2526" b="8772"/>
          <a:stretch/>
        </p:blipFill>
        <p:spPr>
          <a:xfrm>
            <a:off x="1846197" y="2659606"/>
            <a:ext cx="2396690" cy="1615738"/>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b="8272"/>
          <a:stretch/>
        </p:blipFill>
        <p:spPr>
          <a:xfrm>
            <a:off x="4949540" y="2659606"/>
            <a:ext cx="2396691" cy="1615737"/>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t="16409" b="32720"/>
          <a:stretch/>
        </p:blipFill>
        <p:spPr>
          <a:xfrm>
            <a:off x="8052884" y="2659606"/>
            <a:ext cx="2396692" cy="1615737"/>
          </a:xfrm>
          <a:prstGeom prst="rect">
            <a:avLst/>
          </a:prstGeom>
        </p:spPr>
      </p:pic>
      <p:cxnSp>
        <p:nvCxnSpPr>
          <p:cNvPr id="11" name="直接连接符 10"/>
          <p:cNvCxnSpPr/>
          <p:nvPr/>
        </p:nvCxnSpPr>
        <p:spPr>
          <a:xfrm>
            <a:off x="1846197" y="4668250"/>
            <a:ext cx="906628" cy="0"/>
          </a:xfrm>
          <a:prstGeom prst="line">
            <a:avLst/>
          </a:prstGeom>
          <a:ln w="12700">
            <a:solidFill>
              <a:srgbClr val="04486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49541" y="4668250"/>
            <a:ext cx="906628" cy="0"/>
          </a:xfrm>
          <a:prstGeom prst="line">
            <a:avLst/>
          </a:prstGeom>
          <a:ln w="12700">
            <a:solidFill>
              <a:srgbClr val="04486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052884" y="4668250"/>
            <a:ext cx="906628" cy="0"/>
          </a:xfrm>
          <a:prstGeom prst="line">
            <a:avLst/>
          </a:prstGeom>
          <a:ln w="12700">
            <a:solidFill>
              <a:srgbClr val="04486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749017" y="4298918"/>
            <a:ext cx="550494" cy="369332"/>
          </a:xfrm>
          <a:prstGeom prst="rect">
            <a:avLst/>
          </a:prstGeom>
          <a:noFill/>
        </p:spPr>
        <p:txBody>
          <a:bodyPr wrap="square" rtlCol="0">
            <a:spAutoFit/>
          </a:bodyPr>
          <a:lstStyle/>
          <a:p>
            <a:r>
              <a:rPr lang="en-US" altLang="zh-CN" b="1" dirty="0">
                <a:latin typeface="Bahnschrift Light" panose="020B0502040204020203" pitchFamily="34" charset="0"/>
              </a:rPr>
              <a:t>01</a:t>
            </a:r>
            <a:endParaRPr lang="zh-CN" altLang="en-US" b="1" dirty="0">
              <a:latin typeface="Bahnschrift Light" panose="020B0502040204020203" pitchFamily="34" charset="0"/>
            </a:endParaRPr>
          </a:p>
        </p:txBody>
      </p:sp>
      <p:sp>
        <p:nvSpPr>
          <p:cNvPr id="20" name="文本框 19"/>
          <p:cNvSpPr txBox="1"/>
          <p:nvPr/>
        </p:nvSpPr>
        <p:spPr>
          <a:xfrm>
            <a:off x="4852361" y="4298918"/>
            <a:ext cx="550494" cy="369332"/>
          </a:xfrm>
          <a:prstGeom prst="rect">
            <a:avLst/>
          </a:prstGeom>
          <a:noFill/>
        </p:spPr>
        <p:txBody>
          <a:bodyPr wrap="square" rtlCol="0">
            <a:spAutoFit/>
          </a:bodyPr>
          <a:lstStyle/>
          <a:p>
            <a:r>
              <a:rPr lang="en-US" altLang="zh-CN" b="1" dirty="0">
                <a:latin typeface="Bahnschrift Light" panose="020B0502040204020203" pitchFamily="34" charset="0"/>
              </a:rPr>
              <a:t>02</a:t>
            </a:r>
            <a:endParaRPr lang="zh-CN" altLang="en-US" b="1" dirty="0">
              <a:latin typeface="Bahnschrift Light" panose="020B0502040204020203" pitchFamily="34" charset="0"/>
            </a:endParaRPr>
          </a:p>
        </p:txBody>
      </p:sp>
      <p:sp>
        <p:nvSpPr>
          <p:cNvPr id="21" name="文本框 20"/>
          <p:cNvSpPr txBox="1"/>
          <p:nvPr/>
        </p:nvSpPr>
        <p:spPr>
          <a:xfrm>
            <a:off x="7955705" y="4298918"/>
            <a:ext cx="550494" cy="369332"/>
          </a:xfrm>
          <a:prstGeom prst="rect">
            <a:avLst/>
          </a:prstGeom>
          <a:noFill/>
        </p:spPr>
        <p:txBody>
          <a:bodyPr wrap="square" rtlCol="0">
            <a:spAutoFit/>
          </a:bodyPr>
          <a:lstStyle/>
          <a:p>
            <a:r>
              <a:rPr lang="en-US" altLang="zh-CN" b="1" dirty="0">
                <a:latin typeface="Bahnschrift Light" panose="020B0502040204020203" pitchFamily="34" charset="0"/>
              </a:rPr>
              <a:t>03</a:t>
            </a:r>
            <a:endParaRPr lang="zh-CN" altLang="en-US" b="1" dirty="0">
              <a:latin typeface="Bahnschrift Light" panose="020B0502040204020203" pitchFamily="34" charset="0"/>
            </a:endParaRPr>
          </a:p>
        </p:txBody>
      </p:sp>
      <p:sp>
        <p:nvSpPr>
          <p:cNvPr id="25" name="文本框 24"/>
          <p:cNvSpPr txBox="1"/>
          <p:nvPr/>
        </p:nvSpPr>
        <p:spPr>
          <a:xfrm>
            <a:off x="1749017" y="4804409"/>
            <a:ext cx="2494797" cy="646331"/>
          </a:xfrm>
          <a:prstGeom prst="rect">
            <a:avLst/>
          </a:prstGeom>
          <a:noFill/>
        </p:spPr>
        <p:txBody>
          <a:bodyPr wrap="square" rtlCol="0">
            <a:spAutoFit/>
          </a:bodyPr>
          <a:lstStyle/>
          <a:p>
            <a:r>
              <a:rPr lang="zh-CN" altLang="en-US" dirty="0"/>
              <a:t>请在这里输入你的内容请在这里输入你的内容</a:t>
            </a:r>
          </a:p>
        </p:txBody>
      </p:sp>
      <p:sp>
        <p:nvSpPr>
          <p:cNvPr id="26" name="文本框 25"/>
          <p:cNvSpPr txBox="1"/>
          <p:nvPr/>
        </p:nvSpPr>
        <p:spPr>
          <a:xfrm>
            <a:off x="4857473" y="4804409"/>
            <a:ext cx="2494797" cy="646331"/>
          </a:xfrm>
          <a:prstGeom prst="rect">
            <a:avLst/>
          </a:prstGeom>
          <a:noFill/>
        </p:spPr>
        <p:txBody>
          <a:bodyPr wrap="square" rtlCol="0">
            <a:spAutoFit/>
          </a:bodyPr>
          <a:lstStyle/>
          <a:p>
            <a:r>
              <a:rPr lang="zh-CN" altLang="en-US" dirty="0"/>
              <a:t>请在这里输入你的内容请在这里输入你的内容</a:t>
            </a:r>
          </a:p>
        </p:txBody>
      </p:sp>
      <p:sp>
        <p:nvSpPr>
          <p:cNvPr id="27" name="文本框 26"/>
          <p:cNvSpPr txBox="1"/>
          <p:nvPr/>
        </p:nvSpPr>
        <p:spPr>
          <a:xfrm>
            <a:off x="7954779" y="4806861"/>
            <a:ext cx="2494797" cy="646331"/>
          </a:xfrm>
          <a:prstGeom prst="rect">
            <a:avLst/>
          </a:prstGeom>
          <a:noFill/>
        </p:spPr>
        <p:txBody>
          <a:bodyPr wrap="square" rtlCol="0">
            <a:spAutoFit/>
          </a:bodyPr>
          <a:lstStyle/>
          <a:p>
            <a:r>
              <a:rPr lang="zh-CN" altLang="en-US" dirty="0"/>
              <a:t>请在这里输入你的内容请在这里输入你的内容</a:t>
            </a:r>
          </a:p>
        </p:txBody>
      </p:sp>
    </p:spTree>
    <p:extLst>
      <p:ext uri="{BB962C8B-B14F-4D97-AF65-F5344CB8AC3E}">
        <p14:creationId xmlns:p14="http://schemas.microsoft.com/office/powerpoint/2010/main" val="18552503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53925" y="1501541"/>
            <a:ext cx="1649581" cy="1886552"/>
          </a:xfrm>
          <a:prstGeom prst="rect">
            <a:avLst/>
          </a:prstGeom>
          <a:noFill/>
          <a:ln w="19050">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89897" y="1501541"/>
            <a:ext cx="1649581" cy="1886552"/>
          </a:xfrm>
          <a:prstGeom prst="rect">
            <a:avLst/>
          </a:prstGeom>
          <a:noFill/>
          <a:ln w="19050">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625868" y="1511166"/>
            <a:ext cx="1649581" cy="1886552"/>
          </a:xfrm>
          <a:prstGeom prst="rect">
            <a:avLst/>
          </a:prstGeom>
          <a:noFill/>
          <a:ln w="19050">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40315" y="3801128"/>
            <a:ext cx="1649581" cy="1886552"/>
          </a:xfrm>
          <a:prstGeom prst="rect">
            <a:avLst/>
          </a:prstGeom>
          <a:noFill/>
          <a:ln w="19050">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976287" y="3801128"/>
            <a:ext cx="1649581" cy="1886552"/>
          </a:xfrm>
          <a:prstGeom prst="rect">
            <a:avLst/>
          </a:prstGeom>
          <a:noFill/>
          <a:ln w="19050">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2"/>
          <p:cNvSpPr>
            <a:spLocks noEditPoints="1"/>
          </p:cNvSpPr>
          <p:nvPr/>
        </p:nvSpPr>
        <p:spPr bwMode="auto">
          <a:xfrm>
            <a:off x="4305771" y="3989511"/>
            <a:ext cx="318666" cy="423541"/>
          </a:xfrm>
          <a:custGeom>
            <a:avLst/>
            <a:gdLst>
              <a:gd name="T0" fmla="*/ 41 w 392"/>
              <a:gd name="T1" fmla="*/ 335 h 594"/>
              <a:gd name="T2" fmla="*/ 30 w 392"/>
              <a:gd name="T3" fmla="*/ 351 h 594"/>
              <a:gd name="T4" fmla="*/ 14 w 392"/>
              <a:gd name="T5" fmla="*/ 340 h 594"/>
              <a:gd name="T6" fmla="*/ 25 w 392"/>
              <a:gd name="T7" fmla="*/ 324 h 594"/>
              <a:gd name="T8" fmla="*/ 184 w 392"/>
              <a:gd name="T9" fmla="*/ 64 h 594"/>
              <a:gd name="T10" fmla="*/ 270 w 392"/>
              <a:gd name="T11" fmla="*/ 6 h 594"/>
              <a:gd name="T12" fmla="*/ 312 w 392"/>
              <a:gd name="T13" fmla="*/ 46 h 594"/>
              <a:gd name="T14" fmla="*/ 387 w 392"/>
              <a:gd name="T15" fmla="*/ 96 h 594"/>
              <a:gd name="T16" fmla="*/ 354 w 392"/>
              <a:gd name="T17" fmla="*/ 128 h 594"/>
              <a:gd name="T18" fmla="*/ 322 w 392"/>
              <a:gd name="T19" fmla="*/ 198 h 594"/>
              <a:gd name="T20" fmla="*/ 287 w 392"/>
              <a:gd name="T21" fmla="*/ 184 h 594"/>
              <a:gd name="T22" fmla="*/ 240 w 392"/>
              <a:gd name="T23" fmla="*/ 209 h 594"/>
              <a:gd name="T24" fmla="*/ 218 w 392"/>
              <a:gd name="T25" fmla="*/ 176 h 594"/>
              <a:gd name="T26" fmla="*/ 59 w 392"/>
              <a:gd name="T27" fmla="*/ 340 h 594"/>
              <a:gd name="T28" fmla="*/ 245 w 392"/>
              <a:gd name="T29" fmla="*/ 526 h 594"/>
              <a:gd name="T30" fmla="*/ 291 w 392"/>
              <a:gd name="T31" fmla="*/ 536 h 594"/>
              <a:gd name="T32" fmla="*/ 298 w 392"/>
              <a:gd name="T33" fmla="*/ 553 h 594"/>
              <a:gd name="T34" fmla="*/ 313 w 392"/>
              <a:gd name="T35" fmla="*/ 582 h 594"/>
              <a:gd name="T36" fmla="*/ 133 w 392"/>
              <a:gd name="T37" fmla="*/ 594 h 594"/>
              <a:gd name="T38" fmla="*/ 121 w 392"/>
              <a:gd name="T39" fmla="*/ 565 h 594"/>
              <a:gd name="T40" fmla="*/ 143 w 392"/>
              <a:gd name="T41" fmla="*/ 546 h 594"/>
              <a:gd name="T42" fmla="*/ 154 w 392"/>
              <a:gd name="T43" fmla="*/ 526 h 594"/>
              <a:gd name="T44" fmla="*/ 183 w 392"/>
              <a:gd name="T45" fmla="*/ 521 h 594"/>
              <a:gd name="T46" fmla="*/ 1 w 392"/>
              <a:gd name="T47" fmla="*/ 335 h 594"/>
              <a:gd name="T48" fmla="*/ 214 w 392"/>
              <a:gd name="T49" fmla="*/ 119 h 594"/>
              <a:gd name="T50" fmla="*/ 184 w 392"/>
              <a:gd name="T51" fmla="*/ 64 h 594"/>
              <a:gd name="T52" fmla="*/ 216 w 392"/>
              <a:gd name="T53" fmla="*/ 139 h 594"/>
              <a:gd name="T54" fmla="*/ 36 w 392"/>
              <a:gd name="T55" fmla="*/ 313 h 594"/>
              <a:gd name="T56" fmla="*/ 47 w 392"/>
              <a:gd name="T57" fmla="*/ 329 h 594"/>
              <a:gd name="T58" fmla="*/ 217 w 392"/>
              <a:gd name="T59" fmla="*/ 164 h 594"/>
              <a:gd name="T60" fmla="*/ 201 w 392"/>
              <a:gd name="T61" fmla="*/ 526 h 594"/>
              <a:gd name="T62" fmla="*/ 227 w 392"/>
              <a:gd name="T63" fmla="*/ 521 h 594"/>
              <a:gd name="T64" fmla="*/ 47 w 392"/>
              <a:gd name="T65" fmla="*/ 346 h 594"/>
              <a:gd name="T66" fmla="*/ 36 w 392"/>
              <a:gd name="T67" fmla="*/ 362 h 594"/>
              <a:gd name="T68" fmla="*/ 201 w 392"/>
              <a:gd name="T69" fmla="*/ 526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2" h="594">
                <a:moveTo>
                  <a:pt x="30" y="324"/>
                </a:moveTo>
                <a:cubicBezTo>
                  <a:pt x="34" y="328"/>
                  <a:pt x="37" y="331"/>
                  <a:pt x="41" y="335"/>
                </a:cubicBezTo>
                <a:cubicBezTo>
                  <a:pt x="42" y="336"/>
                  <a:pt x="42" y="339"/>
                  <a:pt x="41" y="340"/>
                </a:cubicBezTo>
                <a:cubicBezTo>
                  <a:pt x="37" y="344"/>
                  <a:pt x="34" y="347"/>
                  <a:pt x="30" y="351"/>
                </a:cubicBezTo>
                <a:cubicBezTo>
                  <a:pt x="29" y="352"/>
                  <a:pt x="26" y="352"/>
                  <a:pt x="25" y="351"/>
                </a:cubicBezTo>
                <a:cubicBezTo>
                  <a:pt x="21" y="347"/>
                  <a:pt x="18" y="344"/>
                  <a:pt x="14" y="340"/>
                </a:cubicBezTo>
                <a:cubicBezTo>
                  <a:pt x="13" y="339"/>
                  <a:pt x="13" y="336"/>
                  <a:pt x="14" y="335"/>
                </a:cubicBezTo>
                <a:cubicBezTo>
                  <a:pt x="18" y="331"/>
                  <a:pt x="21" y="328"/>
                  <a:pt x="25" y="324"/>
                </a:cubicBezTo>
                <a:cubicBezTo>
                  <a:pt x="26" y="323"/>
                  <a:pt x="29" y="323"/>
                  <a:pt x="30" y="324"/>
                </a:cubicBezTo>
                <a:close/>
                <a:moveTo>
                  <a:pt x="184" y="64"/>
                </a:moveTo>
                <a:cubicBezTo>
                  <a:pt x="206" y="44"/>
                  <a:pt x="228" y="24"/>
                  <a:pt x="251" y="5"/>
                </a:cubicBezTo>
                <a:cubicBezTo>
                  <a:pt x="256" y="0"/>
                  <a:pt x="265" y="0"/>
                  <a:pt x="270" y="6"/>
                </a:cubicBezTo>
                <a:cubicBezTo>
                  <a:pt x="281" y="18"/>
                  <a:pt x="291" y="29"/>
                  <a:pt x="301" y="41"/>
                </a:cubicBezTo>
                <a:cubicBezTo>
                  <a:pt x="304" y="44"/>
                  <a:pt x="308" y="46"/>
                  <a:pt x="312" y="46"/>
                </a:cubicBezTo>
                <a:cubicBezTo>
                  <a:pt x="341" y="45"/>
                  <a:pt x="368" y="57"/>
                  <a:pt x="388" y="78"/>
                </a:cubicBezTo>
                <a:cubicBezTo>
                  <a:pt x="392" y="83"/>
                  <a:pt x="392" y="91"/>
                  <a:pt x="387" y="96"/>
                </a:cubicBezTo>
                <a:cubicBezTo>
                  <a:pt x="376" y="105"/>
                  <a:pt x="365" y="115"/>
                  <a:pt x="354" y="125"/>
                </a:cubicBezTo>
                <a:cubicBezTo>
                  <a:pt x="353" y="125"/>
                  <a:pt x="353" y="127"/>
                  <a:pt x="354" y="128"/>
                </a:cubicBezTo>
                <a:cubicBezTo>
                  <a:pt x="361" y="135"/>
                  <a:pt x="365" y="145"/>
                  <a:pt x="365" y="156"/>
                </a:cubicBezTo>
                <a:cubicBezTo>
                  <a:pt x="365" y="179"/>
                  <a:pt x="346" y="198"/>
                  <a:pt x="322" y="198"/>
                </a:cubicBezTo>
                <a:cubicBezTo>
                  <a:pt x="310" y="198"/>
                  <a:pt x="298" y="193"/>
                  <a:pt x="290" y="184"/>
                </a:cubicBezTo>
                <a:cubicBezTo>
                  <a:pt x="290" y="183"/>
                  <a:pt x="288" y="183"/>
                  <a:pt x="287" y="184"/>
                </a:cubicBezTo>
                <a:cubicBezTo>
                  <a:pt x="277" y="193"/>
                  <a:pt x="268" y="201"/>
                  <a:pt x="258" y="210"/>
                </a:cubicBezTo>
                <a:cubicBezTo>
                  <a:pt x="253" y="215"/>
                  <a:pt x="245" y="214"/>
                  <a:pt x="240" y="209"/>
                </a:cubicBezTo>
                <a:cubicBezTo>
                  <a:pt x="232" y="199"/>
                  <a:pt x="226" y="188"/>
                  <a:pt x="222" y="177"/>
                </a:cubicBezTo>
                <a:cubicBezTo>
                  <a:pt x="221" y="175"/>
                  <a:pt x="219" y="175"/>
                  <a:pt x="218" y="176"/>
                </a:cubicBezTo>
                <a:cubicBezTo>
                  <a:pt x="165" y="229"/>
                  <a:pt x="112" y="282"/>
                  <a:pt x="59" y="335"/>
                </a:cubicBezTo>
                <a:cubicBezTo>
                  <a:pt x="57" y="336"/>
                  <a:pt x="57" y="339"/>
                  <a:pt x="59" y="340"/>
                </a:cubicBezTo>
                <a:cubicBezTo>
                  <a:pt x="120" y="402"/>
                  <a:pt x="182" y="463"/>
                  <a:pt x="244" y="525"/>
                </a:cubicBezTo>
                <a:cubicBezTo>
                  <a:pt x="244" y="525"/>
                  <a:pt x="245" y="526"/>
                  <a:pt x="245" y="526"/>
                </a:cubicBezTo>
                <a:cubicBezTo>
                  <a:pt x="257" y="526"/>
                  <a:pt x="269" y="526"/>
                  <a:pt x="281" y="526"/>
                </a:cubicBezTo>
                <a:cubicBezTo>
                  <a:pt x="287" y="526"/>
                  <a:pt x="291" y="530"/>
                  <a:pt x="291" y="536"/>
                </a:cubicBezTo>
                <a:cubicBezTo>
                  <a:pt x="291" y="539"/>
                  <a:pt x="291" y="543"/>
                  <a:pt x="291" y="546"/>
                </a:cubicBezTo>
                <a:cubicBezTo>
                  <a:pt x="291" y="550"/>
                  <a:pt x="294" y="553"/>
                  <a:pt x="298" y="553"/>
                </a:cubicBezTo>
                <a:cubicBezTo>
                  <a:pt x="306" y="553"/>
                  <a:pt x="313" y="556"/>
                  <a:pt x="313" y="565"/>
                </a:cubicBezTo>
                <a:cubicBezTo>
                  <a:pt x="313" y="571"/>
                  <a:pt x="313" y="577"/>
                  <a:pt x="313" y="582"/>
                </a:cubicBezTo>
                <a:cubicBezTo>
                  <a:pt x="313" y="589"/>
                  <a:pt x="308" y="594"/>
                  <a:pt x="301" y="594"/>
                </a:cubicBezTo>
                <a:cubicBezTo>
                  <a:pt x="245" y="594"/>
                  <a:pt x="189" y="594"/>
                  <a:pt x="133" y="594"/>
                </a:cubicBezTo>
                <a:cubicBezTo>
                  <a:pt x="127" y="594"/>
                  <a:pt x="121" y="589"/>
                  <a:pt x="121" y="582"/>
                </a:cubicBezTo>
                <a:cubicBezTo>
                  <a:pt x="121" y="577"/>
                  <a:pt x="121" y="571"/>
                  <a:pt x="121" y="565"/>
                </a:cubicBezTo>
                <a:cubicBezTo>
                  <a:pt x="121" y="556"/>
                  <a:pt x="129" y="553"/>
                  <a:pt x="137" y="553"/>
                </a:cubicBezTo>
                <a:cubicBezTo>
                  <a:pt x="140" y="553"/>
                  <a:pt x="143" y="550"/>
                  <a:pt x="143" y="546"/>
                </a:cubicBezTo>
                <a:cubicBezTo>
                  <a:pt x="143" y="543"/>
                  <a:pt x="143" y="539"/>
                  <a:pt x="143" y="536"/>
                </a:cubicBezTo>
                <a:cubicBezTo>
                  <a:pt x="143" y="530"/>
                  <a:pt x="148" y="526"/>
                  <a:pt x="154" y="526"/>
                </a:cubicBezTo>
                <a:cubicBezTo>
                  <a:pt x="163" y="526"/>
                  <a:pt x="172" y="526"/>
                  <a:pt x="181" y="526"/>
                </a:cubicBezTo>
                <a:cubicBezTo>
                  <a:pt x="183" y="526"/>
                  <a:pt x="184" y="523"/>
                  <a:pt x="183" y="521"/>
                </a:cubicBezTo>
                <a:cubicBezTo>
                  <a:pt x="122" y="461"/>
                  <a:pt x="62" y="400"/>
                  <a:pt x="1" y="340"/>
                </a:cubicBezTo>
                <a:cubicBezTo>
                  <a:pt x="0" y="339"/>
                  <a:pt x="0" y="336"/>
                  <a:pt x="1" y="335"/>
                </a:cubicBezTo>
                <a:cubicBezTo>
                  <a:pt x="72" y="264"/>
                  <a:pt x="143" y="193"/>
                  <a:pt x="214" y="122"/>
                </a:cubicBezTo>
                <a:cubicBezTo>
                  <a:pt x="215" y="121"/>
                  <a:pt x="215" y="120"/>
                  <a:pt x="214" y="119"/>
                </a:cubicBezTo>
                <a:cubicBezTo>
                  <a:pt x="208" y="110"/>
                  <a:pt x="190" y="91"/>
                  <a:pt x="183" y="83"/>
                </a:cubicBezTo>
                <a:cubicBezTo>
                  <a:pt x="178" y="77"/>
                  <a:pt x="178" y="69"/>
                  <a:pt x="184" y="64"/>
                </a:cubicBezTo>
                <a:close/>
                <a:moveTo>
                  <a:pt x="218" y="162"/>
                </a:moveTo>
                <a:cubicBezTo>
                  <a:pt x="216" y="154"/>
                  <a:pt x="216" y="146"/>
                  <a:pt x="216" y="139"/>
                </a:cubicBezTo>
                <a:cubicBezTo>
                  <a:pt x="216" y="136"/>
                  <a:pt x="214" y="135"/>
                  <a:pt x="212" y="137"/>
                </a:cubicBezTo>
                <a:cubicBezTo>
                  <a:pt x="154" y="195"/>
                  <a:pt x="95" y="254"/>
                  <a:pt x="36" y="313"/>
                </a:cubicBezTo>
                <a:cubicBezTo>
                  <a:pt x="35" y="314"/>
                  <a:pt x="35" y="316"/>
                  <a:pt x="36" y="318"/>
                </a:cubicBezTo>
                <a:cubicBezTo>
                  <a:pt x="40" y="321"/>
                  <a:pt x="44" y="325"/>
                  <a:pt x="47" y="329"/>
                </a:cubicBezTo>
                <a:cubicBezTo>
                  <a:pt x="49" y="330"/>
                  <a:pt x="51" y="330"/>
                  <a:pt x="52" y="329"/>
                </a:cubicBezTo>
                <a:cubicBezTo>
                  <a:pt x="107" y="274"/>
                  <a:pt x="162" y="219"/>
                  <a:pt x="217" y="164"/>
                </a:cubicBezTo>
                <a:cubicBezTo>
                  <a:pt x="218" y="163"/>
                  <a:pt x="218" y="162"/>
                  <a:pt x="218" y="162"/>
                </a:cubicBezTo>
                <a:close/>
                <a:moveTo>
                  <a:pt x="201" y="526"/>
                </a:moveTo>
                <a:cubicBezTo>
                  <a:pt x="209" y="526"/>
                  <a:pt x="217" y="526"/>
                  <a:pt x="226" y="526"/>
                </a:cubicBezTo>
                <a:cubicBezTo>
                  <a:pt x="228" y="526"/>
                  <a:pt x="229" y="523"/>
                  <a:pt x="227" y="521"/>
                </a:cubicBezTo>
                <a:cubicBezTo>
                  <a:pt x="169" y="463"/>
                  <a:pt x="111" y="405"/>
                  <a:pt x="52" y="346"/>
                </a:cubicBezTo>
                <a:cubicBezTo>
                  <a:pt x="51" y="345"/>
                  <a:pt x="49" y="345"/>
                  <a:pt x="47" y="346"/>
                </a:cubicBezTo>
                <a:cubicBezTo>
                  <a:pt x="44" y="350"/>
                  <a:pt x="40" y="354"/>
                  <a:pt x="36" y="357"/>
                </a:cubicBezTo>
                <a:cubicBezTo>
                  <a:pt x="35" y="359"/>
                  <a:pt x="35" y="361"/>
                  <a:pt x="36" y="362"/>
                </a:cubicBezTo>
                <a:cubicBezTo>
                  <a:pt x="91" y="417"/>
                  <a:pt x="145" y="471"/>
                  <a:pt x="199" y="525"/>
                </a:cubicBezTo>
                <a:cubicBezTo>
                  <a:pt x="199" y="525"/>
                  <a:pt x="200" y="526"/>
                  <a:pt x="201" y="526"/>
                </a:cubicBezTo>
                <a:close/>
              </a:path>
            </a:pathLst>
          </a:custGeom>
          <a:solidFill>
            <a:srgbClr val="5357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24"/>
          <p:cNvSpPr>
            <a:spLocks noEditPoints="1"/>
          </p:cNvSpPr>
          <p:nvPr/>
        </p:nvSpPr>
        <p:spPr bwMode="auto">
          <a:xfrm>
            <a:off x="9257842" y="1887189"/>
            <a:ext cx="415865" cy="244796"/>
          </a:xfrm>
          <a:custGeom>
            <a:avLst/>
            <a:gdLst>
              <a:gd name="T0" fmla="*/ 14 w 593"/>
              <a:gd name="T1" fmla="*/ 0 h 331"/>
              <a:gd name="T2" fmla="*/ 564 w 593"/>
              <a:gd name="T3" fmla="*/ 0 h 331"/>
              <a:gd name="T4" fmla="*/ 565 w 593"/>
              <a:gd name="T5" fmla="*/ 3 h 331"/>
              <a:gd name="T6" fmla="*/ 303 w 593"/>
              <a:gd name="T7" fmla="*/ 185 h 331"/>
              <a:gd name="T8" fmla="*/ 276 w 593"/>
              <a:gd name="T9" fmla="*/ 185 h 331"/>
              <a:gd name="T10" fmla="*/ 13 w 593"/>
              <a:gd name="T11" fmla="*/ 3 h 331"/>
              <a:gd name="T12" fmla="*/ 14 w 593"/>
              <a:gd name="T13" fmla="*/ 0 h 331"/>
              <a:gd name="T14" fmla="*/ 593 w 593"/>
              <a:gd name="T15" fmla="*/ 10 h 331"/>
              <a:gd name="T16" fmla="*/ 593 w 593"/>
              <a:gd name="T17" fmla="*/ 329 h 331"/>
              <a:gd name="T18" fmla="*/ 591 w 593"/>
              <a:gd name="T19" fmla="*/ 331 h 331"/>
              <a:gd name="T20" fmla="*/ 547 w 593"/>
              <a:gd name="T21" fmla="*/ 331 h 331"/>
              <a:gd name="T22" fmla="*/ 546 w 593"/>
              <a:gd name="T23" fmla="*/ 331 h 331"/>
              <a:gd name="T24" fmla="*/ 377 w 593"/>
              <a:gd name="T25" fmla="*/ 159 h 331"/>
              <a:gd name="T26" fmla="*/ 377 w 593"/>
              <a:gd name="T27" fmla="*/ 156 h 331"/>
              <a:gd name="T28" fmla="*/ 590 w 593"/>
              <a:gd name="T29" fmla="*/ 8 h 331"/>
              <a:gd name="T30" fmla="*/ 593 w 593"/>
              <a:gd name="T31" fmla="*/ 10 h 331"/>
              <a:gd name="T32" fmla="*/ 516 w 593"/>
              <a:gd name="T33" fmla="*/ 331 h 331"/>
              <a:gd name="T34" fmla="*/ 55 w 593"/>
              <a:gd name="T35" fmla="*/ 331 h 331"/>
              <a:gd name="T36" fmla="*/ 53 w 593"/>
              <a:gd name="T37" fmla="*/ 328 h 331"/>
              <a:gd name="T38" fmla="*/ 213 w 593"/>
              <a:gd name="T39" fmla="*/ 166 h 331"/>
              <a:gd name="T40" fmla="*/ 216 w 593"/>
              <a:gd name="T41" fmla="*/ 165 h 331"/>
              <a:gd name="T42" fmla="*/ 274 w 593"/>
              <a:gd name="T43" fmla="*/ 206 h 331"/>
              <a:gd name="T44" fmla="*/ 304 w 593"/>
              <a:gd name="T45" fmla="*/ 206 h 331"/>
              <a:gd name="T46" fmla="*/ 359 w 593"/>
              <a:gd name="T47" fmla="*/ 168 h 331"/>
              <a:gd name="T48" fmla="*/ 361 w 593"/>
              <a:gd name="T49" fmla="*/ 169 h 331"/>
              <a:gd name="T50" fmla="*/ 518 w 593"/>
              <a:gd name="T51" fmla="*/ 328 h 331"/>
              <a:gd name="T52" fmla="*/ 516 w 593"/>
              <a:gd name="T53" fmla="*/ 331 h 331"/>
              <a:gd name="T54" fmla="*/ 25 w 593"/>
              <a:gd name="T55" fmla="*/ 331 h 331"/>
              <a:gd name="T56" fmla="*/ 2 w 593"/>
              <a:gd name="T57" fmla="*/ 331 h 331"/>
              <a:gd name="T58" fmla="*/ 0 w 593"/>
              <a:gd name="T59" fmla="*/ 329 h 331"/>
              <a:gd name="T60" fmla="*/ 0 w 593"/>
              <a:gd name="T61" fmla="*/ 20 h 331"/>
              <a:gd name="T62" fmla="*/ 3 w 593"/>
              <a:gd name="T63" fmla="*/ 18 h 331"/>
              <a:gd name="T64" fmla="*/ 197 w 593"/>
              <a:gd name="T65" fmla="*/ 153 h 331"/>
              <a:gd name="T66" fmla="*/ 197 w 593"/>
              <a:gd name="T67" fmla="*/ 156 h 331"/>
              <a:gd name="T68" fmla="*/ 26 w 593"/>
              <a:gd name="T69" fmla="*/ 331 h 331"/>
              <a:gd name="T70" fmla="*/ 25 w 593"/>
              <a:gd name="T71"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3" h="331">
                <a:moveTo>
                  <a:pt x="14" y="0"/>
                </a:moveTo>
                <a:cubicBezTo>
                  <a:pt x="197" y="0"/>
                  <a:pt x="381" y="0"/>
                  <a:pt x="564" y="0"/>
                </a:cubicBezTo>
                <a:cubicBezTo>
                  <a:pt x="566" y="0"/>
                  <a:pt x="567" y="2"/>
                  <a:pt x="565" y="3"/>
                </a:cubicBezTo>
                <a:cubicBezTo>
                  <a:pt x="478" y="64"/>
                  <a:pt x="390" y="125"/>
                  <a:pt x="303" y="185"/>
                </a:cubicBezTo>
                <a:cubicBezTo>
                  <a:pt x="291" y="193"/>
                  <a:pt x="287" y="193"/>
                  <a:pt x="276" y="185"/>
                </a:cubicBezTo>
                <a:cubicBezTo>
                  <a:pt x="188" y="125"/>
                  <a:pt x="100" y="64"/>
                  <a:pt x="13" y="3"/>
                </a:cubicBezTo>
                <a:cubicBezTo>
                  <a:pt x="11" y="2"/>
                  <a:pt x="12" y="0"/>
                  <a:pt x="14" y="0"/>
                </a:cubicBezTo>
                <a:close/>
                <a:moveTo>
                  <a:pt x="593" y="10"/>
                </a:moveTo>
                <a:cubicBezTo>
                  <a:pt x="593" y="116"/>
                  <a:pt x="593" y="223"/>
                  <a:pt x="593" y="329"/>
                </a:cubicBezTo>
                <a:cubicBezTo>
                  <a:pt x="593" y="330"/>
                  <a:pt x="592" y="331"/>
                  <a:pt x="591" y="331"/>
                </a:cubicBezTo>
                <a:cubicBezTo>
                  <a:pt x="577" y="331"/>
                  <a:pt x="562" y="331"/>
                  <a:pt x="547" y="331"/>
                </a:cubicBezTo>
                <a:cubicBezTo>
                  <a:pt x="546" y="331"/>
                  <a:pt x="546" y="331"/>
                  <a:pt x="546" y="331"/>
                </a:cubicBezTo>
                <a:cubicBezTo>
                  <a:pt x="489" y="273"/>
                  <a:pt x="433" y="216"/>
                  <a:pt x="377" y="159"/>
                </a:cubicBezTo>
                <a:cubicBezTo>
                  <a:pt x="376" y="158"/>
                  <a:pt x="376" y="156"/>
                  <a:pt x="377" y="156"/>
                </a:cubicBezTo>
                <a:cubicBezTo>
                  <a:pt x="448" y="106"/>
                  <a:pt x="519" y="57"/>
                  <a:pt x="590" y="8"/>
                </a:cubicBezTo>
                <a:cubicBezTo>
                  <a:pt x="591" y="7"/>
                  <a:pt x="593" y="8"/>
                  <a:pt x="593" y="10"/>
                </a:cubicBezTo>
                <a:close/>
                <a:moveTo>
                  <a:pt x="516" y="331"/>
                </a:moveTo>
                <a:cubicBezTo>
                  <a:pt x="362" y="331"/>
                  <a:pt x="209" y="331"/>
                  <a:pt x="55" y="331"/>
                </a:cubicBezTo>
                <a:cubicBezTo>
                  <a:pt x="53" y="331"/>
                  <a:pt x="52" y="329"/>
                  <a:pt x="53" y="328"/>
                </a:cubicBezTo>
                <a:cubicBezTo>
                  <a:pt x="107" y="274"/>
                  <a:pt x="160" y="220"/>
                  <a:pt x="213" y="166"/>
                </a:cubicBezTo>
                <a:cubicBezTo>
                  <a:pt x="214" y="165"/>
                  <a:pt x="215" y="165"/>
                  <a:pt x="216" y="165"/>
                </a:cubicBezTo>
                <a:cubicBezTo>
                  <a:pt x="235" y="179"/>
                  <a:pt x="254" y="192"/>
                  <a:pt x="274" y="206"/>
                </a:cubicBezTo>
                <a:cubicBezTo>
                  <a:pt x="287" y="215"/>
                  <a:pt x="291" y="215"/>
                  <a:pt x="304" y="206"/>
                </a:cubicBezTo>
                <a:cubicBezTo>
                  <a:pt x="322" y="193"/>
                  <a:pt x="340" y="181"/>
                  <a:pt x="359" y="168"/>
                </a:cubicBezTo>
                <a:cubicBezTo>
                  <a:pt x="359" y="168"/>
                  <a:pt x="360" y="168"/>
                  <a:pt x="361" y="169"/>
                </a:cubicBezTo>
                <a:cubicBezTo>
                  <a:pt x="413" y="222"/>
                  <a:pt x="466" y="275"/>
                  <a:pt x="518" y="328"/>
                </a:cubicBezTo>
                <a:cubicBezTo>
                  <a:pt x="519" y="329"/>
                  <a:pt x="518" y="331"/>
                  <a:pt x="516" y="331"/>
                </a:cubicBezTo>
                <a:close/>
                <a:moveTo>
                  <a:pt x="25" y="331"/>
                </a:moveTo>
                <a:cubicBezTo>
                  <a:pt x="17" y="331"/>
                  <a:pt x="9" y="331"/>
                  <a:pt x="2" y="331"/>
                </a:cubicBezTo>
                <a:cubicBezTo>
                  <a:pt x="1" y="331"/>
                  <a:pt x="0" y="330"/>
                  <a:pt x="0" y="329"/>
                </a:cubicBezTo>
                <a:cubicBezTo>
                  <a:pt x="0" y="226"/>
                  <a:pt x="0" y="123"/>
                  <a:pt x="0" y="20"/>
                </a:cubicBezTo>
                <a:cubicBezTo>
                  <a:pt x="0" y="18"/>
                  <a:pt x="2" y="17"/>
                  <a:pt x="3" y="18"/>
                </a:cubicBezTo>
                <a:cubicBezTo>
                  <a:pt x="68" y="63"/>
                  <a:pt x="132" y="108"/>
                  <a:pt x="197" y="153"/>
                </a:cubicBezTo>
                <a:cubicBezTo>
                  <a:pt x="199" y="154"/>
                  <a:pt x="199" y="155"/>
                  <a:pt x="197" y="156"/>
                </a:cubicBezTo>
                <a:cubicBezTo>
                  <a:pt x="141" y="214"/>
                  <a:pt x="83" y="272"/>
                  <a:pt x="26" y="331"/>
                </a:cubicBezTo>
                <a:cubicBezTo>
                  <a:pt x="25" y="331"/>
                  <a:pt x="25" y="331"/>
                  <a:pt x="25" y="331"/>
                </a:cubicBezTo>
                <a:close/>
              </a:path>
            </a:pathLst>
          </a:custGeom>
          <a:solidFill>
            <a:srgbClr val="5357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 name="Freeform 25"/>
          <p:cNvSpPr>
            <a:spLocks noEditPoints="1"/>
          </p:cNvSpPr>
          <p:nvPr/>
        </p:nvSpPr>
        <p:spPr bwMode="auto">
          <a:xfrm>
            <a:off x="7559543" y="4214138"/>
            <a:ext cx="483068" cy="156436"/>
          </a:xfrm>
          <a:custGeom>
            <a:avLst/>
            <a:gdLst>
              <a:gd name="T0" fmla="*/ 15 w 594"/>
              <a:gd name="T1" fmla="*/ 51 h 192"/>
              <a:gd name="T2" fmla="*/ 4 w 594"/>
              <a:gd name="T3" fmla="*/ 51 h 192"/>
              <a:gd name="T4" fmla="*/ 0 w 594"/>
              <a:gd name="T5" fmla="*/ 54 h 192"/>
              <a:gd name="T6" fmla="*/ 0 w 594"/>
              <a:gd name="T7" fmla="*/ 76 h 192"/>
              <a:gd name="T8" fmla="*/ 4 w 594"/>
              <a:gd name="T9" fmla="*/ 79 h 192"/>
              <a:gd name="T10" fmla="*/ 15 w 594"/>
              <a:gd name="T11" fmla="*/ 79 h 192"/>
              <a:gd name="T12" fmla="*/ 22 w 594"/>
              <a:gd name="T13" fmla="*/ 86 h 192"/>
              <a:gd name="T14" fmla="*/ 22 w 594"/>
              <a:gd name="T15" fmla="*/ 170 h 192"/>
              <a:gd name="T16" fmla="*/ 43 w 594"/>
              <a:gd name="T17" fmla="*/ 192 h 192"/>
              <a:gd name="T18" fmla="*/ 250 w 594"/>
              <a:gd name="T19" fmla="*/ 192 h 192"/>
              <a:gd name="T20" fmla="*/ 272 w 594"/>
              <a:gd name="T21" fmla="*/ 170 h 192"/>
              <a:gd name="T22" fmla="*/ 272 w 594"/>
              <a:gd name="T23" fmla="*/ 116 h 192"/>
              <a:gd name="T24" fmla="*/ 278 w 594"/>
              <a:gd name="T25" fmla="*/ 110 h 192"/>
              <a:gd name="T26" fmla="*/ 316 w 594"/>
              <a:gd name="T27" fmla="*/ 110 h 192"/>
              <a:gd name="T28" fmla="*/ 323 w 594"/>
              <a:gd name="T29" fmla="*/ 116 h 192"/>
              <a:gd name="T30" fmla="*/ 323 w 594"/>
              <a:gd name="T31" fmla="*/ 170 h 192"/>
              <a:gd name="T32" fmla="*/ 344 w 594"/>
              <a:gd name="T33" fmla="*/ 192 h 192"/>
              <a:gd name="T34" fmla="*/ 551 w 594"/>
              <a:gd name="T35" fmla="*/ 192 h 192"/>
              <a:gd name="T36" fmla="*/ 573 w 594"/>
              <a:gd name="T37" fmla="*/ 170 h 192"/>
              <a:gd name="T38" fmla="*/ 573 w 594"/>
              <a:gd name="T39" fmla="*/ 86 h 192"/>
              <a:gd name="T40" fmla="*/ 579 w 594"/>
              <a:gd name="T41" fmla="*/ 79 h 192"/>
              <a:gd name="T42" fmla="*/ 591 w 594"/>
              <a:gd name="T43" fmla="*/ 79 h 192"/>
              <a:gd name="T44" fmla="*/ 594 w 594"/>
              <a:gd name="T45" fmla="*/ 76 h 192"/>
              <a:gd name="T46" fmla="*/ 594 w 594"/>
              <a:gd name="T47" fmla="*/ 54 h 192"/>
              <a:gd name="T48" fmla="*/ 591 w 594"/>
              <a:gd name="T49" fmla="*/ 51 h 192"/>
              <a:gd name="T50" fmla="*/ 579 w 594"/>
              <a:gd name="T51" fmla="*/ 51 h 192"/>
              <a:gd name="T52" fmla="*/ 573 w 594"/>
              <a:gd name="T53" fmla="*/ 44 h 192"/>
              <a:gd name="T54" fmla="*/ 573 w 594"/>
              <a:gd name="T55" fmla="*/ 21 h 192"/>
              <a:gd name="T56" fmla="*/ 551 w 594"/>
              <a:gd name="T57" fmla="*/ 0 h 192"/>
              <a:gd name="T58" fmla="*/ 344 w 594"/>
              <a:gd name="T59" fmla="*/ 0 h 192"/>
              <a:gd name="T60" fmla="*/ 323 w 594"/>
              <a:gd name="T61" fmla="*/ 21 h 192"/>
              <a:gd name="T62" fmla="*/ 323 w 594"/>
              <a:gd name="T63" fmla="*/ 75 h 192"/>
              <a:gd name="T64" fmla="*/ 316 w 594"/>
              <a:gd name="T65" fmla="*/ 82 h 192"/>
              <a:gd name="T66" fmla="*/ 278 w 594"/>
              <a:gd name="T67" fmla="*/ 82 h 192"/>
              <a:gd name="T68" fmla="*/ 272 w 594"/>
              <a:gd name="T69" fmla="*/ 75 h 192"/>
              <a:gd name="T70" fmla="*/ 272 w 594"/>
              <a:gd name="T71" fmla="*/ 21 h 192"/>
              <a:gd name="T72" fmla="*/ 250 w 594"/>
              <a:gd name="T73" fmla="*/ 0 h 192"/>
              <a:gd name="T74" fmla="*/ 43 w 594"/>
              <a:gd name="T75" fmla="*/ 0 h 192"/>
              <a:gd name="T76" fmla="*/ 22 w 594"/>
              <a:gd name="T77" fmla="*/ 21 h 192"/>
              <a:gd name="T78" fmla="*/ 22 w 594"/>
              <a:gd name="T79" fmla="*/ 44 h 192"/>
              <a:gd name="T80" fmla="*/ 15 w 594"/>
              <a:gd name="T81" fmla="*/ 51 h 192"/>
              <a:gd name="T82" fmla="*/ 237 w 594"/>
              <a:gd name="T83" fmla="*/ 17 h 192"/>
              <a:gd name="T84" fmla="*/ 56 w 594"/>
              <a:gd name="T85" fmla="*/ 17 h 192"/>
              <a:gd name="T86" fmla="*/ 39 w 594"/>
              <a:gd name="T87" fmla="*/ 34 h 192"/>
              <a:gd name="T88" fmla="*/ 39 w 594"/>
              <a:gd name="T89" fmla="*/ 157 h 192"/>
              <a:gd name="T90" fmla="*/ 56 w 594"/>
              <a:gd name="T91" fmla="*/ 175 h 192"/>
              <a:gd name="T92" fmla="*/ 237 w 594"/>
              <a:gd name="T93" fmla="*/ 175 h 192"/>
              <a:gd name="T94" fmla="*/ 254 w 594"/>
              <a:gd name="T95" fmla="*/ 157 h 192"/>
              <a:gd name="T96" fmla="*/ 254 w 594"/>
              <a:gd name="T97" fmla="*/ 34 h 192"/>
              <a:gd name="T98" fmla="*/ 237 w 594"/>
              <a:gd name="T99" fmla="*/ 17 h 192"/>
              <a:gd name="T100" fmla="*/ 358 w 594"/>
              <a:gd name="T101" fmla="*/ 17 h 192"/>
              <a:gd name="T102" fmla="*/ 538 w 594"/>
              <a:gd name="T103" fmla="*/ 17 h 192"/>
              <a:gd name="T104" fmla="*/ 555 w 594"/>
              <a:gd name="T105" fmla="*/ 34 h 192"/>
              <a:gd name="T106" fmla="*/ 555 w 594"/>
              <a:gd name="T107" fmla="*/ 157 h 192"/>
              <a:gd name="T108" fmla="*/ 538 w 594"/>
              <a:gd name="T109" fmla="*/ 175 h 192"/>
              <a:gd name="T110" fmla="*/ 358 w 594"/>
              <a:gd name="T111" fmla="*/ 175 h 192"/>
              <a:gd name="T112" fmla="*/ 340 w 594"/>
              <a:gd name="T113" fmla="*/ 157 h 192"/>
              <a:gd name="T114" fmla="*/ 340 w 594"/>
              <a:gd name="T115" fmla="*/ 34 h 192"/>
              <a:gd name="T116" fmla="*/ 358 w 594"/>
              <a:gd name="T117" fmla="*/ 1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4" h="192">
                <a:moveTo>
                  <a:pt x="15" y="51"/>
                </a:moveTo>
                <a:cubicBezTo>
                  <a:pt x="4" y="51"/>
                  <a:pt x="4" y="51"/>
                  <a:pt x="4" y="51"/>
                </a:cubicBezTo>
                <a:cubicBezTo>
                  <a:pt x="2" y="51"/>
                  <a:pt x="0" y="52"/>
                  <a:pt x="0" y="54"/>
                </a:cubicBezTo>
                <a:cubicBezTo>
                  <a:pt x="0" y="76"/>
                  <a:pt x="0" y="76"/>
                  <a:pt x="0" y="76"/>
                </a:cubicBezTo>
                <a:cubicBezTo>
                  <a:pt x="0" y="78"/>
                  <a:pt x="2" y="79"/>
                  <a:pt x="4" y="79"/>
                </a:cubicBezTo>
                <a:cubicBezTo>
                  <a:pt x="15" y="79"/>
                  <a:pt x="15" y="79"/>
                  <a:pt x="15" y="79"/>
                </a:cubicBezTo>
                <a:cubicBezTo>
                  <a:pt x="19" y="79"/>
                  <a:pt x="22" y="82"/>
                  <a:pt x="22" y="86"/>
                </a:cubicBezTo>
                <a:cubicBezTo>
                  <a:pt x="22" y="170"/>
                  <a:pt x="22" y="170"/>
                  <a:pt x="22" y="170"/>
                </a:cubicBezTo>
                <a:cubicBezTo>
                  <a:pt x="22" y="182"/>
                  <a:pt x="31" y="192"/>
                  <a:pt x="43" y="192"/>
                </a:cubicBezTo>
                <a:cubicBezTo>
                  <a:pt x="250" y="192"/>
                  <a:pt x="250" y="192"/>
                  <a:pt x="250" y="192"/>
                </a:cubicBezTo>
                <a:cubicBezTo>
                  <a:pt x="262" y="192"/>
                  <a:pt x="272" y="182"/>
                  <a:pt x="272" y="170"/>
                </a:cubicBezTo>
                <a:cubicBezTo>
                  <a:pt x="272" y="116"/>
                  <a:pt x="272" y="116"/>
                  <a:pt x="272" y="116"/>
                </a:cubicBezTo>
                <a:cubicBezTo>
                  <a:pt x="272" y="113"/>
                  <a:pt x="274" y="110"/>
                  <a:pt x="278" y="110"/>
                </a:cubicBezTo>
                <a:cubicBezTo>
                  <a:pt x="291" y="110"/>
                  <a:pt x="304" y="110"/>
                  <a:pt x="316" y="110"/>
                </a:cubicBezTo>
                <a:cubicBezTo>
                  <a:pt x="320" y="110"/>
                  <a:pt x="323" y="113"/>
                  <a:pt x="323" y="116"/>
                </a:cubicBezTo>
                <a:cubicBezTo>
                  <a:pt x="323" y="170"/>
                  <a:pt x="323" y="170"/>
                  <a:pt x="323" y="170"/>
                </a:cubicBezTo>
                <a:cubicBezTo>
                  <a:pt x="323" y="182"/>
                  <a:pt x="332" y="192"/>
                  <a:pt x="344" y="192"/>
                </a:cubicBezTo>
                <a:cubicBezTo>
                  <a:pt x="551" y="192"/>
                  <a:pt x="551" y="192"/>
                  <a:pt x="551" y="192"/>
                </a:cubicBezTo>
                <a:cubicBezTo>
                  <a:pt x="563" y="192"/>
                  <a:pt x="573" y="182"/>
                  <a:pt x="573" y="170"/>
                </a:cubicBezTo>
                <a:cubicBezTo>
                  <a:pt x="573" y="86"/>
                  <a:pt x="573" y="86"/>
                  <a:pt x="573" y="86"/>
                </a:cubicBezTo>
                <a:cubicBezTo>
                  <a:pt x="573" y="82"/>
                  <a:pt x="576" y="79"/>
                  <a:pt x="579" y="79"/>
                </a:cubicBezTo>
                <a:cubicBezTo>
                  <a:pt x="591" y="79"/>
                  <a:pt x="591" y="79"/>
                  <a:pt x="591" y="79"/>
                </a:cubicBezTo>
                <a:cubicBezTo>
                  <a:pt x="592" y="79"/>
                  <a:pt x="594" y="78"/>
                  <a:pt x="594" y="76"/>
                </a:cubicBezTo>
                <a:cubicBezTo>
                  <a:pt x="594" y="54"/>
                  <a:pt x="594" y="54"/>
                  <a:pt x="594" y="54"/>
                </a:cubicBezTo>
                <a:cubicBezTo>
                  <a:pt x="594" y="52"/>
                  <a:pt x="592" y="51"/>
                  <a:pt x="591" y="51"/>
                </a:cubicBezTo>
                <a:cubicBezTo>
                  <a:pt x="579" y="51"/>
                  <a:pt x="579" y="51"/>
                  <a:pt x="579" y="51"/>
                </a:cubicBezTo>
                <a:cubicBezTo>
                  <a:pt x="576" y="51"/>
                  <a:pt x="573" y="48"/>
                  <a:pt x="573" y="44"/>
                </a:cubicBezTo>
                <a:cubicBezTo>
                  <a:pt x="573" y="21"/>
                  <a:pt x="573" y="21"/>
                  <a:pt x="573" y="21"/>
                </a:cubicBezTo>
                <a:cubicBezTo>
                  <a:pt x="573" y="9"/>
                  <a:pt x="563" y="0"/>
                  <a:pt x="551" y="0"/>
                </a:cubicBezTo>
                <a:cubicBezTo>
                  <a:pt x="344" y="0"/>
                  <a:pt x="344" y="0"/>
                  <a:pt x="344" y="0"/>
                </a:cubicBezTo>
                <a:cubicBezTo>
                  <a:pt x="332" y="0"/>
                  <a:pt x="323" y="9"/>
                  <a:pt x="323" y="21"/>
                </a:cubicBezTo>
                <a:cubicBezTo>
                  <a:pt x="323" y="75"/>
                  <a:pt x="323" y="75"/>
                  <a:pt x="323" y="75"/>
                </a:cubicBezTo>
                <a:cubicBezTo>
                  <a:pt x="323" y="79"/>
                  <a:pt x="320" y="82"/>
                  <a:pt x="316" y="82"/>
                </a:cubicBezTo>
                <a:cubicBezTo>
                  <a:pt x="304" y="82"/>
                  <a:pt x="291" y="82"/>
                  <a:pt x="278" y="82"/>
                </a:cubicBezTo>
                <a:cubicBezTo>
                  <a:pt x="274" y="82"/>
                  <a:pt x="272" y="79"/>
                  <a:pt x="272" y="75"/>
                </a:cubicBezTo>
                <a:cubicBezTo>
                  <a:pt x="272" y="21"/>
                  <a:pt x="272" y="21"/>
                  <a:pt x="272" y="21"/>
                </a:cubicBezTo>
                <a:cubicBezTo>
                  <a:pt x="272" y="9"/>
                  <a:pt x="262" y="0"/>
                  <a:pt x="250" y="0"/>
                </a:cubicBezTo>
                <a:cubicBezTo>
                  <a:pt x="43" y="0"/>
                  <a:pt x="43" y="0"/>
                  <a:pt x="43" y="0"/>
                </a:cubicBezTo>
                <a:cubicBezTo>
                  <a:pt x="31" y="0"/>
                  <a:pt x="22" y="9"/>
                  <a:pt x="22" y="21"/>
                </a:cubicBezTo>
                <a:cubicBezTo>
                  <a:pt x="22" y="44"/>
                  <a:pt x="22" y="44"/>
                  <a:pt x="22" y="44"/>
                </a:cubicBezTo>
                <a:cubicBezTo>
                  <a:pt x="22" y="48"/>
                  <a:pt x="19" y="51"/>
                  <a:pt x="15" y="51"/>
                </a:cubicBezTo>
                <a:close/>
                <a:moveTo>
                  <a:pt x="237" y="17"/>
                </a:moveTo>
                <a:cubicBezTo>
                  <a:pt x="56" y="17"/>
                  <a:pt x="56" y="17"/>
                  <a:pt x="56" y="17"/>
                </a:cubicBezTo>
                <a:cubicBezTo>
                  <a:pt x="47" y="17"/>
                  <a:pt x="39" y="24"/>
                  <a:pt x="39" y="34"/>
                </a:cubicBezTo>
                <a:cubicBezTo>
                  <a:pt x="39" y="157"/>
                  <a:pt x="39" y="157"/>
                  <a:pt x="39" y="157"/>
                </a:cubicBezTo>
                <a:cubicBezTo>
                  <a:pt x="39" y="167"/>
                  <a:pt x="47" y="175"/>
                  <a:pt x="56" y="175"/>
                </a:cubicBezTo>
                <a:cubicBezTo>
                  <a:pt x="237" y="175"/>
                  <a:pt x="237" y="175"/>
                  <a:pt x="237" y="175"/>
                </a:cubicBezTo>
                <a:cubicBezTo>
                  <a:pt x="247" y="175"/>
                  <a:pt x="254" y="167"/>
                  <a:pt x="254" y="157"/>
                </a:cubicBezTo>
                <a:cubicBezTo>
                  <a:pt x="254" y="34"/>
                  <a:pt x="254" y="34"/>
                  <a:pt x="254" y="34"/>
                </a:cubicBezTo>
                <a:cubicBezTo>
                  <a:pt x="254" y="24"/>
                  <a:pt x="247" y="17"/>
                  <a:pt x="237" y="17"/>
                </a:cubicBezTo>
                <a:close/>
                <a:moveTo>
                  <a:pt x="358" y="17"/>
                </a:moveTo>
                <a:cubicBezTo>
                  <a:pt x="538" y="17"/>
                  <a:pt x="538" y="17"/>
                  <a:pt x="538" y="17"/>
                </a:cubicBezTo>
                <a:cubicBezTo>
                  <a:pt x="547" y="17"/>
                  <a:pt x="555" y="24"/>
                  <a:pt x="555" y="34"/>
                </a:cubicBezTo>
                <a:cubicBezTo>
                  <a:pt x="555" y="157"/>
                  <a:pt x="555" y="157"/>
                  <a:pt x="555" y="157"/>
                </a:cubicBezTo>
                <a:cubicBezTo>
                  <a:pt x="555" y="167"/>
                  <a:pt x="547" y="175"/>
                  <a:pt x="538" y="175"/>
                </a:cubicBezTo>
                <a:cubicBezTo>
                  <a:pt x="358" y="175"/>
                  <a:pt x="358" y="175"/>
                  <a:pt x="358" y="175"/>
                </a:cubicBezTo>
                <a:cubicBezTo>
                  <a:pt x="348" y="175"/>
                  <a:pt x="340" y="167"/>
                  <a:pt x="340" y="157"/>
                </a:cubicBezTo>
                <a:cubicBezTo>
                  <a:pt x="340" y="34"/>
                  <a:pt x="340" y="34"/>
                  <a:pt x="340" y="34"/>
                </a:cubicBezTo>
                <a:cubicBezTo>
                  <a:pt x="340" y="24"/>
                  <a:pt x="348" y="17"/>
                  <a:pt x="358" y="17"/>
                </a:cubicBezTo>
                <a:close/>
              </a:path>
            </a:pathLst>
          </a:custGeom>
          <a:solidFill>
            <a:srgbClr val="5357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26"/>
          <p:cNvSpPr>
            <a:spLocks noEditPoints="1"/>
          </p:cNvSpPr>
          <p:nvPr/>
        </p:nvSpPr>
        <p:spPr bwMode="auto">
          <a:xfrm>
            <a:off x="2555668" y="1645692"/>
            <a:ext cx="290167" cy="48629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solidFill>
            <a:srgbClr val="5357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 name="Freeform 33"/>
          <p:cNvSpPr>
            <a:spLocks noEditPoints="1"/>
          </p:cNvSpPr>
          <p:nvPr/>
        </p:nvSpPr>
        <p:spPr bwMode="auto">
          <a:xfrm>
            <a:off x="5909185" y="1692539"/>
            <a:ext cx="418367" cy="439445"/>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rgbClr val="5357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9" name="文本框 8"/>
          <p:cNvSpPr txBox="1"/>
          <p:nvPr/>
        </p:nvSpPr>
        <p:spPr>
          <a:xfrm>
            <a:off x="2210824" y="2298374"/>
            <a:ext cx="1135781" cy="923330"/>
          </a:xfrm>
          <a:prstGeom prst="rect">
            <a:avLst/>
          </a:prstGeom>
          <a:noFill/>
        </p:spPr>
        <p:txBody>
          <a:bodyPr wrap="square" rtlCol="0">
            <a:spAutoFit/>
          </a:bodyPr>
          <a:lstStyle/>
          <a:p>
            <a:r>
              <a:rPr lang="zh-CN" altLang="en-US" dirty="0">
                <a:latin typeface="等线" panose="02010600030101010101" pitchFamily="2" charset="-122"/>
                <a:ea typeface="等线" panose="02010600030101010101" pitchFamily="2" charset="-122"/>
              </a:rPr>
              <a:t>输入内容输入内容</a:t>
            </a:r>
          </a:p>
          <a:p>
            <a:r>
              <a:rPr lang="zh-CN" altLang="en-US" dirty="0">
                <a:latin typeface="等线" panose="02010600030101010101" pitchFamily="2" charset="-122"/>
                <a:ea typeface="等线" panose="02010600030101010101" pitchFamily="2" charset="-122"/>
              </a:rPr>
              <a:t>输入内容</a:t>
            </a:r>
          </a:p>
        </p:txBody>
      </p:sp>
      <p:sp>
        <p:nvSpPr>
          <p:cNvPr id="21" name="文本框 20"/>
          <p:cNvSpPr txBox="1"/>
          <p:nvPr/>
        </p:nvSpPr>
        <p:spPr>
          <a:xfrm>
            <a:off x="5528109" y="2298374"/>
            <a:ext cx="1135781" cy="923330"/>
          </a:xfrm>
          <a:prstGeom prst="rect">
            <a:avLst/>
          </a:prstGeom>
          <a:noFill/>
        </p:spPr>
        <p:txBody>
          <a:bodyPr wrap="square" rtlCol="0">
            <a:spAutoFit/>
          </a:bodyPr>
          <a:lstStyle/>
          <a:p>
            <a:r>
              <a:rPr lang="zh-CN" altLang="en-US" dirty="0">
                <a:latin typeface="等线" panose="02010600030101010101" pitchFamily="2" charset="-122"/>
                <a:ea typeface="等线" panose="02010600030101010101" pitchFamily="2" charset="-122"/>
              </a:rPr>
              <a:t>输入内容输入内容</a:t>
            </a:r>
          </a:p>
          <a:p>
            <a:r>
              <a:rPr lang="zh-CN" altLang="en-US" dirty="0">
                <a:latin typeface="等线" panose="02010600030101010101" pitchFamily="2" charset="-122"/>
                <a:ea typeface="等线" panose="02010600030101010101" pitchFamily="2" charset="-122"/>
              </a:rPr>
              <a:t>输入内容</a:t>
            </a:r>
          </a:p>
        </p:txBody>
      </p:sp>
      <p:sp>
        <p:nvSpPr>
          <p:cNvPr id="23" name="文本框 22"/>
          <p:cNvSpPr txBox="1"/>
          <p:nvPr/>
        </p:nvSpPr>
        <p:spPr>
          <a:xfrm>
            <a:off x="8897883" y="2298374"/>
            <a:ext cx="1135781" cy="923330"/>
          </a:xfrm>
          <a:prstGeom prst="rect">
            <a:avLst/>
          </a:prstGeom>
          <a:noFill/>
        </p:spPr>
        <p:txBody>
          <a:bodyPr wrap="square" rtlCol="0">
            <a:spAutoFit/>
          </a:bodyPr>
          <a:lstStyle/>
          <a:p>
            <a:r>
              <a:rPr lang="zh-CN" altLang="en-US" dirty="0">
                <a:latin typeface="等线" panose="02010600030101010101" pitchFamily="2" charset="-122"/>
                <a:ea typeface="等线" panose="02010600030101010101" pitchFamily="2" charset="-122"/>
              </a:rPr>
              <a:t>输入内容输入内容</a:t>
            </a:r>
          </a:p>
          <a:p>
            <a:r>
              <a:rPr lang="zh-CN" altLang="en-US" dirty="0">
                <a:latin typeface="等线" panose="02010600030101010101" pitchFamily="2" charset="-122"/>
                <a:ea typeface="等线" panose="02010600030101010101" pitchFamily="2" charset="-122"/>
              </a:rPr>
              <a:t>输入内容</a:t>
            </a:r>
          </a:p>
        </p:txBody>
      </p:sp>
      <p:sp>
        <p:nvSpPr>
          <p:cNvPr id="24" name="文本框 23"/>
          <p:cNvSpPr txBox="1"/>
          <p:nvPr/>
        </p:nvSpPr>
        <p:spPr>
          <a:xfrm>
            <a:off x="7233186" y="4581654"/>
            <a:ext cx="1135781" cy="923330"/>
          </a:xfrm>
          <a:prstGeom prst="rect">
            <a:avLst/>
          </a:prstGeom>
          <a:noFill/>
        </p:spPr>
        <p:txBody>
          <a:bodyPr wrap="square" rtlCol="0">
            <a:spAutoFit/>
          </a:bodyPr>
          <a:lstStyle/>
          <a:p>
            <a:r>
              <a:rPr lang="zh-CN" altLang="en-US" dirty="0">
                <a:latin typeface="等线" panose="02010600030101010101" pitchFamily="2" charset="-122"/>
                <a:ea typeface="等线" panose="02010600030101010101" pitchFamily="2" charset="-122"/>
              </a:rPr>
              <a:t>输入内容输入内容</a:t>
            </a:r>
          </a:p>
          <a:p>
            <a:r>
              <a:rPr lang="zh-CN" altLang="en-US" dirty="0">
                <a:latin typeface="等线" panose="02010600030101010101" pitchFamily="2" charset="-122"/>
                <a:ea typeface="等线" panose="02010600030101010101" pitchFamily="2" charset="-122"/>
              </a:rPr>
              <a:t>输入内容</a:t>
            </a:r>
          </a:p>
        </p:txBody>
      </p:sp>
      <p:sp>
        <p:nvSpPr>
          <p:cNvPr id="25" name="文本框 24"/>
          <p:cNvSpPr txBox="1"/>
          <p:nvPr/>
        </p:nvSpPr>
        <p:spPr>
          <a:xfrm>
            <a:off x="3897214" y="4581654"/>
            <a:ext cx="1135781" cy="923330"/>
          </a:xfrm>
          <a:prstGeom prst="rect">
            <a:avLst/>
          </a:prstGeom>
          <a:noFill/>
        </p:spPr>
        <p:txBody>
          <a:bodyPr wrap="square" rtlCol="0">
            <a:spAutoFit/>
          </a:bodyPr>
          <a:lstStyle/>
          <a:p>
            <a:r>
              <a:rPr lang="zh-CN" altLang="en-US" dirty="0">
                <a:latin typeface="等线" panose="02010600030101010101" pitchFamily="2" charset="-122"/>
                <a:ea typeface="等线" panose="02010600030101010101" pitchFamily="2" charset="-122"/>
              </a:rPr>
              <a:t>输入内容输入内容</a:t>
            </a:r>
          </a:p>
          <a:p>
            <a:r>
              <a:rPr lang="zh-CN" altLang="en-US" dirty="0">
                <a:latin typeface="等线" panose="02010600030101010101" pitchFamily="2" charset="-122"/>
                <a:ea typeface="等线" panose="02010600030101010101" pitchFamily="2" charset="-122"/>
              </a:rPr>
              <a:t>输入内容</a:t>
            </a:r>
          </a:p>
        </p:txBody>
      </p:sp>
      <p:sp>
        <p:nvSpPr>
          <p:cNvPr id="27" name="直角三角形 26"/>
          <p:cNvSpPr/>
          <p:nvPr/>
        </p:nvSpPr>
        <p:spPr>
          <a:xfrm rot="16200000">
            <a:off x="3075443" y="2869627"/>
            <a:ext cx="548639" cy="526734"/>
          </a:xfrm>
          <a:prstGeom prst="rtTriangle">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rot="16200000">
            <a:off x="6412937" y="2869627"/>
            <a:ext cx="548639" cy="526734"/>
          </a:xfrm>
          <a:prstGeom prst="rtTriangle">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16200000">
            <a:off x="9747388" y="2876178"/>
            <a:ext cx="548639" cy="526734"/>
          </a:xfrm>
          <a:prstGeom prst="rtTriangle">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rot="16200000">
            <a:off x="4767382" y="5169214"/>
            <a:ext cx="548639" cy="526734"/>
          </a:xfrm>
          <a:prstGeom prst="rtTriangle">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p:cNvSpPr/>
          <p:nvPr/>
        </p:nvSpPr>
        <p:spPr>
          <a:xfrm rot="16200000">
            <a:off x="8094648" y="5169214"/>
            <a:ext cx="548639" cy="526734"/>
          </a:xfrm>
          <a:prstGeom prst="rtTriangle">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6302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412068" y="1848051"/>
            <a:ext cx="9548261" cy="0"/>
          </a:xfrm>
          <a:prstGeom prst="line">
            <a:avLst/>
          </a:prstGeom>
          <a:ln w="15875">
            <a:solidFill>
              <a:srgbClr val="F27B0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412068" y="5802429"/>
            <a:ext cx="9548261" cy="0"/>
          </a:xfrm>
          <a:prstGeom prst="line">
            <a:avLst/>
          </a:prstGeom>
          <a:ln w="15875">
            <a:solidFill>
              <a:srgbClr val="F27B03"/>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171974" y="1279247"/>
            <a:ext cx="2191352" cy="461665"/>
          </a:xfrm>
          <a:prstGeom prst="rect">
            <a:avLst/>
          </a:prstGeom>
          <a:noFill/>
        </p:spPr>
        <p:txBody>
          <a:bodyPr wrap="square" rtlCol="0">
            <a:spAutoFit/>
          </a:bodyPr>
          <a:lstStyle/>
          <a:p>
            <a:pPr algn="ctr"/>
            <a:r>
              <a:rPr lang="zh-CN" altLang="en-US" sz="2400" dirty="0"/>
              <a:t>输入你的内容</a:t>
            </a:r>
          </a:p>
        </p:txBody>
      </p:sp>
      <p:sp>
        <p:nvSpPr>
          <p:cNvPr id="15" name="Freeform 24"/>
          <p:cNvSpPr>
            <a:spLocks noEditPoints="1"/>
          </p:cNvSpPr>
          <p:nvPr/>
        </p:nvSpPr>
        <p:spPr bwMode="auto">
          <a:xfrm>
            <a:off x="9115859" y="2241293"/>
            <a:ext cx="326538" cy="182174"/>
          </a:xfrm>
          <a:custGeom>
            <a:avLst/>
            <a:gdLst>
              <a:gd name="T0" fmla="*/ 14 w 593"/>
              <a:gd name="T1" fmla="*/ 0 h 331"/>
              <a:gd name="T2" fmla="*/ 564 w 593"/>
              <a:gd name="T3" fmla="*/ 0 h 331"/>
              <a:gd name="T4" fmla="*/ 565 w 593"/>
              <a:gd name="T5" fmla="*/ 3 h 331"/>
              <a:gd name="T6" fmla="*/ 303 w 593"/>
              <a:gd name="T7" fmla="*/ 185 h 331"/>
              <a:gd name="T8" fmla="*/ 276 w 593"/>
              <a:gd name="T9" fmla="*/ 185 h 331"/>
              <a:gd name="T10" fmla="*/ 13 w 593"/>
              <a:gd name="T11" fmla="*/ 3 h 331"/>
              <a:gd name="T12" fmla="*/ 14 w 593"/>
              <a:gd name="T13" fmla="*/ 0 h 331"/>
              <a:gd name="T14" fmla="*/ 593 w 593"/>
              <a:gd name="T15" fmla="*/ 10 h 331"/>
              <a:gd name="T16" fmla="*/ 593 w 593"/>
              <a:gd name="T17" fmla="*/ 329 h 331"/>
              <a:gd name="T18" fmla="*/ 591 w 593"/>
              <a:gd name="T19" fmla="*/ 331 h 331"/>
              <a:gd name="T20" fmla="*/ 547 w 593"/>
              <a:gd name="T21" fmla="*/ 331 h 331"/>
              <a:gd name="T22" fmla="*/ 546 w 593"/>
              <a:gd name="T23" fmla="*/ 331 h 331"/>
              <a:gd name="T24" fmla="*/ 377 w 593"/>
              <a:gd name="T25" fmla="*/ 159 h 331"/>
              <a:gd name="T26" fmla="*/ 377 w 593"/>
              <a:gd name="T27" fmla="*/ 156 h 331"/>
              <a:gd name="T28" fmla="*/ 590 w 593"/>
              <a:gd name="T29" fmla="*/ 8 h 331"/>
              <a:gd name="T30" fmla="*/ 593 w 593"/>
              <a:gd name="T31" fmla="*/ 10 h 331"/>
              <a:gd name="T32" fmla="*/ 516 w 593"/>
              <a:gd name="T33" fmla="*/ 331 h 331"/>
              <a:gd name="T34" fmla="*/ 55 w 593"/>
              <a:gd name="T35" fmla="*/ 331 h 331"/>
              <a:gd name="T36" fmla="*/ 53 w 593"/>
              <a:gd name="T37" fmla="*/ 328 h 331"/>
              <a:gd name="T38" fmla="*/ 213 w 593"/>
              <a:gd name="T39" fmla="*/ 166 h 331"/>
              <a:gd name="T40" fmla="*/ 216 w 593"/>
              <a:gd name="T41" fmla="*/ 165 h 331"/>
              <a:gd name="T42" fmla="*/ 274 w 593"/>
              <a:gd name="T43" fmla="*/ 206 h 331"/>
              <a:gd name="T44" fmla="*/ 304 w 593"/>
              <a:gd name="T45" fmla="*/ 206 h 331"/>
              <a:gd name="T46" fmla="*/ 359 w 593"/>
              <a:gd name="T47" fmla="*/ 168 h 331"/>
              <a:gd name="T48" fmla="*/ 361 w 593"/>
              <a:gd name="T49" fmla="*/ 169 h 331"/>
              <a:gd name="T50" fmla="*/ 518 w 593"/>
              <a:gd name="T51" fmla="*/ 328 h 331"/>
              <a:gd name="T52" fmla="*/ 516 w 593"/>
              <a:gd name="T53" fmla="*/ 331 h 331"/>
              <a:gd name="T54" fmla="*/ 25 w 593"/>
              <a:gd name="T55" fmla="*/ 331 h 331"/>
              <a:gd name="T56" fmla="*/ 2 w 593"/>
              <a:gd name="T57" fmla="*/ 331 h 331"/>
              <a:gd name="T58" fmla="*/ 0 w 593"/>
              <a:gd name="T59" fmla="*/ 329 h 331"/>
              <a:gd name="T60" fmla="*/ 0 w 593"/>
              <a:gd name="T61" fmla="*/ 20 h 331"/>
              <a:gd name="T62" fmla="*/ 3 w 593"/>
              <a:gd name="T63" fmla="*/ 18 h 331"/>
              <a:gd name="T64" fmla="*/ 197 w 593"/>
              <a:gd name="T65" fmla="*/ 153 h 331"/>
              <a:gd name="T66" fmla="*/ 197 w 593"/>
              <a:gd name="T67" fmla="*/ 156 h 331"/>
              <a:gd name="T68" fmla="*/ 26 w 593"/>
              <a:gd name="T69" fmla="*/ 331 h 331"/>
              <a:gd name="T70" fmla="*/ 25 w 593"/>
              <a:gd name="T71"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3" h="331">
                <a:moveTo>
                  <a:pt x="14" y="0"/>
                </a:moveTo>
                <a:cubicBezTo>
                  <a:pt x="197" y="0"/>
                  <a:pt x="381" y="0"/>
                  <a:pt x="564" y="0"/>
                </a:cubicBezTo>
                <a:cubicBezTo>
                  <a:pt x="566" y="0"/>
                  <a:pt x="567" y="2"/>
                  <a:pt x="565" y="3"/>
                </a:cubicBezTo>
                <a:cubicBezTo>
                  <a:pt x="478" y="64"/>
                  <a:pt x="390" y="125"/>
                  <a:pt x="303" y="185"/>
                </a:cubicBezTo>
                <a:cubicBezTo>
                  <a:pt x="291" y="193"/>
                  <a:pt x="287" y="193"/>
                  <a:pt x="276" y="185"/>
                </a:cubicBezTo>
                <a:cubicBezTo>
                  <a:pt x="188" y="125"/>
                  <a:pt x="100" y="64"/>
                  <a:pt x="13" y="3"/>
                </a:cubicBezTo>
                <a:cubicBezTo>
                  <a:pt x="11" y="2"/>
                  <a:pt x="12" y="0"/>
                  <a:pt x="14" y="0"/>
                </a:cubicBezTo>
                <a:close/>
                <a:moveTo>
                  <a:pt x="593" y="10"/>
                </a:moveTo>
                <a:cubicBezTo>
                  <a:pt x="593" y="116"/>
                  <a:pt x="593" y="223"/>
                  <a:pt x="593" y="329"/>
                </a:cubicBezTo>
                <a:cubicBezTo>
                  <a:pt x="593" y="330"/>
                  <a:pt x="592" y="331"/>
                  <a:pt x="591" y="331"/>
                </a:cubicBezTo>
                <a:cubicBezTo>
                  <a:pt x="577" y="331"/>
                  <a:pt x="562" y="331"/>
                  <a:pt x="547" y="331"/>
                </a:cubicBezTo>
                <a:cubicBezTo>
                  <a:pt x="546" y="331"/>
                  <a:pt x="546" y="331"/>
                  <a:pt x="546" y="331"/>
                </a:cubicBezTo>
                <a:cubicBezTo>
                  <a:pt x="489" y="273"/>
                  <a:pt x="433" y="216"/>
                  <a:pt x="377" y="159"/>
                </a:cubicBezTo>
                <a:cubicBezTo>
                  <a:pt x="376" y="158"/>
                  <a:pt x="376" y="156"/>
                  <a:pt x="377" y="156"/>
                </a:cubicBezTo>
                <a:cubicBezTo>
                  <a:pt x="448" y="106"/>
                  <a:pt x="519" y="57"/>
                  <a:pt x="590" y="8"/>
                </a:cubicBezTo>
                <a:cubicBezTo>
                  <a:pt x="591" y="7"/>
                  <a:pt x="593" y="8"/>
                  <a:pt x="593" y="10"/>
                </a:cubicBezTo>
                <a:close/>
                <a:moveTo>
                  <a:pt x="516" y="331"/>
                </a:moveTo>
                <a:cubicBezTo>
                  <a:pt x="362" y="331"/>
                  <a:pt x="209" y="331"/>
                  <a:pt x="55" y="331"/>
                </a:cubicBezTo>
                <a:cubicBezTo>
                  <a:pt x="53" y="331"/>
                  <a:pt x="52" y="329"/>
                  <a:pt x="53" y="328"/>
                </a:cubicBezTo>
                <a:cubicBezTo>
                  <a:pt x="107" y="274"/>
                  <a:pt x="160" y="220"/>
                  <a:pt x="213" y="166"/>
                </a:cubicBezTo>
                <a:cubicBezTo>
                  <a:pt x="214" y="165"/>
                  <a:pt x="215" y="165"/>
                  <a:pt x="216" y="165"/>
                </a:cubicBezTo>
                <a:cubicBezTo>
                  <a:pt x="235" y="179"/>
                  <a:pt x="254" y="192"/>
                  <a:pt x="274" y="206"/>
                </a:cubicBezTo>
                <a:cubicBezTo>
                  <a:pt x="287" y="215"/>
                  <a:pt x="291" y="215"/>
                  <a:pt x="304" y="206"/>
                </a:cubicBezTo>
                <a:cubicBezTo>
                  <a:pt x="322" y="193"/>
                  <a:pt x="340" y="181"/>
                  <a:pt x="359" y="168"/>
                </a:cubicBezTo>
                <a:cubicBezTo>
                  <a:pt x="359" y="168"/>
                  <a:pt x="360" y="168"/>
                  <a:pt x="361" y="169"/>
                </a:cubicBezTo>
                <a:cubicBezTo>
                  <a:pt x="413" y="222"/>
                  <a:pt x="466" y="275"/>
                  <a:pt x="518" y="328"/>
                </a:cubicBezTo>
                <a:cubicBezTo>
                  <a:pt x="519" y="329"/>
                  <a:pt x="518" y="331"/>
                  <a:pt x="516" y="331"/>
                </a:cubicBezTo>
                <a:close/>
                <a:moveTo>
                  <a:pt x="25" y="331"/>
                </a:moveTo>
                <a:cubicBezTo>
                  <a:pt x="17" y="331"/>
                  <a:pt x="9" y="331"/>
                  <a:pt x="2" y="331"/>
                </a:cubicBezTo>
                <a:cubicBezTo>
                  <a:pt x="1" y="331"/>
                  <a:pt x="0" y="330"/>
                  <a:pt x="0" y="329"/>
                </a:cubicBezTo>
                <a:cubicBezTo>
                  <a:pt x="0" y="226"/>
                  <a:pt x="0" y="123"/>
                  <a:pt x="0" y="20"/>
                </a:cubicBezTo>
                <a:cubicBezTo>
                  <a:pt x="0" y="18"/>
                  <a:pt x="2" y="17"/>
                  <a:pt x="3" y="18"/>
                </a:cubicBezTo>
                <a:cubicBezTo>
                  <a:pt x="68" y="63"/>
                  <a:pt x="132" y="108"/>
                  <a:pt x="197" y="153"/>
                </a:cubicBezTo>
                <a:cubicBezTo>
                  <a:pt x="199" y="154"/>
                  <a:pt x="199" y="155"/>
                  <a:pt x="197" y="156"/>
                </a:cubicBezTo>
                <a:cubicBezTo>
                  <a:pt x="141" y="214"/>
                  <a:pt x="83" y="272"/>
                  <a:pt x="26" y="331"/>
                </a:cubicBezTo>
                <a:cubicBezTo>
                  <a:pt x="25" y="331"/>
                  <a:pt x="25" y="331"/>
                  <a:pt x="25" y="331"/>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6" name="Freeform 26"/>
          <p:cNvSpPr>
            <a:spLocks noEditPoints="1"/>
          </p:cNvSpPr>
          <p:nvPr/>
        </p:nvSpPr>
        <p:spPr bwMode="auto">
          <a:xfrm>
            <a:off x="2680004" y="2194560"/>
            <a:ext cx="227840" cy="361892"/>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7" name="Freeform 28"/>
          <p:cNvSpPr>
            <a:spLocks noEditPoints="1"/>
          </p:cNvSpPr>
          <p:nvPr/>
        </p:nvSpPr>
        <p:spPr bwMode="auto">
          <a:xfrm>
            <a:off x="9045547" y="4123693"/>
            <a:ext cx="403630" cy="360419"/>
          </a:xfrm>
          <a:custGeom>
            <a:avLst/>
            <a:gdLst>
              <a:gd name="T0" fmla="*/ 90 w 733"/>
              <a:gd name="T1" fmla="*/ 204 h 654"/>
              <a:gd name="T2" fmla="*/ 110 w 733"/>
              <a:gd name="T3" fmla="*/ 188 h 654"/>
              <a:gd name="T4" fmla="*/ 334 w 733"/>
              <a:gd name="T5" fmla="*/ 317 h 654"/>
              <a:gd name="T6" fmla="*/ 340 w 733"/>
              <a:gd name="T7" fmla="*/ 318 h 654"/>
              <a:gd name="T8" fmla="*/ 350 w 733"/>
              <a:gd name="T9" fmla="*/ 308 h 654"/>
              <a:gd name="T10" fmla="*/ 350 w 733"/>
              <a:gd name="T11" fmla="*/ 305 h 654"/>
              <a:gd name="T12" fmla="*/ 283 w 733"/>
              <a:gd name="T13" fmla="*/ 58 h 654"/>
              <a:gd name="T14" fmla="*/ 295 w 733"/>
              <a:gd name="T15" fmla="*/ 46 h 654"/>
              <a:gd name="T16" fmla="*/ 408 w 733"/>
              <a:gd name="T17" fmla="*/ 593 h 654"/>
              <a:gd name="T18" fmla="*/ 90 w 733"/>
              <a:gd name="T19" fmla="*/ 204 h 654"/>
              <a:gd name="T20" fmla="*/ 235 w 733"/>
              <a:gd name="T21" fmla="*/ 12 h 654"/>
              <a:gd name="T22" fmla="*/ 244 w 733"/>
              <a:gd name="T23" fmla="*/ 9 h 654"/>
              <a:gd name="T24" fmla="*/ 255 w 733"/>
              <a:gd name="T25" fmla="*/ 17 h 654"/>
              <a:gd name="T26" fmla="*/ 321 w 733"/>
              <a:gd name="T27" fmla="*/ 264 h 654"/>
              <a:gd name="T28" fmla="*/ 305 w 733"/>
              <a:gd name="T29" fmla="*/ 276 h 654"/>
              <a:gd name="T30" fmla="*/ 81 w 733"/>
              <a:gd name="T31" fmla="*/ 147 h 654"/>
              <a:gd name="T32" fmla="*/ 78 w 733"/>
              <a:gd name="T33" fmla="*/ 132 h 654"/>
              <a:gd name="T34" fmla="*/ 235 w 733"/>
              <a:gd name="T35" fmla="*/ 12 h 654"/>
              <a:gd name="T36" fmla="*/ 110 w 733"/>
              <a:gd name="T37" fmla="*/ 138 h 654"/>
              <a:gd name="T38" fmla="*/ 276 w 733"/>
              <a:gd name="T39" fmla="*/ 234 h 654"/>
              <a:gd name="T40" fmla="*/ 288 w 733"/>
              <a:gd name="T41" fmla="*/ 225 h 654"/>
              <a:gd name="T42" fmla="*/ 239 w 733"/>
              <a:gd name="T43" fmla="*/ 42 h 654"/>
              <a:gd name="T44" fmla="*/ 228 w 733"/>
              <a:gd name="T45" fmla="*/ 36 h 654"/>
              <a:gd name="T46" fmla="*/ 107 w 733"/>
              <a:gd name="T47" fmla="*/ 126 h 654"/>
              <a:gd name="T48" fmla="*/ 110 w 733"/>
              <a:gd name="T49" fmla="*/ 138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33" h="654">
                <a:moveTo>
                  <a:pt x="90" y="204"/>
                </a:moveTo>
                <a:cubicBezTo>
                  <a:pt x="99" y="183"/>
                  <a:pt x="104" y="184"/>
                  <a:pt x="110" y="188"/>
                </a:cubicBezTo>
                <a:cubicBezTo>
                  <a:pt x="334" y="317"/>
                  <a:pt x="334" y="317"/>
                  <a:pt x="334" y="317"/>
                </a:cubicBezTo>
                <a:cubicBezTo>
                  <a:pt x="336" y="318"/>
                  <a:pt x="338" y="318"/>
                  <a:pt x="340" y="318"/>
                </a:cubicBezTo>
                <a:cubicBezTo>
                  <a:pt x="345" y="318"/>
                  <a:pt x="350" y="314"/>
                  <a:pt x="350" y="308"/>
                </a:cubicBezTo>
                <a:cubicBezTo>
                  <a:pt x="350" y="307"/>
                  <a:pt x="350" y="306"/>
                  <a:pt x="350" y="305"/>
                </a:cubicBezTo>
                <a:cubicBezTo>
                  <a:pt x="283" y="58"/>
                  <a:pt x="283" y="58"/>
                  <a:pt x="283" y="58"/>
                </a:cubicBezTo>
                <a:cubicBezTo>
                  <a:pt x="281" y="49"/>
                  <a:pt x="282" y="48"/>
                  <a:pt x="295" y="46"/>
                </a:cubicBezTo>
                <a:cubicBezTo>
                  <a:pt x="623" y="0"/>
                  <a:pt x="733" y="506"/>
                  <a:pt x="408" y="593"/>
                </a:cubicBezTo>
                <a:cubicBezTo>
                  <a:pt x="183" y="654"/>
                  <a:pt x="0" y="410"/>
                  <a:pt x="90" y="204"/>
                </a:cubicBezTo>
                <a:close/>
                <a:moveTo>
                  <a:pt x="235" y="12"/>
                </a:moveTo>
                <a:cubicBezTo>
                  <a:pt x="238" y="11"/>
                  <a:pt x="241" y="10"/>
                  <a:pt x="244" y="9"/>
                </a:cubicBezTo>
                <a:cubicBezTo>
                  <a:pt x="249" y="9"/>
                  <a:pt x="253" y="11"/>
                  <a:pt x="255" y="17"/>
                </a:cubicBezTo>
                <a:cubicBezTo>
                  <a:pt x="321" y="264"/>
                  <a:pt x="321" y="264"/>
                  <a:pt x="321" y="264"/>
                </a:cubicBezTo>
                <a:cubicBezTo>
                  <a:pt x="323" y="273"/>
                  <a:pt x="314" y="281"/>
                  <a:pt x="305" y="276"/>
                </a:cubicBezTo>
                <a:cubicBezTo>
                  <a:pt x="81" y="147"/>
                  <a:pt x="81" y="147"/>
                  <a:pt x="81" y="147"/>
                </a:cubicBezTo>
                <a:cubicBezTo>
                  <a:pt x="76" y="144"/>
                  <a:pt x="75" y="137"/>
                  <a:pt x="78" y="132"/>
                </a:cubicBezTo>
                <a:cubicBezTo>
                  <a:pt x="113" y="73"/>
                  <a:pt x="168" y="30"/>
                  <a:pt x="235" y="12"/>
                </a:cubicBezTo>
                <a:close/>
                <a:moveTo>
                  <a:pt x="110" y="138"/>
                </a:moveTo>
                <a:cubicBezTo>
                  <a:pt x="276" y="234"/>
                  <a:pt x="276" y="234"/>
                  <a:pt x="276" y="234"/>
                </a:cubicBezTo>
                <a:cubicBezTo>
                  <a:pt x="288" y="242"/>
                  <a:pt x="292" y="240"/>
                  <a:pt x="288" y="225"/>
                </a:cubicBezTo>
                <a:cubicBezTo>
                  <a:pt x="239" y="42"/>
                  <a:pt x="239" y="42"/>
                  <a:pt x="239" y="42"/>
                </a:cubicBezTo>
                <a:cubicBezTo>
                  <a:pt x="237" y="36"/>
                  <a:pt x="235" y="34"/>
                  <a:pt x="228" y="36"/>
                </a:cubicBezTo>
                <a:cubicBezTo>
                  <a:pt x="179" y="52"/>
                  <a:pt x="137" y="84"/>
                  <a:pt x="107" y="126"/>
                </a:cubicBezTo>
                <a:cubicBezTo>
                  <a:pt x="103" y="132"/>
                  <a:pt x="104" y="135"/>
                  <a:pt x="110" y="138"/>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8" name="Freeform 31"/>
          <p:cNvSpPr>
            <a:spLocks noEditPoints="1"/>
          </p:cNvSpPr>
          <p:nvPr/>
        </p:nvSpPr>
        <p:spPr bwMode="auto">
          <a:xfrm>
            <a:off x="5849339" y="4149870"/>
            <a:ext cx="327029" cy="259757"/>
          </a:xfrm>
          <a:custGeom>
            <a:avLst/>
            <a:gdLst>
              <a:gd name="T0" fmla="*/ 327 w 593"/>
              <a:gd name="T1" fmla="*/ 317 h 472"/>
              <a:gd name="T2" fmla="*/ 277 w 593"/>
              <a:gd name="T3" fmla="*/ 325 h 472"/>
              <a:gd name="T4" fmla="*/ 270 w 593"/>
              <a:gd name="T5" fmla="*/ 309 h 472"/>
              <a:gd name="T6" fmla="*/ 277 w 593"/>
              <a:gd name="T7" fmla="*/ 235 h 472"/>
              <a:gd name="T8" fmla="*/ 327 w 593"/>
              <a:gd name="T9" fmla="*/ 243 h 472"/>
              <a:gd name="T10" fmla="*/ 338 w 593"/>
              <a:gd name="T11" fmla="*/ 241 h 472"/>
              <a:gd name="T12" fmla="*/ 277 w 593"/>
              <a:gd name="T13" fmla="*/ 224 h 472"/>
              <a:gd name="T14" fmla="*/ 259 w 593"/>
              <a:gd name="T15" fmla="*/ 263 h 472"/>
              <a:gd name="T16" fmla="*/ 10 w 593"/>
              <a:gd name="T17" fmla="*/ 268 h 472"/>
              <a:gd name="T18" fmla="*/ 0 w 593"/>
              <a:gd name="T19" fmla="*/ 133 h 472"/>
              <a:gd name="T20" fmla="*/ 199 w 593"/>
              <a:gd name="T21" fmla="*/ 88 h 472"/>
              <a:gd name="T22" fmla="*/ 205 w 593"/>
              <a:gd name="T23" fmla="*/ 29 h 472"/>
              <a:gd name="T24" fmla="*/ 359 w 593"/>
              <a:gd name="T25" fmla="*/ 0 h 472"/>
              <a:gd name="T26" fmla="*/ 388 w 593"/>
              <a:gd name="T27" fmla="*/ 82 h 472"/>
              <a:gd name="T28" fmla="*/ 490 w 593"/>
              <a:gd name="T29" fmla="*/ 88 h 472"/>
              <a:gd name="T30" fmla="*/ 593 w 593"/>
              <a:gd name="T31" fmla="*/ 133 h 472"/>
              <a:gd name="T32" fmla="*/ 584 w 593"/>
              <a:gd name="T33" fmla="*/ 268 h 472"/>
              <a:gd name="T34" fmla="*/ 338 w 593"/>
              <a:gd name="T35" fmla="*/ 263 h 472"/>
              <a:gd name="T36" fmla="*/ 338 w 593"/>
              <a:gd name="T37" fmla="*/ 241 h 472"/>
              <a:gd name="T38" fmla="*/ 277 w 593"/>
              <a:gd name="T39" fmla="*/ 336 h 472"/>
              <a:gd name="T40" fmla="*/ 338 w 593"/>
              <a:gd name="T41" fmla="*/ 317 h 472"/>
              <a:gd name="T42" fmla="*/ 343 w 593"/>
              <a:gd name="T43" fmla="*/ 284 h 472"/>
              <a:gd name="T44" fmla="*/ 593 w 593"/>
              <a:gd name="T45" fmla="*/ 293 h 472"/>
              <a:gd name="T46" fmla="*/ 549 w 593"/>
              <a:gd name="T47" fmla="*/ 472 h 472"/>
              <a:gd name="T48" fmla="*/ 45 w 593"/>
              <a:gd name="T49" fmla="*/ 472 h 472"/>
              <a:gd name="T50" fmla="*/ 0 w 593"/>
              <a:gd name="T51" fmla="*/ 293 h 472"/>
              <a:gd name="T52" fmla="*/ 253 w 593"/>
              <a:gd name="T53" fmla="*/ 284 h 472"/>
              <a:gd name="T54" fmla="*/ 259 w 593"/>
              <a:gd name="T55" fmla="*/ 317 h 472"/>
              <a:gd name="T56" fmla="*/ 229 w 593"/>
              <a:gd name="T57" fmla="*/ 88 h 472"/>
              <a:gd name="T58" fmla="*/ 370 w 593"/>
              <a:gd name="T59" fmla="*/ 82 h 472"/>
              <a:gd name="T60" fmla="*/ 359 w 593"/>
              <a:gd name="T61" fmla="*/ 19 h 472"/>
              <a:gd name="T62" fmla="*/ 224 w 593"/>
              <a:gd name="T63" fmla="*/ 29 h 472"/>
              <a:gd name="T64" fmla="*/ 229 w 593"/>
              <a:gd name="T65" fmla="*/ 8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3" h="472">
                <a:moveTo>
                  <a:pt x="327" y="251"/>
                </a:moveTo>
                <a:cubicBezTo>
                  <a:pt x="327" y="317"/>
                  <a:pt x="327" y="317"/>
                  <a:pt x="327" y="317"/>
                </a:cubicBezTo>
                <a:cubicBezTo>
                  <a:pt x="327" y="321"/>
                  <a:pt x="323" y="325"/>
                  <a:pt x="319" y="325"/>
                </a:cubicBezTo>
                <a:cubicBezTo>
                  <a:pt x="277" y="325"/>
                  <a:pt x="277" y="325"/>
                  <a:pt x="277" y="325"/>
                </a:cubicBezTo>
                <a:cubicBezTo>
                  <a:pt x="273" y="325"/>
                  <a:pt x="270" y="321"/>
                  <a:pt x="270" y="317"/>
                </a:cubicBezTo>
                <a:cubicBezTo>
                  <a:pt x="270" y="309"/>
                  <a:pt x="270" y="309"/>
                  <a:pt x="270" y="309"/>
                </a:cubicBezTo>
                <a:cubicBezTo>
                  <a:pt x="270" y="243"/>
                  <a:pt x="270" y="243"/>
                  <a:pt x="270" y="243"/>
                </a:cubicBezTo>
                <a:cubicBezTo>
                  <a:pt x="270" y="238"/>
                  <a:pt x="273" y="235"/>
                  <a:pt x="277" y="235"/>
                </a:cubicBezTo>
                <a:cubicBezTo>
                  <a:pt x="319" y="235"/>
                  <a:pt x="319" y="235"/>
                  <a:pt x="319" y="235"/>
                </a:cubicBezTo>
                <a:cubicBezTo>
                  <a:pt x="323" y="235"/>
                  <a:pt x="327" y="238"/>
                  <a:pt x="327" y="243"/>
                </a:cubicBezTo>
                <a:lnTo>
                  <a:pt x="327" y="251"/>
                </a:lnTo>
                <a:close/>
                <a:moveTo>
                  <a:pt x="338" y="241"/>
                </a:moveTo>
                <a:cubicBezTo>
                  <a:pt x="337" y="231"/>
                  <a:pt x="329" y="224"/>
                  <a:pt x="319" y="224"/>
                </a:cubicBezTo>
                <a:cubicBezTo>
                  <a:pt x="277" y="224"/>
                  <a:pt x="277" y="224"/>
                  <a:pt x="277" y="224"/>
                </a:cubicBezTo>
                <a:cubicBezTo>
                  <a:pt x="267" y="224"/>
                  <a:pt x="259" y="233"/>
                  <a:pt x="259" y="243"/>
                </a:cubicBezTo>
                <a:cubicBezTo>
                  <a:pt x="259" y="263"/>
                  <a:pt x="259" y="263"/>
                  <a:pt x="259" y="263"/>
                </a:cubicBezTo>
                <a:cubicBezTo>
                  <a:pt x="259" y="266"/>
                  <a:pt x="256" y="268"/>
                  <a:pt x="253" y="268"/>
                </a:cubicBezTo>
                <a:cubicBezTo>
                  <a:pt x="10" y="268"/>
                  <a:pt x="10" y="268"/>
                  <a:pt x="10" y="268"/>
                </a:cubicBezTo>
                <a:cubicBezTo>
                  <a:pt x="5" y="268"/>
                  <a:pt x="0" y="264"/>
                  <a:pt x="0" y="258"/>
                </a:cubicBezTo>
                <a:cubicBezTo>
                  <a:pt x="0" y="133"/>
                  <a:pt x="0" y="133"/>
                  <a:pt x="0" y="133"/>
                </a:cubicBezTo>
                <a:cubicBezTo>
                  <a:pt x="0" y="108"/>
                  <a:pt x="20" y="88"/>
                  <a:pt x="45" y="88"/>
                </a:cubicBezTo>
                <a:cubicBezTo>
                  <a:pt x="199" y="88"/>
                  <a:pt x="199" y="88"/>
                  <a:pt x="199" y="88"/>
                </a:cubicBezTo>
                <a:cubicBezTo>
                  <a:pt x="203" y="88"/>
                  <a:pt x="205" y="85"/>
                  <a:pt x="205" y="82"/>
                </a:cubicBezTo>
                <a:cubicBezTo>
                  <a:pt x="205" y="29"/>
                  <a:pt x="205" y="29"/>
                  <a:pt x="205" y="29"/>
                </a:cubicBezTo>
                <a:cubicBezTo>
                  <a:pt x="205" y="13"/>
                  <a:pt x="218" y="0"/>
                  <a:pt x="234" y="0"/>
                </a:cubicBezTo>
                <a:cubicBezTo>
                  <a:pt x="359" y="0"/>
                  <a:pt x="359" y="0"/>
                  <a:pt x="359" y="0"/>
                </a:cubicBezTo>
                <a:cubicBezTo>
                  <a:pt x="376" y="0"/>
                  <a:pt x="388" y="13"/>
                  <a:pt x="388" y="29"/>
                </a:cubicBezTo>
                <a:cubicBezTo>
                  <a:pt x="388" y="82"/>
                  <a:pt x="388" y="82"/>
                  <a:pt x="388" y="82"/>
                </a:cubicBezTo>
                <a:cubicBezTo>
                  <a:pt x="388" y="85"/>
                  <a:pt x="391" y="88"/>
                  <a:pt x="394" y="88"/>
                </a:cubicBezTo>
                <a:cubicBezTo>
                  <a:pt x="490" y="88"/>
                  <a:pt x="490" y="88"/>
                  <a:pt x="490" y="88"/>
                </a:cubicBezTo>
                <a:cubicBezTo>
                  <a:pt x="549" y="88"/>
                  <a:pt x="549" y="88"/>
                  <a:pt x="549" y="88"/>
                </a:cubicBezTo>
                <a:cubicBezTo>
                  <a:pt x="573" y="88"/>
                  <a:pt x="593" y="108"/>
                  <a:pt x="593" y="133"/>
                </a:cubicBezTo>
                <a:cubicBezTo>
                  <a:pt x="593" y="258"/>
                  <a:pt x="593" y="258"/>
                  <a:pt x="593" y="258"/>
                </a:cubicBezTo>
                <a:cubicBezTo>
                  <a:pt x="593" y="264"/>
                  <a:pt x="589" y="268"/>
                  <a:pt x="584" y="268"/>
                </a:cubicBezTo>
                <a:cubicBezTo>
                  <a:pt x="343" y="268"/>
                  <a:pt x="343" y="268"/>
                  <a:pt x="343" y="268"/>
                </a:cubicBezTo>
                <a:cubicBezTo>
                  <a:pt x="340" y="268"/>
                  <a:pt x="338" y="266"/>
                  <a:pt x="338" y="263"/>
                </a:cubicBezTo>
                <a:cubicBezTo>
                  <a:pt x="338" y="243"/>
                  <a:pt x="338" y="243"/>
                  <a:pt x="338" y="243"/>
                </a:cubicBezTo>
                <a:cubicBezTo>
                  <a:pt x="338" y="242"/>
                  <a:pt x="338" y="241"/>
                  <a:pt x="338" y="241"/>
                </a:cubicBezTo>
                <a:close/>
                <a:moveTo>
                  <a:pt x="259" y="319"/>
                </a:moveTo>
                <a:cubicBezTo>
                  <a:pt x="260" y="329"/>
                  <a:pt x="268" y="336"/>
                  <a:pt x="277" y="336"/>
                </a:cubicBezTo>
                <a:cubicBezTo>
                  <a:pt x="319" y="336"/>
                  <a:pt x="319" y="336"/>
                  <a:pt x="319" y="336"/>
                </a:cubicBezTo>
                <a:cubicBezTo>
                  <a:pt x="329" y="336"/>
                  <a:pt x="338" y="327"/>
                  <a:pt x="338" y="317"/>
                </a:cubicBezTo>
                <a:cubicBezTo>
                  <a:pt x="338" y="289"/>
                  <a:pt x="338" y="289"/>
                  <a:pt x="338" y="289"/>
                </a:cubicBezTo>
                <a:cubicBezTo>
                  <a:pt x="338" y="286"/>
                  <a:pt x="340" y="284"/>
                  <a:pt x="343" y="284"/>
                </a:cubicBezTo>
                <a:cubicBezTo>
                  <a:pt x="584" y="284"/>
                  <a:pt x="584" y="284"/>
                  <a:pt x="584" y="284"/>
                </a:cubicBezTo>
                <a:cubicBezTo>
                  <a:pt x="589" y="284"/>
                  <a:pt x="593" y="288"/>
                  <a:pt x="593" y="293"/>
                </a:cubicBezTo>
                <a:cubicBezTo>
                  <a:pt x="593" y="427"/>
                  <a:pt x="593" y="427"/>
                  <a:pt x="593" y="427"/>
                </a:cubicBezTo>
                <a:cubicBezTo>
                  <a:pt x="593" y="451"/>
                  <a:pt x="573" y="472"/>
                  <a:pt x="549" y="472"/>
                </a:cubicBezTo>
                <a:cubicBezTo>
                  <a:pt x="107" y="472"/>
                  <a:pt x="107" y="472"/>
                  <a:pt x="107" y="472"/>
                </a:cubicBezTo>
                <a:cubicBezTo>
                  <a:pt x="45" y="472"/>
                  <a:pt x="45" y="472"/>
                  <a:pt x="45" y="472"/>
                </a:cubicBezTo>
                <a:cubicBezTo>
                  <a:pt x="20" y="472"/>
                  <a:pt x="0" y="451"/>
                  <a:pt x="0" y="427"/>
                </a:cubicBezTo>
                <a:cubicBezTo>
                  <a:pt x="0" y="293"/>
                  <a:pt x="0" y="293"/>
                  <a:pt x="0" y="293"/>
                </a:cubicBezTo>
                <a:cubicBezTo>
                  <a:pt x="0" y="288"/>
                  <a:pt x="5" y="284"/>
                  <a:pt x="10" y="284"/>
                </a:cubicBezTo>
                <a:cubicBezTo>
                  <a:pt x="253" y="284"/>
                  <a:pt x="253" y="284"/>
                  <a:pt x="253" y="284"/>
                </a:cubicBezTo>
                <a:cubicBezTo>
                  <a:pt x="256" y="284"/>
                  <a:pt x="259" y="286"/>
                  <a:pt x="259" y="289"/>
                </a:cubicBezTo>
                <a:cubicBezTo>
                  <a:pt x="259" y="317"/>
                  <a:pt x="259" y="317"/>
                  <a:pt x="259" y="317"/>
                </a:cubicBezTo>
                <a:cubicBezTo>
                  <a:pt x="259" y="318"/>
                  <a:pt x="259" y="319"/>
                  <a:pt x="259" y="319"/>
                </a:cubicBezTo>
                <a:close/>
                <a:moveTo>
                  <a:pt x="229" y="88"/>
                </a:moveTo>
                <a:cubicBezTo>
                  <a:pt x="364" y="88"/>
                  <a:pt x="364" y="88"/>
                  <a:pt x="364" y="88"/>
                </a:cubicBezTo>
                <a:cubicBezTo>
                  <a:pt x="367" y="88"/>
                  <a:pt x="370" y="85"/>
                  <a:pt x="370" y="82"/>
                </a:cubicBezTo>
                <a:cubicBezTo>
                  <a:pt x="370" y="29"/>
                  <a:pt x="370" y="29"/>
                  <a:pt x="370" y="29"/>
                </a:cubicBezTo>
                <a:cubicBezTo>
                  <a:pt x="370" y="23"/>
                  <a:pt x="365" y="19"/>
                  <a:pt x="359" y="19"/>
                </a:cubicBezTo>
                <a:cubicBezTo>
                  <a:pt x="234" y="19"/>
                  <a:pt x="234" y="19"/>
                  <a:pt x="234" y="19"/>
                </a:cubicBezTo>
                <a:cubicBezTo>
                  <a:pt x="228" y="19"/>
                  <a:pt x="224" y="23"/>
                  <a:pt x="224" y="29"/>
                </a:cubicBezTo>
                <a:cubicBezTo>
                  <a:pt x="224" y="82"/>
                  <a:pt x="224" y="82"/>
                  <a:pt x="224" y="82"/>
                </a:cubicBezTo>
                <a:cubicBezTo>
                  <a:pt x="224" y="85"/>
                  <a:pt x="226" y="88"/>
                  <a:pt x="229" y="88"/>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19" name="Freeform 32"/>
          <p:cNvSpPr>
            <a:spLocks noEditPoints="1"/>
          </p:cNvSpPr>
          <p:nvPr/>
        </p:nvSpPr>
        <p:spPr bwMode="auto">
          <a:xfrm>
            <a:off x="2668191" y="4149103"/>
            <a:ext cx="329483" cy="262703"/>
          </a:xfrm>
          <a:custGeom>
            <a:avLst/>
            <a:gdLst>
              <a:gd name="T0" fmla="*/ 558 w 598"/>
              <a:gd name="T1" fmla="*/ 118 h 477"/>
              <a:gd name="T2" fmla="*/ 574 w 598"/>
              <a:gd name="T3" fmla="*/ 142 h 477"/>
              <a:gd name="T4" fmla="*/ 568 w 598"/>
              <a:gd name="T5" fmla="*/ 164 h 477"/>
              <a:gd name="T6" fmla="*/ 552 w 598"/>
              <a:gd name="T7" fmla="*/ 172 h 477"/>
              <a:gd name="T8" fmla="*/ 386 w 598"/>
              <a:gd name="T9" fmla="*/ 172 h 477"/>
              <a:gd name="T10" fmla="*/ 347 w 598"/>
              <a:gd name="T11" fmla="*/ 214 h 477"/>
              <a:gd name="T12" fmla="*/ 336 w 598"/>
              <a:gd name="T13" fmla="*/ 225 h 477"/>
              <a:gd name="T14" fmla="*/ 178 w 598"/>
              <a:gd name="T15" fmla="*/ 225 h 477"/>
              <a:gd name="T16" fmla="*/ 155 w 598"/>
              <a:gd name="T17" fmla="*/ 201 h 477"/>
              <a:gd name="T18" fmla="*/ 155 w 598"/>
              <a:gd name="T19" fmla="*/ 154 h 477"/>
              <a:gd name="T20" fmla="*/ 158 w 598"/>
              <a:gd name="T21" fmla="*/ 136 h 477"/>
              <a:gd name="T22" fmla="*/ 184 w 598"/>
              <a:gd name="T23" fmla="*/ 38 h 477"/>
              <a:gd name="T24" fmla="*/ 211 w 598"/>
              <a:gd name="T25" fmla="*/ 25 h 477"/>
              <a:gd name="T26" fmla="*/ 558 w 598"/>
              <a:gd name="T27" fmla="*/ 118 h 477"/>
              <a:gd name="T28" fmla="*/ 71 w 598"/>
              <a:gd name="T29" fmla="*/ 477 h 477"/>
              <a:gd name="T30" fmla="*/ 520 w 598"/>
              <a:gd name="T31" fmla="*/ 477 h 477"/>
              <a:gd name="T32" fmla="*/ 591 w 598"/>
              <a:gd name="T33" fmla="*/ 407 h 477"/>
              <a:gd name="T34" fmla="*/ 591 w 598"/>
              <a:gd name="T35" fmla="*/ 211 h 477"/>
              <a:gd name="T36" fmla="*/ 584 w 598"/>
              <a:gd name="T37" fmla="*/ 189 h 477"/>
              <a:gd name="T38" fmla="*/ 583 w 598"/>
              <a:gd name="T39" fmla="*/ 180 h 477"/>
              <a:gd name="T40" fmla="*/ 593 w 598"/>
              <a:gd name="T41" fmla="*/ 143 h 477"/>
              <a:gd name="T42" fmla="*/ 564 w 598"/>
              <a:gd name="T43" fmla="*/ 99 h 477"/>
              <a:gd name="T44" fmla="*/ 214 w 598"/>
              <a:gd name="T45" fmla="*/ 6 h 477"/>
              <a:gd name="T46" fmla="*/ 168 w 598"/>
              <a:gd name="T47" fmla="*/ 29 h 477"/>
              <a:gd name="T48" fmla="*/ 142 w 598"/>
              <a:gd name="T49" fmla="*/ 125 h 477"/>
              <a:gd name="T50" fmla="*/ 132 w 598"/>
              <a:gd name="T51" fmla="*/ 130 h 477"/>
              <a:gd name="T52" fmla="*/ 71 w 598"/>
              <a:gd name="T53" fmla="*/ 130 h 477"/>
              <a:gd name="T54" fmla="*/ 0 w 598"/>
              <a:gd name="T55" fmla="*/ 201 h 477"/>
              <a:gd name="T56" fmla="*/ 0 w 598"/>
              <a:gd name="T57" fmla="*/ 407 h 477"/>
              <a:gd name="T58" fmla="*/ 71 w 598"/>
              <a:gd name="T59" fmla="*/ 47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8" h="477">
                <a:moveTo>
                  <a:pt x="558" y="118"/>
                </a:moveTo>
                <a:cubicBezTo>
                  <a:pt x="570" y="121"/>
                  <a:pt x="577" y="132"/>
                  <a:pt x="574" y="142"/>
                </a:cubicBezTo>
                <a:cubicBezTo>
                  <a:pt x="568" y="164"/>
                  <a:pt x="568" y="164"/>
                  <a:pt x="568" y="164"/>
                </a:cubicBezTo>
                <a:cubicBezTo>
                  <a:pt x="566" y="171"/>
                  <a:pt x="564" y="172"/>
                  <a:pt x="552" y="172"/>
                </a:cubicBezTo>
                <a:cubicBezTo>
                  <a:pt x="386" y="172"/>
                  <a:pt x="386" y="172"/>
                  <a:pt x="386" y="172"/>
                </a:cubicBezTo>
                <a:cubicBezTo>
                  <a:pt x="361" y="172"/>
                  <a:pt x="347" y="191"/>
                  <a:pt x="347" y="214"/>
                </a:cubicBezTo>
                <a:cubicBezTo>
                  <a:pt x="347" y="220"/>
                  <a:pt x="342" y="225"/>
                  <a:pt x="336" y="225"/>
                </a:cubicBezTo>
                <a:cubicBezTo>
                  <a:pt x="178" y="225"/>
                  <a:pt x="178" y="225"/>
                  <a:pt x="178" y="225"/>
                </a:cubicBezTo>
                <a:cubicBezTo>
                  <a:pt x="166" y="225"/>
                  <a:pt x="155" y="215"/>
                  <a:pt x="155" y="201"/>
                </a:cubicBezTo>
                <a:cubicBezTo>
                  <a:pt x="155" y="154"/>
                  <a:pt x="155" y="154"/>
                  <a:pt x="155" y="154"/>
                </a:cubicBezTo>
                <a:cubicBezTo>
                  <a:pt x="155" y="146"/>
                  <a:pt x="155" y="145"/>
                  <a:pt x="158" y="136"/>
                </a:cubicBezTo>
                <a:cubicBezTo>
                  <a:pt x="184" y="38"/>
                  <a:pt x="184" y="38"/>
                  <a:pt x="184" y="38"/>
                </a:cubicBezTo>
                <a:cubicBezTo>
                  <a:pt x="187" y="27"/>
                  <a:pt x="199" y="21"/>
                  <a:pt x="211" y="25"/>
                </a:cubicBezTo>
                <a:lnTo>
                  <a:pt x="558" y="118"/>
                </a:lnTo>
                <a:close/>
                <a:moveTo>
                  <a:pt x="71" y="477"/>
                </a:moveTo>
                <a:cubicBezTo>
                  <a:pt x="520" y="477"/>
                  <a:pt x="520" y="477"/>
                  <a:pt x="520" y="477"/>
                </a:cubicBezTo>
                <a:cubicBezTo>
                  <a:pt x="559" y="477"/>
                  <a:pt x="591" y="446"/>
                  <a:pt x="591" y="407"/>
                </a:cubicBezTo>
                <a:cubicBezTo>
                  <a:pt x="591" y="211"/>
                  <a:pt x="591" y="211"/>
                  <a:pt x="591" y="211"/>
                </a:cubicBezTo>
                <a:cubicBezTo>
                  <a:pt x="591" y="203"/>
                  <a:pt x="588" y="195"/>
                  <a:pt x="584" y="189"/>
                </a:cubicBezTo>
                <a:cubicBezTo>
                  <a:pt x="582" y="186"/>
                  <a:pt x="582" y="183"/>
                  <a:pt x="583" y="180"/>
                </a:cubicBezTo>
                <a:cubicBezTo>
                  <a:pt x="593" y="143"/>
                  <a:pt x="593" y="143"/>
                  <a:pt x="593" y="143"/>
                </a:cubicBezTo>
                <a:cubicBezTo>
                  <a:pt x="598" y="124"/>
                  <a:pt x="585" y="105"/>
                  <a:pt x="564" y="99"/>
                </a:cubicBezTo>
                <a:cubicBezTo>
                  <a:pt x="214" y="6"/>
                  <a:pt x="214" y="6"/>
                  <a:pt x="214" y="6"/>
                </a:cubicBezTo>
                <a:cubicBezTo>
                  <a:pt x="194" y="0"/>
                  <a:pt x="173" y="11"/>
                  <a:pt x="168" y="29"/>
                </a:cubicBezTo>
                <a:cubicBezTo>
                  <a:pt x="142" y="125"/>
                  <a:pt x="142" y="125"/>
                  <a:pt x="142" y="125"/>
                </a:cubicBezTo>
                <a:cubicBezTo>
                  <a:pt x="141" y="130"/>
                  <a:pt x="137" y="130"/>
                  <a:pt x="132" y="130"/>
                </a:cubicBezTo>
                <a:cubicBezTo>
                  <a:pt x="71" y="130"/>
                  <a:pt x="71" y="130"/>
                  <a:pt x="71" y="130"/>
                </a:cubicBezTo>
                <a:cubicBezTo>
                  <a:pt x="32" y="130"/>
                  <a:pt x="0" y="162"/>
                  <a:pt x="0" y="201"/>
                </a:cubicBezTo>
                <a:cubicBezTo>
                  <a:pt x="0" y="407"/>
                  <a:pt x="0" y="407"/>
                  <a:pt x="0" y="407"/>
                </a:cubicBezTo>
                <a:cubicBezTo>
                  <a:pt x="0" y="446"/>
                  <a:pt x="32" y="477"/>
                  <a:pt x="71" y="477"/>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0" name="Freeform 33"/>
          <p:cNvSpPr>
            <a:spLocks noEditPoints="1"/>
          </p:cNvSpPr>
          <p:nvPr/>
        </p:nvSpPr>
        <p:spPr bwMode="auto">
          <a:xfrm>
            <a:off x="5857697" y="2203626"/>
            <a:ext cx="328502" cy="327029"/>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3" name="文本框 22"/>
          <p:cNvSpPr txBox="1"/>
          <p:nvPr/>
        </p:nvSpPr>
        <p:spPr>
          <a:xfrm>
            <a:off x="2282203" y="2656135"/>
            <a:ext cx="1135781" cy="923330"/>
          </a:xfrm>
          <a:prstGeom prst="rect">
            <a:avLst/>
          </a:prstGeom>
          <a:noFill/>
        </p:spPr>
        <p:txBody>
          <a:bodyPr wrap="square" rtlCol="0">
            <a:spAutoFit/>
          </a:bodyPr>
          <a:lstStyle/>
          <a:p>
            <a:r>
              <a:rPr lang="zh-CN" altLang="en-US" dirty="0">
                <a:latin typeface="+mn-ea"/>
              </a:rPr>
              <a:t>输入内容输入内容</a:t>
            </a:r>
          </a:p>
          <a:p>
            <a:r>
              <a:rPr lang="zh-CN" altLang="en-US" dirty="0">
                <a:latin typeface="+mn-ea"/>
              </a:rPr>
              <a:t>输入内容</a:t>
            </a:r>
          </a:p>
        </p:txBody>
      </p:sp>
      <p:sp>
        <p:nvSpPr>
          <p:cNvPr id="24" name="文本框 23"/>
          <p:cNvSpPr txBox="1"/>
          <p:nvPr/>
        </p:nvSpPr>
        <p:spPr>
          <a:xfrm>
            <a:off x="2293917" y="4533693"/>
            <a:ext cx="1135781" cy="923330"/>
          </a:xfrm>
          <a:prstGeom prst="rect">
            <a:avLst/>
          </a:prstGeom>
          <a:noFill/>
        </p:spPr>
        <p:txBody>
          <a:bodyPr wrap="square" rtlCol="0">
            <a:spAutoFit/>
          </a:bodyPr>
          <a:lstStyle/>
          <a:p>
            <a:r>
              <a:rPr lang="zh-CN" altLang="en-US" dirty="0">
                <a:latin typeface="+mn-ea"/>
              </a:rPr>
              <a:t>输入内容输入内容</a:t>
            </a:r>
          </a:p>
          <a:p>
            <a:r>
              <a:rPr lang="zh-CN" altLang="en-US" dirty="0">
                <a:latin typeface="+mn-ea"/>
              </a:rPr>
              <a:t>输入内容</a:t>
            </a:r>
          </a:p>
        </p:txBody>
      </p:sp>
      <p:sp>
        <p:nvSpPr>
          <p:cNvPr id="25" name="文本框 24"/>
          <p:cNvSpPr txBox="1"/>
          <p:nvPr/>
        </p:nvSpPr>
        <p:spPr>
          <a:xfrm>
            <a:off x="5502183" y="4592852"/>
            <a:ext cx="1135781" cy="923330"/>
          </a:xfrm>
          <a:prstGeom prst="rect">
            <a:avLst/>
          </a:prstGeom>
          <a:noFill/>
        </p:spPr>
        <p:txBody>
          <a:bodyPr wrap="square" rtlCol="0">
            <a:spAutoFit/>
          </a:bodyPr>
          <a:lstStyle/>
          <a:p>
            <a:r>
              <a:rPr lang="zh-CN" altLang="en-US" dirty="0">
                <a:latin typeface="+mn-ea"/>
              </a:rPr>
              <a:t>输入内容输入内容</a:t>
            </a:r>
          </a:p>
          <a:p>
            <a:r>
              <a:rPr lang="zh-CN" altLang="en-US" dirty="0">
                <a:latin typeface="+mn-ea"/>
              </a:rPr>
              <a:t>输入内容</a:t>
            </a:r>
          </a:p>
        </p:txBody>
      </p:sp>
      <p:sp>
        <p:nvSpPr>
          <p:cNvPr id="26" name="文本框 25"/>
          <p:cNvSpPr txBox="1"/>
          <p:nvPr/>
        </p:nvSpPr>
        <p:spPr>
          <a:xfrm>
            <a:off x="8759363" y="4592852"/>
            <a:ext cx="1135781" cy="923330"/>
          </a:xfrm>
          <a:prstGeom prst="rect">
            <a:avLst/>
          </a:prstGeom>
          <a:noFill/>
        </p:spPr>
        <p:txBody>
          <a:bodyPr wrap="square" rtlCol="0">
            <a:spAutoFit/>
          </a:bodyPr>
          <a:lstStyle/>
          <a:p>
            <a:r>
              <a:rPr lang="zh-CN" altLang="en-US" dirty="0">
                <a:latin typeface="+mn-ea"/>
              </a:rPr>
              <a:t>输入内容输入内容</a:t>
            </a:r>
          </a:p>
          <a:p>
            <a:r>
              <a:rPr lang="zh-CN" altLang="en-US" dirty="0">
                <a:latin typeface="+mn-ea"/>
              </a:rPr>
              <a:t>输入内容</a:t>
            </a:r>
          </a:p>
        </p:txBody>
      </p:sp>
      <p:sp>
        <p:nvSpPr>
          <p:cNvPr id="27" name="文本框 26"/>
          <p:cNvSpPr txBox="1"/>
          <p:nvPr/>
        </p:nvSpPr>
        <p:spPr>
          <a:xfrm>
            <a:off x="5482933" y="2657736"/>
            <a:ext cx="1135781" cy="923330"/>
          </a:xfrm>
          <a:prstGeom prst="rect">
            <a:avLst/>
          </a:prstGeom>
          <a:noFill/>
        </p:spPr>
        <p:txBody>
          <a:bodyPr wrap="square" rtlCol="0">
            <a:spAutoFit/>
          </a:bodyPr>
          <a:lstStyle/>
          <a:p>
            <a:r>
              <a:rPr lang="zh-CN" altLang="en-US" dirty="0">
                <a:latin typeface="+mn-ea"/>
              </a:rPr>
              <a:t>输入内容输入内容</a:t>
            </a:r>
          </a:p>
          <a:p>
            <a:r>
              <a:rPr lang="zh-CN" altLang="en-US" dirty="0">
                <a:latin typeface="+mn-ea"/>
              </a:rPr>
              <a:t>输入内容</a:t>
            </a:r>
          </a:p>
        </p:txBody>
      </p:sp>
      <p:sp>
        <p:nvSpPr>
          <p:cNvPr id="28" name="文本框 27"/>
          <p:cNvSpPr txBox="1"/>
          <p:nvPr/>
        </p:nvSpPr>
        <p:spPr>
          <a:xfrm>
            <a:off x="8693246" y="2656940"/>
            <a:ext cx="1135781" cy="923330"/>
          </a:xfrm>
          <a:prstGeom prst="rect">
            <a:avLst/>
          </a:prstGeom>
          <a:noFill/>
        </p:spPr>
        <p:txBody>
          <a:bodyPr wrap="square" rtlCol="0">
            <a:spAutoFit/>
          </a:bodyPr>
          <a:lstStyle/>
          <a:p>
            <a:r>
              <a:rPr lang="zh-CN" altLang="en-US" dirty="0">
                <a:latin typeface="+mn-ea"/>
              </a:rPr>
              <a:t>输入内容输入内容</a:t>
            </a:r>
          </a:p>
          <a:p>
            <a:r>
              <a:rPr lang="zh-CN" altLang="en-US" dirty="0">
                <a:latin typeface="+mn-ea"/>
              </a:rPr>
              <a:t>输入内容</a:t>
            </a:r>
          </a:p>
        </p:txBody>
      </p:sp>
    </p:spTree>
    <p:extLst>
      <p:ext uri="{BB962C8B-B14F-4D97-AF65-F5344CB8AC3E}">
        <p14:creationId xmlns:p14="http://schemas.microsoft.com/office/powerpoint/2010/main" val="1423687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sharpenSoften amount="-41000"/>
                    </a14:imgEffect>
                  </a14:imgLayer>
                </a14:imgProps>
              </a:ext>
              <a:ext uri="{28A0092B-C50C-407E-A947-70E740481C1C}">
                <a14:useLocalDpi xmlns:a14="http://schemas.microsoft.com/office/drawing/2010/main" val="0"/>
              </a:ext>
            </a:extLst>
          </a:blip>
          <a:srcRect b="14537"/>
          <a:stretch/>
        </p:blipFill>
        <p:spPr>
          <a:xfrm>
            <a:off x="0" y="1842316"/>
            <a:ext cx="12192001" cy="3238588"/>
          </a:xfrm>
          <a:prstGeom prst="rect">
            <a:avLst/>
          </a:prstGeom>
        </p:spPr>
      </p:pic>
      <p:sp>
        <p:nvSpPr>
          <p:cNvPr id="5" name="流程图: 过程 4"/>
          <p:cNvSpPr/>
          <p:nvPr/>
        </p:nvSpPr>
        <p:spPr>
          <a:xfrm>
            <a:off x="-2" y="1842316"/>
            <a:ext cx="12192000" cy="3238588"/>
          </a:xfrm>
          <a:prstGeom prst="flowChartProcess">
            <a:avLst/>
          </a:pr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083222" y="2014143"/>
            <a:ext cx="4025551" cy="2934028"/>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5"/>
          <p:cNvSpPr/>
          <p:nvPr/>
        </p:nvSpPr>
        <p:spPr>
          <a:xfrm>
            <a:off x="4444902" y="1979370"/>
            <a:ext cx="3352993" cy="3057701"/>
          </a:xfrm>
          <a:prstGeom prst="flowChartConnector">
            <a:avLst/>
          </a:prstGeom>
          <a:blipFill dpi="0" rotWithShape="1">
            <a:blip r:embed="rId5">
              <a:alphaModFix amt="17000"/>
              <a:biLevel thresh="75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540934" y="2542183"/>
            <a:ext cx="1447914" cy="923330"/>
          </a:xfrm>
          <a:prstGeom prst="rect">
            <a:avLst/>
          </a:prstGeom>
          <a:noFill/>
        </p:spPr>
        <p:txBody>
          <a:bodyPr wrap="square" rtlCol="0">
            <a:spAutoFit/>
          </a:bodyPr>
          <a:lstStyle/>
          <a:p>
            <a:r>
              <a:rPr lang="en-US" altLang="zh-CN" sz="5400" b="1" spc="-150" dirty="0">
                <a:solidFill>
                  <a:schemeClr val="bg1"/>
                </a:solidFill>
                <a:latin typeface="BankGothic Lt BT" panose="020B0607020203060204" pitchFamily="34" charset="0"/>
                <a:ea typeface="微软雅黑" panose="020B0503020204020204" pitchFamily="34" charset="-122"/>
              </a:rPr>
              <a:t>04</a:t>
            </a:r>
            <a:endParaRPr lang="zh-CN" altLang="en-US" sz="5400" b="1" spc="-150" dirty="0">
              <a:solidFill>
                <a:schemeClr val="bg1"/>
              </a:solidFill>
              <a:latin typeface="BankGothic Lt BT" panose="020B0607020203060204" pitchFamily="34" charset="0"/>
              <a:ea typeface="微软雅黑" panose="020B0503020204020204" pitchFamily="34" charset="-122"/>
            </a:endParaRPr>
          </a:p>
        </p:txBody>
      </p:sp>
      <p:sp>
        <p:nvSpPr>
          <p:cNvPr id="9" name="文本框 8"/>
          <p:cNvSpPr txBox="1"/>
          <p:nvPr/>
        </p:nvSpPr>
        <p:spPr>
          <a:xfrm>
            <a:off x="4969731" y="3629885"/>
            <a:ext cx="246332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输入你的标题</a:t>
            </a:r>
          </a:p>
        </p:txBody>
      </p:sp>
      <p:cxnSp>
        <p:nvCxnSpPr>
          <p:cNvPr id="3" name="直接连接符 2"/>
          <p:cNvCxnSpPr/>
          <p:nvPr/>
        </p:nvCxnSpPr>
        <p:spPr>
          <a:xfrm>
            <a:off x="5082140" y="3465513"/>
            <a:ext cx="21079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4241345" y="2121477"/>
            <a:ext cx="3721466" cy="2712394"/>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38100">
            <a:gradFill>
              <a:gsLst>
                <a:gs pos="25000">
                  <a:srgbClr val="F27B02"/>
                </a:gs>
                <a:gs pos="75000">
                  <a:srgbClr val="02527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037071"/>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372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804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317600" y="5035837"/>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1384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3195205" y="1753264"/>
            <a:ext cx="5801590" cy="4103374"/>
            <a:chOff x="3195638" y="1403384"/>
            <a:chExt cx="5801590" cy="4103374"/>
          </a:xfrm>
        </p:grpSpPr>
        <p:sp>
          <p:nvSpPr>
            <p:cNvPr id="24" name="矩形 23"/>
            <p:cNvSpPr/>
            <p:nvPr/>
          </p:nvSpPr>
          <p:spPr>
            <a:xfrm>
              <a:off x="6754091" y="3725583"/>
              <a:ext cx="2243137" cy="1781175"/>
            </a:xfrm>
            <a:prstGeom prst="rect">
              <a:avLst/>
            </a:prstGeom>
            <a:noFill/>
            <a:ln w="19050">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195638" y="3725583"/>
              <a:ext cx="2243137" cy="1781175"/>
            </a:xfrm>
            <a:prstGeom prst="rect">
              <a:avLst/>
            </a:prstGeom>
            <a:noFill/>
            <a:ln w="19050">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754091" y="1403384"/>
              <a:ext cx="2243137" cy="1781175"/>
            </a:xfrm>
            <a:prstGeom prst="rect">
              <a:avLst/>
            </a:prstGeom>
            <a:noFill/>
            <a:ln w="19050">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95638" y="1403384"/>
              <a:ext cx="2243137" cy="1781175"/>
            </a:xfrm>
            <a:prstGeom prst="rect">
              <a:avLst/>
            </a:prstGeom>
            <a:noFill/>
            <a:ln w="19050">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2526" b="8772"/>
            <a:stretch/>
          </p:blipFill>
          <p:spPr>
            <a:xfrm>
              <a:off x="3623110" y="1777667"/>
              <a:ext cx="2396690" cy="1615738"/>
            </a:xfrm>
            <a:prstGeom prst="rect">
              <a:avLst/>
            </a:prstGeom>
          </p:spPr>
        </p:pic>
        <p:pic>
          <p:nvPicPr>
            <p:cNvPr id="15" name="图片 14"/>
            <p:cNvPicPr>
              <a:picLocks noChangeAspect="1"/>
            </p:cNvPicPr>
            <p:nvPr/>
          </p:nvPicPr>
          <p:blipFill rotWithShape="1">
            <a:blip r:embed="rId4">
              <a:extLst>
                <a:ext uri="{28A0092B-C50C-407E-A947-70E740481C1C}">
                  <a14:useLocalDpi xmlns:a14="http://schemas.microsoft.com/office/drawing/2010/main" val="0"/>
                </a:ext>
              </a:extLst>
            </a:blip>
            <a:srcRect b="8272"/>
            <a:stretch/>
          </p:blipFill>
          <p:spPr>
            <a:xfrm>
              <a:off x="3623110" y="3539089"/>
              <a:ext cx="2396691" cy="1615737"/>
            </a:xfrm>
            <a:prstGeom prst="rect">
              <a:avLst/>
            </a:prstGeom>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t="16409" b="32720"/>
            <a:stretch/>
          </p:blipFill>
          <p:spPr>
            <a:xfrm>
              <a:off x="6186199" y="1797940"/>
              <a:ext cx="2396692" cy="1615737"/>
            </a:xfrm>
            <a:prstGeom prst="rect">
              <a:avLst/>
            </a:prstGeom>
          </p:spPr>
        </p:pic>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t="27288" b="8776"/>
            <a:stretch/>
          </p:blipFill>
          <p:spPr>
            <a:xfrm>
              <a:off x="6186199" y="3549836"/>
              <a:ext cx="2396692" cy="1604990"/>
            </a:xfrm>
            <a:prstGeom prst="rect">
              <a:avLst/>
            </a:prstGeom>
          </p:spPr>
        </p:pic>
        <p:sp>
          <p:nvSpPr>
            <p:cNvPr id="39" name="任意多边形 38"/>
            <p:cNvSpPr/>
            <p:nvPr/>
          </p:nvSpPr>
          <p:spPr>
            <a:xfrm>
              <a:off x="6122048" y="2898217"/>
              <a:ext cx="555712" cy="550727"/>
            </a:xfrm>
            <a:custGeom>
              <a:avLst/>
              <a:gdLst>
                <a:gd name="connsiteX0" fmla="*/ 0 w 555712"/>
                <a:gd name="connsiteY0" fmla="*/ 0 h 550727"/>
                <a:gd name="connsiteX1" fmla="*/ 99251 w 555712"/>
                <a:gd name="connsiteY1" fmla="*/ 10005 h 550727"/>
                <a:gd name="connsiteX2" fmla="*/ 546265 w 555712"/>
                <a:gd name="connsiteY2" fmla="*/ 457019 h 550727"/>
                <a:gd name="connsiteX3" fmla="*/ 555712 w 555712"/>
                <a:gd name="connsiteY3" fmla="*/ 550727 h 550727"/>
                <a:gd name="connsiteX4" fmla="*/ 0 w 555712"/>
                <a:gd name="connsiteY4" fmla="*/ 550727 h 550727"/>
                <a:gd name="connsiteX5" fmla="*/ 0 w 555712"/>
                <a:gd name="connsiteY5" fmla="*/ 0 h 550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5712" h="550727">
                  <a:moveTo>
                    <a:pt x="0" y="0"/>
                  </a:moveTo>
                  <a:lnTo>
                    <a:pt x="99251" y="10005"/>
                  </a:lnTo>
                  <a:cubicBezTo>
                    <a:pt x="323626" y="55919"/>
                    <a:pt x="500351" y="232644"/>
                    <a:pt x="546265" y="457019"/>
                  </a:cubicBezTo>
                  <a:lnTo>
                    <a:pt x="555712" y="550727"/>
                  </a:lnTo>
                  <a:lnTo>
                    <a:pt x="0" y="550727"/>
                  </a:ln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5533291" y="2899494"/>
              <a:ext cx="543038" cy="549450"/>
            </a:xfrm>
            <a:custGeom>
              <a:avLst/>
              <a:gdLst>
                <a:gd name="connsiteX0" fmla="*/ 543038 w 543038"/>
                <a:gd name="connsiteY0" fmla="*/ 0 h 549450"/>
                <a:gd name="connsiteX1" fmla="*/ 543038 w 543038"/>
                <a:gd name="connsiteY1" fmla="*/ 549450 h 549450"/>
                <a:gd name="connsiteX2" fmla="*/ 0 w 543038"/>
                <a:gd name="connsiteY2" fmla="*/ 549450 h 549450"/>
                <a:gd name="connsiteX3" fmla="*/ 9446 w 543038"/>
                <a:gd name="connsiteY3" fmla="*/ 455742 h 549450"/>
                <a:gd name="connsiteX4" fmla="*/ 456460 w 543038"/>
                <a:gd name="connsiteY4" fmla="*/ 8728 h 549450"/>
                <a:gd name="connsiteX5" fmla="*/ 543038 w 543038"/>
                <a:gd name="connsiteY5" fmla="*/ 0 h 54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3038" h="549450">
                  <a:moveTo>
                    <a:pt x="543038" y="0"/>
                  </a:moveTo>
                  <a:lnTo>
                    <a:pt x="543038" y="549450"/>
                  </a:lnTo>
                  <a:lnTo>
                    <a:pt x="0" y="549450"/>
                  </a:lnTo>
                  <a:lnTo>
                    <a:pt x="9446" y="455742"/>
                  </a:lnTo>
                  <a:cubicBezTo>
                    <a:pt x="55360" y="231367"/>
                    <a:pt x="232085" y="54642"/>
                    <a:pt x="456460" y="8728"/>
                  </a:cubicBezTo>
                  <a:lnTo>
                    <a:pt x="543038"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5533451" y="3494663"/>
              <a:ext cx="542878" cy="547863"/>
            </a:xfrm>
            <a:custGeom>
              <a:avLst/>
              <a:gdLst>
                <a:gd name="connsiteX0" fmla="*/ 0 w 542878"/>
                <a:gd name="connsiteY0" fmla="*/ 0 h 547863"/>
                <a:gd name="connsiteX1" fmla="*/ 542878 w 542878"/>
                <a:gd name="connsiteY1" fmla="*/ 0 h 547863"/>
                <a:gd name="connsiteX2" fmla="*/ 542878 w 542878"/>
                <a:gd name="connsiteY2" fmla="*/ 547863 h 547863"/>
                <a:gd name="connsiteX3" fmla="*/ 456300 w 542878"/>
                <a:gd name="connsiteY3" fmla="*/ 539135 h 547863"/>
                <a:gd name="connsiteX4" fmla="*/ 9286 w 542878"/>
                <a:gd name="connsiteY4" fmla="*/ 92121 h 547863"/>
                <a:gd name="connsiteX5" fmla="*/ 0 w 542878"/>
                <a:gd name="connsiteY5" fmla="*/ 0 h 5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878" h="547863">
                  <a:moveTo>
                    <a:pt x="0" y="0"/>
                  </a:moveTo>
                  <a:lnTo>
                    <a:pt x="542878" y="0"/>
                  </a:lnTo>
                  <a:lnTo>
                    <a:pt x="542878" y="547863"/>
                  </a:lnTo>
                  <a:lnTo>
                    <a:pt x="456300" y="539135"/>
                  </a:lnTo>
                  <a:cubicBezTo>
                    <a:pt x="231925" y="493221"/>
                    <a:pt x="55200" y="316496"/>
                    <a:pt x="9286" y="92121"/>
                  </a:cubicBez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6122048" y="3494663"/>
              <a:ext cx="555552" cy="549140"/>
            </a:xfrm>
            <a:custGeom>
              <a:avLst/>
              <a:gdLst>
                <a:gd name="connsiteX0" fmla="*/ 0 w 555552"/>
                <a:gd name="connsiteY0" fmla="*/ 0 h 549140"/>
                <a:gd name="connsiteX1" fmla="*/ 555552 w 555552"/>
                <a:gd name="connsiteY1" fmla="*/ 0 h 549140"/>
                <a:gd name="connsiteX2" fmla="*/ 546265 w 555552"/>
                <a:gd name="connsiteY2" fmla="*/ 92121 h 549140"/>
                <a:gd name="connsiteX3" fmla="*/ 99251 w 555552"/>
                <a:gd name="connsiteY3" fmla="*/ 539135 h 549140"/>
                <a:gd name="connsiteX4" fmla="*/ 0 w 555552"/>
                <a:gd name="connsiteY4" fmla="*/ 549140 h 549140"/>
                <a:gd name="connsiteX5" fmla="*/ 0 w 555552"/>
                <a:gd name="connsiteY5" fmla="*/ 0 h 54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5552" h="549140">
                  <a:moveTo>
                    <a:pt x="0" y="0"/>
                  </a:moveTo>
                  <a:lnTo>
                    <a:pt x="555552" y="0"/>
                  </a:lnTo>
                  <a:lnTo>
                    <a:pt x="546265" y="92121"/>
                  </a:lnTo>
                  <a:cubicBezTo>
                    <a:pt x="500351" y="316496"/>
                    <a:pt x="323626" y="493221"/>
                    <a:pt x="99251" y="539135"/>
                  </a:cubicBezTo>
                  <a:lnTo>
                    <a:pt x="0" y="549140"/>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605174" y="3057252"/>
              <a:ext cx="565671" cy="369332"/>
            </a:xfrm>
            <a:prstGeom prst="rect">
              <a:avLst/>
            </a:prstGeom>
            <a:noFill/>
          </p:spPr>
          <p:txBody>
            <a:bodyPr wrap="square" rtlCol="0">
              <a:spAutoFit/>
            </a:bodyPr>
            <a:lstStyle/>
            <a:p>
              <a:r>
                <a:rPr lang="en-US" altLang="zh-CN" b="1" dirty="0">
                  <a:solidFill>
                    <a:schemeClr val="bg1"/>
                  </a:solidFill>
                  <a:latin typeface="BankGothic Lt BT" panose="020B0607020203060204" pitchFamily="34" charset="0"/>
                </a:rPr>
                <a:t>01</a:t>
              </a:r>
              <a:endParaRPr lang="zh-CN" altLang="en-US" b="1" dirty="0">
                <a:solidFill>
                  <a:schemeClr val="bg1"/>
                </a:solidFill>
                <a:latin typeface="BankGothic Lt BT" panose="020B0607020203060204" pitchFamily="34" charset="0"/>
              </a:endParaRPr>
            </a:p>
          </p:txBody>
        </p:sp>
        <p:sp>
          <p:nvSpPr>
            <p:cNvPr id="46" name="文本框 45"/>
            <p:cNvSpPr txBox="1"/>
            <p:nvPr/>
          </p:nvSpPr>
          <p:spPr>
            <a:xfrm>
              <a:off x="6111167" y="3057252"/>
              <a:ext cx="565671" cy="369332"/>
            </a:xfrm>
            <a:prstGeom prst="rect">
              <a:avLst/>
            </a:prstGeom>
            <a:noFill/>
          </p:spPr>
          <p:txBody>
            <a:bodyPr wrap="square" rtlCol="0">
              <a:spAutoFit/>
            </a:bodyPr>
            <a:lstStyle/>
            <a:p>
              <a:r>
                <a:rPr lang="en-US" altLang="zh-CN" b="1" dirty="0">
                  <a:solidFill>
                    <a:schemeClr val="bg1"/>
                  </a:solidFill>
                  <a:latin typeface="BankGothic Lt BT" panose="020B0607020203060204" pitchFamily="34" charset="0"/>
                </a:rPr>
                <a:t>02</a:t>
              </a:r>
              <a:endParaRPr lang="zh-CN" altLang="en-US" b="1" dirty="0">
                <a:solidFill>
                  <a:schemeClr val="bg1"/>
                </a:solidFill>
                <a:latin typeface="BankGothic Lt BT" panose="020B0607020203060204" pitchFamily="34" charset="0"/>
              </a:endParaRPr>
            </a:p>
          </p:txBody>
        </p:sp>
        <p:sp>
          <p:nvSpPr>
            <p:cNvPr id="47" name="文本框 46"/>
            <p:cNvSpPr txBox="1"/>
            <p:nvPr/>
          </p:nvSpPr>
          <p:spPr>
            <a:xfrm>
              <a:off x="5605174" y="3474194"/>
              <a:ext cx="565671" cy="369332"/>
            </a:xfrm>
            <a:prstGeom prst="rect">
              <a:avLst/>
            </a:prstGeom>
            <a:noFill/>
          </p:spPr>
          <p:txBody>
            <a:bodyPr wrap="square" rtlCol="0">
              <a:spAutoFit/>
            </a:bodyPr>
            <a:lstStyle/>
            <a:p>
              <a:r>
                <a:rPr lang="en-US" altLang="zh-CN" b="1" dirty="0">
                  <a:solidFill>
                    <a:schemeClr val="bg1"/>
                  </a:solidFill>
                  <a:latin typeface="BankGothic Lt BT" panose="020B0607020203060204" pitchFamily="34" charset="0"/>
                </a:rPr>
                <a:t>03</a:t>
              </a:r>
              <a:endParaRPr lang="zh-CN" altLang="en-US" b="1" dirty="0">
                <a:solidFill>
                  <a:schemeClr val="bg1"/>
                </a:solidFill>
                <a:latin typeface="BankGothic Lt BT" panose="020B0607020203060204" pitchFamily="34" charset="0"/>
              </a:endParaRPr>
            </a:p>
          </p:txBody>
        </p:sp>
        <p:sp>
          <p:nvSpPr>
            <p:cNvPr id="48" name="文本框 47"/>
            <p:cNvSpPr txBox="1"/>
            <p:nvPr/>
          </p:nvSpPr>
          <p:spPr>
            <a:xfrm>
              <a:off x="6111167" y="3474194"/>
              <a:ext cx="565671" cy="369332"/>
            </a:xfrm>
            <a:prstGeom prst="rect">
              <a:avLst/>
            </a:prstGeom>
            <a:noFill/>
          </p:spPr>
          <p:txBody>
            <a:bodyPr wrap="square" rtlCol="0">
              <a:spAutoFit/>
            </a:bodyPr>
            <a:lstStyle/>
            <a:p>
              <a:r>
                <a:rPr lang="en-US" altLang="zh-CN" b="1" dirty="0">
                  <a:solidFill>
                    <a:schemeClr val="bg1"/>
                  </a:solidFill>
                  <a:latin typeface="BankGothic Lt BT" panose="020B0607020203060204" pitchFamily="34" charset="0"/>
                </a:rPr>
                <a:t>04</a:t>
              </a:r>
              <a:endParaRPr lang="zh-CN" altLang="en-US" b="1" dirty="0">
                <a:solidFill>
                  <a:schemeClr val="bg1"/>
                </a:solidFill>
                <a:latin typeface="BankGothic Lt BT" panose="020B0607020203060204" pitchFamily="34" charset="0"/>
              </a:endParaRPr>
            </a:p>
          </p:txBody>
        </p:sp>
      </p:grpSp>
      <p:sp>
        <p:nvSpPr>
          <p:cNvPr id="49" name="išľíďè">
            <a:extLst>
              <a:ext uri="{FF2B5EF4-FFF2-40B4-BE49-F238E27FC236}">
                <a16:creationId xmlns:a16="http://schemas.microsoft.com/office/drawing/2014/main" id="{DDAF8776-208D-40A0-BA2D-B9AE20A9B461}"/>
              </a:ext>
            </a:extLst>
          </p:cNvPr>
          <p:cNvSpPr/>
          <p:nvPr/>
        </p:nvSpPr>
        <p:spPr bwMode="auto">
          <a:xfrm>
            <a:off x="19034" y="2059784"/>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t>请替换文字内容复制你的内容到到天边上车请替换文字内容复制你的</a:t>
            </a:r>
          </a:p>
        </p:txBody>
      </p:sp>
      <p:sp>
        <p:nvSpPr>
          <p:cNvPr id="50" name="iSlíďè">
            <a:extLst>
              <a:ext uri="{FF2B5EF4-FFF2-40B4-BE49-F238E27FC236}">
                <a16:creationId xmlns:a16="http://schemas.microsoft.com/office/drawing/2014/main" id="{82AD1327-6E6C-4C81-A5AA-439FCC4A4927}"/>
              </a:ext>
            </a:extLst>
          </p:cNvPr>
          <p:cNvSpPr txBox="1"/>
          <p:nvPr/>
        </p:nvSpPr>
        <p:spPr bwMode="auto">
          <a:xfrm>
            <a:off x="768279" y="175326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标题文本预设</a:t>
            </a:r>
          </a:p>
        </p:txBody>
      </p:sp>
      <p:sp>
        <p:nvSpPr>
          <p:cNvPr id="52" name="išľíďè">
            <a:extLst>
              <a:ext uri="{FF2B5EF4-FFF2-40B4-BE49-F238E27FC236}">
                <a16:creationId xmlns:a16="http://schemas.microsoft.com/office/drawing/2014/main" id="{DDAF8776-208D-40A0-BA2D-B9AE20A9B461}"/>
              </a:ext>
            </a:extLst>
          </p:cNvPr>
          <p:cNvSpPr/>
          <p:nvPr/>
        </p:nvSpPr>
        <p:spPr bwMode="auto">
          <a:xfrm>
            <a:off x="83732" y="5299149"/>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t>请替换文字内容复制你的内容到到天边上车请替换文字内容复制你的</a:t>
            </a:r>
          </a:p>
        </p:txBody>
      </p:sp>
      <p:sp>
        <p:nvSpPr>
          <p:cNvPr id="53" name="iSlíďè">
            <a:extLst>
              <a:ext uri="{FF2B5EF4-FFF2-40B4-BE49-F238E27FC236}">
                <a16:creationId xmlns:a16="http://schemas.microsoft.com/office/drawing/2014/main" id="{82AD1327-6E6C-4C81-A5AA-439FCC4A4927}"/>
              </a:ext>
            </a:extLst>
          </p:cNvPr>
          <p:cNvSpPr txBox="1"/>
          <p:nvPr/>
        </p:nvSpPr>
        <p:spPr bwMode="auto">
          <a:xfrm>
            <a:off x="832977" y="499262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algn="r"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标题文本预设</a:t>
            </a:r>
          </a:p>
        </p:txBody>
      </p:sp>
      <p:sp>
        <p:nvSpPr>
          <p:cNvPr id="54" name="išľíďè">
            <a:extLst>
              <a:ext uri="{FF2B5EF4-FFF2-40B4-BE49-F238E27FC236}">
                <a16:creationId xmlns:a16="http://schemas.microsoft.com/office/drawing/2014/main" id="{DDAF8776-208D-40A0-BA2D-B9AE20A9B461}"/>
              </a:ext>
            </a:extLst>
          </p:cNvPr>
          <p:cNvSpPr/>
          <p:nvPr/>
        </p:nvSpPr>
        <p:spPr bwMode="auto">
          <a:xfrm>
            <a:off x="9073126" y="2059784"/>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t>请替换文字内容复制你的内容到到天边上车请替换文字内容复制你的</a:t>
            </a:r>
          </a:p>
        </p:txBody>
      </p:sp>
      <p:sp>
        <p:nvSpPr>
          <p:cNvPr id="55" name="iSlíďè">
            <a:extLst>
              <a:ext uri="{FF2B5EF4-FFF2-40B4-BE49-F238E27FC236}">
                <a16:creationId xmlns:a16="http://schemas.microsoft.com/office/drawing/2014/main" id="{82AD1327-6E6C-4C81-A5AA-439FCC4A4927}"/>
              </a:ext>
            </a:extLst>
          </p:cNvPr>
          <p:cNvSpPr txBox="1"/>
          <p:nvPr/>
        </p:nvSpPr>
        <p:spPr bwMode="auto">
          <a:xfrm>
            <a:off x="9073126" y="175326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标题文本预设</a:t>
            </a:r>
          </a:p>
        </p:txBody>
      </p:sp>
      <p:sp>
        <p:nvSpPr>
          <p:cNvPr id="56" name="išľíďè">
            <a:extLst>
              <a:ext uri="{FF2B5EF4-FFF2-40B4-BE49-F238E27FC236}">
                <a16:creationId xmlns:a16="http://schemas.microsoft.com/office/drawing/2014/main" id="{DDAF8776-208D-40A0-BA2D-B9AE20A9B461}"/>
              </a:ext>
            </a:extLst>
          </p:cNvPr>
          <p:cNvSpPr/>
          <p:nvPr/>
        </p:nvSpPr>
        <p:spPr bwMode="auto">
          <a:xfrm>
            <a:off x="9137824" y="5299149"/>
            <a:ext cx="2945075"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t>请替换文字内容复制你的内容到到天边上车请替换文字内容复制你的</a:t>
            </a:r>
          </a:p>
        </p:txBody>
      </p:sp>
      <p:sp>
        <p:nvSpPr>
          <p:cNvPr id="57" name="iSlíďè">
            <a:extLst>
              <a:ext uri="{FF2B5EF4-FFF2-40B4-BE49-F238E27FC236}">
                <a16:creationId xmlns:a16="http://schemas.microsoft.com/office/drawing/2014/main" id="{82AD1327-6E6C-4C81-A5AA-439FCC4A4927}"/>
              </a:ext>
            </a:extLst>
          </p:cNvPr>
          <p:cNvSpPr txBox="1"/>
          <p:nvPr/>
        </p:nvSpPr>
        <p:spPr bwMode="auto">
          <a:xfrm>
            <a:off x="9137824" y="499262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20000"/>
          </a:bodyPr>
          <a:lstStyle/>
          <a:p>
            <a:pPr marL="0" marR="0" lvl="0" indent="0"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标题文本预设</a:t>
            </a:r>
          </a:p>
        </p:txBody>
      </p:sp>
    </p:spTree>
    <p:extLst>
      <p:ext uri="{BB962C8B-B14F-4D97-AF65-F5344CB8AC3E}">
        <p14:creationId xmlns:p14="http://schemas.microsoft.com/office/powerpoint/2010/main" val="3207850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81739" y="1753283"/>
            <a:ext cx="8625840" cy="2641715"/>
          </a:xfrm>
          <a:prstGeom prst="rect">
            <a:avLst/>
          </a:prstGeom>
          <a:solidFill>
            <a:srgbClr val="04486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6463"/>
          <a:stretch/>
        </p:blipFill>
        <p:spPr>
          <a:xfrm>
            <a:off x="2234720" y="1378809"/>
            <a:ext cx="4076608" cy="2753827"/>
          </a:xfrm>
          <a:prstGeom prst="rect">
            <a:avLst/>
          </a:prstGeom>
        </p:spPr>
      </p:pic>
      <p:sp>
        <p:nvSpPr>
          <p:cNvPr id="12" name="矩形 11"/>
          <p:cNvSpPr/>
          <p:nvPr/>
        </p:nvSpPr>
        <p:spPr>
          <a:xfrm>
            <a:off x="1881739" y="4576326"/>
            <a:ext cx="8625840" cy="1216175"/>
          </a:xfrm>
          <a:prstGeom prst="rect">
            <a:avLst/>
          </a:prstGeom>
          <a:solidFill>
            <a:srgbClr val="F27B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933447" y="1387289"/>
            <a:ext cx="1574132" cy="369332"/>
          </a:xfrm>
          <a:prstGeom prst="rect">
            <a:avLst/>
          </a:prstGeom>
          <a:noFill/>
        </p:spPr>
        <p:txBody>
          <a:bodyPr wrap="square" rtlCol="0">
            <a:spAutoFit/>
          </a:bodyPr>
          <a:lstStyle/>
          <a:p>
            <a:pPr algn="ctr"/>
            <a:r>
              <a:rPr lang="zh-CN" altLang="en-US" dirty="0"/>
              <a:t>输入你的内容</a:t>
            </a:r>
          </a:p>
        </p:txBody>
      </p:sp>
      <p:sp>
        <p:nvSpPr>
          <p:cNvPr id="14" name="文本框 13"/>
          <p:cNvSpPr txBox="1"/>
          <p:nvPr/>
        </p:nvSpPr>
        <p:spPr>
          <a:xfrm>
            <a:off x="6997734" y="2276386"/>
            <a:ext cx="2960082" cy="1497654"/>
          </a:xfrm>
          <a:prstGeom prst="rect">
            <a:avLst/>
          </a:prstGeom>
          <a:noFill/>
        </p:spPr>
        <p:txBody>
          <a:bodyPr wrap="square" rtlCol="0">
            <a:spAutoFit/>
          </a:bodyPr>
          <a:lstStyle/>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p:txBody>
      </p:sp>
      <p:sp>
        <p:nvSpPr>
          <p:cNvPr id="15" name="文本框 14"/>
          <p:cNvSpPr txBox="1"/>
          <p:nvPr/>
        </p:nvSpPr>
        <p:spPr>
          <a:xfrm>
            <a:off x="2331564" y="4788560"/>
            <a:ext cx="5936538" cy="812530"/>
          </a:xfrm>
          <a:prstGeom prst="rect">
            <a:avLst/>
          </a:prstGeom>
          <a:noFill/>
        </p:spPr>
        <p:txBody>
          <a:bodyPr wrap="square" rtlCol="0">
            <a:spAutoFit/>
          </a:bodyPr>
          <a:lstStyle/>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p:txBody>
      </p:sp>
    </p:spTree>
    <p:extLst>
      <p:ext uri="{BB962C8B-B14F-4D97-AF65-F5344CB8AC3E}">
        <p14:creationId xmlns:p14="http://schemas.microsoft.com/office/powerpoint/2010/main" val="19875443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a:extLst>
              <a:ext uri="{28A0092B-C50C-407E-A947-70E740481C1C}">
                <a14:useLocalDpi xmlns:a14="http://schemas.microsoft.com/office/drawing/2010/main" val="0"/>
              </a:ext>
            </a:extLst>
          </a:blip>
          <a:srcRect t="16409" b="32720"/>
          <a:stretch/>
        </p:blipFill>
        <p:spPr>
          <a:xfrm>
            <a:off x="1502700" y="1327140"/>
            <a:ext cx="3353245" cy="2260600"/>
          </a:xfrm>
          <a:prstGeom prst="rect">
            <a:avLst/>
          </a:prstGeom>
        </p:spPr>
      </p:pic>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37">
            <a:extLst>
              <a:ext uri="{FF2B5EF4-FFF2-40B4-BE49-F238E27FC236}">
                <a16:creationId xmlns:a16="http://schemas.microsoft.com/office/drawing/2014/main" id="{7D0E5F2F-7C21-4541-B2CC-F8813A7C010D}"/>
              </a:ext>
            </a:extLst>
          </p:cNvPr>
          <p:cNvSpPr>
            <a:spLocks noChangeArrowheads="1"/>
          </p:cNvSpPr>
          <p:nvPr/>
        </p:nvSpPr>
        <p:spPr bwMode="auto">
          <a:xfrm>
            <a:off x="5012402" y="1327140"/>
            <a:ext cx="5640409" cy="2260600"/>
          </a:xfrm>
          <a:prstGeom prst="rect">
            <a:avLst/>
          </a:prstGeom>
          <a:solidFill>
            <a:srgbClr val="F27B03"/>
          </a:solidFill>
          <a:ln>
            <a:noFill/>
          </a:ln>
          <a:effectLst/>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FFFF"/>
              </a:solidFill>
              <a:sym typeface="微软雅黑" panose="020B0503020204020204" pitchFamily="34" charset="-122"/>
            </a:endParaRPr>
          </a:p>
        </p:txBody>
      </p:sp>
      <p:sp>
        <p:nvSpPr>
          <p:cNvPr id="17" name="矩形 1">
            <a:extLst>
              <a:ext uri="{FF2B5EF4-FFF2-40B4-BE49-F238E27FC236}">
                <a16:creationId xmlns:a16="http://schemas.microsoft.com/office/drawing/2014/main" id="{A5348401-41D3-48ED-96D8-821F19D3A86A}"/>
              </a:ext>
            </a:extLst>
          </p:cNvPr>
          <p:cNvSpPr>
            <a:spLocks noChangeArrowheads="1"/>
          </p:cNvSpPr>
          <p:nvPr/>
        </p:nvSpPr>
        <p:spPr bwMode="auto">
          <a:xfrm>
            <a:off x="1502701" y="3688393"/>
            <a:ext cx="2260600" cy="2260600"/>
          </a:xfrm>
          <a:prstGeom prst="rect">
            <a:avLst/>
          </a:prstGeom>
          <a:solidFill>
            <a:srgbClr val="044862"/>
          </a:solidFill>
          <a:ln>
            <a:noFill/>
          </a:ln>
        </p:spPr>
        <p:txBody>
          <a:bodyPr lIns="121772" tIns="60887" rIns="121772" bIns="60887"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2684">
              <a:spcBef>
                <a:spcPct val="0"/>
              </a:spcBef>
              <a:buNone/>
            </a:pPr>
            <a:endParaRPr lang="zh-CN" altLang="zh-CN" sz="2400">
              <a:solidFill>
                <a:srgbClr val="FF8607"/>
              </a:solidFill>
              <a:sym typeface="微软雅黑" panose="020B0503020204020204" pitchFamily="34" charset="-122"/>
            </a:endParaRPr>
          </a:p>
        </p:txBody>
      </p:sp>
      <p:sp>
        <p:nvSpPr>
          <p:cNvPr id="19" name="矩形 56">
            <a:extLst>
              <a:ext uri="{FF2B5EF4-FFF2-40B4-BE49-F238E27FC236}">
                <a16:creationId xmlns:a16="http://schemas.microsoft.com/office/drawing/2014/main" id="{425E9A8F-8149-4A15-8544-212FAD749CCD}"/>
              </a:ext>
            </a:extLst>
          </p:cNvPr>
          <p:cNvSpPr>
            <a:spLocks noChangeArrowheads="1"/>
          </p:cNvSpPr>
          <p:nvPr/>
        </p:nvSpPr>
        <p:spPr bwMode="auto">
          <a:xfrm>
            <a:off x="1502699" y="4192760"/>
            <a:ext cx="2152121" cy="41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2684">
              <a:spcBef>
                <a:spcPct val="0"/>
              </a:spcBef>
              <a:buNone/>
            </a:pPr>
            <a:r>
              <a:rPr lang="zh-CN" altLang="en-US" sz="1867" b="1" dirty="0">
                <a:solidFill>
                  <a:srgbClr val="FFFFFF"/>
                </a:solidFill>
                <a:sym typeface="微软雅黑" panose="020B0503020204020204" pitchFamily="34" charset="-122"/>
              </a:rPr>
              <a:t>添加主题</a:t>
            </a:r>
            <a:endParaRPr lang="zh-CN" altLang="en-US" sz="2667" dirty="0">
              <a:solidFill>
                <a:srgbClr val="FFFFFF"/>
              </a:solidFill>
              <a:latin typeface="Arial" panose="020B0604020202020204" pitchFamily="34" charset="0"/>
              <a:ea typeface="宋体" panose="02010600030101010101" pitchFamily="2" charset="-122"/>
            </a:endParaRPr>
          </a:p>
        </p:txBody>
      </p:sp>
      <p:sp>
        <p:nvSpPr>
          <p:cNvPr id="20" name="矩形 57">
            <a:extLst>
              <a:ext uri="{FF2B5EF4-FFF2-40B4-BE49-F238E27FC236}">
                <a16:creationId xmlns:a16="http://schemas.microsoft.com/office/drawing/2014/main" id="{4D489DE4-29F4-46F0-BD94-3A21DF381CB7}"/>
              </a:ext>
            </a:extLst>
          </p:cNvPr>
          <p:cNvSpPr>
            <a:spLocks noChangeArrowheads="1"/>
          </p:cNvSpPr>
          <p:nvPr/>
        </p:nvSpPr>
        <p:spPr bwMode="auto">
          <a:xfrm>
            <a:off x="1650353" y="4650554"/>
            <a:ext cx="2152124" cy="84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2684">
              <a:lnSpc>
                <a:spcPct val="130000"/>
              </a:lnSpc>
              <a:spcBef>
                <a:spcPct val="0"/>
              </a:spcBef>
              <a:buNone/>
            </a:pPr>
            <a:r>
              <a:rPr lang="zh-CN" altLang="en-US" sz="1800" dirty="0">
                <a:solidFill>
                  <a:srgbClr val="FFFFFF">
                    <a:lumMod val="95000"/>
                  </a:srgbClr>
                </a:solidFill>
                <a:latin typeface="等线" panose="02010600030101010101" pitchFamily="2" charset="-122"/>
                <a:ea typeface="等线" panose="02010600030101010101" pitchFamily="2" charset="-122"/>
                <a:sym typeface="微软雅黑" panose="020B0503020204020204" pitchFamily="34" charset="-122"/>
              </a:rPr>
              <a:t>文字描述，总结概括，请输入你的内。</a:t>
            </a:r>
            <a:r>
              <a:rPr lang="en-US" altLang="zh-CN" sz="1800" dirty="0">
                <a:solidFill>
                  <a:srgbClr val="FFFFFF">
                    <a:lumMod val="95000"/>
                  </a:srgbClr>
                </a:solidFill>
                <a:latin typeface="等线" panose="02010600030101010101" pitchFamily="2" charset="-122"/>
                <a:ea typeface="等线" panose="02010600030101010101" pitchFamily="2" charset="-122"/>
                <a:sym typeface="微软雅黑" panose="020B0503020204020204" pitchFamily="34" charset="-122"/>
              </a:rPr>
              <a:t> </a:t>
            </a:r>
            <a:endParaRPr lang="zh-CN" altLang="en-US" sz="1800" dirty="0">
              <a:solidFill>
                <a:srgbClr val="FFFFFF">
                  <a:lumMod val="95000"/>
                </a:srgbClr>
              </a:solidFill>
              <a:latin typeface="等线" panose="02010600030101010101" pitchFamily="2" charset="-122"/>
              <a:ea typeface="等线" panose="02010600030101010101" pitchFamily="2" charset="-122"/>
              <a:sym typeface="微软雅黑" panose="020B0503020204020204" pitchFamily="34" charset="-122"/>
            </a:endParaRPr>
          </a:p>
        </p:txBody>
      </p:sp>
      <p:sp>
        <p:nvSpPr>
          <p:cNvPr id="21" name="矩形 44">
            <a:extLst>
              <a:ext uri="{FF2B5EF4-FFF2-40B4-BE49-F238E27FC236}">
                <a16:creationId xmlns:a16="http://schemas.microsoft.com/office/drawing/2014/main" id="{9F44A49F-50CA-4E8D-8141-39CB63BB975F}"/>
              </a:ext>
            </a:extLst>
          </p:cNvPr>
          <p:cNvSpPr>
            <a:spLocks noChangeArrowheads="1"/>
          </p:cNvSpPr>
          <p:nvPr/>
        </p:nvSpPr>
        <p:spPr bwMode="auto">
          <a:xfrm>
            <a:off x="5143488" y="1647021"/>
            <a:ext cx="3098655" cy="41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2684">
              <a:spcBef>
                <a:spcPct val="0"/>
              </a:spcBef>
              <a:buNone/>
            </a:pPr>
            <a:r>
              <a:rPr lang="zh-CN" altLang="en-US" sz="1867" b="1" dirty="0">
                <a:solidFill>
                  <a:srgbClr val="FFFFFF"/>
                </a:solidFill>
                <a:sym typeface="微软雅黑" panose="020B0503020204020204" pitchFamily="34" charset="-122"/>
              </a:rPr>
              <a:t>添加主题</a:t>
            </a:r>
            <a:endParaRPr lang="zh-CN" altLang="en-US" sz="2667" dirty="0">
              <a:solidFill>
                <a:srgbClr val="FFFFFF"/>
              </a:solidFill>
              <a:latin typeface="Arial" panose="020B0604020202020204" pitchFamily="34" charset="0"/>
              <a:ea typeface="宋体" panose="02010600030101010101" pitchFamily="2" charset="-122"/>
            </a:endParaRPr>
          </a:p>
        </p:txBody>
      </p:sp>
      <p:sp>
        <p:nvSpPr>
          <p:cNvPr id="23" name="矩形 45">
            <a:extLst>
              <a:ext uri="{FF2B5EF4-FFF2-40B4-BE49-F238E27FC236}">
                <a16:creationId xmlns:a16="http://schemas.microsoft.com/office/drawing/2014/main" id="{A40899E1-1187-4437-B088-D129373ADE15}"/>
              </a:ext>
            </a:extLst>
          </p:cNvPr>
          <p:cNvSpPr>
            <a:spLocks noChangeArrowheads="1"/>
          </p:cNvSpPr>
          <p:nvPr/>
        </p:nvSpPr>
        <p:spPr bwMode="auto">
          <a:xfrm>
            <a:off x="5143488" y="2044607"/>
            <a:ext cx="4280712" cy="1563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772" tIns="60887" rIns="121772" bIns="608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2684">
              <a:lnSpc>
                <a:spcPct val="130000"/>
              </a:lnSpc>
              <a:spcBef>
                <a:spcPct val="0"/>
              </a:spcBef>
              <a:buNone/>
            </a:pPr>
            <a:r>
              <a:rPr lang="zh-CN" altLang="en-US" sz="1800" dirty="0">
                <a:solidFill>
                  <a:srgbClr val="FFFFFF"/>
                </a:solidFill>
                <a:latin typeface="等线" panose="02010600030101010101" pitchFamily="2" charset="-122"/>
                <a:ea typeface="等线" panose="02010600030101010101" pitchFamily="2" charset="-122"/>
              </a:rPr>
              <a:t>在此录入上述图表的综合分析说明，在此录入上述图表的综合分析说明，在此录入上述图表的综合分析说明。本</a:t>
            </a:r>
            <a:r>
              <a:rPr lang="en-US" altLang="zh-CN" sz="1800" dirty="0" err="1">
                <a:solidFill>
                  <a:srgbClr val="FFFFFF"/>
                </a:solidFill>
                <a:latin typeface="等线" panose="02010600030101010101" pitchFamily="2" charset="-122"/>
                <a:ea typeface="等线" panose="02010600030101010101" pitchFamily="2" charset="-122"/>
              </a:rPr>
              <a:t>ppt</a:t>
            </a:r>
            <a:r>
              <a:rPr lang="zh-CN" altLang="en-US" sz="1800" dirty="0">
                <a:solidFill>
                  <a:srgbClr val="FFFFFF"/>
                </a:solidFill>
                <a:latin typeface="等线" panose="02010600030101010101" pitchFamily="2" charset="-122"/>
                <a:ea typeface="等线" panose="02010600030101010101" pitchFamily="2" charset="-122"/>
              </a:rPr>
              <a:t>作用微软雅黑均不能用做商用 </a:t>
            </a:r>
          </a:p>
        </p:txBody>
      </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t="2526" b="8772"/>
          <a:stretch/>
        </p:blipFill>
        <p:spPr>
          <a:xfrm>
            <a:off x="3884455" y="3703597"/>
            <a:ext cx="3330686" cy="2245395"/>
          </a:xfrm>
          <a:prstGeom prst="rect">
            <a:avLst/>
          </a:prstGeom>
        </p:spPr>
      </p:pic>
      <p:pic>
        <p:nvPicPr>
          <p:cNvPr id="25" name="图片 24"/>
          <p:cNvPicPr>
            <a:picLocks noChangeAspect="1"/>
          </p:cNvPicPr>
          <p:nvPr/>
        </p:nvPicPr>
        <p:blipFill rotWithShape="1">
          <a:blip r:embed="rId5">
            <a:extLst>
              <a:ext uri="{28A0092B-C50C-407E-A947-70E740481C1C}">
                <a14:useLocalDpi xmlns:a14="http://schemas.microsoft.com/office/drawing/2010/main" val="0"/>
              </a:ext>
            </a:extLst>
          </a:blip>
          <a:srcRect b="8272"/>
          <a:stretch/>
        </p:blipFill>
        <p:spPr>
          <a:xfrm>
            <a:off x="7336295" y="3713152"/>
            <a:ext cx="3316516" cy="2235840"/>
          </a:xfrm>
          <a:prstGeom prst="rect">
            <a:avLst/>
          </a:prstGeom>
        </p:spPr>
      </p:pic>
    </p:spTree>
    <p:extLst>
      <p:ext uri="{BB962C8B-B14F-4D97-AF65-F5344CB8AC3E}">
        <p14:creationId xmlns:p14="http://schemas.microsoft.com/office/powerpoint/2010/main" val="3982897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sharpenSoften amount="-41000"/>
                    </a14:imgEffect>
                  </a14:imgLayer>
                </a14:imgProps>
              </a:ext>
              <a:ext uri="{28A0092B-C50C-407E-A947-70E740481C1C}">
                <a14:useLocalDpi xmlns:a14="http://schemas.microsoft.com/office/drawing/2010/main" val="0"/>
              </a:ext>
            </a:extLst>
          </a:blip>
          <a:srcRect b="14537"/>
          <a:stretch/>
        </p:blipFill>
        <p:spPr>
          <a:xfrm>
            <a:off x="0" y="1842316"/>
            <a:ext cx="12192001" cy="3238588"/>
          </a:xfrm>
          <a:prstGeom prst="rect">
            <a:avLst/>
          </a:prstGeom>
        </p:spPr>
      </p:pic>
      <p:sp>
        <p:nvSpPr>
          <p:cNvPr id="5" name="流程图: 过程 4"/>
          <p:cNvSpPr/>
          <p:nvPr/>
        </p:nvSpPr>
        <p:spPr>
          <a:xfrm>
            <a:off x="-2" y="1842316"/>
            <a:ext cx="12192000" cy="3238588"/>
          </a:xfrm>
          <a:prstGeom prst="flowChartProcess">
            <a:avLst/>
          </a:pr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083222" y="2014143"/>
            <a:ext cx="4025551" cy="2934028"/>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5"/>
          <p:cNvSpPr/>
          <p:nvPr/>
        </p:nvSpPr>
        <p:spPr>
          <a:xfrm>
            <a:off x="4444902" y="1979370"/>
            <a:ext cx="3352993" cy="3057701"/>
          </a:xfrm>
          <a:prstGeom prst="flowChartConnector">
            <a:avLst/>
          </a:prstGeom>
          <a:blipFill dpi="0" rotWithShape="1">
            <a:blip r:embed="rId5">
              <a:alphaModFix amt="17000"/>
              <a:biLevel thresh="75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540934" y="2542183"/>
            <a:ext cx="1447914" cy="923330"/>
          </a:xfrm>
          <a:prstGeom prst="rect">
            <a:avLst/>
          </a:prstGeom>
          <a:noFill/>
        </p:spPr>
        <p:txBody>
          <a:bodyPr wrap="square" rtlCol="0">
            <a:spAutoFit/>
          </a:bodyPr>
          <a:lstStyle/>
          <a:p>
            <a:r>
              <a:rPr lang="en-US" altLang="zh-CN" sz="5400" b="1" spc="-150" dirty="0">
                <a:solidFill>
                  <a:schemeClr val="bg1"/>
                </a:solidFill>
                <a:latin typeface="BankGothic Lt BT" panose="020B0607020203060204" pitchFamily="34" charset="0"/>
                <a:ea typeface="微软雅黑" panose="020B0503020204020204" pitchFamily="34" charset="-122"/>
              </a:rPr>
              <a:t>05</a:t>
            </a:r>
            <a:endParaRPr lang="zh-CN" altLang="en-US" sz="5400" b="1" spc="-150" dirty="0">
              <a:solidFill>
                <a:schemeClr val="bg1"/>
              </a:solidFill>
              <a:latin typeface="BankGothic Lt BT" panose="020B0607020203060204" pitchFamily="34" charset="0"/>
              <a:ea typeface="微软雅黑" panose="020B0503020204020204" pitchFamily="34" charset="-122"/>
            </a:endParaRPr>
          </a:p>
        </p:txBody>
      </p:sp>
      <p:sp>
        <p:nvSpPr>
          <p:cNvPr id="9" name="文本框 8"/>
          <p:cNvSpPr txBox="1"/>
          <p:nvPr/>
        </p:nvSpPr>
        <p:spPr>
          <a:xfrm>
            <a:off x="4969731" y="3629885"/>
            <a:ext cx="246332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输入你的标题</a:t>
            </a:r>
          </a:p>
        </p:txBody>
      </p:sp>
      <p:cxnSp>
        <p:nvCxnSpPr>
          <p:cNvPr id="3" name="直接连接符 2"/>
          <p:cNvCxnSpPr/>
          <p:nvPr/>
        </p:nvCxnSpPr>
        <p:spPr>
          <a:xfrm>
            <a:off x="5082140" y="3465513"/>
            <a:ext cx="21079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4241345" y="2121477"/>
            <a:ext cx="3721466" cy="2712394"/>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38100">
            <a:gradFill>
              <a:gsLst>
                <a:gs pos="25000">
                  <a:srgbClr val="F27B02"/>
                </a:gs>
                <a:gs pos="75000">
                  <a:srgbClr val="02527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037071"/>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372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804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317600" y="5035837"/>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754797" y="504280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529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9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流程图: 过程 22"/>
          <p:cNvSpPr/>
          <p:nvPr/>
        </p:nvSpPr>
        <p:spPr>
          <a:xfrm>
            <a:off x="8362" y="0"/>
            <a:ext cx="12192000" cy="6858000"/>
          </a:xfrm>
          <a:prstGeom prst="flowChartProcess">
            <a:avLst/>
          </a:prstGeom>
          <a:solidFill>
            <a:schemeClr val="tx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过程 9"/>
          <p:cNvSpPr/>
          <p:nvPr/>
        </p:nvSpPr>
        <p:spPr>
          <a:xfrm>
            <a:off x="514649" y="583555"/>
            <a:ext cx="1293395" cy="944433"/>
          </a:xfrm>
          <a:prstGeom prst="flowChartProcess">
            <a:avLst/>
          </a:prstGeom>
          <a:solidFill>
            <a:srgbClr val="F27B0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79715" y="598787"/>
            <a:ext cx="1415759" cy="584775"/>
          </a:xfrm>
          <a:prstGeom prst="rect">
            <a:avLst/>
          </a:prstGeom>
          <a:noFill/>
        </p:spPr>
        <p:txBody>
          <a:bodyPr wrap="squar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目  录</a:t>
            </a:r>
          </a:p>
        </p:txBody>
      </p:sp>
      <p:sp>
        <p:nvSpPr>
          <p:cNvPr id="12" name="文本框 11"/>
          <p:cNvSpPr txBox="1"/>
          <p:nvPr/>
        </p:nvSpPr>
        <p:spPr>
          <a:xfrm>
            <a:off x="508749" y="1176734"/>
            <a:ext cx="1299295" cy="338554"/>
          </a:xfrm>
          <a:prstGeom prst="rect">
            <a:avLst/>
          </a:prstGeom>
          <a:noFill/>
        </p:spPr>
        <p:txBody>
          <a:bodyPr wrap="square" rtlCol="0">
            <a:spAutoFit/>
          </a:bodyPr>
          <a:lstStyle/>
          <a:p>
            <a:r>
              <a:rPr lang="en-US" altLang="zh-CN" sz="1600" dirty="0">
                <a:solidFill>
                  <a:schemeClr val="bg1"/>
                </a:solidFill>
                <a:latin typeface="BankGothic Lt BT" panose="020B0607020203060204" pitchFamily="34" charset="0"/>
              </a:rPr>
              <a:t>Contents</a:t>
            </a:r>
            <a:endParaRPr lang="zh-CN" altLang="en-US" sz="1600" dirty="0">
              <a:solidFill>
                <a:schemeClr val="bg1"/>
              </a:solidFill>
              <a:latin typeface="BankGothic Lt BT" panose="020B0607020203060204" pitchFamily="34" charset="0"/>
            </a:endParaRPr>
          </a:p>
        </p:txBody>
      </p:sp>
      <p:cxnSp>
        <p:nvCxnSpPr>
          <p:cNvPr id="14" name="直接连接符 13"/>
          <p:cNvCxnSpPr/>
          <p:nvPr/>
        </p:nvCxnSpPr>
        <p:spPr>
          <a:xfrm flipV="1">
            <a:off x="633759" y="1203532"/>
            <a:ext cx="985491"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3723" y="2792879"/>
            <a:ext cx="12202922" cy="2124078"/>
            <a:chOff x="-3723" y="2792879"/>
            <a:chExt cx="12202922" cy="2124078"/>
          </a:xfrm>
        </p:grpSpPr>
        <p:grpSp>
          <p:nvGrpSpPr>
            <p:cNvPr id="43" name="组合 42"/>
            <p:cNvGrpSpPr/>
            <p:nvPr/>
          </p:nvGrpSpPr>
          <p:grpSpPr>
            <a:xfrm>
              <a:off x="0" y="2792880"/>
              <a:ext cx="12199199" cy="2124076"/>
              <a:chOff x="1" y="2488523"/>
              <a:chExt cx="12199199" cy="2124076"/>
            </a:xfrm>
          </p:grpSpPr>
          <p:sp>
            <p:nvSpPr>
              <p:cNvPr id="35" name="流程图: 数据 34"/>
              <p:cNvSpPr/>
              <p:nvPr/>
            </p:nvSpPr>
            <p:spPr>
              <a:xfrm rot="5400000">
                <a:off x="159436" y="2329088"/>
                <a:ext cx="2124075" cy="2442946"/>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数据 35"/>
              <p:cNvSpPr/>
              <p:nvPr/>
            </p:nvSpPr>
            <p:spPr>
              <a:xfrm rot="5400000">
                <a:off x="2600881" y="2329089"/>
                <a:ext cx="2124075" cy="2442946"/>
              </a:xfrm>
              <a:prstGeom prst="flowChartInputOutput">
                <a:avLst/>
              </a:pr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数据 36"/>
              <p:cNvSpPr/>
              <p:nvPr/>
            </p:nvSpPr>
            <p:spPr>
              <a:xfrm rot="5400000">
                <a:off x="5042326" y="2329088"/>
                <a:ext cx="2124075" cy="2442946"/>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流程图: 数据 37"/>
              <p:cNvSpPr/>
              <p:nvPr/>
            </p:nvSpPr>
            <p:spPr>
              <a:xfrm rot="5400000">
                <a:off x="7483771" y="2329088"/>
                <a:ext cx="2124075" cy="2442946"/>
              </a:xfrm>
              <a:prstGeom prst="flowChartInputOutput">
                <a:avLst/>
              </a:pr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流程图: 数据 38"/>
              <p:cNvSpPr/>
              <p:nvPr/>
            </p:nvSpPr>
            <p:spPr>
              <a:xfrm rot="5400000">
                <a:off x="9915689" y="2329088"/>
                <a:ext cx="2124075" cy="2442946"/>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任意多边形 50"/>
            <p:cNvSpPr/>
            <p:nvPr/>
          </p:nvSpPr>
          <p:spPr>
            <a:xfrm rot="16200000">
              <a:off x="2486987" y="4453757"/>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5400000">
              <a:off x="4417449" y="2762452"/>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5400000">
              <a:off x="6854739" y="2757689"/>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5400000">
              <a:off x="9295360" y="2767215"/>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5400000">
              <a:off x="1968414" y="2757689"/>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6200000">
              <a:off x="4914754" y="4444231"/>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16200000">
              <a:off x="7366834" y="4453755"/>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6200000">
              <a:off x="9794599" y="4444231"/>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16200000">
              <a:off x="37668" y="2751489"/>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B65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5400000">
              <a:off x="11738131" y="4463283"/>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B65C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16200000">
              <a:off x="37667" y="4444637"/>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rot="5400000">
              <a:off x="11731291" y="2762453"/>
              <a:ext cx="412284" cy="495063"/>
            </a:xfrm>
            <a:custGeom>
              <a:avLst/>
              <a:gdLst>
                <a:gd name="connsiteX0" fmla="*/ 0 w 412284"/>
                <a:gd name="connsiteY0" fmla="*/ 0 h 495063"/>
                <a:gd name="connsiteX1" fmla="*/ 412284 w 412284"/>
                <a:gd name="connsiteY1" fmla="*/ 0 h 495063"/>
                <a:gd name="connsiteX2" fmla="*/ 326195 w 412284"/>
                <a:gd name="connsiteY2" fmla="*/ 495063 h 495063"/>
                <a:gd name="connsiteX3" fmla="*/ 0 w 412284"/>
                <a:gd name="connsiteY3" fmla="*/ 0 h 495063"/>
              </a:gdLst>
              <a:ahLst/>
              <a:cxnLst>
                <a:cxn ang="0">
                  <a:pos x="connsiteX0" y="connsiteY0"/>
                </a:cxn>
                <a:cxn ang="0">
                  <a:pos x="connsiteX1" y="connsiteY1"/>
                </a:cxn>
                <a:cxn ang="0">
                  <a:pos x="connsiteX2" y="connsiteY2"/>
                </a:cxn>
                <a:cxn ang="0">
                  <a:pos x="connsiteX3" y="connsiteY3"/>
                </a:cxn>
              </a:cxnLst>
              <a:rect l="l" t="t" r="r" b="b"/>
              <a:pathLst>
                <a:path w="412284" h="495063">
                  <a:moveTo>
                    <a:pt x="0" y="0"/>
                  </a:moveTo>
                  <a:lnTo>
                    <a:pt x="412284" y="0"/>
                  </a:lnTo>
                  <a:lnTo>
                    <a:pt x="326195" y="495063"/>
                  </a:lnTo>
                  <a:lnTo>
                    <a:pt x="0"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279657" y="3124283"/>
            <a:ext cx="842041" cy="584775"/>
          </a:xfrm>
          <a:prstGeom prst="rect">
            <a:avLst/>
          </a:prstGeom>
          <a:noFill/>
        </p:spPr>
        <p:txBody>
          <a:bodyPr wrap="square" rtlCol="0">
            <a:spAutoFit/>
          </a:bodyPr>
          <a:lstStyle/>
          <a:p>
            <a:r>
              <a:rPr lang="en-US" altLang="zh-CN" sz="3200" b="1" spc="-150" dirty="0">
                <a:solidFill>
                  <a:schemeClr val="bg1"/>
                </a:solidFill>
                <a:latin typeface="BankGothic Lt BT" panose="020B0607020203060204" pitchFamily="34" charset="0"/>
                <a:ea typeface="微软雅黑" panose="020B0503020204020204" pitchFamily="34" charset="-122"/>
              </a:rPr>
              <a:t>01</a:t>
            </a:r>
            <a:endParaRPr lang="zh-CN" altLang="en-US" sz="3200" b="1" spc="-150" dirty="0">
              <a:solidFill>
                <a:schemeClr val="bg1"/>
              </a:solidFill>
              <a:latin typeface="BankGothic Lt BT" panose="020B0607020203060204" pitchFamily="34" charset="0"/>
              <a:ea typeface="微软雅黑" panose="020B0503020204020204" pitchFamily="34" charset="-122"/>
            </a:endParaRPr>
          </a:p>
        </p:txBody>
      </p:sp>
      <p:cxnSp>
        <p:nvCxnSpPr>
          <p:cNvPr id="70" name="直接连接符 69"/>
          <p:cNvCxnSpPr/>
          <p:nvPr/>
        </p:nvCxnSpPr>
        <p:spPr>
          <a:xfrm flipV="1">
            <a:off x="405159" y="3718381"/>
            <a:ext cx="149031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300125" y="3772521"/>
            <a:ext cx="18239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输入你的标题</a:t>
            </a:r>
          </a:p>
        </p:txBody>
      </p:sp>
      <p:sp>
        <p:nvSpPr>
          <p:cNvPr id="75" name="文本框 74"/>
          <p:cNvSpPr txBox="1"/>
          <p:nvPr/>
        </p:nvSpPr>
        <p:spPr>
          <a:xfrm>
            <a:off x="2736913" y="3124283"/>
            <a:ext cx="842041" cy="584775"/>
          </a:xfrm>
          <a:prstGeom prst="rect">
            <a:avLst/>
          </a:prstGeom>
          <a:noFill/>
        </p:spPr>
        <p:txBody>
          <a:bodyPr wrap="square" rtlCol="0">
            <a:spAutoFit/>
          </a:bodyPr>
          <a:lstStyle/>
          <a:p>
            <a:r>
              <a:rPr lang="en-US" altLang="zh-CN" sz="3200" b="1" spc="-150" dirty="0">
                <a:solidFill>
                  <a:schemeClr val="bg1"/>
                </a:solidFill>
                <a:latin typeface="BankGothic Lt BT" panose="020B0607020203060204" pitchFamily="34" charset="0"/>
                <a:ea typeface="微软雅黑" panose="020B0503020204020204" pitchFamily="34" charset="-122"/>
              </a:rPr>
              <a:t>02</a:t>
            </a:r>
            <a:endParaRPr lang="zh-CN" altLang="en-US" sz="3200" b="1" spc="-150" dirty="0">
              <a:solidFill>
                <a:schemeClr val="bg1"/>
              </a:solidFill>
              <a:latin typeface="BankGothic Lt BT" panose="020B0607020203060204" pitchFamily="34" charset="0"/>
              <a:ea typeface="微软雅黑" panose="020B0503020204020204" pitchFamily="34" charset="-122"/>
            </a:endParaRPr>
          </a:p>
        </p:txBody>
      </p:sp>
      <p:cxnSp>
        <p:nvCxnSpPr>
          <p:cNvPr id="76" name="直接连接符 75"/>
          <p:cNvCxnSpPr/>
          <p:nvPr/>
        </p:nvCxnSpPr>
        <p:spPr>
          <a:xfrm flipV="1">
            <a:off x="2862415" y="3718381"/>
            <a:ext cx="149031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2757381" y="3772521"/>
            <a:ext cx="18239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输入你的标题</a:t>
            </a:r>
          </a:p>
        </p:txBody>
      </p:sp>
      <p:sp>
        <p:nvSpPr>
          <p:cNvPr id="78" name="文本框 77"/>
          <p:cNvSpPr txBox="1"/>
          <p:nvPr/>
        </p:nvSpPr>
        <p:spPr>
          <a:xfrm>
            <a:off x="5194169" y="3124283"/>
            <a:ext cx="842041" cy="584775"/>
          </a:xfrm>
          <a:prstGeom prst="rect">
            <a:avLst/>
          </a:prstGeom>
          <a:noFill/>
        </p:spPr>
        <p:txBody>
          <a:bodyPr wrap="square" rtlCol="0">
            <a:spAutoFit/>
          </a:bodyPr>
          <a:lstStyle/>
          <a:p>
            <a:r>
              <a:rPr lang="en-US" altLang="zh-CN" sz="3200" b="1" spc="-150" dirty="0">
                <a:solidFill>
                  <a:schemeClr val="bg1"/>
                </a:solidFill>
                <a:latin typeface="BankGothic Lt BT" panose="020B0607020203060204" pitchFamily="34" charset="0"/>
                <a:ea typeface="微软雅黑" panose="020B0503020204020204" pitchFamily="34" charset="-122"/>
              </a:rPr>
              <a:t>03</a:t>
            </a:r>
            <a:endParaRPr lang="zh-CN" altLang="en-US" sz="3200" b="1" spc="-150" dirty="0">
              <a:solidFill>
                <a:schemeClr val="bg1"/>
              </a:solidFill>
              <a:latin typeface="BankGothic Lt BT" panose="020B0607020203060204" pitchFamily="34" charset="0"/>
              <a:ea typeface="微软雅黑" panose="020B0503020204020204" pitchFamily="34" charset="-122"/>
            </a:endParaRPr>
          </a:p>
        </p:txBody>
      </p:sp>
      <p:cxnSp>
        <p:nvCxnSpPr>
          <p:cNvPr id="79" name="直接连接符 78"/>
          <p:cNvCxnSpPr/>
          <p:nvPr/>
        </p:nvCxnSpPr>
        <p:spPr>
          <a:xfrm flipV="1">
            <a:off x="5319671" y="3718381"/>
            <a:ext cx="149031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5214637" y="3772521"/>
            <a:ext cx="18239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输入你的标题</a:t>
            </a:r>
          </a:p>
        </p:txBody>
      </p:sp>
      <p:sp>
        <p:nvSpPr>
          <p:cNvPr id="81" name="文本框 80"/>
          <p:cNvSpPr txBox="1"/>
          <p:nvPr/>
        </p:nvSpPr>
        <p:spPr>
          <a:xfrm>
            <a:off x="7651425" y="3124283"/>
            <a:ext cx="842041" cy="584775"/>
          </a:xfrm>
          <a:prstGeom prst="rect">
            <a:avLst/>
          </a:prstGeom>
          <a:noFill/>
        </p:spPr>
        <p:txBody>
          <a:bodyPr wrap="square" rtlCol="0">
            <a:spAutoFit/>
          </a:bodyPr>
          <a:lstStyle/>
          <a:p>
            <a:r>
              <a:rPr lang="en-US" altLang="zh-CN" sz="3200" b="1" spc="-150" dirty="0">
                <a:solidFill>
                  <a:schemeClr val="bg1"/>
                </a:solidFill>
                <a:latin typeface="BankGothic Lt BT" panose="020B0607020203060204" pitchFamily="34" charset="0"/>
                <a:ea typeface="微软雅黑" panose="020B0503020204020204" pitchFamily="34" charset="-122"/>
              </a:rPr>
              <a:t>04</a:t>
            </a:r>
            <a:endParaRPr lang="zh-CN" altLang="en-US" sz="3200" b="1" spc="-150" dirty="0">
              <a:solidFill>
                <a:schemeClr val="bg1"/>
              </a:solidFill>
              <a:latin typeface="BankGothic Lt BT" panose="020B0607020203060204" pitchFamily="34" charset="0"/>
              <a:ea typeface="微软雅黑" panose="020B0503020204020204" pitchFamily="34" charset="-122"/>
            </a:endParaRPr>
          </a:p>
        </p:txBody>
      </p:sp>
      <p:cxnSp>
        <p:nvCxnSpPr>
          <p:cNvPr id="82" name="直接连接符 81"/>
          <p:cNvCxnSpPr/>
          <p:nvPr/>
        </p:nvCxnSpPr>
        <p:spPr>
          <a:xfrm flipV="1">
            <a:off x="7776927" y="3718381"/>
            <a:ext cx="149031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7671893" y="3772521"/>
            <a:ext cx="18239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输入你的标题</a:t>
            </a:r>
          </a:p>
        </p:txBody>
      </p:sp>
      <p:sp>
        <p:nvSpPr>
          <p:cNvPr id="84" name="文本框 83"/>
          <p:cNvSpPr txBox="1"/>
          <p:nvPr/>
        </p:nvSpPr>
        <p:spPr>
          <a:xfrm>
            <a:off x="10108681" y="3124283"/>
            <a:ext cx="842041" cy="584775"/>
          </a:xfrm>
          <a:prstGeom prst="rect">
            <a:avLst/>
          </a:prstGeom>
          <a:noFill/>
        </p:spPr>
        <p:txBody>
          <a:bodyPr wrap="square" rtlCol="0">
            <a:spAutoFit/>
          </a:bodyPr>
          <a:lstStyle/>
          <a:p>
            <a:r>
              <a:rPr lang="en-US" altLang="zh-CN" sz="3200" b="1" spc="-150" dirty="0">
                <a:solidFill>
                  <a:schemeClr val="bg1"/>
                </a:solidFill>
                <a:latin typeface="BankGothic Lt BT" panose="020B0607020203060204" pitchFamily="34" charset="0"/>
                <a:ea typeface="微软雅黑" panose="020B0503020204020204" pitchFamily="34" charset="-122"/>
              </a:rPr>
              <a:t>05</a:t>
            </a:r>
            <a:endParaRPr lang="zh-CN" altLang="en-US" sz="3200" b="1" spc="-150" dirty="0">
              <a:solidFill>
                <a:schemeClr val="bg1"/>
              </a:solidFill>
              <a:latin typeface="BankGothic Lt BT" panose="020B0607020203060204" pitchFamily="34" charset="0"/>
              <a:ea typeface="微软雅黑" panose="020B0503020204020204" pitchFamily="34" charset="-122"/>
            </a:endParaRPr>
          </a:p>
        </p:txBody>
      </p:sp>
      <p:cxnSp>
        <p:nvCxnSpPr>
          <p:cNvPr id="85" name="直接连接符 84"/>
          <p:cNvCxnSpPr/>
          <p:nvPr/>
        </p:nvCxnSpPr>
        <p:spPr>
          <a:xfrm flipV="1">
            <a:off x="10234183" y="3718381"/>
            <a:ext cx="149031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6" name="文本框 85"/>
          <p:cNvSpPr txBox="1"/>
          <p:nvPr/>
        </p:nvSpPr>
        <p:spPr>
          <a:xfrm>
            <a:off x="10129149" y="3772521"/>
            <a:ext cx="18239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输入你的标题</a:t>
            </a:r>
          </a:p>
        </p:txBody>
      </p:sp>
      <p:grpSp>
        <p:nvGrpSpPr>
          <p:cNvPr id="31" name="组合 30"/>
          <p:cNvGrpSpPr/>
          <p:nvPr/>
        </p:nvGrpSpPr>
        <p:grpSpPr>
          <a:xfrm>
            <a:off x="2438400" y="0"/>
            <a:ext cx="7315200" cy="6858000"/>
            <a:chOff x="2438400" y="0"/>
            <a:chExt cx="7315200" cy="6858000"/>
          </a:xfrm>
        </p:grpSpPr>
        <p:cxnSp>
          <p:nvCxnSpPr>
            <p:cNvPr id="26" name="直接连接符 25"/>
            <p:cNvCxnSpPr/>
            <p:nvPr/>
          </p:nvCxnSpPr>
          <p:spPr>
            <a:xfrm>
              <a:off x="4876800"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315200"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438400"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753600" y="0"/>
              <a:ext cx="0" cy="6858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8" name="图片 47"/>
          <p:cNvPicPr>
            <a:picLocks noChangeAspect="1"/>
          </p:cNvPicPr>
          <p:nvPr/>
        </p:nvPicPr>
        <p:blipFill>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0603039" y="462108"/>
            <a:ext cx="1161925" cy="1161925"/>
          </a:xfrm>
          <a:prstGeom prst="rect">
            <a:avLst/>
          </a:prstGeom>
        </p:spPr>
      </p:pic>
      <p:sp>
        <p:nvSpPr>
          <p:cNvPr id="49" name="矩形 48"/>
          <p:cNvSpPr/>
          <p:nvPr/>
        </p:nvSpPr>
        <p:spPr>
          <a:xfrm>
            <a:off x="7842905" y="153071"/>
            <a:ext cx="2928540" cy="2192996"/>
          </a:xfrm>
          <a:prstGeom prst="rect">
            <a:avLst/>
          </a:prstGeom>
          <a:blipFill dpi="0" rotWithShape="1">
            <a:blip r:embed="rId6">
              <a:alphaModFix amt="9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916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70396" y="1441933"/>
            <a:ext cx="3051208" cy="4427621"/>
          </a:xfrm>
          <a:prstGeom prst="rect">
            <a:avLst/>
          </a:prstGeom>
          <a:solidFill>
            <a:srgbClr val="04486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63928" y="1915428"/>
            <a:ext cx="664144" cy="66414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3"/>
          <p:cNvSpPr>
            <a:spLocks noEditPoints="1"/>
          </p:cNvSpPr>
          <p:nvPr/>
        </p:nvSpPr>
        <p:spPr bwMode="auto">
          <a:xfrm>
            <a:off x="5915691" y="2008527"/>
            <a:ext cx="418367" cy="439445"/>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cxnSp>
        <p:nvCxnSpPr>
          <p:cNvPr id="23" name="直接连接符 22"/>
          <p:cNvCxnSpPr/>
          <p:nvPr/>
        </p:nvCxnSpPr>
        <p:spPr>
          <a:xfrm>
            <a:off x="5504045" y="2877954"/>
            <a:ext cx="11454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713297" y="1722922"/>
            <a:ext cx="2255520" cy="3991546"/>
            <a:chOff x="1713297" y="1722922"/>
            <a:chExt cx="2255520" cy="3991546"/>
          </a:xfrm>
          <a:scene3d>
            <a:camera prst="perspectiveLeft">
              <a:rot lat="0" lon="1500000" rev="0"/>
            </a:camera>
            <a:lightRig rig="threePt" dir="t"/>
          </a:scene3d>
        </p:grpSpPr>
        <p:sp>
          <p:nvSpPr>
            <p:cNvPr id="10" name="矩形 9"/>
            <p:cNvSpPr/>
            <p:nvPr/>
          </p:nvSpPr>
          <p:spPr>
            <a:xfrm>
              <a:off x="1713297" y="1722922"/>
              <a:ext cx="2255520" cy="3991546"/>
            </a:xfrm>
            <a:prstGeom prst="rect">
              <a:avLst/>
            </a:prstGeom>
            <a:solidFill>
              <a:srgbClr val="532A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73693" y="2079058"/>
              <a:ext cx="664144" cy="66414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26"/>
            <p:cNvSpPr>
              <a:spLocks noEditPoints="1"/>
            </p:cNvSpPr>
            <p:nvPr/>
          </p:nvSpPr>
          <p:spPr bwMode="auto">
            <a:xfrm>
              <a:off x="2651921" y="2139568"/>
              <a:ext cx="290167" cy="486293"/>
            </a:xfrm>
            <a:custGeom>
              <a:avLst/>
              <a:gdLst>
                <a:gd name="T0" fmla="*/ 294 w 413"/>
                <a:gd name="T1" fmla="*/ 535 h 657"/>
                <a:gd name="T2" fmla="*/ 305 w 413"/>
                <a:gd name="T3" fmla="*/ 561 h 657"/>
                <a:gd name="T4" fmla="*/ 119 w 413"/>
                <a:gd name="T5" fmla="*/ 569 h 657"/>
                <a:gd name="T6" fmla="*/ 108 w 413"/>
                <a:gd name="T7" fmla="*/ 543 h 657"/>
                <a:gd name="T8" fmla="*/ 237 w 413"/>
                <a:gd name="T9" fmla="*/ 171 h 657"/>
                <a:gd name="T10" fmla="*/ 268 w 413"/>
                <a:gd name="T11" fmla="*/ 182 h 657"/>
                <a:gd name="T12" fmla="*/ 299 w 413"/>
                <a:gd name="T13" fmla="*/ 167 h 657"/>
                <a:gd name="T14" fmla="*/ 323 w 413"/>
                <a:gd name="T15" fmla="*/ 204 h 657"/>
                <a:gd name="T16" fmla="*/ 308 w 413"/>
                <a:gd name="T17" fmla="*/ 226 h 657"/>
                <a:gd name="T18" fmla="*/ 322 w 413"/>
                <a:gd name="T19" fmla="*/ 255 h 657"/>
                <a:gd name="T20" fmla="*/ 355 w 413"/>
                <a:gd name="T21" fmla="*/ 266 h 657"/>
                <a:gd name="T22" fmla="*/ 345 w 413"/>
                <a:gd name="T23" fmla="*/ 309 h 657"/>
                <a:gd name="T24" fmla="*/ 319 w 413"/>
                <a:gd name="T25" fmla="*/ 314 h 657"/>
                <a:gd name="T26" fmla="*/ 308 w 413"/>
                <a:gd name="T27" fmla="*/ 344 h 657"/>
                <a:gd name="T28" fmla="*/ 323 w 413"/>
                <a:gd name="T29" fmla="*/ 376 h 657"/>
                <a:gd name="T30" fmla="*/ 286 w 413"/>
                <a:gd name="T31" fmla="*/ 399 h 657"/>
                <a:gd name="T32" fmla="*/ 264 w 413"/>
                <a:gd name="T33" fmla="*/ 384 h 657"/>
                <a:gd name="T34" fmla="*/ 235 w 413"/>
                <a:gd name="T35" fmla="*/ 398 h 657"/>
                <a:gd name="T36" fmla="*/ 224 w 413"/>
                <a:gd name="T37" fmla="*/ 431 h 657"/>
                <a:gd name="T38" fmla="*/ 181 w 413"/>
                <a:gd name="T39" fmla="*/ 421 h 657"/>
                <a:gd name="T40" fmla="*/ 176 w 413"/>
                <a:gd name="T41" fmla="*/ 395 h 657"/>
                <a:gd name="T42" fmla="*/ 146 w 413"/>
                <a:gd name="T43" fmla="*/ 385 h 657"/>
                <a:gd name="T44" fmla="*/ 114 w 413"/>
                <a:gd name="T45" fmla="*/ 400 h 657"/>
                <a:gd name="T46" fmla="*/ 90 w 413"/>
                <a:gd name="T47" fmla="*/ 363 h 657"/>
                <a:gd name="T48" fmla="*/ 106 w 413"/>
                <a:gd name="T49" fmla="*/ 341 h 657"/>
                <a:gd name="T50" fmla="*/ 92 w 413"/>
                <a:gd name="T51" fmla="*/ 312 h 657"/>
                <a:gd name="T52" fmla="*/ 59 w 413"/>
                <a:gd name="T53" fmla="*/ 300 h 657"/>
                <a:gd name="T54" fmla="*/ 69 w 413"/>
                <a:gd name="T55" fmla="*/ 257 h 657"/>
                <a:gd name="T56" fmla="*/ 94 w 413"/>
                <a:gd name="T57" fmla="*/ 253 h 657"/>
                <a:gd name="T58" fmla="*/ 105 w 413"/>
                <a:gd name="T59" fmla="*/ 222 h 657"/>
                <a:gd name="T60" fmla="*/ 90 w 413"/>
                <a:gd name="T61" fmla="*/ 191 h 657"/>
                <a:gd name="T62" fmla="*/ 127 w 413"/>
                <a:gd name="T63" fmla="*/ 167 h 657"/>
                <a:gd name="T64" fmla="*/ 149 w 413"/>
                <a:gd name="T65" fmla="*/ 182 h 657"/>
                <a:gd name="T66" fmla="*/ 178 w 413"/>
                <a:gd name="T67" fmla="*/ 168 h 657"/>
                <a:gd name="T68" fmla="*/ 190 w 413"/>
                <a:gd name="T69" fmla="*/ 135 h 657"/>
                <a:gd name="T70" fmla="*/ 233 w 413"/>
                <a:gd name="T71" fmla="*/ 145 h 657"/>
                <a:gd name="T72" fmla="*/ 237 w 413"/>
                <a:gd name="T73" fmla="*/ 171 h 657"/>
                <a:gd name="T74" fmla="*/ 278 w 413"/>
                <a:gd name="T75" fmla="*/ 283 h 657"/>
                <a:gd name="T76" fmla="*/ 135 w 413"/>
                <a:gd name="T77" fmla="*/ 283 h 657"/>
                <a:gd name="T78" fmla="*/ 299 w 413"/>
                <a:gd name="T79" fmla="*/ 511 h 657"/>
                <a:gd name="T80" fmla="*/ 127 w 413"/>
                <a:gd name="T81" fmla="*/ 524 h 657"/>
                <a:gd name="T82" fmla="*/ 0 w 413"/>
                <a:gd name="T83" fmla="*/ 255 h 657"/>
                <a:gd name="T84" fmla="*/ 299 w 413"/>
                <a:gd name="T85" fmla="*/ 511 h 657"/>
                <a:gd name="T86" fmla="*/ 277 w 413"/>
                <a:gd name="T87" fmla="*/ 622 h 657"/>
                <a:gd name="T88" fmla="*/ 288 w 413"/>
                <a:gd name="T89" fmla="*/ 648 h 657"/>
                <a:gd name="T90" fmla="*/ 136 w 413"/>
                <a:gd name="T91" fmla="*/ 657 h 657"/>
                <a:gd name="T92" fmla="*/ 125 w 413"/>
                <a:gd name="T93" fmla="*/ 631 h 657"/>
                <a:gd name="T94" fmla="*/ 125 w 413"/>
                <a:gd name="T95" fmla="*/ 578 h 657"/>
                <a:gd name="T96" fmla="*/ 299 w 413"/>
                <a:gd name="T97" fmla="*/ 586 h 657"/>
                <a:gd name="T98" fmla="*/ 288 w 413"/>
                <a:gd name="T99" fmla="*/ 613 h 657"/>
                <a:gd name="T100" fmla="*/ 115 w 413"/>
                <a:gd name="T101" fmla="*/ 604 h 657"/>
                <a:gd name="T102" fmla="*/ 125 w 413"/>
                <a:gd name="T103" fmla="*/ 578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13" h="657">
                  <a:moveTo>
                    <a:pt x="119" y="535"/>
                  </a:moveTo>
                  <a:cubicBezTo>
                    <a:pt x="178" y="535"/>
                    <a:pt x="236" y="535"/>
                    <a:pt x="294" y="535"/>
                  </a:cubicBezTo>
                  <a:cubicBezTo>
                    <a:pt x="300" y="535"/>
                    <a:pt x="305" y="539"/>
                    <a:pt x="305" y="543"/>
                  </a:cubicBezTo>
                  <a:cubicBezTo>
                    <a:pt x="305" y="561"/>
                    <a:pt x="305" y="561"/>
                    <a:pt x="305" y="561"/>
                  </a:cubicBezTo>
                  <a:cubicBezTo>
                    <a:pt x="305" y="565"/>
                    <a:pt x="300" y="569"/>
                    <a:pt x="294" y="569"/>
                  </a:cubicBezTo>
                  <a:cubicBezTo>
                    <a:pt x="236" y="569"/>
                    <a:pt x="178" y="569"/>
                    <a:pt x="119" y="569"/>
                  </a:cubicBezTo>
                  <a:cubicBezTo>
                    <a:pt x="113" y="569"/>
                    <a:pt x="108" y="565"/>
                    <a:pt x="108" y="561"/>
                  </a:cubicBezTo>
                  <a:cubicBezTo>
                    <a:pt x="108" y="555"/>
                    <a:pt x="108" y="549"/>
                    <a:pt x="108" y="543"/>
                  </a:cubicBezTo>
                  <a:cubicBezTo>
                    <a:pt x="108" y="539"/>
                    <a:pt x="113" y="535"/>
                    <a:pt x="119" y="535"/>
                  </a:cubicBezTo>
                  <a:close/>
                  <a:moveTo>
                    <a:pt x="237" y="171"/>
                  </a:moveTo>
                  <a:cubicBezTo>
                    <a:pt x="247" y="174"/>
                    <a:pt x="256" y="178"/>
                    <a:pt x="264" y="182"/>
                  </a:cubicBezTo>
                  <a:cubicBezTo>
                    <a:pt x="265" y="183"/>
                    <a:pt x="267" y="182"/>
                    <a:pt x="268" y="182"/>
                  </a:cubicBezTo>
                  <a:cubicBezTo>
                    <a:pt x="274" y="177"/>
                    <a:pt x="280" y="172"/>
                    <a:pt x="286" y="167"/>
                  </a:cubicBezTo>
                  <a:cubicBezTo>
                    <a:pt x="290" y="164"/>
                    <a:pt x="296" y="163"/>
                    <a:pt x="299" y="167"/>
                  </a:cubicBezTo>
                  <a:cubicBezTo>
                    <a:pt x="307" y="175"/>
                    <a:pt x="315" y="182"/>
                    <a:pt x="323" y="191"/>
                  </a:cubicBezTo>
                  <a:cubicBezTo>
                    <a:pt x="327" y="194"/>
                    <a:pt x="326" y="200"/>
                    <a:pt x="323" y="204"/>
                  </a:cubicBezTo>
                  <a:cubicBezTo>
                    <a:pt x="318" y="210"/>
                    <a:pt x="313" y="216"/>
                    <a:pt x="308" y="222"/>
                  </a:cubicBezTo>
                  <a:cubicBezTo>
                    <a:pt x="307" y="223"/>
                    <a:pt x="307" y="225"/>
                    <a:pt x="308" y="226"/>
                  </a:cubicBezTo>
                  <a:cubicBezTo>
                    <a:pt x="312" y="234"/>
                    <a:pt x="316" y="243"/>
                    <a:pt x="319" y="253"/>
                  </a:cubicBezTo>
                  <a:cubicBezTo>
                    <a:pt x="319" y="254"/>
                    <a:pt x="320" y="254"/>
                    <a:pt x="322" y="255"/>
                  </a:cubicBezTo>
                  <a:cubicBezTo>
                    <a:pt x="329" y="255"/>
                    <a:pt x="337" y="256"/>
                    <a:pt x="345" y="257"/>
                  </a:cubicBezTo>
                  <a:cubicBezTo>
                    <a:pt x="350" y="258"/>
                    <a:pt x="355" y="261"/>
                    <a:pt x="355" y="266"/>
                  </a:cubicBezTo>
                  <a:cubicBezTo>
                    <a:pt x="355" y="278"/>
                    <a:pt x="355" y="289"/>
                    <a:pt x="355" y="300"/>
                  </a:cubicBezTo>
                  <a:cubicBezTo>
                    <a:pt x="355" y="305"/>
                    <a:pt x="350" y="308"/>
                    <a:pt x="345" y="309"/>
                  </a:cubicBezTo>
                  <a:cubicBezTo>
                    <a:pt x="337" y="310"/>
                    <a:pt x="329" y="311"/>
                    <a:pt x="322" y="312"/>
                  </a:cubicBezTo>
                  <a:cubicBezTo>
                    <a:pt x="320" y="312"/>
                    <a:pt x="319" y="313"/>
                    <a:pt x="319" y="314"/>
                  </a:cubicBezTo>
                  <a:cubicBezTo>
                    <a:pt x="316" y="323"/>
                    <a:pt x="312" y="333"/>
                    <a:pt x="308" y="341"/>
                  </a:cubicBezTo>
                  <a:cubicBezTo>
                    <a:pt x="307" y="342"/>
                    <a:pt x="307" y="343"/>
                    <a:pt x="308" y="344"/>
                  </a:cubicBezTo>
                  <a:cubicBezTo>
                    <a:pt x="313" y="350"/>
                    <a:pt x="318" y="356"/>
                    <a:pt x="323" y="363"/>
                  </a:cubicBezTo>
                  <a:cubicBezTo>
                    <a:pt x="326" y="367"/>
                    <a:pt x="327" y="372"/>
                    <a:pt x="323" y="376"/>
                  </a:cubicBezTo>
                  <a:cubicBezTo>
                    <a:pt x="315" y="384"/>
                    <a:pt x="307" y="392"/>
                    <a:pt x="299" y="400"/>
                  </a:cubicBezTo>
                  <a:cubicBezTo>
                    <a:pt x="296" y="403"/>
                    <a:pt x="290" y="403"/>
                    <a:pt x="286" y="399"/>
                  </a:cubicBezTo>
                  <a:cubicBezTo>
                    <a:pt x="280" y="395"/>
                    <a:pt x="274" y="390"/>
                    <a:pt x="268" y="385"/>
                  </a:cubicBezTo>
                  <a:cubicBezTo>
                    <a:pt x="267" y="384"/>
                    <a:pt x="265" y="384"/>
                    <a:pt x="264" y="384"/>
                  </a:cubicBezTo>
                  <a:cubicBezTo>
                    <a:pt x="256" y="389"/>
                    <a:pt x="247" y="393"/>
                    <a:pt x="237" y="395"/>
                  </a:cubicBezTo>
                  <a:cubicBezTo>
                    <a:pt x="236" y="396"/>
                    <a:pt x="236" y="397"/>
                    <a:pt x="235" y="398"/>
                  </a:cubicBezTo>
                  <a:cubicBezTo>
                    <a:pt x="235" y="406"/>
                    <a:pt x="233" y="414"/>
                    <a:pt x="233" y="421"/>
                  </a:cubicBezTo>
                  <a:cubicBezTo>
                    <a:pt x="232" y="427"/>
                    <a:pt x="228" y="431"/>
                    <a:pt x="224" y="431"/>
                  </a:cubicBezTo>
                  <a:cubicBezTo>
                    <a:pt x="212" y="431"/>
                    <a:pt x="201" y="431"/>
                    <a:pt x="190" y="431"/>
                  </a:cubicBezTo>
                  <a:cubicBezTo>
                    <a:pt x="185" y="431"/>
                    <a:pt x="181" y="427"/>
                    <a:pt x="181" y="421"/>
                  </a:cubicBezTo>
                  <a:cubicBezTo>
                    <a:pt x="180" y="414"/>
                    <a:pt x="179" y="406"/>
                    <a:pt x="178" y="398"/>
                  </a:cubicBezTo>
                  <a:cubicBezTo>
                    <a:pt x="178" y="397"/>
                    <a:pt x="177" y="396"/>
                    <a:pt x="176" y="395"/>
                  </a:cubicBezTo>
                  <a:cubicBezTo>
                    <a:pt x="167" y="393"/>
                    <a:pt x="157" y="389"/>
                    <a:pt x="149" y="384"/>
                  </a:cubicBezTo>
                  <a:cubicBezTo>
                    <a:pt x="148" y="384"/>
                    <a:pt x="147" y="384"/>
                    <a:pt x="146" y="385"/>
                  </a:cubicBezTo>
                  <a:cubicBezTo>
                    <a:pt x="140" y="390"/>
                    <a:pt x="134" y="395"/>
                    <a:pt x="127" y="399"/>
                  </a:cubicBezTo>
                  <a:cubicBezTo>
                    <a:pt x="123" y="403"/>
                    <a:pt x="118" y="403"/>
                    <a:pt x="114" y="400"/>
                  </a:cubicBezTo>
                  <a:cubicBezTo>
                    <a:pt x="106" y="392"/>
                    <a:pt x="98" y="384"/>
                    <a:pt x="90" y="376"/>
                  </a:cubicBezTo>
                  <a:cubicBezTo>
                    <a:pt x="87" y="372"/>
                    <a:pt x="87" y="367"/>
                    <a:pt x="90" y="363"/>
                  </a:cubicBezTo>
                  <a:cubicBezTo>
                    <a:pt x="95" y="356"/>
                    <a:pt x="100" y="350"/>
                    <a:pt x="105" y="344"/>
                  </a:cubicBezTo>
                  <a:cubicBezTo>
                    <a:pt x="106" y="343"/>
                    <a:pt x="106" y="342"/>
                    <a:pt x="106" y="341"/>
                  </a:cubicBezTo>
                  <a:cubicBezTo>
                    <a:pt x="101" y="333"/>
                    <a:pt x="97" y="323"/>
                    <a:pt x="94" y="314"/>
                  </a:cubicBezTo>
                  <a:cubicBezTo>
                    <a:pt x="94" y="313"/>
                    <a:pt x="93" y="312"/>
                    <a:pt x="92" y="312"/>
                  </a:cubicBezTo>
                  <a:cubicBezTo>
                    <a:pt x="84" y="311"/>
                    <a:pt x="76" y="310"/>
                    <a:pt x="69" y="309"/>
                  </a:cubicBezTo>
                  <a:cubicBezTo>
                    <a:pt x="63" y="308"/>
                    <a:pt x="59" y="305"/>
                    <a:pt x="59" y="300"/>
                  </a:cubicBezTo>
                  <a:cubicBezTo>
                    <a:pt x="59" y="289"/>
                    <a:pt x="59" y="278"/>
                    <a:pt x="59" y="266"/>
                  </a:cubicBezTo>
                  <a:cubicBezTo>
                    <a:pt x="59" y="261"/>
                    <a:pt x="63" y="258"/>
                    <a:pt x="69" y="257"/>
                  </a:cubicBezTo>
                  <a:cubicBezTo>
                    <a:pt x="76" y="256"/>
                    <a:pt x="84" y="255"/>
                    <a:pt x="92" y="255"/>
                  </a:cubicBezTo>
                  <a:cubicBezTo>
                    <a:pt x="93" y="254"/>
                    <a:pt x="94" y="254"/>
                    <a:pt x="94" y="253"/>
                  </a:cubicBezTo>
                  <a:cubicBezTo>
                    <a:pt x="97" y="243"/>
                    <a:pt x="101" y="234"/>
                    <a:pt x="106" y="226"/>
                  </a:cubicBezTo>
                  <a:cubicBezTo>
                    <a:pt x="106" y="225"/>
                    <a:pt x="106" y="223"/>
                    <a:pt x="105" y="222"/>
                  </a:cubicBezTo>
                  <a:cubicBezTo>
                    <a:pt x="100" y="216"/>
                    <a:pt x="95" y="210"/>
                    <a:pt x="90" y="204"/>
                  </a:cubicBezTo>
                  <a:cubicBezTo>
                    <a:pt x="87" y="200"/>
                    <a:pt x="87" y="194"/>
                    <a:pt x="90" y="191"/>
                  </a:cubicBezTo>
                  <a:cubicBezTo>
                    <a:pt x="98" y="182"/>
                    <a:pt x="106" y="175"/>
                    <a:pt x="114" y="167"/>
                  </a:cubicBezTo>
                  <a:cubicBezTo>
                    <a:pt x="118" y="163"/>
                    <a:pt x="123" y="164"/>
                    <a:pt x="127" y="167"/>
                  </a:cubicBezTo>
                  <a:cubicBezTo>
                    <a:pt x="134" y="172"/>
                    <a:pt x="140" y="177"/>
                    <a:pt x="146" y="182"/>
                  </a:cubicBezTo>
                  <a:cubicBezTo>
                    <a:pt x="147" y="182"/>
                    <a:pt x="148" y="183"/>
                    <a:pt x="149" y="182"/>
                  </a:cubicBezTo>
                  <a:cubicBezTo>
                    <a:pt x="157" y="178"/>
                    <a:pt x="167" y="174"/>
                    <a:pt x="176" y="171"/>
                  </a:cubicBezTo>
                  <a:cubicBezTo>
                    <a:pt x="177" y="171"/>
                    <a:pt x="178" y="170"/>
                    <a:pt x="178" y="168"/>
                  </a:cubicBezTo>
                  <a:cubicBezTo>
                    <a:pt x="179" y="161"/>
                    <a:pt x="180" y="153"/>
                    <a:pt x="181" y="145"/>
                  </a:cubicBezTo>
                  <a:cubicBezTo>
                    <a:pt x="181" y="140"/>
                    <a:pt x="185" y="135"/>
                    <a:pt x="190" y="135"/>
                  </a:cubicBezTo>
                  <a:cubicBezTo>
                    <a:pt x="201" y="135"/>
                    <a:pt x="212" y="135"/>
                    <a:pt x="224" y="135"/>
                  </a:cubicBezTo>
                  <a:cubicBezTo>
                    <a:pt x="228" y="135"/>
                    <a:pt x="232" y="140"/>
                    <a:pt x="233" y="145"/>
                  </a:cubicBezTo>
                  <a:cubicBezTo>
                    <a:pt x="233" y="153"/>
                    <a:pt x="235" y="161"/>
                    <a:pt x="235" y="168"/>
                  </a:cubicBezTo>
                  <a:cubicBezTo>
                    <a:pt x="236" y="170"/>
                    <a:pt x="236" y="171"/>
                    <a:pt x="237" y="171"/>
                  </a:cubicBezTo>
                  <a:close/>
                  <a:moveTo>
                    <a:pt x="207" y="212"/>
                  </a:moveTo>
                  <a:cubicBezTo>
                    <a:pt x="246" y="212"/>
                    <a:pt x="278" y="244"/>
                    <a:pt x="278" y="283"/>
                  </a:cubicBezTo>
                  <a:cubicBezTo>
                    <a:pt x="278" y="323"/>
                    <a:pt x="246" y="355"/>
                    <a:pt x="207" y="355"/>
                  </a:cubicBezTo>
                  <a:cubicBezTo>
                    <a:pt x="167" y="355"/>
                    <a:pt x="135" y="323"/>
                    <a:pt x="135" y="283"/>
                  </a:cubicBezTo>
                  <a:cubicBezTo>
                    <a:pt x="135" y="244"/>
                    <a:pt x="167" y="212"/>
                    <a:pt x="207" y="212"/>
                  </a:cubicBezTo>
                  <a:close/>
                  <a:moveTo>
                    <a:pt x="299" y="511"/>
                  </a:moveTo>
                  <a:cubicBezTo>
                    <a:pt x="299" y="518"/>
                    <a:pt x="294" y="524"/>
                    <a:pt x="287" y="524"/>
                  </a:cubicBezTo>
                  <a:cubicBezTo>
                    <a:pt x="233" y="524"/>
                    <a:pt x="180" y="524"/>
                    <a:pt x="127" y="524"/>
                  </a:cubicBezTo>
                  <a:cubicBezTo>
                    <a:pt x="120" y="524"/>
                    <a:pt x="114" y="518"/>
                    <a:pt x="114" y="511"/>
                  </a:cubicBezTo>
                  <a:cubicBezTo>
                    <a:pt x="114" y="429"/>
                    <a:pt x="0" y="365"/>
                    <a:pt x="0" y="255"/>
                  </a:cubicBezTo>
                  <a:cubicBezTo>
                    <a:pt x="0" y="0"/>
                    <a:pt x="413" y="0"/>
                    <a:pt x="413" y="255"/>
                  </a:cubicBezTo>
                  <a:cubicBezTo>
                    <a:pt x="413" y="366"/>
                    <a:pt x="299" y="419"/>
                    <a:pt x="299" y="511"/>
                  </a:cubicBezTo>
                  <a:close/>
                  <a:moveTo>
                    <a:pt x="136" y="622"/>
                  </a:moveTo>
                  <a:cubicBezTo>
                    <a:pt x="183" y="622"/>
                    <a:pt x="230" y="622"/>
                    <a:pt x="277" y="622"/>
                  </a:cubicBezTo>
                  <a:cubicBezTo>
                    <a:pt x="283" y="622"/>
                    <a:pt x="288" y="626"/>
                    <a:pt x="288" y="631"/>
                  </a:cubicBezTo>
                  <a:cubicBezTo>
                    <a:pt x="288" y="637"/>
                    <a:pt x="288" y="643"/>
                    <a:pt x="288" y="648"/>
                  </a:cubicBezTo>
                  <a:cubicBezTo>
                    <a:pt x="288" y="653"/>
                    <a:pt x="283" y="657"/>
                    <a:pt x="277" y="657"/>
                  </a:cubicBezTo>
                  <a:cubicBezTo>
                    <a:pt x="230" y="657"/>
                    <a:pt x="183" y="657"/>
                    <a:pt x="136" y="657"/>
                  </a:cubicBezTo>
                  <a:cubicBezTo>
                    <a:pt x="130" y="657"/>
                    <a:pt x="125" y="653"/>
                    <a:pt x="125" y="648"/>
                  </a:cubicBezTo>
                  <a:cubicBezTo>
                    <a:pt x="125" y="643"/>
                    <a:pt x="125" y="637"/>
                    <a:pt x="125" y="631"/>
                  </a:cubicBezTo>
                  <a:cubicBezTo>
                    <a:pt x="125" y="626"/>
                    <a:pt x="130" y="622"/>
                    <a:pt x="136" y="622"/>
                  </a:cubicBezTo>
                  <a:close/>
                  <a:moveTo>
                    <a:pt x="125" y="578"/>
                  </a:moveTo>
                  <a:cubicBezTo>
                    <a:pt x="180" y="578"/>
                    <a:pt x="234" y="578"/>
                    <a:pt x="288" y="578"/>
                  </a:cubicBezTo>
                  <a:cubicBezTo>
                    <a:pt x="294" y="578"/>
                    <a:pt x="299" y="582"/>
                    <a:pt x="299" y="586"/>
                  </a:cubicBezTo>
                  <a:cubicBezTo>
                    <a:pt x="299" y="592"/>
                    <a:pt x="299" y="598"/>
                    <a:pt x="299" y="604"/>
                  </a:cubicBezTo>
                  <a:cubicBezTo>
                    <a:pt x="299" y="609"/>
                    <a:pt x="294" y="613"/>
                    <a:pt x="288" y="613"/>
                  </a:cubicBezTo>
                  <a:cubicBezTo>
                    <a:pt x="234" y="613"/>
                    <a:pt x="180" y="613"/>
                    <a:pt x="125" y="613"/>
                  </a:cubicBezTo>
                  <a:cubicBezTo>
                    <a:pt x="119" y="613"/>
                    <a:pt x="115" y="609"/>
                    <a:pt x="115" y="604"/>
                  </a:cubicBezTo>
                  <a:cubicBezTo>
                    <a:pt x="115" y="598"/>
                    <a:pt x="115" y="592"/>
                    <a:pt x="115" y="586"/>
                  </a:cubicBezTo>
                  <a:cubicBezTo>
                    <a:pt x="115" y="582"/>
                    <a:pt x="119" y="578"/>
                    <a:pt x="125" y="57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cxnSp>
          <p:nvCxnSpPr>
            <p:cNvPr id="12" name="直接连接符 11"/>
            <p:cNvCxnSpPr/>
            <p:nvPr/>
          </p:nvCxnSpPr>
          <p:spPr>
            <a:xfrm>
              <a:off x="2268353" y="3070458"/>
              <a:ext cx="11454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047479" y="3486200"/>
              <a:ext cx="1587153" cy="1477328"/>
            </a:xfrm>
            <a:prstGeom prst="rect">
              <a:avLst/>
            </a:prstGeom>
            <a:noFill/>
          </p:spPr>
          <p:txBody>
            <a:bodyPr wrap="square" rtlCol="0">
              <a:spAutoFit/>
            </a:bodyPr>
            <a:lstStyle/>
            <a:p>
              <a:r>
                <a:rPr lang="zh-CN" altLang="en-US" dirty="0">
                  <a:solidFill>
                    <a:schemeClr val="bg1"/>
                  </a:solidFill>
                  <a:latin typeface="等线" panose="02010600030101010101" pitchFamily="2" charset="-122"/>
                  <a:ea typeface="等线" panose="02010600030101010101" pitchFamily="2" charset="-122"/>
                </a:rPr>
                <a:t>输入你的内容输入你的内容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endParaRPr lang="en-US" altLang="zh-CN" dirty="0">
                <a:solidFill>
                  <a:schemeClr val="bg1"/>
                </a:solidFill>
                <a:latin typeface="等线" panose="02010600030101010101" pitchFamily="2" charset="-122"/>
                <a:ea typeface="等线" panose="02010600030101010101" pitchFamily="2" charset="-122"/>
              </a:endParaRPr>
            </a:p>
            <a:p>
              <a:r>
                <a:rPr lang="zh-CN" altLang="en-US" dirty="0">
                  <a:solidFill>
                    <a:schemeClr val="bg1"/>
                  </a:solidFill>
                  <a:latin typeface="等线" panose="02010600030101010101" pitchFamily="2" charset="-122"/>
                  <a:ea typeface="等线" panose="02010600030101010101" pitchFamily="2" charset="-122"/>
                </a:rPr>
                <a:t>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p>
          </p:txBody>
        </p:sp>
      </p:grpSp>
      <p:sp>
        <p:nvSpPr>
          <p:cNvPr id="26" name="文本框 25"/>
          <p:cNvSpPr txBox="1"/>
          <p:nvPr/>
        </p:nvSpPr>
        <p:spPr>
          <a:xfrm>
            <a:off x="5344497" y="3226902"/>
            <a:ext cx="1587153" cy="2031325"/>
          </a:xfrm>
          <a:prstGeom prst="rect">
            <a:avLst/>
          </a:prstGeom>
          <a:noFill/>
        </p:spPr>
        <p:txBody>
          <a:bodyPr wrap="square" rtlCol="0">
            <a:spAutoFit/>
          </a:bodyPr>
          <a:lstStyle/>
          <a:p>
            <a:r>
              <a:rPr lang="zh-CN" altLang="en-US" dirty="0">
                <a:solidFill>
                  <a:schemeClr val="bg1"/>
                </a:solidFill>
                <a:latin typeface="等线" panose="02010600030101010101" pitchFamily="2" charset="-122"/>
                <a:ea typeface="等线" panose="02010600030101010101" pitchFamily="2" charset="-122"/>
              </a:rPr>
              <a:t>输入你的内容输入你的内容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endParaRPr lang="en-US" altLang="zh-CN" dirty="0">
              <a:solidFill>
                <a:schemeClr val="bg1"/>
              </a:solidFill>
              <a:latin typeface="等线" panose="02010600030101010101" pitchFamily="2" charset="-122"/>
              <a:ea typeface="等线" panose="02010600030101010101" pitchFamily="2" charset="-122"/>
            </a:endParaRPr>
          </a:p>
          <a:p>
            <a:r>
              <a:rPr lang="zh-CN" altLang="en-US" dirty="0">
                <a:solidFill>
                  <a:schemeClr val="bg1"/>
                </a:solidFill>
                <a:latin typeface="等线" panose="02010600030101010101" pitchFamily="2" charset="-122"/>
                <a:ea typeface="等线" panose="02010600030101010101" pitchFamily="2" charset="-122"/>
              </a:rPr>
              <a:t>输入你的内容</a:t>
            </a:r>
          </a:p>
          <a:p>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a:t>
            </a:r>
          </a:p>
        </p:txBody>
      </p:sp>
      <p:grpSp>
        <p:nvGrpSpPr>
          <p:cNvPr id="28" name="组合 27"/>
          <p:cNvGrpSpPr/>
          <p:nvPr/>
        </p:nvGrpSpPr>
        <p:grpSpPr>
          <a:xfrm>
            <a:off x="8223183" y="1722922"/>
            <a:ext cx="2255520" cy="3991546"/>
            <a:chOff x="8223183" y="1722922"/>
            <a:chExt cx="2255520" cy="3991546"/>
          </a:xfrm>
          <a:scene3d>
            <a:camera prst="perspectiveRight">
              <a:rot lat="0" lon="20099996" rev="0"/>
            </a:camera>
            <a:lightRig rig="threePt" dir="t"/>
          </a:scene3d>
        </p:grpSpPr>
        <p:sp>
          <p:nvSpPr>
            <p:cNvPr id="11" name="矩形 10"/>
            <p:cNvSpPr/>
            <p:nvPr/>
          </p:nvSpPr>
          <p:spPr>
            <a:xfrm>
              <a:off x="8223183" y="1722922"/>
              <a:ext cx="2255520" cy="3991546"/>
            </a:xfrm>
            <a:prstGeom prst="rect">
              <a:avLst/>
            </a:prstGeom>
            <a:solidFill>
              <a:srgbClr val="532A0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9018871" y="2079058"/>
              <a:ext cx="664144" cy="66414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4"/>
            <p:cNvSpPr>
              <a:spLocks noEditPoints="1"/>
            </p:cNvSpPr>
            <p:nvPr/>
          </p:nvSpPr>
          <p:spPr bwMode="auto">
            <a:xfrm>
              <a:off x="9143010" y="2288732"/>
              <a:ext cx="415865" cy="244796"/>
            </a:xfrm>
            <a:custGeom>
              <a:avLst/>
              <a:gdLst>
                <a:gd name="T0" fmla="*/ 14 w 593"/>
                <a:gd name="T1" fmla="*/ 0 h 331"/>
                <a:gd name="T2" fmla="*/ 564 w 593"/>
                <a:gd name="T3" fmla="*/ 0 h 331"/>
                <a:gd name="T4" fmla="*/ 565 w 593"/>
                <a:gd name="T5" fmla="*/ 3 h 331"/>
                <a:gd name="T6" fmla="*/ 303 w 593"/>
                <a:gd name="T7" fmla="*/ 185 h 331"/>
                <a:gd name="T8" fmla="*/ 276 w 593"/>
                <a:gd name="T9" fmla="*/ 185 h 331"/>
                <a:gd name="T10" fmla="*/ 13 w 593"/>
                <a:gd name="T11" fmla="*/ 3 h 331"/>
                <a:gd name="T12" fmla="*/ 14 w 593"/>
                <a:gd name="T13" fmla="*/ 0 h 331"/>
                <a:gd name="T14" fmla="*/ 593 w 593"/>
                <a:gd name="T15" fmla="*/ 10 h 331"/>
                <a:gd name="T16" fmla="*/ 593 w 593"/>
                <a:gd name="T17" fmla="*/ 329 h 331"/>
                <a:gd name="T18" fmla="*/ 591 w 593"/>
                <a:gd name="T19" fmla="*/ 331 h 331"/>
                <a:gd name="T20" fmla="*/ 547 w 593"/>
                <a:gd name="T21" fmla="*/ 331 h 331"/>
                <a:gd name="T22" fmla="*/ 546 w 593"/>
                <a:gd name="T23" fmla="*/ 331 h 331"/>
                <a:gd name="T24" fmla="*/ 377 w 593"/>
                <a:gd name="T25" fmla="*/ 159 h 331"/>
                <a:gd name="T26" fmla="*/ 377 w 593"/>
                <a:gd name="T27" fmla="*/ 156 h 331"/>
                <a:gd name="T28" fmla="*/ 590 w 593"/>
                <a:gd name="T29" fmla="*/ 8 h 331"/>
                <a:gd name="T30" fmla="*/ 593 w 593"/>
                <a:gd name="T31" fmla="*/ 10 h 331"/>
                <a:gd name="T32" fmla="*/ 516 w 593"/>
                <a:gd name="T33" fmla="*/ 331 h 331"/>
                <a:gd name="T34" fmla="*/ 55 w 593"/>
                <a:gd name="T35" fmla="*/ 331 h 331"/>
                <a:gd name="T36" fmla="*/ 53 w 593"/>
                <a:gd name="T37" fmla="*/ 328 h 331"/>
                <a:gd name="T38" fmla="*/ 213 w 593"/>
                <a:gd name="T39" fmla="*/ 166 h 331"/>
                <a:gd name="T40" fmla="*/ 216 w 593"/>
                <a:gd name="T41" fmla="*/ 165 h 331"/>
                <a:gd name="T42" fmla="*/ 274 w 593"/>
                <a:gd name="T43" fmla="*/ 206 h 331"/>
                <a:gd name="T44" fmla="*/ 304 w 593"/>
                <a:gd name="T45" fmla="*/ 206 h 331"/>
                <a:gd name="T46" fmla="*/ 359 w 593"/>
                <a:gd name="T47" fmla="*/ 168 h 331"/>
                <a:gd name="T48" fmla="*/ 361 w 593"/>
                <a:gd name="T49" fmla="*/ 169 h 331"/>
                <a:gd name="T50" fmla="*/ 518 w 593"/>
                <a:gd name="T51" fmla="*/ 328 h 331"/>
                <a:gd name="T52" fmla="*/ 516 w 593"/>
                <a:gd name="T53" fmla="*/ 331 h 331"/>
                <a:gd name="T54" fmla="*/ 25 w 593"/>
                <a:gd name="T55" fmla="*/ 331 h 331"/>
                <a:gd name="T56" fmla="*/ 2 w 593"/>
                <a:gd name="T57" fmla="*/ 331 h 331"/>
                <a:gd name="T58" fmla="*/ 0 w 593"/>
                <a:gd name="T59" fmla="*/ 329 h 331"/>
                <a:gd name="T60" fmla="*/ 0 w 593"/>
                <a:gd name="T61" fmla="*/ 20 h 331"/>
                <a:gd name="T62" fmla="*/ 3 w 593"/>
                <a:gd name="T63" fmla="*/ 18 h 331"/>
                <a:gd name="T64" fmla="*/ 197 w 593"/>
                <a:gd name="T65" fmla="*/ 153 h 331"/>
                <a:gd name="T66" fmla="*/ 197 w 593"/>
                <a:gd name="T67" fmla="*/ 156 h 331"/>
                <a:gd name="T68" fmla="*/ 26 w 593"/>
                <a:gd name="T69" fmla="*/ 331 h 331"/>
                <a:gd name="T70" fmla="*/ 25 w 593"/>
                <a:gd name="T71"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3" h="331">
                  <a:moveTo>
                    <a:pt x="14" y="0"/>
                  </a:moveTo>
                  <a:cubicBezTo>
                    <a:pt x="197" y="0"/>
                    <a:pt x="381" y="0"/>
                    <a:pt x="564" y="0"/>
                  </a:cubicBezTo>
                  <a:cubicBezTo>
                    <a:pt x="566" y="0"/>
                    <a:pt x="567" y="2"/>
                    <a:pt x="565" y="3"/>
                  </a:cubicBezTo>
                  <a:cubicBezTo>
                    <a:pt x="478" y="64"/>
                    <a:pt x="390" y="125"/>
                    <a:pt x="303" y="185"/>
                  </a:cubicBezTo>
                  <a:cubicBezTo>
                    <a:pt x="291" y="193"/>
                    <a:pt x="287" y="193"/>
                    <a:pt x="276" y="185"/>
                  </a:cubicBezTo>
                  <a:cubicBezTo>
                    <a:pt x="188" y="125"/>
                    <a:pt x="100" y="64"/>
                    <a:pt x="13" y="3"/>
                  </a:cubicBezTo>
                  <a:cubicBezTo>
                    <a:pt x="11" y="2"/>
                    <a:pt x="12" y="0"/>
                    <a:pt x="14" y="0"/>
                  </a:cubicBezTo>
                  <a:close/>
                  <a:moveTo>
                    <a:pt x="593" y="10"/>
                  </a:moveTo>
                  <a:cubicBezTo>
                    <a:pt x="593" y="116"/>
                    <a:pt x="593" y="223"/>
                    <a:pt x="593" y="329"/>
                  </a:cubicBezTo>
                  <a:cubicBezTo>
                    <a:pt x="593" y="330"/>
                    <a:pt x="592" y="331"/>
                    <a:pt x="591" y="331"/>
                  </a:cubicBezTo>
                  <a:cubicBezTo>
                    <a:pt x="577" y="331"/>
                    <a:pt x="562" y="331"/>
                    <a:pt x="547" y="331"/>
                  </a:cubicBezTo>
                  <a:cubicBezTo>
                    <a:pt x="546" y="331"/>
                    <a:pt x="546" y="331"/>
                    <a:pt x="546" y="331"/>
                  </a:cubicBezTo>
                  <a:cubicBezTo>
                    <a:pt x="489" y="273"/>
                    <a:pt x="433" y="216"/>
                    <a:pt x="377" y="159"/>
                  </a:cubicBezTo>
                  <a:cubicBezTo>
                    <a:pt x="376" y="158"/>
                    <a:pt x="376" y="156"/>
                    <a:pt x="377" y="156"/>
                  </a:cubicBezTo>
                  <a:cubicBezTo>
                    <a:pt x="448" y="106"/>
                    <a:pt x="519" y="57"/>
                    <a:pt x="590" y="8"/>
                  </a:cubicBezTo>
                  <a:cubicBezTo>
                    <a:pt x="591" y="7"/>
                    <a:pt x="593" y="8"/>
                    <a:pt x="593" y="10"/>
                  </a:cubicBezTo>
                  <a:close/>
                  <a:moveTo>
                    <a:pt x="516" y="331"/>
                  </a:moveTo>
                  <a:cubicBezTo>
                    <a:pt x="362" y="331"/>
                    <a:pt x="209" y="331"/>
                    <a:pt x="55" y="331"/>
                  </a:cubicBezTo>
                  <a:cubicBezTo>
                    <a:pt x="53" y="331"/>
                    <a:pt x="52" y="329"/>
                    <a:pt x="53" y="328"/>
                  </a:cubicBezTo>
                  <a:cubicBezTo>
                    <a:pt x="107" y="274"/>
                    <a:pt x="160" y="220"/>
                    <a:pt x="213" y="166"/>
                  </a:cubicBezTo>
                  <a:cubicBezTo>
                    <a:pt x="214" y="165"/>
                    <a:pt x="215" y="165"/>
                    <a:pt x="216" y="165"/>
                  </a:cubicBezTo>
                  <a:cubicBezTo>
                    <a:pt x="235" y="179"/>
                    <a:pt x="254" y="192"/>
                    <a:pt x="274" y="206"/>
                  </a:cubicBezTo>
                  <a:cubicBezTo>
                    <a:pt x="287" y="215"/>
                    <a:pt x="291" y="215"/>
                    <a:pt x="304" y="206"/>
                  </a:cubicBezTo>
                  <a:cubicBezTo>
                    <a:pt x="322" y="193"/>
                    <a:pt x="340" y="181"/>
                    <a:pt x="359" y="168"/>
                  </a:cubicBezTo>
                  <a:cubicBezTo>
                    <a:pt x="359" y="168"/>
                    <a:pt x="360" y="168"/>
                    <a:pt x="361" y="169"/>
                  </a:cubicBezTo>
                  <a:cubicBezTo>
                    <a:pt x="413" y="222"/>
                    <a:pt x="466" y="275"/>
                    <a:pt x="518" y="328"/>
                  </a:cubicBezTo>
                  <a:cubicBezTo>
                    <a:pt x="519" y="329"/>
                    <a:pt x="518" y="331"/>
                    <a:pt x="516" y="331"/>
                  </a:cubicBezTo>
                  <a:close/>
                  <a:moveTo>
                    <a:pt x="25" y="331"/>
                  </a:moveTo>
                  <a:cubicBezTo>
                    <a:pt x="17" y="331"/>
                    <a:pt x="9" y="331"/>
                    <a:pt x="2" y="331"/>
                  </a:cubicBezTo>
                  <a:cubicBezTo>
                    <a:pt x="1" y="331"/>
                    <a:pt x="0" y="330"/>
                    <a:pt x="0" y="329"/>
                  </a:cubicBezTo>
                  <a:cubicBezTo>
                    <a:pt x="0" y="226"/>
                    <a:pt x="0" y="123"/>
                    <a:pt x="0" y="20"/>
                  </a:cubicBezTo>
                  <a:cubicBezTo>
                    <a:pt x="0" y="18"/>
                    <a:pt x="2" y="17"/>
                    <a:pt x="3" y="18"/>
                  </a:cubicBezTo>
                  <a:cubicBezTo>
                    <a:pt x="68" y="63"/>
                    <a:pt x="132" y="108"/>
                    <a:pt x="197" y="153"/>
                  </a:cubicBezTo>
                  <a:cubicBezTo>
                    <a:pt x="199" y="154"/>
                    <a:pt x="199" y="155"/>
                    <a:pt x="197" y="156"/>
                  </a:cubicBezTo>
                  <a:cubicBezTo>
                    <a:pt x="141" y="214"/>
                    <a:pt x="83" y="272"/>
                    <a:pt x="26" y="331"/>
                  </a:cubicBezTo>
                  <a:cubicBezTo>
                    <a:pt x="25" y="331"/>
                    <a:pt x="25" y="331"/>
                    <a:pt x="25" y="3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cxnSp>
          <p:nvCxnSpPr>
            <p:cNvPr id="24" name="直接连接符 23"/>
            <p:cNvCxnSpPr/>
            <p:nvPr/>
          </p:nvCxnSpPr>
          <p:spPr>
            <a:xfrm>
              <a:off x="8835987" y="3070458"/>
              <a:ext cx="11454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8557367" y="3486200"/>
              <a:ext cx="1587153" cy="1477328"/>
            </a:xfrm>
            <a:prstGeom prst="rect">
              <a:avLst/>
            </a:prstGeom>
            <a:noFill/>
          </p:spPr>
          <p:txBody>
            <a:bodyPr wrap="square" rtlCol="0">
              <a:spAutoFit/>
            </a:bodyPr>
            <a:lstStyle/>
            <a:p>
              <a:r>
                <a:rPr lang="zh-CN" altLang="en-US" dirty="0">
                  <a:solidFill>
                    <a:schemeClr val="bg1"/>
                  </a:solidFill>
                  <a:latin typeface="等线" panose="02010600030101010101" pitchFamily="2" charset="-122"/>
                  <a:ea typeface="等线" panose="02010600030101010101" pitchFamily="2" charset="-122"/>
                </a:rPr>
                <a:t>输入你的内容输入你的内容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endParaRPr lang="en-US" altLang="zh-CN" dirty="0">
                <a:solidFill>
                  <a:schemeClr val="bg1"/>
                </a:solidFill>
                <a:latin typeface="等线" panose="02010600030101010101" pitchFamily="2" charset="-122"/>
                <a:ea typeface="等线" panose="02010600030101010101" pitchFamily="2" charset="-122"/>
              </a:endParaRPr>
            </a:p>
            <a:p>
              <a:r>
                <a:rPr lang="zh-CN" altLang="en-US" dirty="0">
                  <a:solidFill>
                    <a:schemeClr val="bg1"/>
                  </a:solidFill>
                  <a:latin typeface="等线" panose="02010600030101010101" pitchFamily="2" charset="-122"/>
                  <a:ea typeface="等线" panose="02010600030101010101" pitchFamily="2" charset="-122"/>
                </a:rPr>
                <a:t>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p>
          </p:txBody>
        </p:sp>
      </p:grpSp>
    </p:spTree>
    <p:extLst>
      <p:ext uri="{BB962C8B-B14F-4D97-AF65-F5344CB8AC3E}">
        <p14:creationId xmlns:p14="http://schemas.microsoft.com/office/powerpoint/2010/main" val="3752816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t="2526" b="8772"/>
          <a:stretch/>
        </p:blipFill>
        <p:spPr>
          <a:xfrm>
            <a:off x="1464974" y="1604623"/>
            <a:ext cx="2537980" cy="2034840"/>
          </a:xfrm>
          <a:prstGeom prst="rect">
            <a:avLst/>
          </a:prstGeom>
        </p:spPr>
      </p:pic>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b="8272"/>
          <a:stretch/>
        </p:blipFill>
        <p:spPr>
          <a:xfrm>
            <a:off x="4821816" y="1604623"/>
            <a:ext cx="2548368" cy="2034839"/>
          </a:xfrm>
          <a:prstGeom prst="rect">
            <a:avLst/>
          </a:prstGeom>
        </p:spPr>
      </p:pic>
      <p:pic>
        <p:nvPicPr>
          <p:cNvPr id="32" name="图片 31"/>
          <p:cNvPicPr>
            <a:picLocks noChangeAspect="1"/>
          </p:cNvPicPr>
          <p:nvPr/>
        </p:nvPicPr>
        <p:blipFill rotWithShape="1">
          <a:blip r:embed="rId4">
            <a:extLst>
              <a:ext uri="{28A0092B-C50C-407E-A947-70E740481C1C}">
                <a14:useLocalDpi xmlns:a14="http://schemas.microsoft.com/office/drawing/2010/main" val="0"/>
              </a:ext>
            </a:extLst>
          </a:blip>
          <a:srcRect t="16409" b="32720"/>
          <a:stretch/>
        </p:blipFill>
        <p:spPr>
          <a:xfrm>
            <a:off x="8183852" y="1604623"/>
            <a:ext cx="2548367" cy="2034839"/>
          </a:xfrm>
          <a:prstGeom prst="rect">
            <a:avLst/>
          </a:prstGeom>
        </p:spPr>
      </p:pic>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455449" y="2635581"/>
            <a:ext cx="2543174" cy="3297500"/>
            <a:chOff x="1552576" y="2529893"/>
            <a:chExt cx="2543174" cy="3297500"/>
          </a:xfrm>
        </p:grpSpPr>
        <p:sp>
          <p:nvSpPr>
            <p:cNvPr id="34" name="任意多边形 33"/>
            <p:cNvSpPr/>
            <p:nvPr/>
          </p:nvSpPr>
          <p:spPr>
            <a:xfrm>
              <a:off x="1552576" y="3114674"/>
              <a:ext cx="2543174" cy="2712719"/>
            </a:xfrm>
            <a:custGeom>
              <a:avLst/>
              <a:gdLst>
                <a:gd name="connsiteX0" fmla="*/ 0 w 2543174"/>
                <a:gd name="connsiteY0" fmla="*/ 0 h 2712719"/>
                <a:gd name="connsiteX1" fmla="*/ 938871 w 2543174"/>
                <a:gd name="connsiteY1" fmla="*/ 0 h 2712719"/>
                <a:gd name="connsiteX2" fmla="*/ 942388 w 2543174"/>
                <a:gd name="connsiteY2" fmla="*/ 34894 h 2712719"/>
                <a:gd name="connsiteX3" fmla="*/ 1268990 w 2543174"/>
                <a:gd name="connsiteY3" fmla="*/ 301082 h 2712719"/>
                <a:gd name="connsiteX4" fmla="*/ 1595592 w 2543174"/>
                <a:gd name="connsiteY4" fmla="*/ 34894 h 2712719"/>
                <a:gd name="connsiteX5" fmla="*/ 1599110 w 2543174"/>
                <a:gd name="connsiteY5" fmla="*/ 0 h 2712719"/>
                <a:gd name="connsiteX6" fmla="*/ 2543174 w 2543174"/>
                <a:gd name="connsiteY6" fmla="*/ 0 h 2712719"/>
                <a:gd name="connsiteX7" fmla="*/ 2543174 w 2543174"/>
                <a:gd name="connsiteY7" fmla="*/ 2712719 h 2712719"/>
                <a:gd name="connsiteX8" fmla="*/ 0 w 2543174"/>
                <a:gd name="connsiteY8" fmla="*/ 2712719 h 2712719"/>
                <a:gd name="connsiteX9" fmla="*/ 0 w 2543174"/>
                <a:gd name="connsiteY9" fmla="*/ 0 h 271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3174" h="2712719">
                  <a:moveTo>
                    <a:pt x="0" y="0"/>
                  </a:moveTo>
                  <a:lnTo>
                    <a:pt x="938871" y="0"/>
                  </a:lnTo>
                  <a:lnTo>
                    <a:pt x="942388" y="34894"/>
                  </a:lnTo>
                  <a:cubicBezTo>
                    <a:pt x="973474" y="186807"/>
                    <a:pt x="1107887" y="301082"/>
                    <a:pt x="1268990" y="301082"/>
                  </a:cubicBezTo>
                  <a:cubicBezTo>
                    <a:pt x="1430093" y="301082"/>
                    <a:pt x="1564506" y="186807"/>
                    <a:pt x="1595592" y="34894"/>
                  </a:cubicBezTo>
                  <a:lnTo>
                    <a:pt x="1599110" y="0"/>
                  </a:lnTo>
                  <a:lnTo>
                    <a:pt x="2543174" y="0"/>
                  </a:lnTo>
                  <a:lnTo>
                    <a:pt x="2543174" y="2712719"/>
                  </a:lnTo>
                  <a:lnTo>
                    <a:pt x="0" y="2712719"/>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2488191" y="2529893"/>
              <a:ext cx="683449" cy="688834"/>
              <a:chOff x="2488191" y="2529893"/>
              <a:chExt cx="683449" cy="688834"/>
            </a:xfrm>
          </p:grpSpPr>
          <p:sp>
            <p:nvSpPr>
              <p:cNvPr id="50" name="任意多边形 49"/>
              <p:cNvSpPr/>
              <p:nvPr/>
            </p:nvSpPr>
            <p:spPr>
              <a:xfrm>
                <a:off x="2878719" y="2529893"/>
                <a:ext cx="292921" cy="285558"/>
              </a:xfrm>
              <a:custGeom>
                <a:avLst/>
                <a:gdLst>
                  <a:gd name="connsiteX0" fmla="*/ 164102 w 292921"/>
                  <a:gd name="connsiteY0" fmla="*/ 0 h 285558"/>
                  <a:gd name="connsiteX1" fmla="*/ 192610 w 292921"/>
                  <a:gd name="connsiteY1" fmla="*/ 15474 h 285558"/>
                  <a:gd name="connsiteX2" fmla="*/ 282657 w 292921"/>
                  <a:gd name="connsiteY2" fmla="*/ 105521 h 285558"/>
                  <a:gd name="connsiteX3" fmla="*/ 292921 w 292921"/>
                  <a:gd name="connsiteY3" fmla="*/ 124430 h 285558"/>
                  <a:gd name="connsiteX4" fmla="*/ 0 w 292921"/>
                  <a:gd name="connsiteY4" fmla="*/ 285558 h 285558"/>
                  <a:gd name="connsiteX5" fmla="*/ 164102 w 292921"/>
                  <a:gd name="connsiteY5" fmla="*/ 0 h 28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921" h="285558">
                    <a:moveTo>
                      <a:pt x="164102" y="0"/>
                    </a:moveTo>
                    <a:lnTo>
                      <a:pt x="192610" y="15474"/>
                    </a:lnTo>
                    <a:cubicBezTo>
                      <a:pt x="228082" y="39438"/>
                      <a:pt x="258693" y="70050"/>
                      <a:pt x="282657" y="105521"/>
                    </a:cubicBezTo>
                    <a:lnTo>
                      <a:pt x="292921" y="124430"/>
                    </a:lnTo>
                    <a:lnTo>
                      <a:pt x="0" y="285558"/>
                    </a:lnTo>
                    <a:lnTo>
                      <a:pt x="164102"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2488191" y="2551977"/>
                <a:ext cx="666750" cy="666750"/>
              </a:xfrm>
              <a:custGeom>
                <a:avLst/>
                <a:gdLst>
                  <a:gd name="connsiteX0" fmla="*/ 333375 w 666750"/>
                  <a:gd name="connsiteY0" fmla="*/ 0 h 666750"/>
                  <a:gd name="connsiteX1" fmla="*/ 463140 w 666750"/>
                  <a:gd name="connsiteY1" fmla="*/ 26198 h 666750"/>
                  <a:gd name="connsiteX2" fmla="*/ 491260 w 666750"/>
                  <a:gd name="connsiteY2" fmla="*/ 41461 h 666750"/>
                  <a:gd name="connsiteX3" fmla="*/ 327158 w 666750"/>
                  <a:gd name="connsiteY3" fmla="*/ 327019 h 666750"/>
                  <a:gd name="connsiteX4" fmla="*/ 620079 w 666750"/>
                  <a:gd name="connsiteY4" fmla="*/ 165891 h 666750"/>
                  <a:gd name="connsiteX5" fmla="*/ 640552 w 666750"/>
                  <a:gd name="connsiteY5" fmla="*/ 203610 h 666750"/>
                  <a:gd name="connsiteX6" fmla="*/ 666750 w 666750"/>
                  <a:gd name="connsiteY6" fmla="*/ 333375 h 666750"/>
                  <a:gd name="connsiteX7" fmla="*/ 333375 w 666750"/>
                  <a:gd name="connsiteY7" fmla="*/ 666750 h 666750"/>
                  <a:gd name="connsiteX8" fmla="*/ 0 w 666750"/>
                  <a:gd name="connsiteY8" fmla="*/ 333375 h 666750"/>
                  <a:gd name="connsiteX9" fmla="*/ 333375 w 666750"/>
                  <a:gd name="connsiteY9"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0" h="666750">
                    <a:moveTo>
                      <a:pt x="333375" y="0"/>
                    </a:moveTo>
                    <a:cubicBezTo>
                      <a:pt x="379405" y="0"/>
                      <a:pt x="423255" y="9329"/>
                      <a:pt x="463140" y="26198"/>
                    </a:cubicBezTo>
                    <a:lnTo>
                      <a:pt x="491260" y="41461"/>
                    </a:lnTo>
                    <a:lnTo>
                      <a:pt x="327158" y="327019"/>
                    </a:lnTo>
                    <a:lnTo>
                      <a:pt x="620079" y="165891"/>
                    </a:lnTo>
                    <a:lnTo>
                      <a:pt x="640552" y="203610"/>
                    </a:lnTo>
                    <a:cubicBezTo>
                      <a:pt x="657422" y="243495"/>
                      <a:pt x="666750" y="287346"/>
                      <a:pt x="666750" y="333375"/>
                    </a:cubicBezTo>
                    <a:cubicBezTo>
                      <a:pt x="666750" y="517493"/>
                      <a:pt x="517493" y="666750"/>
                      <a:pt x="333375" y="666750"/>
                    </a:cubicBezTo>
                    <a:cubicBezTo>
                      <a:pt x="149257" y="666750"/>
                      <a:pt x="0" y="517493"/>
                      <a:pt x="0" y="333375"/>
                    </a:cubicBezTo>
                    <a:cubicBezTo>
                      <a:pt x="0" y="149257"/>
                      <a:pt x="149257" y="0"/>
                      <a:pt x="333375" y="0"/>
                    </a:cubicBez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6" name="组合 55"/>
          <p:cNvGrpSpPr/>
          <p:nvPr/>
        </p:nvGrpSpPr>
        <p:grpSpPr>
          <a:xfrm>
            <a:off x="4827010" y="2635581"/>
            <a:ext cx="2543174" cy="3297500"/>
            <a:chOff x="1552576" y="2529893"/>
            <a:chExt cx="2543174" cy="3297500"/>
          </a:xfrm>
        </p:grpSpPr>
        <p:sp>
          <p:nvSpPr>
            <p:cNvPr id="57" name="任意多边形 56"/>
            <p:cNvSpPr/>
            <p:nvPr/>
          </p:nvSpPr>
          <p:spPr>
            <a:xfrm>
              <a:off x="1552576" y="3114674"/>
              <a:ext cx="2543174" cy="2712719"/>
            </a:xfrm>
            <a:custGeom>
              <a:avLst/>
              <a:gdLst>
                <a:gd name="connsiteX0" fmla="*/ 0 w 2543174"/>
                <a:gd name="connsiteY0" fmla="*/ 0 h 2712719"/>
                <a:gd name="connsiteX1" fmla="*/ 938871 w 2543174"/>
                <a:gd name="connsiteY1" fmla="*/ 0 h 2712719"/>
                <a:gd name="connsiteX2" fmla="*/ 942388 w 2543174"/>
                <a:gd name="connsiteY2" fmla="*/ 34894 h 2712719"/>
                <a:gd name="connsiteX3" fmla="*/ 1268990 w 2543174"/>
                <a:gd name="connsiteY3" fmla="*/ 301082 h 2712719"/>
                <a:gd name="connsiteX4" fmla="*/ 1595592 w 2543174"/>
                <a:gd name="connsiteY4" fmla="*/ 34894 h 2712719"/>
                <a:gd name="connsiteX5" fmla="*/ 1599110 w 2543174"/>
                <a:gd name="connsiteY5" fmla="*/ 0 h 2712719"/>
                <a:gd name="connsiteX6" fmla="*/ 2543174 w 2543174"/>
                <a:gd name="connsiteY6" fmla="*/ 0 h 2712719"/>
                <a:gd name="connsiteX7" fmla="*/ 2543174 w 2543174"/>
                <a:gd name="connsiteY7" fmla="*/ 2712719 h 2712719"/>
                <a:gd name="connsiteX8" fmla="*/ 0 w 2543174"/>
                <a:gd name="connsiteY8" fmla="*/ 2712719 h 2712719"/>
                <a:gd name="connsiteX9" fmla="*/ 0 w 2543174"/>
                <a:gd name="connsiteY9" fmla="*/ 0 h 271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3174" h="2712719">
                  <a:moveTo>
                    <a:pt x="0" y="0"/>
                  </a:moveTo>
                  <a:lnTo>
                    <a:pt x="938871" y="0"/>
                  </a:lnTo>
                  <a:lnTo>
                    <a:pt x="942388" y="34894"/>
                  </a:lnTo>
                  <a:cubicBezTo>
                    <a:pt x="973474" y="186807"/>
                    <a:pt x="1107887" y="301082"/>
                    <a:pt x="1268990" y="301082"/>
                  </a:cubicBezTo>
                  <a:cubicBezTo>
                    <a:pt x="1430093" y="301082"/>
                    <a:pt x="1564506" y="186807"/>
                    <a:pt x="1595592" y="34894"/>
                  </a:cubicBezTo>
                  <a:lnTo>
                    <a:pt x="1599110" y="0"/>
                  </a:lnTo>
                  <a:lnTo>
                    <a:pt x="2543174" y="0"/>
                  </a:lnTo>
                  <a:lnTo>
                    <a:pt x="2543174" y="2712719"/>
                  </a:lnTo>
                  <a:lnTo>
                    <a:pt x="0" y="2712719"/>
                  </a:lnTo>
                  <a:lnTo>
                    <a:pt x="0"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2488191" y="2529893"/>
              <a:ext cx="683449" cy="688834"/>
              <a:chOff x="2488191" y="2529893"/>
              <a:chExt cx="683449" cy="688834"/>
            </a:xfrm>
          </p:grpSpPr>
          <p:sp>
            <p:nvSpPr>
              <p:cNvPr id="59" name="任意多边形 58"/>
              <p:cNvSpPr/>
              <p:nvPr/>
            </p:nvSpPr>
            <p:spPr>
              <a:xfrm>
                <a:off x="2878719" y="2529893"/>
                <a:ext cx="292921" cy="285558"/>
              </a:xfrm>
              <a:custGeom>
                <a:avLst/>
                <a:gdLst>
                  <a:gd name="connsiteX0" fmla="*/ 164102 w 292921"/>
                  <a:gd name="connsiteY0" fmla="*/ 0 h 285558"/>
                  <a:gd name="connsiteX1" fmla="*/ 192610 w 292921"/>
                  <a:gd name="connsiteY1" fmla="*/ 15474 h 285558"/>
                  <a:gd name="connsiteX2" fmla="*/ 282657 w 292921"/>
                  <a:gd name="connsiteY2" fmla="*/ 105521 h 285558"/>
                  <a:gd name="connsiteX3" fmla="*/ 292921 w 292921"/>
                  <a:gd name="connsiteY3" fmla="*/ 124430 h 285558"/>
                  <a:gd name="connsiteX4" fmla="*/ 0 w 292921"/>
                  <a:gd name="connsiteY4" fmla="*/ 285558 h 285558"/>
                  <a:gd name="connsiteX5" fmla="*/ 164102 w 292921"/>
                  <a:gd name="connsiteY5" fmla="*/ 0 h 28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921" h="285558">
                    <a:moveTo>
                      <a:pt x="164102" y="0"/>
                    </a:moveTo>
                    <a:lnTo>
                      <a:pt x="192610" y="15474"/>
                    </a:lnTo>
                    <a:cubicBezTo>
                      <a:pt x="228082" y="39438"/>
                      <a:pt x="258693" y="70050"/>
                      <a:pt x="282657" y="105521"/>
                    </a:cubicBezTo>
                    <a:lnTo>
                      <a:pt x="292921" y="124430"/>
                    </a:lnTo>
                    <a:lnTo>
                      <a:pt x="0" y="285558"/>
                    </a:lnTo>
                    <a:lnTo>
                      <a:pt x="164102" y="0"/>
                    </a:ln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2488191" y="2551977"/>
                <a:ext cx="666750" cy="666750"/>
              </a:xfrm>
              <a:custGeom>
                <a:avLst/>
                <a:gdLst>
                  <a:gd name="connsiteX0" fmla="*/ 333375 w 666750"/>
                  <a:gd name="connsiteY0" fmla="*/ 0 h 666750"/>
                  <a:gd name="connsiteX1" fmla="*/ 463140 w 666750"/>
                  <a:gd name="connsiteY1" fmla="*/ 26198 h 666750"/>
                  <a:gd name="connsiteX2" fmla="*/ 491260 w 666750"/>
                  <a:gd name="connsiteY2" fmla="*/ 41461 h 666750"/>
                  <a:gd name="connsiteX3" fmla="*/ 327158 w 666750"/>
                  <a:gd name="connsiteY3" fmla="*/ 327019 h 666750"/>
                  <a:gd name="connsiteX4" fmla="*/ 620079 w 666750"/>
                  <a:gd name="connsiteY4" fmla="*/ 165891 h 666750"/>
                  <a:gd name="connsiteX5" fmla="*/ 640552 w 666750"/>
                  <a:gd name="connsiteY5" fmla="*/ 203610 h 666750"/>
                  <a:gd name="connsiteX6" fmla="*/ 666750 w 666750"/>
                  <a:gd name="connsiteY6" fmla="*/ 333375 h 666750"/>
                  <a:gd name="connsiteX7" fmla="*/ 333375 w 666750"/>
                  <a:gd name="connsiteY7" fmla="*/ 666750 h 666750"/>
                  <a:gd name="connsiteX8" fmla="*/ 0 w 666750"/>
                  <a:gd name="connsiteY8" fmla="*/ 333375 h 666750"/>
                  <a:gd name="connsiteX9" fmla="*/ 333375 w 666750"/>
                  <a:gd name="connsiteY9"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0" h="666750">
                    <a:moveTo>
                      <a:pt x="333375" y="0"/>
                    </a:moveTo>
                    <a:cubicBezTo>
                      <a:pt x="379405" y="0"/>
                      <a:pt x="423255" y="9329"/>
                      <a:pt x="463140" y="26198"/>
                    </a:cubicBezTo>
                    <a:lnTo>
                      <a:pt x="491260" y="41461"/>
                    </a:lnTo>
                    <a:lnTo>
                      <a:pt x="327158" y="327019"/>
                    </a:lnTo>
                    <a:lnTo>
                      <a:pt x="620079" y="165891"/>
                    </a:lnTo>
                    <a:lnTo>
                      <a:pt x="640552" y="203610"/>
                    </a:lnTo>
                    <a:cubicBezTo>
                      <a:pt x="657422" y="243495"/>
                      <a:pt x="666750" y="287346"/>
                      <a:pt x="666750" y="333375"/>
                    </a:cubicBezTo>
                    <a:cubicBezTo>
                      <a:pt x="666750" y="517493"/>
                      <a:pt x="517493" y="666750"/>
                      <a:pt x="333375" y="666750"/>
                    </a:cubicBezTo>
                    <a:cubicBezTo>
                      <a:pt x="149257" y="666750"/>
                      <a:pt x="0" y="517493"/>
                      <a:pt x="0" y="333375"/>
                    </a:cubicBezTo>
                    <a:cubicBezTo>
                      <a:pt x="0" y="149257"/>
                      <a:pt x="149257" y="0"/>
                      <a:pt x="333375" y="0"/>
                    </a:cubicBez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组合 60"/>
          <p:cNvGrpSpPr/>
          <p:nvPr/>
        </p:nvGrpSpPr>
        <p:grpSpPr>
          <a:xfrm>
            <a:off x="8183852" y="2635581"/>
            <a:ext cx="2543174" cy="3297500"/>
            <a:chOff x="1552576" y="2529893"/>
            <a:chExt cx="2543174" cy="3297500"/>
          </a:xfrm>
        </p:grpSpPr>
        <p:sp>
          <p:nvSpPr>
            <p:cNvPr id="62" name="任意多边形 61"/>
            <p:cNvSpPr/>
            <p:nvPr/>
          </p:nvSpPr>
          <p:spPr>
            <a:xfrm>
              <a:off x="1552576" y="3114674"/>
              <a:ext cx="2543174" cy="2712719"/>
            </a:xfrm>
            <a:custGeom>
              <a:avLst/>
              <a:gdLst>
                <a:gd name="connsiteX0" fmla="*/ 0 w 2543174"/>
                <a:gd name="connsiteY0" fmla="*/ 0 h 2712719"/>
                <a:gd name="connsiteX1" fmla="*/ 938871 w 2543174"/>
                <a:gd name="connsiteY1" fmla="*/ 0 h 2712719"/>
                <a:gd name="connsiteX2" fmla="*/ 942388 w 2543174"/>
                <a:gd name="connsiteY2" fmla="*/ 34894 h 2712719"/>
                <a:gd name="connsiteX3" fmla="*/ 1268990 w 2543174"/>
                <a:gd name="connsiteY3" fmla="*/ 301082 h 2712719"/>
                <a:gd name="connsiteX4" fmla="*/ 1595592 w 2543174"/>
                <a:gd name="connsiteY4" fmla="*/ 34894 h 2712719"/>
                <a:gd name="connsiteX5" fmla="*/ 1599110 w 2543174"/>
                <a:gd name="connsiteY5" fmla="*/ 0 h 2712719"/>
                <a:gd name="connsiteX6" fmla="*/ 2543174 w 2543174"/>
                <a:gd name="connsiteY6" fmla="*/ 0 h 2712719"/>
                <a:gd name="connsiteX7" fmla="*/ 2543174 w 2543174"/>
                <a:gd name="connsiteY7" fmla="*/ 2712719 h 2712719"/>
                <a:gd name="connsiteX8" fmla="*/ 0 w 2543174"/>
                <a:gd name="connsiteY8" fmla="*/ 2712719 h 2712719"/>
                <a:gd name="connsiteX9" fmla="*/ 0 w 2543174"/>
                <a:gd name="connsiteY9" fmla="*/ 0 h 2712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3174" h="2712719">
                  <a:moveTo>
                    <a:pt x="0" y="0"/>
                  </a:moveTo>
                  <a:lnTo>
                    <a:pt x="938871" y="0"/>
                  </a:lnTo>
                  <a:lnTo>
                    <a:pt x="942388" y="34894"/>
                  </a:lnTo>
                  <a:cubicBezTo>
                    <a:pt x="973474" y="186807"/>
                    <a:pt x="1107887" y="301082"/>
                    <a:pt x="1268990" y="301082"/>
                  </a:cubicBezTo>
                  <a:cubicBezTo>
                    <a:pt x="1430093" y="301082"/>
                    <a:pt x="1564506" y="186807"/>
                    <a:pt x="1595592" y="34894"/>
                  </a:cubicBezTo>
                  <a:lnTo>
                    <a:pt x="1599110" y="0"/>
                  </a:lnTo>
                  <a:lnTo>
                    <a:pt x="2543174" y="0"/>
                  </a:lnTo>
                  <a:lnTo>
                    <a:pt x="2543174" y="2712719"/>
                  </a:lnTo>
                  <a:lnTo>
                    <a:pt x="0" y="2712719"/>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2488191" y="2529893"/>
              <a:ext cx="683449" cy="688834"/>
              <a:chOff x="2488191" y="2529893"/>
              <a:chExt cx="683449" cy="688834"/>
            </a:xfrm>
          </p:grpSpPr>
          <p:sp>
            <p:nvSpPr>
              <p:cNvPr id="64" name="任意多边形 63"/>
              <p:cNvSpPr/>
              <p:nvPr/>
            </p:nvSpPr>
            <p:spPr>
              <a:xfrm>
                <a:off x="2878719" y="2529893"/>
                <a:ext cx="292921" cy="285558"/>
              </a:xfrm>
              <a:custGeom>
                <a:avLst/>
                <a:gdLst>
                  <a:gd name="connsiteX0" fmla="*/ 164102 w 292921"/>
                  <a:gd name="connsiteY0" fmla="*/ 0 h 285558"/>
                  <a:gd name="connsiteX1" fmla="*/ 192610 w 292921"/>
                  <a:gd name="connsiteY1" fmla="*/ 15474 h 285558"/>
                  <a:gd name="connsiteX2" fmla="*/ 282657 w 292921"/>
                  <a:gd name="connsiteY2" fmla="*/ 105521 h 285558"/>
                  <a:gd name="connsiteX3" fmla="*/ 292921 w 292921"/>
                  <a:gd name="connsiteY3" fmla="*/ 124430 h 285558"/>
                  <a:gd name="connsiteX4" fmla="*/ 0 w 292921"/>
                  <a:gd name="connsiteY4" fmla="*/ 285558 h 285558"/>
                  <a:gd name="connsiteX5" fmla="*/ 164102 w 292921"/>
                  <a:gd name="connsiteY5" fmla="*/ 0 h 28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921" h="285558">
                    <a:moveTo>
                      <a:pt x="164102" y="0"/>
                    </a:moveTo>
                    <a:lnTo>
                      <a:pt x="192610" y="15474"/>
                    </a:lnTo>
                    <a:cubicBezTo>
                      <a:pt x="228082" y="39438"/>
                      <a:pt x="258693" y="70050"/>
                      <a:pt x="282657" y="105521"/>
                    </a:cubicBezTo>
                    <a:lnTo>
                      <a:pt x="292921" y="124430"/>
                    </a:lnTo>
                    <a:lnTo>
                      <a:pt x="0" y="285558"/>
                    </a:lnTo>
                    <a:lnTo>
                      <a:pt x="164102"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488191" y="2551977"/>
                <a:ext cx="666750" cy="666750"/>
              </a:xfrm>
              <a:custGeom>
                <a:avLst/>
                <a:gdLst>
                  <a:gd name="connsiteX0" fmla="*/ 333375 w 666750"/>
                  <a:gd name="connsiteY0" fmla="*/ 0 h 666750"/>
                  <a:gd name="connsiteX1" fmla="*/ 463140 w 666750"/>
                  <a:gd name="connsiteY1" fmla="*/ 26198 h 666750"/>
                  <a:gd name="connsiteX2" fmla="*/ 491260 w 666750"/>
                  <a:gd name="connsiteY2" fmla="*/ 41461 h 666750"/>
                  <a:gd name="connsiteX3" fmla="*/ 327158 w 666750"/>
                  <a:gd name="connsiteY3" fmla="*/ 327019 h 666750"/>
                  <a:gd name="connsiteX4" fmla="*/ 620079 w 666750"/>
                  <a:gd name="connsiteY4" fmla="*/ 165891 h 666750"/>
                  <a:gd name="connsiteX5" fmla="*/ 640552 w 666750"/>
                  <a:gd name="connsiteY5" fmla="*/ 203610 h 666750"/>
                  <a:gd name="connsiteX6" fmla="*/ 666750 w 666750"/>
                  <a:gd name="connsiteY6" fmla="*/ 333375 h 666750"/>
                  <a:gd name="connsiteX7" fmla="*/ 333375 w 666750"/>
                  <a:gd name="connsiteY7" fmla="*/ 666750 h 666750"/>
                  <a:gd name="connsiteX8" fmla="*/ 0 w 666750"/>
                  <a:gd name="connsiteY8" fmla="*/ 333375 h 666750"/>
                  <a:gd name="connsiteX9" fmla="*/ 333375 w 666750"/>
                  <a:gd name="connsiteY9"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750" h="666750">
                    <a:moveTo>
                      <a:pt x="333375" y="0"/>
                    </a:moveTo>
                    <a:cubicBezTo>
                      <a:pt x="379405" y="0"/>
                      <a:pt x="423255" y="9329"/>
                      <a:pt x="463140" y="26198"/>
                    </a:cubicBezTo>
                    <a:lnTo>
                      <a:pt x="491260" y="41461"/>
                    </a:lnTo>
                    <a:lnTo>
                      <a:pt x="327158" y="327019"/>
                    </a:lnTo>
                    <a:lnTo>
                      <a:pt x="620079" y="165891"/>
                    </a:lnTo>
                    <a:lnTo>
                      <a:pt x="640552" y="203610"/>
                    </a:lnTo>
                    <a:cubicBezTo>
                      <a:pt x="657422" y="243495"/>
                      <a:pt x="666750" y="287346"/>
                      <a:pt x="666750" y="333375"/>
                    </a:cubicBezTo>
                    <a:cubicBezTo>
                      <a:pt x="666750" y="517493"/>
                      <a:pt x="517493" y="666750"/>
                      <a:pt x="333375" y="666750"/>
                    </a:cubicBezTo>
                    <a:cubicBezTo>
                      <a:pt x="149257" y="666750"/>
                      <a:pt x="0" y="517493"/>
                      <a:pt x="0" y="333375"/>
                    </a:cubicBezTo>
                    <a:cubicBezTo>
                      <a:pt x="0" y="149257"/>
                      <a:pt x="149257" y="0"/>
                      <a:pt x="333375" y="0"/>
                    </a:cubicBezTo>
                    <a:close/>
                  </a:path>
                </a:pathLst>
              </a:cu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1" name="文本框 70"/>
          <p:cNvSpPr txBox="1"/>
          <p:nvPr/>
        </p:nvSpPr>
        <p:spPr>
          <a:xfrm>
            <a:off x="1940387" y="3770609"/>
            <a:ext cx="1587153" cy="2031325"/>
          </a:xfrm>
          <a:prstGeom prst="rect">
            <a:avLst/>
          </a:prstGeom>
          <a:noFill/>
        </p:spPr>
        <p:txBody>
          <a:bodyPr wrap="square" rtlCol="0">
            <a:spAutoFit/>
          </a:bodyPr>
          <a:lstStyle/>
          <a:p>
            <a:r>
              <a:rPr lang="zh-CN" altLang="en-US" dirty="0">
                <a:solidFill>
                  <a:schemeClr val="bg1"/>
                </a:solidFill>
                <a:latin typeface="等线" panose="02010600030101010101" pitchFamily="2" charset="-122"/>
                <a:ea typeface="等线" panose="02010600030101010101" pitchFamily="2" charset="-122"/>
              </a:rPr>
              <a:t>输入你的内容输入你的内容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endParaRPr lang="en-US" altLang="zh-CN" dirty="0">
              <a:solidFill>
                <a:schemeClr val="bg1"/>
              </a:solidFill>
              <a:latin typeface="等线" panose="02010600030101010101" pitchFamily="2" charset="-122"/>
              <a:ea typeface="等线" panose="02010600030101010101" pitchFamily="2" charset="-122"/>
            </a:endParaRPr>
          </a:p>
          <a:p>
            <a:r>
              <a:rPr lang="zh-CN" altLang="en-US" dirty="0">
                <a:solidFill>
                  <a:schemeClr val="bg1"/>
                </a:solidFill>
                <a:latin typeface="等线" panose="02010600030101010101" pitchFamily="2" charset="-122"/>
                <a:ea typeface="等线" panose="02010600030101010101" pitchFamily="2" charset="-122"/>
              </a:rPr>
              <a:t>输入你的内容</a:t>
            </a:r>
          </a:p>
          <a:p>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a:t>
            </a:r>
          </a:p>
        </p:txBody>
      </p:sp>
      <p:sp>
        <p:nvSpPr>
          <p:cNvPr id="72" name="文本框 71"/>
          <p:cNvSpPr txBox="1"/>
          <p:nvPr/>
        </p:nvSpPr>
        <p:spPr>
          <a:xfrm>
            <a:off x="5302423" y="3770609"/>
            <a:ext cx="1587153" cy="2031325"/>
          </a:xfrm>
          <a:prstGeom prst="rect">
            <a:avLst/>
          </a:prstGeom>
          <a:noFill/>
        </p:spPr>
        <p:txBody>
          <a:bodyPr wrap="square" rtlCol="0">
            <a:spAutoFit/>
          </a:bodyPr>
          <a:lstStyle/>
          <a:p>
            <a:r>
              <a:rPr lang="zh-CN" altLang="en-US" dirty="0">
                <a:solidFill>
                  <a:schemeClr val="bg1"/>
                </a:solidFill>
                <a:latin typeface="等线" panose="02010600030101010101" pitchFamily="2" charset="-122"/>
                <a:ea typeface="等线" panose="02010600030101010101" pitchFamily="2" charset="-122"/>
              </a:rPr>
              <a:t>输入你的内容输入你的内容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endParaRPr lang="en-US" altLang="zh-CN" dirty="0">
              <a:solidFill>
                <a:schemeClr val="bg1"/>
              </a:solidFill>
              <a:latin typeface="等线" panose="02010600030101010101" pitchFamily="2" charset="-122"/>
              <a:ea typeface="等线" panose="02010600030101010101" pitchFamily="2" charset="-122"/>
            </a:endParaRPr>
          </a:p>
          <a:p>
            <a:r>
              <a:rPr lang="zh-CN" altLang="en-US" dirty="0">
                <a:solidFill>
                  <a:schemeClr val="bg1"/>
                </a:solidFill>
                <a:latin typeface="等线" panose="02010600030101010101" pitchFamily="2" charset="-122"/>
                <a:ea typeface="等线" panose="02010600030101010101" pitchFamily="2" charset="-122"/>
              </a:rPr>
              <a:t>输入你的内容</a:t>
            </a:r>
          </a:p>
          <a:p>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a:t>
            </a:r>
          </a:p>
        </p:txBody>
      </p:sp>
      <p:sp>
        <p:nvSpPr>
          <p:cNvPr id="73" name="文本框 72"/>
          <p:cNvSpPr txBox="1"/>
          <p:nvPr/>
        </p:nvSpPr>
        <p:spPr>
          <a:xfrm>
            <a:off x="8740659" y="3770609"/>
            <a:ext cx="1587153" cy="2031325"/>
          </a:xfrm>
          <a:prstGeom prst="rect">
            <a:avLst/>
          </a:prstGeom>
          <a:noFill/>
        </p:spPr>
        <p:txBody>
          <a:bodyPr wrap="square" rtlCol="0">
            <a:spAutoFit/>
          </a:bodyPr>
          <a:lstStyle/>
          <a:p>
            <a:r>
              <a:rPr lang="zh-CN" altLang="en-US" dirty="0">
                <a:solidFill>
                  <a:schemeClr val="bg1"/>
                </a:solidFill>
                <a:latin typeface="等线" panose="02010600030101010101" pitchFamily="2" charset="-122"/>
                <a:ea typeface="等线" panose="02010600030101010101" pitchFamily="2" charset="-122"/>
              </a:rPr>
              <a:t>输入你的内容输入你的内容</a:t>
            </a:r>
          </a:p>
          <a:p>
            <a:r>
              <a:rPr lang="zh-CN" altLang="en-US" dirty="0">
                <a:solidFill>
                  <a:schemeClr val="bg1"/>
                </a:solidFill>
                <a:latin typeface="等线" panose="02010600030101010101" pitchFamily="2" charset="-122"/>
                <a:ea typeface="等线" panose="02010600030101010101" pitchFamily="2" charset="-122"/>
              </a:rPr>
              <a:t>输入你的内容</a:t>
            </a:r>
            <a:endParaRPr lang="en-US" altLang="zh-CN" dirty="0">
              <a:solidFill>
                <a:schemeClr val="bg1"/>
              </a:solidFill>
              <a:latin typeface="等线" panose="02010600030101010101" pitchFamily="2" charset="-122"/>
              <a:ea typeface="等线" panose="02010600030101010101" pitchFamily="2" charset="-122"/>
            </a:endParaRPr>
          </a:p>
          <a:p>
            <a:r>
              <a:rPr lang="zh-CN" altLang="en-US" dirty="0">
                <a:solidFill>
                  <a:schemeClr val="bg1"/>
                </a:solidFill>
                <a:latin typeface="等线" panose="02010600030101010101" pitchFamily="2" charset="-122"/>
                <a:ea typeface="等线" panose="02010600030101010101" pitchFamily="2" charset="-122"/>
              </a:rPr>
              <a:t>输入你的内容</a:t>
            </a:r>
          </a:p>
          <a:p>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a:t>
            </a:r>
          </a:p>
        </p:txBody>
      </p:sp>
    </p:spTree>
    <p:extLst>
      <p:ext uri="{BB962C8B-B14F-4D97-AF65-F5344CB8AC3E}">
        <p14:creationId xmlns:p14="http://schemas.microsoft.com/office/powerpoint/2010/main" val="1391188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b="8776"/>
          <a:stretch/>
        </p:blipFill>
        <p:spPr>
          <a:xfrm>
            <a:off x="8528581" y="1509112"/>
            <a:ext cx="2581207" cy="4177314"/>
          </a:xfrm>
          <a:prstGeom prst="rect">
            <a:avLst/>
          </a:prstGeom>
        </p:spPr>
      </p:pic>
      <p:sp>
        <p:nvSpPr>
          <p:cNvPr id="8" name="矩形 7"/>
          <p:cNvSpPr/>
          <p:nvPr/>
        </p:nvSpPr>
        <p:spPr>
          <a:xfrm>
            <a:off x="2733675" y="1509112"/>
            <a:ext cx="5676900" cy="952500"/>
          </a:xfrm>
          <a:prstGeom prst="rec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33675" y="2584050"/>
            <a:ext cx="5676900" cy="95250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2733675" y="3658988"/>
            <a:ext cx="5676900" cy="952500"/>
          </a:xfrm>
          <a:prstGeom prst="rec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733675" y="4733926"/>
            <a:ext cx="5676900" cy="95250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657350" y="1509112"/>
            <a:ext cx="952500" cy="952500"/>
          </a:xfrm>
          <a:prstGeom prst="rec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657350" y="2584050"/>
            <a:ext cx="952500" cy="95250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657350" y="3658988"/>
            <a:ext cx="952500" cy="952500"/>
          </a:xfrm>
          <a:prstGeom prst="rec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657350" y="4733926"/>
            <a:ext cx="952500" cy="952500"/>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741222" y="1605776"/>
            <a:ext cx="927631" cy="646331"/>
          </a:xfrm>
          <a:prstGeom prst="rect">
            <a:avLst/>
          </a:prstGeom>
          <a:noFill/>
        </p:spPr>
        <p:txBody>
          <a:bodyPr wrap="square" rtlCol="0">
            <a:spAutoFit/>
          </a:bodyPr>
          <a:lstStyle/>
          <a:p>
            <a:r>
              <a:rPr lang="en-US" altLang="zh-CN" sz="3600" b="1" dirty="0">
                <a:solidFill>
                  <a:schemeClr val="bg1"/>
                </a:solidFill>
                <a:latin typeface="BankGothic Lt BT" panose="020B0607020203060204" pitchFamily="34" charset="0"/>
              </a:rPr>
              <a:t>01</a:t>
            </a:r>
            <a:endParaRPr lang="zh-CN" altLang="en-US" sz="3600" b="1" dirty="0">
              <a:solidFill>
                <a:schemeClr val="bg1"/>
              </a:solidFill>
              <a:latin typeface="BankGothic Lt BT" panose="020B0607020203060204" pitchFamily="34" charset="0"/>
            </a:endParaRPr>
          </a:p>
        </p:txBody>
      </p:sp>
      <p:sp>
        <p:nvSpPr>
          <p:cNvPr id="37" name="文本框 36"/>
          <p:cNvSpPr txBox="1"/>
          <p:nvPr/>
        </p:nvSpPr>
        <p:spPr>
          <a:xfrm>
            <a:off x="1741222" y="2710630"/>
            <a:ext cx="927631" cy="646331"/>
          </a:xfrm>
          <a:prstGeom prst="rect">
            <a:avLst/>
          </a:prstGeom>
          <a:noFill/>
        </p:spPr>
        <p:txBody>
          <a:bodyPr wrap="square" rtlCol="0">
            <a:spAutoFit/>
          </a:bodyPr>
          <a:lstStyle/>
          <a:p>
            <a:r>
              <a:rPr lang="en-US" altLang="zh-CN" sz="3600" b="1" dirty="0">
                <a:solidFill>
                  <a:schemeClr val="bg1"/>
                </a:solidFill>
                <a:latin typeface="BankGothic Lt BT" panose="020B0607020203060204" pitchFamily="34" charset="0"/>
              </a:rPr>
              <a:t>02</a:t>
            </a:r>
            <a:endParaRPr lang="zh-CN" altLang="en-US" sz="3600" b="1" dirty="0">
              <a:solidFill>
                <a:schemeClr val="bg1"/>
              </a:solidFill>
              <a:latin typeface="BankGothic Lt BT" panose="020B0607020203060204" pitchFamily="34" charset="0"/>
            </a:endParaRPr>
          </a:p>
        </p:txBody>
      </p:sp>
      <p:sp>
        <p:nvSpPr>
          <p:cNvPr id="38" name="文本框 37"/>
          <p:cNvSpPr txBox="1"/>
          <p:nvPr/>
        </p:nvSpPr>
        <p:spPr>
          <a:xfrm>
            <a:off x="1741222" y="3815484"/>
            <a:ext cx="927631" cy="646331"/>
          </a:xfrm>
          <a:prstGeom prst="rect">
            <a:avLst/>
          </a:prstGeom>
          <a:noFill/>
        </p:spPr>
        <p:txBody>
          <a:bodyPr wrap="square" rtlCol="0">
            <a:spAutoFit/>
          </a:bodyPr>
          <a:lstStyle/>
          <a:p>
            <a:r>
              <a:rPr lang="en-US" altLang="zh-CN" sz="3600" b="1" dirty="0">
                <a:solidFill>
                  <a:schemeClr val="bg1"/>
                </a:solidFill>
                <a:latin typeface="BankGothic Lt BT" panose="020B0607020203060204" pitchFamily="34" charset="0"/>
              </a:rPr>
              <a:t>03</a:t>
            </a:r>
            <a:endParaRPr lang="zh-CN" altLang="en-US" sz="3600" b="1" dirty="0">
              <a:solidFill>
                <a:schemeClr val="bg1"/>
              </a:solidFill>
              <a:latin typeface="BankGothic Lt BT" panose="020B0607020203060204" pitchFamily="34" charset="0"/>
            </a:endParaRPr>
          </a:p>
        </p:txBody>
      </p:sp>
      <p:sp>
        <p:nvSpPr>
          <p:cNvPr id="39" name="文本框 38"/>
          <p:cNvSpPr txBox="1"/>
          <p:nvPr/>
        </p:nvSpPr>
        <p:spPr>
          <a:xfrm>
            <a:off x="1741222" y="4920338"/>
            <a:ext cx="927631" cy="646331"/>
          </a:xfrm>
          <a:prstGeom prst="rect">
            <a:avLst/>
          </a:prstGeom>
          <a:noFill/>
        </p:spPr>
        <p:txBody>
          <a:bodyPr wrap="square" rtlCol="0">
            <a:spAutoFit/>
          </a:bodyPr>
          <a:lstStyle/>
          <a:p>
            <a:r>
              <a:rPr lang="en-US" altLang="zh-CN" sz="3600" b="1" dirty="0">
                <a:solidFill>
                  <a:schemeClr val="bg1"/>
                </a:solidFill>
                <a:latin typeface="BankGothic Lt BT" panose="020B0607020203060204" pitchFamily="34" charset="0"/>
              </a:rPr>
              <a:t>04</a:t>
            </a:r>
            <a:endParaRPr lang="zh-CN" altLang="en-US" sz="3600" b="1" dirty="0">
              <a:solidFill>
                <a:schemeClr val="bg1"/>
              </a:solidFill>
              <a:latin typeface="BankGothic Lt BT" panose="020B0607020203060204" pitchFamily="34" charset="0"/>
            </a:endParaRPr>
          </a:p>
        </p:txBody>
      </p:sp>
      <p:sp>
        <p:nvSpPr>
          <p:cNvPr id="40" name="文本框 39"/>
          <p:cNvSpPr txBox="1"/>
          <p:nvPr/>
        </p:nvSpPr>
        <p:spPr>
          <a:xfrm>
            <a:off x="2752725" y="1579097"/>
            <a:ext cx="5936538" cy="812530"/>
          </a:xfrm>
          <a:prstGeom prst="rect">
            <a:avLst/>
          </a:prstGeom>
          <a:noFill/>
        </p:spPr>
        <p:txBody>
          <a:bodyPr wrap="square" rtlCol="0">
            <a:spAutoFit/>
          </a:bodyPr>
          <a:lstStyle/>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p:txBody>
      </p:sp>
      <p:sp>
        <p:nvSpPr>
          <p:cNvPr id="41" name="文本框 40"/>
          <p:cNvSpPr txBox="1"/>
          <p:nvPr/>
        </p:nvSpPr>
        <p:spPr>
          <a:xfrm>
            <a:off x="2752725" y="2654035"/>
            <a:ext cx="5936538" cy="812530"/>
          </a:xfrm>
          <a:prstGeom prst="rect">
            <a:avLst/>
          </a:prstGeom>
          <a:noFill/>
        </p:spPr>
        <p:txBody>
          <a:bodyPr wrap="square" rtlCol="0">
            <a:spAutoFit/>
          </a:bodyPr>
          <a:lstStyle/>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p:txBody>
      </p:sp>
      <p:sp>
        <p:nvSpPr>
          <p:cNvPr id="42" name="文本框 41"/>
          <p:cNvSpPr txBox="1"/>
          <p:nvPr/>
        </p:nvSpPr>
        <p:spPr>
          <a:xfrm>
            <a:off x="2752725" y="3728973"/>
            <a:ext cx="5936538" cy="812530"/>
          </a:xfrm>
          <a:prstGeom prst="rect">
            <a:avLst/>
          </a:prstGeom>
          <a:noFill/>
        </p:spPr>
        <p:txBody>
          <a:bodyPr wrap="square" rtlCol="0">
            <a:spAutoFit/>
          </a:bodyPr>
          <a:lstStyle/>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p:txBody>
      </p:sp>
      <p:sp>
        <p:nvSpPr>
          <p:cNvPr id="43" name="文本框 42"/>
          <p:cNvSpPr txBox="1"/>
          <p:nvPr/>
        </p:nvSpPr>
        <p:spPr>
          <a:xfrm>
            <a:off x="2752725" y="4803911"/>
            <a:ext cx="5936538" cy="812530"/>
          </a:xfrm>
          <a:prstGeom prst="rect">
            <a:avLst/>
          </a:prstGeom>
          <a:noFill/>
        </p:spPr>
        <p:txBody>
          <a:bodyPr wrap="square" rtlCol="0">
            <a:spAutoFit/>
          </a:bodyPr>
          <a:lstStyle/>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a:p>
            <a:pPr>
              <a:lnSpc>
                <a:spcPct val="130000"/>
              </a:lnSpc>
            </a:pPr>
            <a:r>
              <a:rPr lang="zh-CN" altLang="en-US" dirty="0">
                <a:solidFill>
                  <a:schemeClr val="bg1"/>
                </a:solidFill>
                <a:latin typeface="等线" panose="02010600030101010101" pitchFamily="2" charset="-122"/>
                <a:ea typeface="等线" panose="02010600030101010101" pitchFamily="2" charset="-122"/>
              </a:rPr>
              <a:t>输入你的内容输入你的内容输入你的内容输入你的内容</a:t>
            </a:r>
          </a:p>
        </p:txBody>
      </p:sp>
    </p:spTree>
    <p:extLst>
      <p:ext uri="{BB962C8B-B14F-4D97-AF65-F5344CB8AC3E}">
        <p14:creationId xmlns:p14="http://schemas.microsoft.com/office/powerpoint/2010/main" val="15816617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过程 2"/>
          <p:cNvSpPr/>
          <p:nvPr/>
        </p:nvSpPr>
        <p:spPr>
          <a:xfrm>
            <a:off x="0" y="2089215"/>
            <a:ext cx="12192000" cy="2778564"/>
          </a:xfrm>
          <a:prstGeom prst="flowChartProcess">
            <a:avLst/>
          </a:pr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818250" y="1892435"/>
            <a:ext cx="6474644" cy="2943409"/>
            <a:chOff x="1818250" y="1892435"/>
            <a:chExt cx="6474644" cy="2943409"/>
          </a:xfrm>
        </p:grpSpPr>
        <p:sp>
          <p:nvSpPr>
            <p:cNvPr id="2" name="文本框 1"/>
            <p:cNvSpPr txBox="1"/>
            <p:nvPr/>
          </p:nvSpPr>
          <p:spPr>
            <a:xfrm>
              <a:off x="1818250" y="2054639"/>
              <a:ext cx="1304924" cy="1569660"/>
            </a:xfrm>
            <a:prstGeom prst="rect">
              <a:avLst/>
            </a:prstGeom>
            <a:noFill/>
            <a:effectLst/>
          </p:spPr>
          <p:txBody>
            <a:bodyPr wrap="square" rtlCol="0">
              <a:spAutoFit/>
            </a:bodyPr>
            <a:lstStyle/>
            <a:p>
              <a:r>
                <a:rPr lang="zh-CN" altLang="en-US" sz="9600" b="1" dirty="0">
                  <a:solidFill>
                    <a:srgbClr val="F27B03"/>
                  </a:solidFill>
                  <a:effectLst/>
                  <a:latin typeface="李旭科书法 v1.4" panose="02000603000000000000" pitchFamily="2" charset="-122"/>
                  <a:ea typeface="李旭科书法 v1.4" panose="02000603000000000000" pitchFamily="2" charset="-122"/>
                </a:rPr>
                <a:t>笃</a:t>
              </a:r>
            </a:p>
          </p:txBody>
        </p:sp>
        <p:sp>
          <p:nvSpPr>
            <p:cNvPr id="24" name="文本框 23"/>
            <p:cNvSpPr txBox="1"/>
            <p:nvPr/>
          </p:nvSpPr>
          <p:spPr>
            <a:xfrm>
              <a:off x="2670510" y="2156117"/>
              <a:ext cx="1304924" cy="1323439"/>
            </a:xfrm>
            <a:prstGeom prst="rect">
              <a:avLst/>
            </a:prstGeom>
            <a:noFill/>
            <a:effectLst/>
          </p:spPr>
          <p:txBody>
            <a:bodyPr wrap="square" rtlCol="0">
              <a:spAutoFit/>
            </a:bodyPr>
            <a:lstStyle/>
            <a:p>
              <a:r>
                <a:rPr lang="zh-CN" altLang="en-US" sz="8000" b="1" dirty="0">
                  <a:solidFill>
                    <a:srgbClr val="F27B03"/>
                  </a:solidFill>
                  <a:effectLst/>
                  <a:latin typeface="李旭科书法 v1.4" panose="02000603000000000000" pitchFamily="2" charset="-122"/>
                  <a:ea typeface="李旭科书法 v1.4" panose="02000603000000000000" pitchFamily="2" charset="-122"/>
                </a:rPr>
                <a:t>学</a:t>
              </a:r>
            </a:p>
          </p:txBody>
        </p:sp>
        <p:sp>
          <p:nvSpPr>
            <p:cNvPr id="25" name="文本框 24"/>
            <p:cNvSpPr txBox="1"/>
            <p:nvPr/>
          </p:nvSpPr>
          <p:spPr>
            <a:xfrm>
              <a:off x="3403538" y="1892435"/>
              <a:ext cx="1304924" cy="1569660"/>
            </a:xfrm>
            <a:prstGeom prst="rect">
              <a:avLst/>
            </a:prstGeom>
            <a:noFill/>
            <a:effectLst/>
          </p:spPr>
          <p:txBody>
            <a:bodyPr wrap="square" rtlCol="0">
              <a:spAutoFit/>
            </a:bodyPr>
            <a:lstStyle/>
            <a:p>
              <a:r>
                <a:rPr lang="zh-CN" altLang="en-US" sz="9600" b="1" dirty="0">
                  <a:solidFill>
                    <a:srgbClr val="F27B03"/>
                  </a:solidFill>
                  <a:effectLst/>
                  <a:latin typeface="李旭科书法 v1.4" panose="02000603000000000000" pitchFamily="2" charset="-122"/>
                  <a:ea typeface="李旭科书法 v1.4" panose="02000603000000000000" pitchFamily="2" charset="-122"/>
                </a:rPr>
                <a:t>尚</a:t>
              </a:r>
            </a:p>
          </p:txBody>
        </p:sp>
        <p:sp>
          <p:nvSpPr>
            <p:cNvPr id="26" name="文本框 25"/>
            <p:cNvSpPr txBox="1"/>
            <p:nvPr/>
          </p:nvSpPr>
          <p:spPr>
            <a:xfrm>
              <a:off x="4486204" y="2156117"/>
              <a:ext cx="1304924" cy="1323439"/>
            </a:xfrm>
            <a:prstGeom prst="rect">
              <a:avLst/>
            </a:prstGeom>
            <a:noFill/>
            <a:effectLst/>
          </p:spPr>
          <p:txBody>
            <a:bodyPr wrap="square" rtlCol="0">
              <a:spAutoFit/>
            </a:bodyPr>
            <a:lstStyle/>
            <a:p>
              <a:r>
                <a:rPr lang="zh-CN" altLang="en-US" sz="8000" b="1" dirty="0">
                  <a:solidFill>
                    <a:srgbClr val="F27B03"/>
                  </a:solidFill>
                  <a:effectLst/>
                  <a:latin typeface="李旭科书法 v1.4" panose="02000603000000000000" pitchFamily="2" charset="-122"/>
                  <a:ea typeface="李旭科书法 v1.4" panose="02000603000000000000" pitchFamily="2" charset="-122"/>
                </a:rPr>
                <a:t>行</a:t>
              </a:r>
            </a:p>
          </p:txBody>
        </p:sp>
        <p:sp>
          <p:nvSpPr>
            <p:cNvPr id="27" name="文本框 26"/>
            <p:cNvSpPr txBox="1"/>
            <p:nvPr/>
          </p:nvSpPr>
          <p:spPr>
            <a:xfrm>
              <a:off x="4801285" y="3266184"/>
              <a:ext cx="1304924" cy="1569660"/>
            </a:xfrm>
            <a:prstGeom prst="rect">
              <a:avLst/>
            </a:prstGeom>
            <a:noFill/>
            <a:effectLst/>
          </p:spPr>
          <p:txBody>
            <a:bodyPr wrap="square" rtlCol="0">
              <a:spAutoFit/>
            </a:bodyPr>
            <a:lstStyle/>
            <a:p>
              <a:r>
                <a:rPr lang="zh-CN" altLang="en-US" sz="9600" b="1" dirty="0">
                  <a:solidFill>
                    <a:srgbClr val="F27B03"/>
                  </a:solidFill>
                  <a:effectLst/>
                  <a:latin typeface="李旭科书法 v1.4" panose="02000603000000000000" pitchFamily="2" charset="-122"/>
                  <a:ea typeface="李旭科书法 v1.4" panose="02000603000000000000" pitchFamily="2" charset="-122"/>
                </a:rPr>
                <a:t>止</a:t>
              </a:r>
            </a:p>
          </p:txBody>
        </p:sp>
        <p:sp>
          <p:nvSpPr>
            <p:cNvPr id="28" name="文本框 27"/>
            <p:cNvSpPr txBox="1"/>
            <p:nvPr/>
          </p:nvSpPr>
          <p:spPr>
            <a:xfrm>
              <a:off x="5639405" y="3416003"/>
              <a:ext cx="1304924" cy="1323439"/>
            </a:xfrm>
            <a:prstGeom prst="rect">
              <a:avLst/>
            </a:prstGeom>
            <a:noFill/>
            <a:effectLst/>
          </p:spPr>
          <p:txBody>
            <a:bodyPr wrap="square" rtlCol="0">
              <a:spAutoFit/>
            </a:bodyPr>
            <a:lstStyle/>
            <a:p>
              <a:r>
                <a:rPr lang="zh-CN" altLang="en-US" sz="8000" b="1" dirty="0">
                  <a:solidFill>
                    <a:srgbClr val="F27B03"/>
                  </a:solidFill>
                  <a:effectLst/>
                  <a:latin typeface="李旭科书法 v1.4" panose="02000603000000000000" pitchFamily="2" charset="-122"/>
                  <a:ea typeface="李旭科书法 v1.4" panose="02000603000000000000" pitchFamily="2" charset="-122"/>
                </a:rPr>
                <a:t>于</a:t>
              </a:r>
            </a:p>
          </p:txBody>
        </p:sp>
        <p:sp>
          <p:nvSpPr>
            <p:cNvPr id="29" name="文本框 28"/>
            <p:cNvSpPr txBox="1"/>
            <p:nvPr/>
          </p:nvSpPr>
          <p:spPr>
            <a:xfrm>
              <a:off x="6202437" y="3255947"/>
              <a:ext cx="1304924" cy="1569660"/>
            </a:xfrm>
            <a:prstGeom prst="rect">
              <a:avLst/>
            </a:prstGeom>
            <a:noFill/>
            <a:effectLst/>
          </p:spPr>
          <p:txBody>
            <a:bodyPr wrap="square" rtlCol="0">
              <a:spAutoFit/>
            </a:bodyPr>
            <a:lstStyle/>
            <a:p>
              <a:r>
                <a:rPr lang="zh-CN" altLang="en-US" sz="9600" b="1" dirty="0">
                  <a:solidFill>
                    <a:srgbClr val="F27B03"/>
                  </a:solidFill>
                  <a:effectLst/>
                  <a:latin typeface="李旭科书法 v1.4" panose="02000603000000000000" pitchFamily="2" charset="-122"/>
                  <a:ea typeface="李旭科书法 v1.4" panose="02000603000000000000" pitchFamily="2" charset="-122"/>
                </a:rPr>
                <a:t>至</a:t>
              </a:r>
            </a:p>
          </p:txBody>
        </p:sp>
        <p:sp>
          <p:nvSpPr>
            <p:cNvPr id="30" name="文本框 29"/>
            <p:cNvSpPr txBox="1"/>
            <p:nvPr/>
          </p:nvSpPr>
          <p:spPr>
            <a:xfrm>
              <a:off x="6987970" y="3397074"/>
              <a:ext cx="1304924" cy="1323439"/>
            </a:xfrm>
            <a:prstGeom prst="rect">
              <a:avLst/>
            </a:prstGeom>
            <a:noFill/>
            <a:effectLst/>
          </p:spPr>
          <p:txBody>
            <a:bodyPr wrap="square" rtlCol="0">
              <a:spAutoFit/>
            </a:bodyPr>
            <a:lstStyle/>
            <a:p>
              <a:r>
                <a:rPr lang="zh-CN" altLang="en-US" sz="8000" b="1" dirty="0">
                  <a:solidFill>
                    <a:srgbClr val="F27B03"/>
                  </a:solidFill>
                  <a:effectLst/>
                  <a:latin typeface="李旭科书法 v1.4" panose="02000603000000000000" pitchFamily="2" charset="-122"/>
                  <a:ea typeface="李旭科书法 v1.4" panose="02000603000000000000" pitchFamily="2" charset="-122"/>
                </a:rPr>
                <a:t>善</a:t>
              </a:r>
            </a:p>
          </p:txBody>
        </p:sp>
      </p:grpSp>
      <p:grpSp>
        <p:nvGrpSpPr>
          <p:cNvPr id="36" name="组合 35"/>
          <p:cNvGrpSpPr/>
          <p:nvPr/>
        </p:nvGrpSpPr>
        <p:grpSpPr>
          <a:xfrm>
            <a:off x="10380391" y="2074264"/>
            <a:ext cx="1792307" cy="2665178"/>
            <a:chOff x="1707422" y="3001411"/>
            <a:chExt cx="2624087" cy="5081940"/>
          </a:xfrm>
        </p:grpSpPr>
        <p:sp>
          <p:nvSpPr>
            <p:cNvPr id="41" name="文本框 40"/>
            <p:cNvSpPr txBox="1"/>
            <p:nvPr/>
          </p:nvSpPr>
          <p:spPr>
            <a:xfrm>
              <a:off x="1707422" y="3001411"/>
              <a:ext cx="1304925" cy="2288778"/>
            </a:xfrm>
            <a:prstGeom prst="rect">
              <a:avLst/>
            </a:prstGeom>
            <a:noFill/>
            <a:effectLst/>
          </p:spPr>
          <p:txBody>
            <a:bodyPr wrap="square" rtlCol="0">
              <a:spAutoFit/>
            </a:bodyPr>
            <a:lstStyle/>
            <a:p>
              <a:r>
                <a:rPr lang="zh-CN" altLang="en-US" sz="7200" b="1" dirty="0">
                  <a:solidFill>
                    <a:srgbClr val="F27B03"/>
                  </a:solidFill>
                  <a:effectLst/>
                  <a:latin typeface="李旭科书法 v1.4" panose="02000603000000000000" pitchFamily="2" charset="-122"/>
                  <a:ea typeface="李旭科书法 v1.4" panose="02000603000000000000" pitchFamily="2" charset="-122"/>
                </a:rPr>
                <a:t>止</a:t>
              </a:r>
            </a:p>
          </p:txBody>
        </p:sp>
        <p:sp>
          <p:nvSpPr>
            <p:cNvPr id="42" name="文本框 41"/>
            <p:cNvSpPr txBox="1"/>
            <p:nvPr/>
          </p:nvSpPr>
          <p:spPr>
            <a:xfrm>
              <a:off x="2595175" y="3597446"/>
              <a:ext cx="1304923" cy="1936658"/>
            </a:xfrm>
            <a:prstGeom prst="rect">
              <a:avLst/>
            </a:prstGeom>
            <a:noFill/>
            <a:effectLst/>
          </p:spPr>
          <p:txBody>
            <a:bodyPr wrap="square" rtlCol="0">
              <a:spAutoFit/>
            </a:bodyPr>
            <a:lstStyle/>
            <a:p>
              <a:r>
                <a:rPr lang="zh-CN" altLang="en-US" sz="6000" b="1" dirty="0">
                  <a:solidFill>
                    <a:srgbClr val="F27B03"/>
                  </a:solidFill>
                  <a:effectLst/>
                  <a:latin typeface="李旭科书法 v1.4" panose="02000603000000000000" pitchFamily="2" charset="-122"/>
                  <a:ea typeface="李旭科书法 v1.4" panose="02000603000000000000" pitchFamily="2" charset="-122"/>
                </a:rPr>
                <a:t>于</a:t>
              </a:r>
            </a:p>
          </p:txBody>
        </p:sp>
        <p:sp>
          <p:nvSpPr>
            <p:cNvPr id="43" name="文本框 42"/>
            <p:cNvSpPr txBox="1"/>
            <p:nvPr/>
          </p:nvSpPr>
          <p:spPr>
            <a:xfrm>
              <a:off x="2211338" y="5306743"/>
              <a:ext cx="1304923" cy="2288777"/>
            </a:xfrm>
            <a:prstGeom prst="rect">
              <a:avLst/>
            </a:prstGeom>
            <a:noFill/>
            <a:effectLst/>
          </p:spPr>
          <p:txBody>
            <a:bodyPr wrap="square" rtlCol="0">
              <a:spAutoFit/>
            </a:bodyPr>
            <a:lstStyle/>
            <a:p>
              <a:r>
                <a:rPr lang="zh-CN" altLang="en-US" sz="7200" b="1" dirty="0">
                  <a:solidFill>
                    <a:srgbClr val="F27B03"/>
                  </a:solidFill>
                  <a:effectLst/>
                  <a:latin typeface="李旭科书法 v1.4" panose="02000603000000000000" pitchFamily="2" charset="-122"/>
                  <a:ea typeface="李旭科书法 v1.4" panose="02000603000000000000" pitchFamily="2" charset="-122"/>
                </a:rPr>
                <a:t>至</a:t>
              </a:r>
            </a:p>
          </p:txBody>
        </p:sp>
        <p:sp>
          <p:nvSpPr>
            <p:cNvPr id="44" name="文本框 43"/>
            <p:cNvSpPr txBox="1"/>
            <p:nvPr/>
          </p:nvSpPr>
          <p:spPr>
            <a:xfrm>
              <a:off x="3026585" y="6146693"/>
              <a:ext cx="1304924" cy="1936658"/>
            </a:xfrm>
            <a:prstGeom prst="rect">
              <a:avLst/>
            </a:prstGeom>
            <a:noFill/>
            <a:effectLst/>
          </p:spPr>
          <p:txBody>
            <a:bodyPr wrap="square" rtlCol="0">
              <a:spAutoFit/>
            </a:bodyPr>
            <a:lstStyle/>
            <a:p>
              <a:r>
                <a:rPr lang="zh-CN" altLang="en-US" sz="6000" b="1" dirty="0">
                  <a:solidFill>
                    <a:srgbClr val="F27B03"/>
                  </a:solidFill>
                  <a:effectLst/>
                  <a:latin typeface="李旭科书法 v1.4" panose="02000603000000000000" pitchFamily="2" charset="-122"/>
                  <a:ea typeface="李旭科书法 v1.4" panose="02000603000000000000" pitchFamily="2" charset="-122"/>
                </a:rPr>
                <a:t>善</a:t>
              </a:r>
            </a:p>
          </p:txBody>
        </p:sp>
      </p:grpSp>
      <p:sp>
        <p:nvSpPr>
          <p:cNvPr id="31" name="文本框 30"/>
          <p:cNvSpPr txBox="1"/>
          <p:nvPr/>
        </p:nvSpPr>
        <p:spPr>
          <a:xfrm>
            <a:off x="1333" y="3283824"/>
            <a:ext cx="817817" cy="1015663"/>
          </a:xfrm>
          <a:prstGeom prst="rect">
            <a:avLst/>
          </a:prstGeom>
          <a:noFill/>
          <a:effectLst/>
        </p:spPr>
        <p:txBody>
          <a:bodyPr wrap="square" rtlCol="0">
            <a:spAutoFit/>
          </a:bodyPr>
          <a:lstStyle/>
          <a:p>
            <a:r>
              <a:rPr lang="zh-CN" altLang="en-US" sz="6000" b="1" dirty="0">
                <a:solidFill>
                  <a:srgbClr val="F27B03"/>
                </a:solidFill>
                <a:effectLst/>
                <a:latin typeface="李旭科书法 v1.4" panose="02000603000000000000" pitchFamily="2" charset="-122"/>
                <a:ea typeface="李旭科书法 v1.4" panose="02000603000000000000" pitchFamily="2" charset="-122"/>
              </a:rPr>
              <a:t>笃</a:t>
            </a:r>
          </a:p>
        </p:txBody>
      </p:sp>
      <p:sp>
        <p:nvSpPr>
          <p:cNvPr id="33" name="文本框 32"/>
          <p:cNvSpPr txBox="1"/>
          <p:nvPr/>
        </p:nvSpPr>
        <p:spPr>
          <a:xfrm>
            <a:off x="477641" y="3464838"/>
            <a:ext cx="668258" cy="646331"/>
          </a:xfrm>
          <a:prstGeom prst="rect">
            <a:avLst/>
          </a:prstGeom>
          <a:noFill/>
          <a:effectLst/>
        </p:spPr>
        <p:txBody>
          <a:bodyPr wrap="square" rtlCol="0">
            <a:spAutoFit/>
          </a:bodyPr>
          <a:lstStyle/>
          <a:p>
            <a:r>
              <a:rPr lang="zh-CN" altLang="en-US" sz="3600" b="1" dirty="0">
                <a:solidFill>
                  <a:srgbClr val="F27B03"/>
                </a:solidFill>
                <a:effectLst/>
                <a:latin typeface="李旭科书法 v1.4" panose="02000603000000000000" pitchFamily="2" charset="-122"/>
                <a:ea typeface="李旭科书法 v1.4" panose="02000603000000000000" pitchFamily="2" charset="-122"/>
              </a:rPr>
              <a:t>学</a:t>
            </a:r>
          </a:p>
        </p:txBody>
      </p:sp>
      <p:sp>
        <p:nvSpPr>
          <p:cNvPr id="34" name="文本框 33"/>
          <p:cNvSpPr txBox="1"/>
          <p:nvPr/>
        </p:nvSpPr>
        <p:spPr>
          <a:xfrm>
            <a:off x="651328" y="3743348"/>
            <a:ext cx="678176" cy="769441"/>
          </a:xfrm>
          <a:prstGeom prst="rect">
            <a:avLst/>
          </a:prstGeom>
          <a:noFill/>
          <a:effectLst/>
        </p:spPr>
        <p:txBody>
          <a:bodyPr wrap="square" rtlCol="0">
            <a:spAutoFit/>
          </a:bodyPr>
          <a:lstStyle/>
          <a:p>
            <a:r>
              <a:rPr lang="zh-CN" altLang="en-US" sz="4400" b="1" dirty="0">
                <a:solidFill>
                  <a:srgbClr val="F27B03"/>
                </a:solidFill>
                <a:effectLst/>
                <a:latin typeface="李旭科书法 v1.4" panose="02000603000000000000" pitchFamily="2" charset="-122"/>
                <a:ea typeface="李旭科书法 v1.4" panose="02000603000000000000" pitchFamily="2" charset="-122"/>
              </a:rPr>
              <a:t>尚</a:t>
            </a:r>
          </a:p>
        </p:txBody>
      </p:sp>
      <p:sp>
        <p:nvSpPr>
          <p:cNvPr id="35" name="文本框 34"/>
          <p:cNvSpPr txBox="1"/>
          <p:nvPr/>
        </p:nvSpPr>
        <p:spPr>
          <a:xfrm>
            <a:off x="888097" y="3446828"/>
            <a:ext cx="557184" cy="646331"/>
          </a:xfrm>
          <a:prstGeom prst="rect">
            <a:avLst/>
          </a:prstGeom>
          <a:noFill/>
          <a:effectLst/>
        </p:spPr>
        <p:txBody>
          <a:bodyPr wrap="square" rtlCol="0">
            <a:spAutoFit/>
          </a:bodyPr>
          <a:lstStyle/>
          <a:p>
            <a:r>
              <a:rPr lang="zh-CN" altLang="en-US" sz="3600" b="1" dirty="0">
                <a:solidFill>
                  <a:srgbClr val="F27B03"/>
                </a:solidFill>
                <a:effectLst/>
                <a:latin typeface="李旭科书法 v1.4" panose="02000603000000000000" pitchFamily="2" charset="-122"/>
                <a:ea typeface="李旭科书法 v1.4" panose="02000603000000000000" pitchFamily="2" charset="-122"/>
              </a:rPr>
              <a:t>行</a:t>
            </a:r>
          </a:p>
        </p:txBody>
      </p:sp>
      <p:sp>
        <p:nvSpPr>
          <p:cNvPr id="37" name="流程图: 过程 36"/>
          <p:cNvSpPr/>
          <p:nvPr/>
        </p:nvSpPr>
        <p:spPr>
          <a:xfrm>
            <a:off x="0" y="2095729"/>
            <a:ext cx="12192000" cy="2778564"/>
          </a:xfrm>
          <a:prstGeom prst="flowChartProcess">
            <a:avLst/>
          </a:prstGeom>
          <a:solidFill>
            <a:srgbClr val="025277">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2" name="任意多边形 131"/>
          <p:cNvSpPr/>
          <p:nvPr/>
        </p:nvSpPr>
        <p:spPr>
          <a:xfrm>
            <a:off x="8919513" y="2059281"/>
            <a:ext cx="26372" cy="666"/>
          </a:xfrm>
          <a:custGeom>
            <a:avLst/>
            <a:gdLst>
              <a:gd name="connsiteX0" fmla="*/ 13186 w 26372"/>
              <a:gd name="connsiteY0" fmla="*/ 0 h 666"/>
              <a:gd name="connsiteX1" fmla="*/ 26372 w 26372"/>
              <a:gd name="connsiteY1" fmla="*/ 666 h 666"/>
              <a:gd name="connsiteX2" fmla="*/ 0 w 26372"/>
              <a:gd name="connsiteY2" fmla="*/ 666 h 666"/>
              <a:gd name="connsiteX3" fmla="*/ 13186 w 26372"/>
              <a:gd name="connsiteY3" fmla="*/ 0 h 666"/>
            </a:gdLst>
            <a:ahLst/>
            <a:cxnLst>
              <a:cxn ang="0">
                <a:pos x="connsiteX0" y="connsiteY0"/>
              </a:cxn>
              <a:cxn ang="0">
                <a:pos x="connsiteX1" y="connsiteY1"/>
              </a:cxn>
              <a:cxn ang="0">
                <a:pos x="connsiteX2" y="connsiteY2"/>
              </a:cxn>
              <a:cxn ang="0">
                <a:pos x="connsiteX3" y="connsiteY3"/>
              </a:cxn>
            </a:cxnLst>
            <a:rect l="l" t="t" r="r" b="b"/>
            <a:pathLst>
              <a:path w="26372" h="666">
                <a:moveTo>
                  <a:pt x="13186" y="0"/>
                </a:moveTo>
                <a:lnTo>
                  <a:pt x="26372" y="666"/>
                </a:lnTo>
                <a:lnTo>
                  <a:pt x="0" y="666"/>
                </a:lnTo>
                <a:lnTo>
                  <a:pt x="13186"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接点 3"/>
          <p:cNvSpPr/>
          <p:nvPr/>
        </p:nvSpPr>
        <p:spPr>
          <a:xfrm>
            <a:off x="7640432" y="2087892"/>
            <a:ext cx="2778564" cy="2778564"/>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9767" y="2107018"/>
            <a:ext cx="2769229" cy="2769229"/>
          </a:xfrm>
          <a:prstGeom prst="rect">
            <a:avLst/>
          </a:prstGeom>
        </p:spPr>
      </p:pic>
      <p:sp>
        <p:nvSpPr>
          <p:cNvPr id="103" name="文本框 102"/>
          <p:cNvSpPr txBox="1"/>
          <p:nvPr/>
        </p:nvSpPr>
        <p:spPr>
          <a:xfrm>
            <a:off x="1608756" y="3460658"/>
            <a:ext cx="3308832" cy="369332"/>
          </a:xfrm>
          <a:prstGeom prst="rect">
            <a:avLst/>
          </a:prstGeom>
          <a:noFill/>
        </p:spPr>
        <p:txBody>
          <a:bodyPr wrap="square" rtlCol="0">
            <a:spAutoFit/>
          </a:bodyPr>
          <a:lstStyle/>
          <a:p>
            <a:r>
              <a:rPr lang="en-US" altLang="zh-CN" b="1" dirty="0">
                <a:solidFill>
                  <a:schemeClr val="bg1"/>
                </a:solidFill>
                <a:latin typeface="BankGothic Lt BT" panose="020B0607020203060204" pitchFamily="34" charset="0"/>
                <a:ea typeface="微软雅黑" panose="020B0503020204020204" pitchFamily="34" charset="-122"/>
              </a:rPr>
              <a:t>Thank You for Guidance</a:t>
            </a:r>
            <a:endParaRPr lang="zh-CN" altLang="en-US" b="1" dirty="0">
              <a:solidFill>
                <a:schemeClr val="bg1"/>
              </a:solidFill>
              <a:latin typeface="BankGothic Lt BT" panose="020B0607020203060204" pitchFamily="34" charset="0"/>
              <a:ea typeface="微软雅黑" panose="020B0503020204020204" pitchFamily="34" charset="-122"/>
            </a:endParaRPr>
          </a:p>
        </p:txBody>
      </p:sp>
      <p:sp>
        <p:nvSpPr>
          <p:cNvPr id="104" name="文本框 103"/>
          <p:cNvSpPr txBox="1"/>
          <p:nvPr/>
        </p:nvSpPr>
        <p:spPr>
          <a:xfrm>
            <a:off x="1608756" y="3946969"/>
            <a:ext cx="1874127" cy="369332"/>
          </a:xfrm>
          <a:prstGeom prst="rect">
            <a:avLst/>
          </a:prstGeom>
          <a:noFill/>
        </p:spPr>
        <p:txBody>
          <a:bodyPr wrap="square" rtlCol="0">
            <a:spAutoFit/>
          </a:bodyPr>
          <a:lstStyle/>
          <a:p>
            <a:r>
              <a:rPr lang="zh-CN" altLang="en-US" b="1" dirty="0">
                <a:solidFill>
                  <a:schemeClr val="bg1"/>
                </a:solidFill>
                <a:latin typeface="BankGothic Lt BT" panose="020B0607020203060204" pitchFamily="34" charset="0"/>
                <a:ea typeface="微软雅黑" panose="020B0503020204020204" pitchFamily="34" charset="-122"/>
              </a:rPr>
              <a:t>答辩人：叄點水</a:t>
            </a:r>
          </a:p>
        </p:txBody>
      </p:sp>
      <p:sp>
        <p:nvSpPr>
          <p:cNvPr id="106" name="文本框 105"/>
          <p:cNvSpPr txBox="1"/>
          <p:nvPr/>
        </p:nvSpPr>
        <p:spPr>
          <a:xfrm>
            <a:off x="1579748" y="2775872"/>
            <a:ext cx="3125309" cy="707886"/>
          </a:xfrm>
          <a:prstGeom prst="rect">
            <a:avLst/>
          </a:prstGeom>
          <a:noFill/>
        </p:spPr>
        <p:txBody>
          <a:bodyPr wrap="square" rtlCol="0">
            <a:spAutoFit/>
          </a:bodyPr>
          <a:lstStyle/>
          <a:p>
            <a:r>
              <a:rPr lang="zh-CN" altLang="en-US" sz="4000" b="1" spc="600" dirty="0">
                <a:solidFill>
                  <a:schemeClr val="bg1"/>
                </a:solidFill>
                <a:latin typeface="微软雅黑" panose="020B0503020204020204" pitchFamily="34" charset="-122"/>
                <a:ea typeface="微软雅黑" panose="020B0503020204020204" pitchFamily="34" charset="-122"/>
              </a:rPr>
              <a:t>谢谢指导</a:t>
            </a:r>
          </a:p>
        </p:txBody>
      </p:sp>
      <p:sp>
        <p:nvSpPr>
          <p:cNvPr id="105" name="文本框 104"/>
          <p:cNvSpPr txBox="1"/>
          <p:nvPr/>
        </p:nvSpPr>
        <p:spPr>
          <a:xfrm>
            <a:off x="3589673" y="3958651"/>
            <a:ext cx="1759948" cy="369332"/>
          </a:xfrm>
          <a:prstGeom prst="rect">
            <a:avLst/>
          </a:prstGeom>
          <a:noFill/>
        </p:spPr>
        <p:txBody>
          <a:bodyPr wrap="square" rtlCol="0">
            <a:spAutoFit/>
          </a:bodyPr>
          <a:lstStyle/>
          <a:p>
            <a:r>
              <a:rPr lang="zh-CN" altLang="en-US" b="1" dirty="0">
                <a:solidFill>
                  <a:schemeClr val="bg1"/>
                </a:solidFill>
                <a:latin typeface="BankGothic Lt BT" panose="020B0607020203060204" pitchFamily="34" charset="0"/>
                <a:ea typeface="微软雅黑" panose="020B0503020204020204" pitchFamily="34" charset="-122"/>
              </a:rPr>
              <a:t>导师：林教授</a:t>
            </a:r>
          </a:p>
        </p:txBody>
      </p:sp>
      <p:sp>
        <p:nvSpPr>
          <p:cNvPr id="7" name="矩形 6"/>
          <p:cNvSpPr/>
          <p:nvPr/>
        </p:nvSpPr>
        <p:spPr>
          <a:xfrm>
            <a:off x="-1655" y="4824470"/>
            <a:ext cx="2019300" cy="50800"/>
          </a:xfrm>
          <a:prstGeom prst="rect">
            <a:avLst/>
          </a:prstGeom>
          <a:gradFill>
            <a:gsLst>
              <a:gs pos="0">
                <a:srgbClr val="F27B02"/>
              </a:gs>
              <a:gs pos="100000">
                <a:srgbClr val="025277"/>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0172700" y="2086561"/>
            <a:ext cx="2019300" cy="50800"/>
          </a:xfrm>
          <a:prstGeom prst="rect">
            <a:avLst/>
          </a:prstGeom>
          <a:gradFill>
            <a:gsLst>
              <a:gs pos="0">
                <a:srgbClr val="F27B02"/>
              </a:gs>
              <a:gs pos="100000">
                <a:srgbClr val="02527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20785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叄點水</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latin typeface="+mj-ea"/>
                <a:ea typeface="+mj-ea"/>
              </a:rPr>
              <a:t>江南大学</a:t>
            </a:r>
          </a:p>
        </p:txBody>
      </p:sp>
      <p:pic>
        <p:nvPicPr>
          <p:cNvPr id="6" name="图片 5" descr="图片包含 黑色, 文字&#10;&#10;描述已自动生成">
            <a:extLst>
              <a:ext uri="{FF2B5EF4-FFF2-40B4-BE49-F238E27FC236}">
                <a16:creationId xmlns:a16="http://schemas.microsoft.com/office/drawing/2014/main" id="{3EC2B82C-5B3C-4E04-8496-3B101B467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36017331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AE800FC-C042-4972-836C-0E473F25DF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37042" y="3628417"/>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sharpenSoften amount="-41000"/>
                    </a14:imgEffect>
                  </a14:imgLayer>
                </a14:imgProps>
              </a:ext>
              <a:ext uri="{28A0092B-C50C-407E-A947-70E740481C1C}">
                <a14:useLocalDpi xmlns:a14="http://schemas.microsoft.com/office/drawing/2010/main" val="0"/>
              </a:ext>
            </a:extLst>
          </a:blip>
          <a:srcRect b="14537"/>
          <a:stretch/>
        </p:blipFill>
        <p:spPr>
          <a:xfrm>
            <a:off x="0" y="1842316"/>
            <a:ext cx="12192001" cy="3238588"/>
          </a:xfrm>
          <a:prstGeom prst="rect">
            <a:avLst/>
          </a:prstGeom>
        </p:spPr>
      </p:pic>
      <p:sp>
        <p:nvSpPr>
          <p:cNvPr id="5" name="流程图: 过程 4"/>
          <p:cNvSpPr/>
          <p:nvPr/>
        </p:nvSpPr>
        <p:spPr>
          <a:xfrm>
            <a:off x="-2" y="1842316"/>
            <a:ext cx="12192000" cy="3238588"/>
          </a:xfrm>
          <a:prstGeom prst="flowChartProcess">
            <a:avLst/>
          </a:pr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083222" y="2014143"/>
            <a:ext cx="4025551" cy="2934028"/>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5"/>
          <p:cNvSpPr/>
          <p:nvPr/>
        </p:nvSpPr>
        <p:spPr>
          <a:xfrm>
            <a:off x="4444902" y="1979370"/>
            <a:ext cx="3352993" cy="3057701"/>
          </a:xfrm>
          <a:prstGeom prst="flowChartConnector">
            <a:avLst/>
          </a:prstGeom>
          <a:blipFill dpi="0" rotWithShape="1">
            <a:blip r:embed="rId5">
              <a:alphaModFix amt="17000"/>
              <a:biLevel thresh="75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540934" y="2542183"/>
            <a:ext cx="1447914" cy="923330"/>
          </a:xfrm>
          <a:prstGeom prst="rect">
            <a:avLst/>
          </a:prstGeom>
          <a:noFill/>
        </p:spPr>
        <p:txBody>
          <a:bodyPr wrap="square" rtlCol="0">
            <a:spAutoFit/>
          </a:bodyPr>
          <a:lstStyle/>
          <a:p>
            <a:r>
              <a:rPr lang="en-US" altLang="zh-CN" sz="5400" b="1" spc="-150" dirty="0">
                <a:solidFill>
                  <a:schemeClr val="bg1"/>
                </a:solidFill>
                <a:latin typeface="BankGothic Lt BT" panose="020B0607020203060204" pitchFamily="34" charset="0"/>
                <a:ea typeface="微软雅黑" panose="020B0503020204020204" pitchFamily="34" charset="-122"/>
              </a:rPr>
              <a:t>01</a:t>
            </a:r>
            <a:endParaRPr lang="zh-CN" altLang="en-US" sz="5400" b="1" spc="-150" dirty="0">
              <a:solidFill>
                <a:schemeClr val="bg1"/>
              </a:solidFill>
              <a:latin typeface="BankGothic Lt BT" panose="020B0607020203060204" pitchFamily="34" charset="0"/>
              <a:ea typeface="微软雅黑" panose="020B0503020204020204" pitchFamily="34" charset="-122"/>
            </a:endParaRPr>
          </a:p>
        </p:txBody>
      </p:sp>
      <p:sp>
        <p:nvSpPr>
          <p:cNvPr id="9" name="文本框 8"/>
          <p:cNvSpPr txBox="1"/>
          <p:nvPr/>
        </p:nvSpPr>
        <p:spPr>
          <a:xfrm>
            <a:off x="4969731" y="3629885"/>
            <a:ext cx="246332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输入你的标题</a:t>
            </a:r>
          </a:p>
        </p:txBody>
      </p:sp>
      <p:cxnSp>
        <p:nvCxnSpPr>
          <p:cNvPr id="3" name="直接连接符 2"/>
          <p:cNvCxnSpPr/>
          <p:nvPr/>
        </p:nvCxnSpPr>
        <p:spPr>
          <a:xfrm>
            <a:off x="5082140" y="3465513"/>
            <a:ext cx="21079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4241345" y="2121477"/>
            <a:ext cx="3721466" cy="2712394"/>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38100">
            <a:gradFill>
              <a:gsLst>
                <a:gs pos="25000">
                  <a:srgbClr val="F27B02"/>
                </a:gs>
                <a:gs pos="75000">
                  <a:srgbClr val="02527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5037071"/>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2523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B2D37DF9-0439-449C-86E8-18DA2501733A}"/>
              </a:ext>
            </a:extLst>
          </p:cNvPr>
          <p:cNvGrpSpPr/>
          <p:nvPr/>
        </p:nvGrpSpPr>
        <p:grpSpPr>
          <a:xfrm>
            <a:off x="3751637" y="1885580"/>
            <a:ext cx="4163051" cy="3890254"/>
            <a:chOff x="4037675" y="1434955"/>
            <a:chExt cx="4115769" cy="4066602"/>
          </a:xfrm>
        </p:grpSpPr>
        <p:sp>
          <p:nvSpPr>
            <p:cNvPr id="30" name="任意多边形: 形状 18">
              <a:extLst>
                <a:ext uri="{FF2B5EF4-FFF2-40B4-BE49-F238E27FC236}">
                  <a16:creationId xmlns:a16="http://schemas.microsoft.com/office/drawing/2014/main" id="{53F4C985-DBF1-4DDB-A9F1-6C950CACEFD6}"/>
                </a:ext>
              </a:extLst>
            </p:cNvPr>
            <p:cNvSpPr/>
            <p:nvPr/>
          </p:nvSpPr>
          <p:spPr bwMode="auto">
            <a:xfrm>
              <a:off x="4037675" y="1434955"/>
              <a:ext cx="4115769" cy="4066602"/>
            </a:xfrm>
            <a:custGeom>
              <a:avLst/>
              <a:gdLst>
                <a:gd name="connsiteX0" fmla="*/ 2445580 w 4115771"/>
                <a:gd name="connsiteY0" fmla="*/ 2215284 h 4066596"/>
                <a:gd name="connsiteX1" fmla="*/ 2283090 w 4115771"/>
                <a:gd name="connsiteY1" fmla="*/ 3231962 h 4066596"/>
                <a:gd name="connsiteX2" fmla="*/ 2137704 w 4115771"/>
                <a:gd name="connsiteY2" fmla="*/ 3468333 h 4066596"/>
                <a:gd name="connsiteX3" fmla="*/ 1501997 w 4115771"/>
                <a:gd name="connsiteY3" fmla="*/ 3929682 h 4066596"/>
                <a:gd name="connsiteX4" fmla="*/ 1573265 w 4115771"/>
                <a:gd name="connsiteY4" fmla="*/ 4026509 h 4066596"/>
                <a:gd name="connsiteX5" fmla="*/ 1550459 w 4115771"/>
                <a:gd name="connsiteY5" fmla="*/ 4066378 h 4066596"/>
                <a:gd name="connsiteX6" fmla="*/ 909050 w 4115771"/>
                <a:gd name="connsiteY6" fmla="*/ 3963856 h 4066596"/>
                <a:gd name="connsiteX7" fmla="*/ 857737 w 4115771"/>
                <a:gd name="connsiteY7" fmla="*/ 3895508 h 4066596"/>
                <a:gd name="connsiteX8" fmla="*/ 960363 w 4115771"/>
                <a:gd name="connsiteY8" fmla="*/ 3254745 h 4066596"/>
                <a:gd name="connsiteX9" fmla="*/ 1005974 w 4115771"/>
                <a:gd name="connsiteY9" fmla="*/ 3243353 h 4066596"/>
                <a:gd name="connsiteX10" fmla="*/ 1077241 w 4115771"/>
                <a:gd name="connsiteY10" fmla="*/ 3340180 h 4066596"/>
                <a:gd name="connsiteX11" fmla="*/ 2297344 w 4115771"/>
                <a:gd name="connsiteY11" fmla="*/ 2454502 h 4066596"/>
                <a:gd name="connsiteX12" fmla="*/ 2445580 w 4115771"/>
                <a:gd name="connsiteY12" fmla="*/ 2215284 h 4066596"/>
                <a:gd name="connsiteX13" fmla="*/ 2247500 w 4115771"/>
                <a:gd name="connsiteY13" fmla="*/ 1834702 h 4066596"/>
                <a:gd name="connsiteX14" fmla="*/ 3166177 w 4115771"/>
                <a:gd name="connsiteY14" fmla="*/ 2302027 h 4066596"/>
                <a:gd name="connsiteX15" fmla="*/ 3345918 w 4115771"/>
                <a:gd name="connsiteY15" fmla="*/ 2512893 h 4066596"/>
                <a:gd name="connsiteX16" fmla="*/ 3588426 w 4115771"/>
                <a:gd name="connsiteY16" fmla="*/ 3259472 h 4066596"/>
                <a:gd name="connsiteX17" fmla="*/ 3705401 w 4115771"/>
                <a:gd name="connsiteY17" fmla="*/ 3219579 h 4066596"/>
                <a:gd name="connsiteX18" fmla="*/ 3733931 w 4115771"/>
                <a:gd name="connsiteY18" fmla="*/ 3256623 h 4066596"/>
                <a:gd name="connsiteX19" fmla="*/ 3440069 w 4115771"/>
                <a:gd name="connsiteY19" fmla="*/ 3835079 h 4066596"/>
                <a:gd name="connsiteX20" fmla="*/ 3357331 w 4115771"/>
                <a:gd name="connsiteY20" fmla="*/ 3860725 h 4066596"/>
                <a:gd name="connsiteX21" fmla="*/ 2778165 w 4115771"/>
                <a:gd name="connsiteY21" fmla="*/ 3567222 h 4066596"/>
                <a:gd name="connsiteX22" fmla="*/ 2781018 w 4115771"/>
                <a:gd name="connsiteY22" fmla="*/ 3521630 h 4066596"/>
                <a:gd name="connsiteX23" fmla="*/ 2897992 w 4115771"/>
                <a:gd name="connsiteY23" fmla="*/ 3481736 h 4066596"/>
                <a:gd name="connsiteX24" fmla="*/ 2430094 w 4115771"/>
                <a:gd name="connsiteY24" fmla="*/ 2045568 h 4066596"/>
                <a:gd name="connsiteX25" fmla="*/ 2247500 w 4115771"/>
                <a:gd name="connsiteY25" fmla="*/ 1834702 h 4066596"/>
                <a:gd name="connsiteX26" fmla="*/ 693446 w 4115771"/>
                <a:gd name="connsiteY26" fmla="*/ 1428039 h 4066596"/>
                <a:gd name="connsiteX27" fmla="*/ 719096 w 4115771"/>
                <a:gd name="connsiteY27" fmla="*/ 1467950 h 4066596"/>
                <a:gd name="connsiteX28" fmla="*/ 647844 w 4115771"/>
                <a:gd name="connsiteY28" fmla="*/ 1564877 h 4066596"/>
                <a:gd name="connsiteX29" fmla="*/ 1870536 w 4115771"/>
                <a:gd name="connsiteY29" fmla="*/ 2454325 h 4066596"/>
                <a:gd name="connsiteX30" fmla="*/ 2138445 w 4115771"/>
                <a:gd name="connsiteY30" fmla="*/ 2517042 h 4066596"/>
                <a:gd name="connsiteX31" fmla="*/ 1123810 w 4115771"/>
                <a:gd name="connsiteY31" fmla="*/ 2679537 h 4066596"/>
                <a:gd name="connsiteX32" fmla="*/ 853051 w 4115771"/>
                <a:gd name="connsiteY32" fmla="*/ 2613969 h 4066596"/>
                <a:gd name="connsiteX33" fmla="*/ 220329 w 4115771"/>
                <a:gd name="connsiteY33" fmla="*/ 2152140 h 4066596"/>
                <a:gd name="connsiteX34" fmla="*/ 149077 w 4115771"/>
                <a:gd name="connsiteY34" fmla="*/ 2251918 h 4066596"/>
                <a:gd name="connsiteX35" fmla="*/ 103476 w 4115771"/>
                <a:gd name="connsiteY35" fmla="*/ 2240515 h 4066596"/>
                <a:gd name="connsiteX36" fmla="*/ 872 w 4115771"/>
                <a:gd name="connsiteY36" fmla="*/ 1599087 h 4066596"/>
                <a:gd name="connsiteX37" fmla="*/ 52174 w 4115771"/>
                <a:gd name="connsiteY37" fmla="*/ 1527817 h 4066596"/>
                <a:gd name="connsiteX38" fmla="*/ 693446 w 4115771"/>
                <a:gd name="connsiteY38" fmla="*/ 1428039 h 4066596"/>
                <a:gd name="connsiteX39" fmla="*/ 3625850 w 4115771"/>
                <a:gd name="connsiteY39" fmla="*/ 923212 h 4066596"/>
                <a:gd name="connsiteX40" fmla="*/ 3639746 w 4115771"/>
                <a:gd name="connsiteY40" fmla="*/ 929746 h 4066596"/>
                <a:gd name="connsiteX41" fmla="*/ 4098668 w 4115771"/>
                <a:gd name="connsiteY41" fmla="*/ 1387771 h 4066596"/>
                <a:gd name="connsiteX42" fmla="*/ 4098668 w 4115771"/>
                <a:gd name="connsiteY42" fmla="*/ 1473117 h 4066596"/>
                <a:gd name="connsiteX43" fmla="*/ 3639746 w 4115771"/>
                <a:gd name="connsiteY43" fmla="*/ 1933986 h 4066596"/>
                <a:gd name="connsiteX44" fmla="*/ 3596989 w 4115771"/>
                <a:gd name="connsiteY44" fmla="*/ 1914072 h 4066596"/>
                <a:gd name="connsiteX45" fmla="*/ 3596989 w 4115771"/>
                <a:gd name="connsiteY45" fmla="*/ 1794587 h 4066596"/>
                <a:gd name="connsiteX46" fmla="*/ 2086249 w 4115771"/>
                <a:gd name="connsiteY46" fmla="*/ 1794587 h 4066596"/>
                <a:gd name="connsiteX47" fmla="*/ 1826857 w 4115771"/>
                <a:gd name="connsiteY47" fmla="*/ 1899847 h 4066596"/>
                <a:gd name="connsiteX48" fmla="*/ 2553723 w 4115771"/>
                <a:gd name="connsiteY48" fmla="*/ 1174405 h 4066596"/>
                <a:gd name="connsiteX49" fmla="*/ 2813114 w 4115771"/>
                <a:gd name="connsiteY49" fmla="*/ 1069145 h 4066596"/>
                <a:gd name="connsiteX50" fmla="*/ 3596989 w 4115771"/>
                <a:gd name="connsiteY50" fmla="*/ 1069145 h 4066596"/>
                <a:gd name="connsiteX51" fmla="*/ 3596989 w 4115771"/>
                <a:gd name="connsiteY51" fmla="*/ 946816 h 4066596"/>
                <a:gd name="connsiteX52" fmla="*/ 3625850 w 4115771"/>
                <a:gd name="connsiteY52" fmla="*/ 923212 h 4066596"/>
                <a:gd name="connsiteX53" fmla="*/ 1996124 w 4115771"/>
                <a:gd name="connsiteY53" fmla="*/ 124 h 4066596"/>
                <a:gd name="connsiteX54" fmla="*/ 2056211 w 4115771"/>
                <a:gd name="connsiteY54" fmla="*/ 31771 h 4066596"/>
                <a:gd name="connsiteX55" fmla="*/ 2349614 w 4115771"/>
                <a:gd name="connsiteY55" fmla="*/ 612903 h 4066596"/>
                <a:gd name="connsiteX56" fmla="*/ 2321128 w 4115771"/>
                <a:gd name="connsiteY56" fmla="*/ 647087 h 4066596"/>
                <a:gd name="connsiteX57" fmla="*/ 2204337 w 4115771"/>
                <a:gd name="connsiteY57" fmla="*/ 610054 h 4066596"/>
                <a:gd name="connsiteX58" fmla="*/ 1737171 w 4115771"/>
                <a:gd name="connsiteY58" fmla="*/ 2045792 h 4066596"/>
                <a:gd name="connsiteX59" fmla="*/ 1759960 w 4115771"/>
                <a:gd name="connsiteY59" fmla="*/ 2322114 h 4066596"/>
                <a:gd name="connsiteX60" fmla="*/ 1292795 w 4115771"/>
                <a:gd name="connsiteY60" fmla="*/ 1407686 h 4066596"/>
                <a:gd name="connsiteX61" fmla="*/ 1270006 w 4115771"/>
                <a:gd name="connsiteY61" fmla="*/ 1131364 h 4066596"/>
                <a:gd name="connsiteX62" fmla="*/ 1512134 w 4115771"/>
                <a:gd name="connsiteY62" fmla="*/ 385008 h 4066596"/>
                <a:gd name="connsiteX63" fmla="*/ 1398192 w 4115771"/>
                <a:gd name="connsiteY63" fmla="*/ 347975 h 4066596"/>
                <a:gd name="connsiteX64" fmla="*/ 1395343 w 4115771"/>
                <a:gd name="connsiteY64" fmla="*/ 302396 h 4066596"/>
                <a:gd name="connsiteX65" fmla="*/ 1973603 w 4115771"/>
                <a:gd name="connsiteY65" fmla="*/ 6133 h 4066596"/>
                <a:gd name="connsiteX66" fmla="*/ 1996124 w 4115771"/>
                <a:gd name="connsiteY66" fmla="*/ 124 h 406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115771" h="4066596">
                  <a:moveTo>
                    <a:pt x="2445580" y="2215284"/>
                  </a:moveTo>
                  <a:cubicBezTo>
                    <a:pt x="2445580" y="2215284"/>
                    <a:pt x="2445580" y="2215284"/>
                    <a:pt x="2283090" y="3231962"/>
                  </a:cubicBezTo>
                  <a:cubicBezTo>
                    <a:pt x="2268836" y="3323093"/>
                    <a:pt x="2220375" y="3408528"/>
                    <a:pt x="2137704" y="3468333"/>
                  </a:cubicBezTo>
                  <a:cubicBezTo>
                    <a:pt x="2137704" y="3468333"/>
                    <a:pt x="2137704" y="3468333"/>
                    <a:pt x="1501997" y="3929682"/>
                  </a:cubicBezTo>
                  <a:lnTo>
                    <a:pt x="1573265" y="4026509"/>
                  </a:lnTo>
                  <a:cubicBezTo>
                    <a:pt x="1587518" y="4043596"/>
                    <a:pt x="1573265" y="4069226"/>
                    <a:pt x="1550459" y="4066378"/>
                  </a:cubicBezTo>
                  <a:cubicBezTo>
                    <a:pt x="1550459" y="4066378"/>
                    <a:pt x="1550459" y="4066378"/>
                    <a:pt x="909050" y="3963856"/>
                  </a:cubicBezTo>
                  <a:cubicBezTo>
                    <a:pt x="874841" y="3961008"/>
                    <a:pt x="852036" y="3929682"/>
                    <a:pt x="857737" y="3895508"/>
                  </a:cubicBezTo>
                  <a:cubicBezTo>
                    <a:pt x="857737" y="3895508"/>
                    <a:pt x="857737" y="3895508"/>
                    <a:pt x="960363" y="3254745"/>
                  </a:cubicBezTo>
                  <a:cubicBezTo>
                    <a:pt x="963213" y="3231962"/>
                    <a:pt x="991720" y="3226266"/>
                    <a:pt x="1005974" y="3243353"/>
                  </a:cubicBezTo>
                  <a:cubicBezTo>
                    <a:pt x="1005974" y="3243353"/>
                    <a:pt x="1005974" y="3243353"/>
                    <a:pt x="1077241" y="3340180"/>
                  </a:cubicBezTo>
                  <a:cubicBezTo>
                    <a:pt x="1077241" y="3340180"/>
                    <a:pt x="1077241" y="3340180"/>
                    <a:pt x="2297344" y="2454502"/>
                  </a:cubicBezTo>
                  <a:cubicBezTo>
                    <a:pt x="2380014" y="2394698"/>
                    <a:pt x="2428476" y="2309263"/>
                    <a:pt x="2445580" y="2215284"/>
                  </a:cubicBezTo>
                  <a:close/>
                  <a:moveTo>
                    <a:pt x="2247500" y="1834702"/>
                  </a:moveTo>
                  <a:cubicBezTo>
                    <a:pt x="2247500" y="1834702"/>
                    <a:pt x="2247500" y="1834702"/>
                    <a:pt x="3166177" y="2302027"/>
                  </a:cubicBezTo>
                  <a:cubicBezTo>
                    <a:pt x="3248915" y="2341920"/>
                    <a:pt x="3314535" y="2416008"/>
                    <a:pt x="3345918" y="2512893"/>
                  </a:cubicBezTo>
                  <a:cubicBezTo>
                    <a:pt x="3345918" y="2512893"/>
                    <a:pt x="3345918" y="2512893"/>
                    <a:pt x="3588426" y="3259472"/>
                  </a:cubicBezTo>
                  <a:lnTo>
                    <a:pt x="3705401" y="3219579"/>
                  </a:lnTo>
                  <a:cubicBezTo>
                    <a:pt x="3725372" y="3213879"/>
                    <a:pt x="3745343" y="3236676"/>
                    <a:pt x="3733931" y="3256623"/>
                  </a:cubicBezTo>
                  <a:cubicBezTo>
                    <a:pt x="3733931" y="3256623"/>
                    <a:pt x="3733931" y="3256623"/>
                    <a:pt x="3440069" y="3835079"/>
                  </a:cubicBezTo>
                  <a:cubicBezTo>
                    <a:pt x="3422950" y="3863574"/>
                    <a:pt x="3388714" y="3877822"/>
                    <a:pt x="3357331" y="3860725"/>
                  </a:cubicBezTo>
                  <a:cubicBezTo>
                    <a:pt x="3357331" y="3860725"/>
                    <a:pt x="3357331" y="3860725"/>
                    <a:pt x="2778165" y="3567222"/>
                  </a:cubicBezTo>
                  <a:cubicBezTo>
                    <a:pt x="2758193" y="3555824"/>
                    <a:pt x="2761046" y="3527329"/>
                    <a:pt x="2781018" y="3521630"/>
                  </a:cubicBezTo>
                  <a:cubicBezTo>
                    <a:pt x="2781018" y="3521630"/>
                    <a:pt x="2781018" y="3521630"/>
                    <a:pt x="2897992" y="3481736"/>
                  </a:cubicBezTo>
                  <a:cubicBezTo>
                    <a:pt x="2897992" y="3481736"/>
                    <a:pt x="2897992" y="3481736"/>
                    <a:pt x="2430094" y="2045568"/>
                  </a:cubicBezTo>
                  <a:cubicBezTo>
                    <a:pt x="2398711" y="1951533"/>
                    <a:pt x="2333091" y="1877445"/>
                    <a:pt x="2247500" y="1834702"/>
                  </a:cubicBezTo>
                  <a:close/>
                  <a:moveTo>
                    <a:pt x="693446" y="1428039"/>
                  </a:moveTo>
                  <a:cubicBezTo>
                    <a:pt x="716246" y="1425188"/>
                    <a:pt x="730497" y="1447994"/>
                    <a:pt x="719096" y="1467950"/>
                  </a:cubicBezTo>
                  <a:cubicBezTo>
                    <a:pt x="719096" y="1467950"/>
                    <a:pt x="719096" y="1467950"/>
                    <a:pt x="647844" y="1564877"/>
                  </a:cubicBezTo>
                  <a:cubicBezTo>
                    <a:pt x="647844" y="1564877"/>
                    <a:pt x="647844" y="1564877"/>
                    <a:pt x="1870536" y="2454325"/>
                  </a:cubicBezTo>
                  <a:cubicBezTo>
                    <a:pt x="1950339" y="2511340"/>
                    <a:pt x="2047242" y="2534147"/>
                    <a:pt x="2138445" y="2517042"/>
                  </a:cubicBezTo>
                  <a:cubicBezTo>
                    <a:pt x="2138445" y="2517042"/>
                    <a:pt x="2138445" y="2517042"/>
                    <a:pt x="1123810" y="2679537"/>
                  </a:cubicBezTo>
                  <a:cubicBezTo>
                    <a:pt x="1032607" y="2693791"/>
                    <a:pt x="935704" y="2673836"/>
                    <a:pt x="853051" y="2613969"/>
                  </a:cubicBezTo>
                  <a:cubicBezTo>
                    <a:pt x="853051" y="2613969"/>
                    <a:pt x="853051" y="2613969"/>
                    <a:pt x="220329" y="2152140"/>
                  </a:cubicBezTo>
                  <a:lnTo>
                    <a:pt x="149077" y="2251918"/>
                  </a:lnTo>
                  <a:cubicBezTo>
                    <a:pt x="134827" y="2269023"/>
                    <a:pt x="106326" y="2263321"/>
                    <a:pt x="103476" y="2240515"/>
                  </a:cubicBezTo>
                  <a:cubicBezTo>
                    <a:pt x="103476" y="2240515"/>
                    <a:pt x="103476" y="2240515"/>
                    <a:pt x="872" y="1599087"/>
                  </a:cubicBezTo>
                  <a:cubicBezTo>
                    <a:pt x="-4828" y="1564877"/>
                    <a:pt x="17973" y="1533518"/>
                    <a:pt x="52174" y="1527817"/>
                  </a:cubicBezTo>
                  <a:cubicBezTo>
                    <a:pt x="52174" y="1527817"/>
                    <a:pt x="52174" y="1527817"/>
                    <a:pt x="693446" y="1428039"/>
                  </a:cubicBezTo>
                  <a:close/>
                  <a:moveTo>
                    <a:pt x="3625850" y="923212"/>
                  </a:moveTo>
                  <a:cubicBezTo>
                    <a:pt x="3630660" y="924057"/>
                    <a:pt x="3635470" y="926190"/>
                    <a:pt x="3639746" y="929746"/>
                  </a:cubicBezTo>
                  <a:cubicBezTo>
                    <a:pt x="3639746" y="929746"/>
                    <a:pt x="3639746" y="929746"/>
                    <a:pt x="4098668" y="1387771"/>
                  </a:cubicBezTo>
                  <a:cubicBezTo>
                    <a:pt x="4121472" y="1413374"/>
                    <a:pt x="4121472" y="1450358"/>
                    <a:pt x="4098668" y="1473117"/>
                  </a:cubicBezTo>
                  <a:cubicBezTo>
                    <a:pt x="4098668" y="1473117"/>
                    <a:pt x="4098668" y="1473117"/>
                    <a:pt x="3639746" y="1933986"/>
                  </a:cubicBezTo>
                  <a:cubicBezTo>
                    <a:pt x="3622643" y="1948210"/>
                    <a:pt x="3596989" y="1936831"/>
                    <a:pt x="3596989" y="1914072"/>
                  </a:cubicBezTo>
                  <a:cubicBezTo>
                    <a:pt x="3596989" y="1914072"/>
                    <a:pt x="3596989" y="1914072"/>
                    <a:pt x="3596989" y="1794587"/>
                  </a:cubicBezTo>
                  <a:cubicBezTo>
                    <a:pt x="3596989" y="1794587"/>
                    <a:pt x="3596989" y="1794587"/>
                    <a:pt x="2086249" y="1794587"/>
                  </a:cubicBezTo>
                  <a:cubicBezTo>
                    <a:pt x="1983632" y="1794587"/>
                    <a:pt x="1892418" y="1834415"/>
                    <a:pt x="1826857" y="1899847"/>
                  </a:cubicBezTo>
                  <a:cubicBezTo>
                    <a:pt x="1826857" y="1899847"/>
                    <a:pt x="1826857" y="1899847"/>
                    <a:pt x="2553723" y="1174405"/>
                  </a:cubicBezTo>
                  <a:cubicBezTo>
                    <a:pt x="2622134" y="1108973"/>
                    <a:pt x="2710498" y="1069145"/>
                    <a:pt x="2813114" y="1069145"/>
                  </a:cubicBezTo>
                  <a:cubicBezTo>
                    <a:pt x="2813114" y="1069145"/>
                    <a:pt x="2813114" y="1069145"/>
                    <a:pt x="3596989" y="1069145"/>
                  </a:cubicBezTo>
                  <a:lnTo>
                    <a:pt x="3596989" y="946816"/>
                  </a:lnTo>
                  <a:cubicBezTo>
                    <a:pt x="3596989" y="929746"/>
                    <a:pt x="3611419" y="920678"/>
                    <a:pt x="3625850" y="923212"/>
                  </a:cubicBezTo>
                  <a:close/>
                  <a:moveTo>
                    <a:pt x="1996124" y="124"/>
                  </a:moveTo>
                  <a:cubicBezTo>
                    <a:pt x="2019358" y="-1345"/>
                    <a:pt x="2043393" y="10406"/>
                    <a:pt x="2056211" y="31771"/>
                  </a:cubicBezTo>
                  <a:cubicBezTo>
                    <a:pt x="2056211" y="31771"/>
                    <a:pt x="2056211" y="31771"/>
                    <a:pt x="2349614" y="612903"/>
                  </a:cubicBezTo>
                  <a:cubicBezTo>
                    <a:pt x="2361008" y="632843"/>
                    <a:pt x="2341068" y="652785"/>
                    <a:pt x="2321128" y="647087"/>
                  </a:cubicBezTo>
                  <a:cubicBezTo>
                    <a:pt x="2321128" y="647087"/>
                    <a:pt x="2321128" y="647087"/>
                    <a:pt x="2204337" y="610054"/>
                  </a:cubicBezTo>
                  <a:cubicBezTo>
                    <a:pt x="2204337" y="610054"/>
                    <a:pt x="2204337" y="610054"/>
                    <a:pt x="1737171" y="2045792"/>
                  </a:cubicBezTo>
                  <a:cubicBezTo>
                    <a:pt x="1705837" y="2142647"/>
                    <a:pt x="1717231" y="2239502"/>
                    <a:pt x="1759960" y="2322114"/>
                  </a:cubicBezTo>
                  <a:cubicBezTo>
                    <a:pt x="1759960" y="2322114"/>
                    <a:pt x="1759960" y="2322114"/>
                    <a:pt x="1292795" y="1407686"/>
                  </a:cubicBezTo>
                  <a:cubicBezTo>
                    <a:pt x="1250066" y="1325074"/>
                    <a:pt x="1241520" y="1225370"/>
                    <a:pt x="1270006" y="1131364"/>
                  </a:cubicBezTo>
                  <a:cubicBezTo>
                    <a:pt x="1270006" y="1131364"/>
                    <a:pt x="1270006" y="1131364"/>
                    <a:pt x="1512134" y="385008"/>
                  </a:cubicBezTo>
                  <a:lnTo>
                    <a:pt x="1398192" y="347975"/>
                  </a:lnTo>
                  <a:cubicBezTo>
                    <a:pt x="1378252" y="339429"/>
                    <a:pt x="1375403" y="310942"/>
                    <a:pt x="1395343" y="302396"/>
                  </a:cubicBezTo>
                  <a:cubicBezTo>
                    <a:pt x="1395343" y="302396"/>
                    <a:pt x="1395343" y="302396"/>
                    <a:pt x="1973603" y="6133"/>
                  </a:cubicBezTo>
                  <a:cubicBezTo>
                    <a:pt x="1980724" y="2572"/>
                    <a:pt x="1988380" y="614"/>
                    <a:pt x="1996124" y="124"/>
                  </a:cubicBezTo>
                  <a:close/>
                </a:path>
              </a:pathLst>
            </a:custGeom>
            <a:gradFill>
              <a:gsLst>
                <a:gs pos="45000">
                  <a:srgbClr val="044862"/>
                </a:gs>
                <a:gs pos="58000">
                  <a:srgbClr val="F27B03"/>
                </a:gs>
              </a:gsLst>
              <a:lin ang="1800000" scaled="0"/>
            </a:gradFill>
            <a:ln w="9525">
              <a:noFill/>
              <a:round/>
            </a:ln>
          </p:spPr>
          <p:txBody>
            <a:bodyPr wrap="square" anchor="ctr">
              <a:noAutofit/>
            </a:bodyPr>
            <a:lstStyle/>
            <a:p>
              <a:pPr algn="ctr"/>
              <a:endParaRPr dirty="0"/>
            </a:p>
          </p:txBody>
        </p:sp>
        <p:grpSp>
          <p:nvGrpSpPr>
            <p:cNvPr id="31" name="Group 118">
              <a:extLst>
                <a:ext uri="{FF2B5EF4-FFF2-40B4-BE49-F238E27FC236}">
                  <a16:creationId xmlns:a16="http://schemas.microsoft.com/office/drawing/2014/main" id="{C4C6B2B1-FB24-49F5-BAE6-BC9477633EB9}"/>
                </a:ext>
              </a:extLst>
            </p:cNvPr>
            <p:cNvGrpSpPr/>
            <p:nvPr/>
          </p:nvGrpSpPr>
          <p:grpSpPr>
            <a:xfrm>
              <a:off x="5757702" y="3229600"/>
              <a:ext cx="727778" cy="727779"/>
              <a:chOff x="4330700" y="2847975"/>
              <a:chExt cx="519113" cy="519113"/>
            </a:xfrm>
          </p:grpSpPr>
          <p:sp>
            <p:nvSpPr>
              <p:cNvPr id="37" name="Oval 119">
                <a:extLst>
                  <a:ext uri="{FF2B5EF4-FFF2-40B4-BE49-F238E27FC236}">
                    <a16:creationId xmlns:a16="http://schemas.microsoft.com/office/drawing/2014/main" id="{FD1C96D9-BB41-4B65-B0B9-60C724F9EF6E}"/>
                  </a:ext>
                </a:extLst>
              </p:cNvPr>
              <p:cNvSpPr/>
              <p:nvPr/>
            </p:nvSpPr>
            <p:spPr bwMode="auto">
              <a:xfrm>
                <a:off x="4330700" y="2847975"/>
                <a:ext cx="519113" cy="519113"/>
              </a:xfrm>
              <a:prstGeom prst="ellipse">
                <a:avLst/>
              </a:prstGeom>
              <a:gradFill>
                <a:gsLst>
                  <a:gs pos="0">
                    <a:srgbClr val="E2B45E"/>
                  </a:gs>
                  <a:gs pos="84000">
                    <a:srgbClr val="593C1B"/>
                  </a:gs>
                </a:gsLst>
                <a:lin ang="1800000" scaled="0"/>
              </a:gradFill>
              <a:ln w="9525">
                <a:noFill/>
                <a:round/>
              </a:ln>
            </p:spPr>
            <p:txBody>
              <a:bodyPr anchor="ctr"/>
              <a:lstStyle/>
              <a:p>
                <a:pPr algn="ctr"/>
                <a:endParaRPr/>
              </a:p>
            </p:txBody>
          </p:sp>
          <p:sp>
            <p:nvSpPr>
              <p:cNvPr id="38" name="Freeform: Shape 120">
                <a:extLst>
                  <a:ext uri="{FF2B5EF4-FFF2-40B4-BE49-F238E27FC236}">
                    <a16:creationId xmlns:a16="http://schemas.microsoft.com/office/drawing/2014/main" id="{220B65C2-D620-44CB-953B-C24C57AECC89}"/>
                  </a:ext>
                </a:extLst>
              </p:cNvPr>
              <p:cNvSpPr/>
              <p:nvPr/>
            </p:nvSpPr>
            <p:spPr bwMode="auto">
              <a:xfrm>
                <a:off x="4378325" y="2894013"/>
                <a:ext cx="427038" cy="428625"/>
              </a:xfrm>
              <a:custGeom>
                <a:avLst/>
                <a:gdLst/>
                <a:ahLst/>
                <a:cxnLst>
                  <a:cxn ang="0">
                    <a:pos x="37" y="173"/>
                  </a:cxn>
                  <a:cxn ang="0">
                    <a:pos x="37" y="38"/>
                  </a:cxn>
                  <a:cxn ang="0">
                    <a:pos x="172" y="38"/>
                  </a:cxn>
                  <a:cxn ang="0">
                    <a:pos x="172" y="173"/>
                  </a:cxn>
                  <a:cxn ang="0">
                    <a:pos x="37" y="173"/>
                  </a:cxn>
                </a:cxnLst>
                <a:rect l="0" t="0" r="r" b="b"/>
                <a:pathLst>
                  <a:path w="210" h="211">
                    <a:moveTo>
                      <a:pt x="37" y="173"/>
                    </a:moveTo>
                    <a:cubicBezTo>
                      <a:pt x="0" y="136"/>
                      <a:pt x="0" y="75"/>
                      <a:pt x="37" y="38"/>
                    </a:cubicBezTo>
                    <a:cubicBezTo>
                      <a:pt x="74" y="0"/>
                      <a:pt x="135" y="0"/>
                      <a:pt x="172" y="38"/>
                    </a:cubicBezTo>
                    <a:cubicBezTo>
                      <a:pt x="210" y="75"/>
                      <a:pt x="210" y="136"/>
                      <a:pt x="172" y="173"/>
                    </a:cubicBezTo>
                    <a:cubicBezTo>
                      <a:pt x="135" y="211"/>
                      <a:pt x="74" y="211"/>
                      <a:pt x="37" y="173"/>
                    </a:cubicBezTo>
                    <a:close/>
                  </a:path>
                </a:pathLst>
              </a:custGeom>
              <a:solidFill>
                <a:srgbClr val="FFFFFF"/>
              </a:solidFill>
              <a:ln w="9525">
                <a:noFill/>
                <a:round/>
              </a:ln>
            </p:spPr>
            <p:txBody>
              <a:bodyPr anchor="ctr"/>
              <a:lstStyle/>
              <a:p>
                <a:pPr algn="ctr"/>
                <a:endParaRPr/>
              </a:p>
            </p:txBody>
          </p:sp>
        </p:grpSp>
        <p:sp>
          <p:nvSpPr>
            <p:cNvPr id="32" name="TextBox 121">
              <a:extLst>
                <a:ext uri="{FF2B5EF4-FFF2-40B4-BE49-F238E27FC236}">
                  <a16:creationId xmlns:a16="http://schemas.microsoft.com/office/drawing/2014/main" id="{1EC14310-ED96-4814-A6E2-E205CC671DA9}"/>
                </a:ext>
              </a:extLst>
            </p:cNvPr>
            <p:cNvSpPr txBox="1"/>
            <p:nvPr/>
          </p:nvSpPr>
          <p:spPr>
            <a:xfrm rot="17227015">
              <a:off x="5143411" y="2170906"/>
              <a:ext cx="1287534"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02</a:t>
              </a:r>
            </a:p>
          </p:txBody>
        </p:sp>
        <p:sp>
          <p:nvSpPr>
            <p:cNvPr id="33" name="TextBox 122">
              <a:extLst>
                <a:ext uri="{FF2B5EF4-FFF2-40B4-BE49-F238E27FC236}">
                  <a16:creationId xmlns:a16="http://schemas.microsoft.com/office/drawing/2014/main" id="{A75EDBAB-CC3E-4708-BCF5-F8D72A24A369}"/>
                </a:ext>
              </a:extLst>
            </p:cNvPr>
            <p:cNvSpPr txBox="1"/>
            <p:nvPr/>
          </p:nvSpPr>
          <p:spPr>
            <a:xfrm rot="2114016">
              <a:off x="4190338" y="3382063"/>
              <a:ext cx="1287532"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01</a:t>
              </a:r>
            </a:p>
          </p:txBody>
        </p:sp>
        <p:sp>
          <p:nvSpPr>
            <p:cNvPr id="34" name="TextBox 123">
              <a:extLst>
                <a:ext uri="{FF2B5EF4-FFF2-40B4-BE49-F238E27FC236}">
                  <a16:creationId xmlns:a16="http://schemas.microsoft.com/office/drawing/2014/main" id="{3AB054D8-3AC0-402F-8203-E0A3376078C4}"/>
                </a:ext>
              </a:extLst>
            </p:cNvPr>
            <p:cNvSpPr txBox="1"/>
            <p:nvPr/>
          </p:nvSpPr>
          <p:spPr>
            <a:xfrm>
              <a:off x="6546776" y="2663654"/>
              <a:ext cx="1287532"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03</a:t>
              </a:r>
            </a:p>
          </p:txBody>
        </p:sp>
        <p:sp>
          <p:nvSpPr>
            <p:cNvPr id="35" name="TextBox 124">
              <a:extLst>
                <a:ext uri="{FF2B5EF4-FFF2-40B4-BE49-F238E27FC236}">
                  <a16:creationId xmlns:a16="http://schemas.microsoft.com/office/drawing/2014/main" id="{FB653F38-1D21-4438-B509-ECFC1C9CA3DC}"/>
                </a:ext>
              </a:extLst>
            </p:cNvPr>
            <p:cNvSpPr txBox="1"/>
            <p:nvPr/>
          </p:nvSpPr>
          <p:spPr>
            <a:xfrm rot="4345292">
              <a:off x="6519386" y="4301752"/>
              <a:ext cx="1287534" cy="276999"/>
            </a:xfrm>
            <a:prstGeom prst="rect">
              <a:avLst/>
            </a:prstGeom>
            <a:noFill/>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04</a:t>
              </a:r>
            </a:p>
          </p:txBody>
        </p:sp>
        <p:sp>
          <p:nvSpPr>
            <p:cNvPr id="36" name="TextBox 125">
              <a:extLst>
                <a:ext uri="{FF2B5EF4-FFF2-40B4-BE49-F238E27FC236}">
                  <a16:creationId xmlns:a16="http://schemas.microsoft.com/office/drawing/2014/main" id="{D97243F4-5037-457F-B175-16F3577A795C}"/>
                </a:ext>
              </a:extLst>
            </p:cNvPr>
            <p:cNvSpPr txBox="1"/>
            <p:nvPr/>
          </p:nvSpPr>
          <p:spPr>
            <a:xfrm rot="19422571">
              <a:off x="4989495" y="4702352"/>
              <a:ext cx="1287532" cy="276999"/>
            </a:xfrm>
            <a:prstGeom prst="rect">
              <a:avLst/>
            </a:prstGeom>
            <a:noFill/>
            <a:effectLst/>
          </p:spPr>
          <p:txBody>
            <a:bodyPr wrap="none">
              <a:normAutofit fontScale="95000"/>
            </a:bodyPr>
            <a:lstStyle/>
            <a:p>
              <a:r>
                <a:rPr lang="zh-CN" altLang="en-US" sz="1200" b="1" dirty="0">
                  <a:solidFill>
                    <a:schemeClr val="bg1"/>
                  </a:solidFill>
                </a:rPr>
                <a:t>输入标题文本</a:t>
              </a:r>
              <a:r>
                <a:rPr lang="en-US" altLang="zh-CN" sz="1200" b="1" dirty="0">
                  <a:solidFill>
                    <a:schemeClr val="bg1"/>
                  </a:solidFill>
                </a:rPr>
                <a:t>05</a:t>
              </a:r>
            </a:p>
          </p:txBody>
        </p:sp>
      </p:grpSp>
      <p:sp>
        <p:nvSpPr>
          <p:cNvPr id="39" name="išľíďè">
            <a:extLst>
              <a:ext uri="{FF2B5EF4-FFF2-40B4-BE49-F238E27FC236}">
                <a16:creationId xmlns:a16="http://schemas.microsoft.com/office/drawing/2014/main" id="{A418BE68-10AA-4B76-AEBC-5406100BAD75}"/>
              </a:ext>
            </a:extLst>
          </p:cNvPr>
          <p:cNvSpPr/>
          <p:nvPr/>
        </p:nvSpPr>
        <p:spPr bwMode="auto">
          <a:xfrm>
            <a:off x="676275" y="3061629"/>
            <a:ext cx="287489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t>请替换文字内容复制你的内容到这本文所用的微软雅黑均不能做商用</a:t>
            </a:r>
          </a:p>
        </p:txBody>
      </p:sp>
      <p:sp>
        <p:nvSpPr>
          <p:cNvPr id="40" name="iSlíďè">
            <a:extLst>
              <a:ext uri="{FF2B5EF4-FFF2-40B4-BE49-F238E27FC236}">
                <a16:creationId xmlns:a16="http://schemas.microsoft.com/office/drawing/2014/main" id="{3948B361-D228-458D-81C7-D7C9E713F971}"/>
              </a:ext>
            </a:extLst>
          </p:cNvPr>
          <p:cNvSpPr txBox="1"/>
          <p:nvPr/>
        </p:nvSpPr>
        <p:spPr bwMode="auto">
          <a:xfrm>
            <a:off x="877498" y="2710433"/>
            <a:ext cx="2672916"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r" defTabSz="913765" rtl="0" eaLnBrk="1" fontAlgn="auto" latinLnBrk="0" hangingPunct="1">
              <a:spcBef>
                <a:spcPct val="0"/>
              </a:spcBef>
              <a:spcAft>
                <a:spcPts val="0"/>
              </a:spcAft>
              <a:buClrTx/>
              <a:buSzTx/>
              <a:buFontTx/>
              <a:buNone/>
              <a:defRPr/>
            </a:pPr>
            <a:r>
              <a:rPr kumimoji="0" lang="zh-CN" altLang="en-US" b="1" i="0" u="none" strike="noStrike" kern="1200" cap="none" spc="0" normalizeH="0" baseline="0" noProof="0" dirty="0">
                <a:ln>
                  <a:noFill/>
                </a:ln>
                <a:effectLst/>
                <a:uLnTx/>
                <a:uFillTx/>
              </a:rPr>
              <a:t>输入标题</a:t>
            </a:r>
          </a:p>
        </p:txBody>
      </p:sp>
      <p:sp>
        <p:nvSpPr>
          <p:cNvPr id="41" name="išľíďè">
            <a:extLst>
              <a:ext uri="{FF2B5EF4-FFF2-40B4-BE49-F238E27FC236}">
                <a16:creationId xmlns:a16="http://schemas.microsoft.com/office/drawing/2014/main" id="{A418BE68-10AA-4B76-AEBC-5406100BAD75}"/>
              </a:ext>
            </a:extLst>
          </p:cNvPr>
          <p:cNvSpPr/>
          <p:nvPr/>
        </p:nvSpPr>
        <p:spPr bwMode="auto">
          <a:xfrm>
            <a:off x="1537537" y="5322125"/>
            <a:ext cx="287489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400" dirty="0"/>
              <a:t>请替换文字内容复制你的内容到这里请替换文字内容复制你的内容到</a:t>
            </a:r>
          </a:p>
        </p:txBody>
      </p:sp>
      <p:sp>
        <p:nvSpPr>
          <p:cNvPr id="42" name="iSlíďè">
            <a:extLst>
              <a:ext uri="{FF2B5EF4-FFF2-40B4-BE49-F238E27FC236}">
                <a16:creationId xmlns:a16="http://schemas.microsoft.com/office/drawing/2014/main" id="{3948B361-D228-458D-81C7-D7C9E713F971}"/>
              </a:ext>
            </a:extLst>
          </p:cNvPr>
          <p:cNvSpPr txBox="1"/>
          <p:nvPr/>
        </p:nvSpPr>
        <p:spPr bwMode="auto">
          <a:xfrm>
            <a:off x="1738760" y="4970929"/>
            <a:ext cx="2672916"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r" defTabSz="913765" rtl="0" eaLnBrk="1" fontAlgn="auto" latinLnBrk="0" hangingPunct="1">
              <a:spcBef>
                <a:spcPct val="0"/>
              </a:spcBef>
              <a:spcAft>
                <a:spcPts val="0"/>
              </a:spcAft>
              <a:buClrTx/>
              <a:buSzTx/>
              <a:buFontTx/>
              <a:buNone/>
              <a:defRPr/>
            </a:pPr>
            <a:r>
              <a:rPr kumimoji="0" lang="zh-CN" altLang="en-US" b="1" i="0" u="none" strike="noStrike" kern="1200" cap="none" spc="0" normalizeH="0" baseline="0" noProof="0" dirty="0">
                <a:ln>
                  <a:noFill/>
                </a:ln>
                <a:effectLst/>
                <a:uLnTx/>
                <a:uFillTx/>
              </a:rPr>
              <a:t>输入标题</a:t>
            </a:r>
          </a:p>
        </p:txBody>
      </p:sp>
      <p:sp>
        <p:nvSpPr>
          <p:cNvPr id="43" name="išľíďè">
            <a:extLst>
              <a:ext uri="{FF2B5EF4-FFF2-40B4-BE49-F238E27FC236}">
                <a16:creationId xmlns:a16="http://schemas.microsoft.com/office/drawing/2014/main" id="{A418BE68-10AA-4B76-AEBC-5406100BAD75}"/>
              </a:ext>
            </a:extLst>
          </p:cNvPr>
          <p:cNvSpPr/>
          <p:nvPr/>
        </p:nvSpPr>
        <p:spPr bwMode="auto">
          <a:xfrm>
            <a:off x="6079392" y="1471616"/>
            <a:ext cx="287489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t>请替换文字内容复制你的内容到这里请替换文字内容复制你的内容到</a:t>
            </a:r>
          </a:p>
        </p:txBody>
      </p:sp>
      <p:sp>
        <p:nvSpPr>
          <p:cNvPr id="44" name="iSlíďè">
            <a:extLst>
              <a:ext uri="{FF2B5EF4-FFF2-40B4-BE49-F238E27FC236}">
                <a16:creationId xmlns:a16="http://schemas.microsoft.com/office/drawing/2014/main" id="{3948B361-D228-458D-81C7-D7C9E713F971}"/>
              </a:ext>
            </a:extLst>
          </p:cNvPr>
          <p:cNvSpPr txBox="1"/>
          <p:nvPr/>
        </p:nvSpPr>
        <p:spPr bwMode="auto">
          <a:xfrm>
            <a:off x="6079392" y="1120420"/>
            <a:ext cx="2672916"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defTabSz="913765" rtl="0" eaLnBrk="1" fontAlgn="auto" latinLnBrk="0" hangingPunct="1">
              <a:spcBef>
                <a:spcPct val="0"/>
              </a:spcBef>
              <a:spcAft>
                <a:spcPts val="0"/>
              </a:spcAft>
              <a:buClrTx/>
              <a:buSzTx/>
              <a:buFontTx/>
              <a:buNone/>
              <a:defRPr/>
            </a:pPr>
            <a:r>
              <a:rPr kumimoji="0" lang="zh-CN" altLang="en-US" b="1" i="0" u="none" strike="noStrike" kern="1200" cap="none" spc="0" normalizeH="0" baseline="0" noProof="0" dirty="0">
                <a:ln>
                  <a:noFill/>
                </a:ln>
                <a:effectLst/>
                <a:uLnTx/>
                <a:uFillTx/>
              </a:rPr>
              <a:t>输入标题</a:t>
            </a:r>
          </a:p>
        </p:txBody>
      </p:sp>
      <p:sp>
        <p:nvSpPr>
          <p:cNvPr id="45" name="išľíďè">
            <a:extLst>
              <a:ext uri="{FF2B5EF4-FFF2-40B4-BE49-F238E27FC236}">
                <a16:creationId xmlns:a16="http://schemas.microsoft.com/office/drawing/2014/main" id="{A418BE68-10AA-4B76-AEBC-5406100BAD75}"/>
              </a:ext>
            </a:extLst>
          </p:cNvPr>
          <p:cNvSpPr/>
          <p:nvPr/>
        </p:nvSpPr>
        <p:spPr bwMode="auto">
          <a:xfrm>
            <a:off x="8074442" y="3235685"/>
            <a:ext cx="287489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t>请替换文字内容复制你的内容到这里请替换文字内容复制你的内容到</a:t>
            </a:r>
          </a:p>
        </p:txBody>
      </p:sp>
      <p:sp>
        <p:nvSpPr>
          <p:cNvPr id="46" name="iSlíďè">
            <a:extLst>
              <a:ext uri="{FF2B5EF4-FFF2-40B4-BE49-F238E27FC236}">
                <a16:creationId xmlns:a16="http://schemas.microsoft.com/office/drawing/2014/main" id="{3948B361-D228-458D-81C7-D7C9E713F971}"/>
              </a:ext>
            </a:extLst>
          </p:cNvPr>
          <p:cNvSpPr txBox="1"/>
          <p:nvPr/>
        </p:nvSpPr>
        <p:spPr bwMode="auto">
          <a:xfrm>
            <a:off x="8074442" y="2884489"/>
            <a:ext cx="2672916"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defTabSz="913765" rtl="0" eaLnBrk="1" fontAlgn="auto" latinLnBrk="0" hangingPunct="1">
              <a:spcBef>
                <a:spcPct val="0"/>
              </a:spcBef>
              <a:spcAft>
                <a:spcPts val="0"/>
              </a:spcAft>
              <a:buClrTx/>
              <a:buSzTx/>
              <a:buFontTx/>
              <a:buNone/>
              <a:defRPr/>
            </a:pPr>
            <a:r>
              <a:rPr kumimoji="0" lang="zh-CN" altLang="en-US" b="1" i="0" u="none" strike="noStrike" kern="1200" cap="none" spc="0" normalizeH="0" baseline="0" noProof="0" dirty="0">
                <a:ln>
                  <a:noFill/>
                </a:ln>
                <a:effectLst/>
                <a:uLnTx/>
                <a:uFillTx/>
              </a:rPr>
              <a:t>输入标题</a:t>
            </a:r>
          </a:p>
        </p:txBody>
      </p:sp>
      <p:sp>
        <p:nvSpPr>
          <p:cNvPr id="47" name="išľíďè">
            <a:extLst>
              <a:ext uri="{FF2B5EF4-FFF2-40B4-BE49-F238E27FC236}">
                <a16:creationId xmlns:a16="http://schemas.microsoft.com/office/drawing/2014/main" id="{A418BE68-10AA-4B76-AEBC-5406100BAD75}"/>
              </a:ext>
            </a:extLst>
          </p:cNvPr>
          <p:cNvSpPr/>
          <p:nvPr/>
        </p:nvSpPr>
        <p:spPr bwMode="auto">
          <a:xfrm>
            <a:off x="8074442" y="5322125"/>
            <a:ext cx="287489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400" dirty="0"/>
              <a:t>请替换文字内容复制你的内容到这里请替换文字内容复制你的内容到</a:t>
            </a:r>
          </a:p>
        </p:txBody>
      </p:sp>
      <p:sp>
        <p:nvSpPr>
          <p:cNvPr id="48" name="iSlíďè">
            <a:extLst>
              <a:ext uri="{FF2B5EF4-FFF2-40B4-BE49-F238E27FC236}">
                <a16:creationId xmlns:a16="http://schemas.microsoft.com/office/drawing/2014/main" id="{3948B361-D228-458D-81C7-D7C9E713F971}"/>
              </a:ext>
            </a:extLst>
          </p:cNvPr>
          <p:cNvSpPr txBox="1"/>
          <p:nvPr/>
        </p:nvSpPr>
        <p:spPr bwMode="auto">
          <a:xfrm>
            <a:off x="8074442" y="4970929"/>
            <a:ext cx="2672916"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defTabSz="913765" rtl="0" eaLnBrk="1" fontAlgn="auto" latinLnBrk="0" hangingPunct="1">
              <a:spcBef>
                <a:spcPct val="0"/>
              </a:spcBef>
              <a:spcAft>
                <a:spcPts val="0"/>
              </a:spcAft>
              <a:buClrTx/>
              <a:buSzTx/>
              <a:buFontTx/>
              <a:buNone/>
              <a:defRPr/>
            </a:pPr>
            <a:r>
              <a:rPr kumimoji="0" lang="zh-CN" altLang="en-US" b="1" i="0" u="none" strike="noStrike" kern="1200" cap="none" spc="0" normalizeH="0" baseline="0" noProof="0" dirty="0">
                <a:ln>
                  <a:noFill/>
                </a:ln>
                <a:effectLst/>
                <a:uLnTx/>
                <a:uFillTx/>
              </a:rPr>
              <a:t>输入标题</a:t>
            </a:r>
          </a:p>
        </p:txBody>
      </p:sp>
    </p:spTree>
    <p:extLst>
      <p:ext uri="{BB962C8B-B14F-4D97-AF65-F5344CB8AC3E}">
        <p14:creationId xmlns:p14="http://schemas.microsoft.com/office/powerpoint/2010/main" val="1993235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893447" y="3510381"/>
            <a:ext cx="2280484" cy="263097"/>
            <a:chOff x="1076326" y="3038745"/>
            <a:chExt cx="2280484" cy="263097"/>
          </a:xfrm>
        </p:grpSpPr>
        <p:sp>
          <p:nvSpPr>
            <p:cNvPr id="18" name="流程图: 数据 17"/>
            <p:cNvSpPr/>
            <p:nvPr/>
          </p:nvSpPr>
          <p:spPr>
            <a:xfrm>
              <a:off x="1076326" y="3038745"/>
              <a:ext cx="1232935" cy="263097"/>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数据 19"/>
            <p:cNvSpPr/>
            <p:nvPr/>
          </p:nvSpPr>
          <p:spPr>
            <a:xfrm>
              <a:off x="2123875" y="3038745"/>
              <a:ext cx="1232935" cy="263097"/>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980525" y="3510380"/>
            <a:ext cx="2280484" cy="263097"/>
            <a:chOff x="1076326" y="3038745"/>
            <a:chExt cx="2280484" cy="263097"/>
          </a:xfrm>
        </p:grpSpPr>
        <p:sp>
          <p:nvSpPr>
            <p:cNvPr id="23" name="流程图: 数据 22"/>
            <p:cNvSpPr/>
            <p:nvPr/>
          </p:nvSpPr>
          <p:spPr>
            <a:xfrm>
              <a:off x="1076326" y="3038745"/>
              <a:ext cx="1232935" cy="263097"/>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数据 23"/>
            <p:cNvSpPr/>
            <p:nvPr/>
          </p:nvSpPr>
          <p:spPr>
            <a:xfrm>
              <a:off x="2123875" y="3038745"/>
              <a:ext cx="1232935" cy="263097"/>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067603" y="3510380"/>
            <a:ext cx="2280484" cy="263097"/>
            <a:chOff x="1076326" y="3038745"/>
            <a:chExt cx="2280484" cy="263097"/>
          </a:xfrm>
        </p:grpSpPr>
        <p:sp>
          <p:nvSpPr>
            <p:cNvPr id="26" name="流程图: 数据 25"/>
            <p:cNvSpPr/>
            <p:nvPr/>
          </p:nvSpPr>
          <p:spPr>
            <a:xfrm>
              <a:off x="1076326" y="3038745"/>
              <a:ext cx="1232935" cy="263097"/>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流程图: 数据 26"/>
            <p:cNvSpPr/>
            <p:nvPr/>
          </p:nvSpPr>
          <p:spPr>
            <a:xfrm>
              <a:off x="2123875" y="3038745"/>
              <a:ext cx="1232935" cy="263097"/>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154681" y="3510756"/>
            <a:ext cx="2280484" cy="263097"/>
            <a:chOff x="1076326" y="3038745"/>
            <a:chExt cx="2280484" cy="263097"/>
          </a:xfrm>
        </p:grpSpPr>
        <p:sp>
          <p:nvSpPr>
            <p:cNvPr id="29" name="流程图: 数据 28"/>
            <p:cNvSpPr/>
            <p:nvPr/>
          </p:nvSpPr>
          <p:spPr>
            <a:xfrm>
              <a:off x="1076326" y="3038745"/>
              <a:ext cx="1232935" cy="263097"/>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流程图: 数据 29"/>
            <p:cNvSpPr/>
            <p:nvPr/>
          </p:nvSpPr>
          <p:spPr>
            <a:xfrm>
              <a:off x="2123875" y="3038745"/>
              <a:ext cx="1232935" cy="263097"/>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9241759" y="3510379"/>
            <a:ext cx="2280484" cy="263097"/>
            <a:chOff x="1076326" y="3038745"/>
            <a:chExt cx="2280484" cy="263097"/>
          </a:xfrm>
        </p:grpSpPr>
        <p:sp>
          <p:nvSpPr>
            <p:cNvPr id="32" name="流程图: 数据 31"/>
            <p:cNvSpPr/>
            <p:nvPr/>
          </p:nvSpPr>
          <p:spPr>
            <a:xfrm>
              <a:off x="1076326" y="3038745"/>
              <a:ext cx="1232935" cy="263097"/>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数据 32"/>
            <p:cNvSpPr/>
            <p:nvPr/>
          </p:nvSpPr>
          <p:spPr>
            <a:xfrm>
              <a:off x="2123875" y="3038745"/>
              <a:ext cx="1232935" cy="263097"/>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1010551" y="3641927"/>
            <a:ext cx="131549" cy="1432287"/>
            <a:chOff x="1086853" y="4035063"/>
            <a:chExt cx="131549" cy="1432287"/>
          </a:xfrm>
        </p:grpSpPr>
        <p:sp>
          <p:nvSpPr>
            <p:cNvPr id="12" name="椭圆 11"/>
            <p:cNvSpPr/>
            <p:nvPr/>
          </p:nvSpPr>
          <p:spPr>
            <a:xfrm>
              <a:off x="1086853" y="4035063"/>
              <a:ext cx="131549" cy="131549"/>
            </a:xfrm>
            <a:prstGeom prst="ellipse">
              <a:avLst/>
            </a:prstGeom>
            <a:noFill/>
            <a:ln>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12" idx="4"/>
            </p:cNvCxnSpPr>
            <p:nvPr/>
          </p:nvCxnSpPr>
          <p:spPr>
            <a:xfrm>
              <a:off x="1152628" y="4166612"/>
              <a:ext cx="0" cy="1300738"/>
            </a:xfrm>
            <a:prstGeom prst="line">
              <a:avLst/>
            </a:prstGeom>
            <a:ln>
              <a:solidFill>
                <a:srgbClr val="044862"/>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3108156" y="3641927"/>
            <a:ext cx="131549" cy="1432287"/>
            <a:chOff x="1086853" y="4035063"/>
            <a:chExt cx="131549" cy="1432287"/>
          </a:xfrm>
        </p:grpSpPr>
        <p:sp>
          <p:nvSpPr>
            <p:cNvPr id="39" name="椭圆 38"/>
            <p:cNvSpPr/>
            <p:nvPr/>
          </p:nvSpPr>
          <p:spPr>
            <a:xfrm>
              <a:off x="1086853" y="4035063"/>
              <a:ext cx="131549" cy="131549"/>
            </a:xfrm>
            <a:prstGeom prst="ellipse">
              <a:avLst/>
            </a:prstGeom>
            <a:noFill/>
            <a:ln>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9" idx="4"/>
            </p:cNvCxnSpPr>
            <p:nvPr/>
          </p:nvCxnSpPr>
          <p:spPr>
            <a:xfrm>
              <a:off x="1152628" y="4166612"/>
              <a:ext cx="0" cy="1300738"/>
            </a:xfrm>
            <a:prstGeom prst="line">
              <a:avLst/>
            </a:prstGeom>
            <a:ln>
              <a:solidFill>
                <a:srgbClr val="044862"/>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5175487" y="3641927"/>
            <a:ext cx="131549" cy="1432287"/>
            <a:chOff x="1086853" y="4035063"/>
            <a:chExt cx="131549" cy="1432287"/>
          </a:xfrm>
        </p:grpSpPr>
        <p:sp>
          <p:nvSpPr>
            <p:cNvPr id="42" name="椭圆 41"/>
            <p:cNvSpPr/>
            <p:nvPr/>
          </p:nvSpPr>
          <p:spPr>
            <a:xfrm>
              <a:off x="1086853" y="4035063"/>
              <a:ext cx="131549" cy="131549"/>
            </a:xfrm>
            <a:prstGeom prst="ellipse">
              <a:avLst/>
            </a:prstGeom>
            <a:noFill/>
            <a:ln>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stCxn id="42" idx="4"/>
            </p:cNvCxnSpPr>
            <p:nvPr/>
          </p:nvCxnSpPr>
          <p:spPr>
            <a:xfrm>
              <a:off x="1152628" y="4166612"/>
              <a:ext cx="0" cy="1300738"/>
            </a:xfrm>
            <a:prstGeom prst="line">
              <a:avLst/>
            </a:prstGeom>
            <a:ln>
              <a:solidFill>
                <a:srgbClr val="04486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7241509" y="3641927"/>
            <a:ext cx="131549" cy="1432287"/>
            <a:chOff x="1086853" y="4035063"/>
            <a:chExt cx="131549" cy="1432287"/>
          </a:xfrm>
        </p:grpSpPr>
        <p:sp>
          <p:nvSpPr>
            <p:cNvPr id="45" name="椭圆 44"/>
            <p:cNvSpPr/>
            <p:nvPr/>
          </p:nvSpPr>
          <p:spPr>
            <a:xfrm>
              <a:off x="1086853" y="4035063"/>
              <a:ext cx="131549" cy="131549"/>
            </a:xfrm>
            <a:prstGeom prst="ellipse">
              <a:avLst/>
            </a:prstGeom>
            <a:noFill/>
            <a:ln>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a:stCxn id="45" idx="4"/>
            </p:cNvCxnSpPr>
            <p:nvPr/>
          </p:nvCxnSpPr>
          <p:spPr>
            <a:xfrm>
              <a:off x="1152628" y="4166612"/>
              <a:ext cx="0" cy="1300738"/>
            </a:xfrm>
            <a:prstGeom prst="line">
              <a:avLst/>
            </a:prstGeom>
            <a:ln>
              <a:solidFill>
                <a:srgbClr val="044862"/>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9328587" y="3641927"/>
            <a:ext cx="131549" cy="1432287"/>
            <a:chOff x="1086853" y="4035063"/>
            <a:chExt cx="131549" cy="1432287"/>
          </a:xfrm>
        </p:grpSpPr>
        <p:sp>
          <p:nvSpPr>
            <p:cNvPr id="48" name="椭圆 47"/>
            <p:cNvSpPr/>
            <p:nvPr/>
          </p:nvSpPr>
          <p:spPr>
            <a:xfrm>
              <a:off x="1086853" y="4035063"/>
              <a:ext cx="131549" cy="131549"/>
            </a:xfrm>
            <a:prstGeom prst="ellipse">
              <a:avLst/>
            </a:prstGeom>
            <a:noFill/>
            <a:ln>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a:stCxn id="48" idx="4"/>
            </p:cNvCxnSpPr>
            <p:nvPr/>
          </p:nvCxnSpPr>
          <p:spPr>
            <a:xfrm>
              <a:off x="1152628" y="4166612"/>
              <a:ext cx="0" cy="1300738"/>
            </a:xfrm>
            <a:prstGeom prst="line">
              <a:avLst/>
            </a:prstGeom>
            <a:ln>
              <a:solidFill>
                <a:srgbClr val="044862"/>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flipH="1" flipV="1">
            <a:off x="2889779" y="2223456"/>
            <a:ext cx="131549" cy="1432287"/>
            <a:chOff x="1086853" y="4035063"/>
            <a:chExt cx="131549" cy="1432287"/>
          </a:xfrm>
        </p:grpSpPr>
        <p:sp>
          <p:nvSpPr>
            <p:cNvPr id="51" name="椭圆 50"/>
            <p:cNvSpPr/>
            <p:nvPr/>
          </p:nvSpPr>
          <p:spPr>
            <a:xfrm>
              <a:off x="1086853" y="4035063"/>
              <a:ext cx="131549" cy="131549"/>
            </a:xfrm>
            <a:prstGeom prst="ellipse">
              <a:avLst/>
            </a:prstGeom>
            <a:noFill/>
            <a:ln>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4"/>
            </p:cNvCxnSpPr>
            <p:nvPr/>
          </p:nvCxnSpPr>
          <p:spPr>
            <a:xfrm>
              <a:off x="1152628" y="4166612"/>
              <a:ext cx="0" cy="1300738"/>
            </a:xfrm>
            <a:prstGeom prst="line">
              <a:avLst/>
            </a:prstGeom>
            <a:ln>
              <a:solidFill>
                <a:srgbClr val="F27B03"/>
              </a:solidFill>
            </a:ln>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flipH="1" flipV="1">
            <a:off x="5009848" y="2206195"/>
            <a:ext cx="131549" cy="1432287"/>
            <a:chOff x="1086853" y="4035063"/>
            <a:chExt cx="131549" cy="1432287"/>
          </a:xfrm>
        </p:grpSpPr>
        <p:sp>
          <p:nvSpPr>
            <p:cNvPr id="54" name="椭圆 53"/>
            <p:cNvSpPr/>
            <p:nvPr/>
          </p:nvSpPr>
          <p:spPr>
            <a:xfrm>
              <a:off x="1086853" y="4035063"/>
              <a:ext cx="131549" cy="131549"/>
            </a:xfrm>
            <a:prstGeom prst="ellipse">
              <a:avLst/>
            </a:prstGeom>
            <a:noFill/>
            <a:ln>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a:stCxn id="54" idx="4"/>
            </p:cNvCxnSpPr>
            <p:nvPr/>
          </p:nvCxnSpPr>
          <p:spPr>
            <a:xfrm>
              <a:off x="1152628" y="4166612"/>
              <a:ext cx="0" cy="1300738"/>
            </a:xfrm>
            <a:prstGeom prst="line">
              <a:avLst/>
            </a:prstGeom>
            <a:ln>
              <a:solidFill>
                <a:srgbClr val="F27B03"/>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flipH="1" flipV="1">
            <a:off x="7109761" y="2206195"/>
            <a:ext cx="131549" cy="1432287"/>
            <a:chOff x="1086853" y="4035063"/>
            <a:chExt cx="131549" cy="1432287"/>
          </a:xfrm>
        </p:grpSpPr>
        <p:sp>
          <p:nvSpPr>
            <p:cNvPr id="57" name="椭圆 56"/>
            <p:cNvSpPr/>
            <p:nvPr/>
          </p:nvSpPr>
          <p:spPr>
            <a:xfrm>
              <a:off x="1086853" y="4035063"/>
              <a:ext cx="131549" cy="131549"/>
            </a:xfrm>
            <a:prstGeom prst="ellipse">
              <a:avLst/>
            </a:prstGeom>
            <a:noFill/>
            <a:ln>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p:cNvCxnSpPr>
              <a:stCxn id="57" idx="4"/>
            </p:cNvCxnSpPr>
            <p:nvPr/>
          </p:nvCxnSpPr>
          <p:spPr>
            <a:xfrm>
              <a:off x="1152628" y="4166612"/>
              <a:ext cx="0" cy="1300738"/>
            </a:xfrm>
            <a:prstGeom prst="line">
              <a:avLst/>
            </a:prstGeom>
            <a:ln>
              <a:solidFill>
                <a:srgbClr val="F27B03"/>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flipH="1" flipV="1">
            <a:off x="9137612" y="2205779"/>
            <a:ext cx="131549" cy="1432287"/>
            <a:chOff x="1086853" y="4035063"/>
            <a:chExt cx="131549" cy="1432287"/>
          </a:xfrm>
        </p:grpSpPr>
        <p:sp>
          <p:nvSpPr>
            <p:cNvPr id="60" name="椭圆 59"/>
            <p:cNvSpPr/>
            <p:nvPr/>
          </p:nvSpPr>
          <p:spPr>
            <a:xfrm>
              <a:off x="1086853" y="4035063"/>
              <a:ext cx="131549" cy="131549"/>
            </a:xfrm>
            <a:prstGeom prst="ellipse">
              <a:avLst/>
            </a:prstGeom>
            <a:noFill/>
            <a:ln>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a:stCxn id="60" idx="4"/>
            </p:cNvCxnSpPr>
            <p:nvPr/>
          </p:nvCxnSpPr>
          <p:spPr>
            <a:xfrm>
              <a:off x="1152628" y="4166612"/>
              <a:ext cx="0" cy="1300738"/>
            </a:xfrm>
            <a:prstGeom prst="line">
              <a:avLst/>
            </a:prstGeom>
            <a:ln>
              <a:solidFill>
                <a:srgbClr val="F27B03"/>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flipH="1" flipV="1">
            <a:off x="11263062" y="2201919"/>
            <a:ext cx="131549" cy="1432287"/>
            <a:chOff x="1086853" y="4035063"/>
            <a:chExt cx="131549" cy="1432287"/>
          </a:xfrm>
        </p:grpSpPr>
        <p:sp>
          <p:nvSpPr>
            <p:cNvPr id="63" name="椭圆 62"/>
            <p:cNvSpPr/>
            <p:nvPr/>
          </p:nvSpPr>
          <p:spPr>
            <a:xfrm>
              <a:off x="1086853" y="4035063"/>
              <a:ext cx="131549" cy="131549"/>
            </a:xfrm>
            <a:prstGeom prst="ellipse">
              <a:avLst/>
            </a:prstGeom>
            <a:noFill/>
            <a:ln>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a:stCxn id="63" idx="4"/>
            </p:cNvCxnSpPr>
            <p:nvPr/>
          </p:nvCxnSpPr>
          <p:spPr>
            <a:xfrm>
              <a:off x="1152628" y="4166612"/>
              <a:ext cx="0" cy="1300738"/>
            </a:xfrm>
            <a:prstGeom prst="line">
              <a:avLst/>
            </a:prstGeom>
            <a:ln>
              <a:solidFill>
                <a:srgbClr val="F27B03"/>
              </a:solidFill>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464992" y="5074214"/>
            <a:ext cx="1414768" cy="646331"/>
          </a:xfrm>
          <a:prstGeom prst="rect">
            <a:avLst/>
          </a:prstGeom>
          <a:noFill/>
        </p:spPr>
        <p:txBody>
          <a:bodyPr wrap="square" rtlCol="0">
            <a:spAutoFit/>
          </a:bodyPr>
          <a:lstStyle/>
          <a:p>
            <a:r>
              <a:rPr lang="zh-CN" altLang="en-US" dirty="0"/>
              <a:t>请在这里输入你的内容</a:t>
            </a:r>
          </a:p>
        </p:txBody>
      </p:sp>
      <p:sp>
        <p:nvSpPr>
          <p:cNvPr id="66" name="文本框 65"/>
          <p:cNvSpPr txBox="1"/>
          <p:nvPr/>
        </p:nvSpPr>
        <p:spPr>
          <a:xfrm>
            <a:off x="2514871" y="5074214"/>
            <a:ext cx="1414768" cy="646331"/>
          </a:xfrm>
          <a:prstGeom prst="rect">
            <a:avLst/>
          </a:prstGeom>
          <a:noFill/>
        </p:spPr>
        <p:txBody>
          <a:bodyPr wrap="square" rtlCol="0">
            <a:spAutoFit/>
          </a:bodyPr>
          <a:lstStyle/>
          <a:p>
            <a:r>
              <a:rPr lang="zh-CN" altLang="en-US" dirty="0"/>
              <a:t>请在这里输入你的内容</a:t>
            </a:r>
          </a:p>
        </p:txBody>
      </p:sp>
      <p:sp>
        <p:nvSpPr>
          <p:cNvPr id="67" name="文本框 66"/>
          <p:cNvSpPr txBox="1"/>
          <p:nvPr/>
        </p:nvSpPr>
        <p:spPr>
          <a:xfrm>
            <a:off x="4545700" y="5074214"/>
            <a:ext cx="1414768" cy="646331"/>
          </a:xfrm>
          <a:prstGeom prst="rect">
            <a:avLst/>
          </a:prstGeom>
          <a:noFill/>
        </p:spPr>
        <p:txBody>
          <a:bodyPr wrap="square" rtlCol="0">
            <a:spAutoFit/>
          </a:bodyPr>
          <a:lstStyle/>
          <a:p>
            <a:r>
              <a:rPr lang="zh-CN" altLang="en-US" dirty="0"/>
              <a:t>请在这里输入你的内容</a:t>
            </a:r>
          </a:p>
        </p:txBody>
      </p:sp>
      <p:sp>
        <p:nvSpPr>
          <p:cNvPr id="68" name="文本框 67"/>
          <p:cNvSpPr txBox="1"/>
          <p:nvPr/>
        </p:nvSpPr>
        <p:spPr>
          <a:xfrm>
            <a:off x="6662254" y="5074214"/>
            <a:ext cx="1414768" cy="646331"/>
          </a:xfrm>
          <a:prstGeom prst="rect">
            <a:avLst/>
          </a:prstGeom>
          <a:noFill/>
        </p:spPr>
        <p:txBody>
          <a:bodyPr wrap="square" rtlCol="0">
            <a:spAutoFit/>
          </a:bodyPr>
          <a:lstStyle/>
          <a:p>
            <a:r>
              <a:rPr lang="zh-CN" altLang="en-US" dirty="0"/>
              <a:t>请在这里输入你的内容</a:t>
            </a:r>
          </a:p>
        </p:txBody>
      </p:sp>
      <p:sp>
        <p:nvSpPr>
          <p:cNvPr id="69" name="文本框 68"/>
          <p:cNvSpPr txBox="1"/>
          <p:nvPr/>
        </p:nvSpPr>
        <p:spPr>
          <a:xfrm>
            <a:off x="8788333" y="5074214"/>
            <a:ext cx="1414768" cy="646331"/>
          </a:xfrm>
          <a:prstGeom prst="rect">
            <a:avLst/>
          </a:prstGeom>
          <a:noFill/>
        </p:spPr>
        <p:txBody>
          <a:bodyPr wrap="square" rtlCol="0">
            <a:spAutoFit/>
          </a:bodyPr>
          <a:lstStyle/>
          <a:p>
            <a:r>
              <a:rPr lang="zh-CN" altLang="en-US" dirty="0"/>
              <a:t>请在这里输入你的内容</a:t>
            </a:r>
          </a:p>
        </p:txBody>
      </p:sp>
      <p:sp>
        <p:nvSpPr>
          <p:cNvPr id="71" name="文本框 70"/>
          <p:cNvSpPr txBox="1"/>
          <p:nvPr/>
        </p:nvSpPr>
        <p:spPr>
          <a:xfrm>
            <a:off x="2190354" y="1569403"/>
            <a:ext cx="1414768" cy="646331"/>
          </a:xfrm>
          <a:prstGeom prst="rect">
            <a:avLst/>
          </a:prstGeom>
          <a:noFill/>
        </p:spPr>
        <p:txBody>
          <a:bodyPr wrap="square" rtlCol="0">
            <a:spAutoFit/>
          </a:bodyPr>
          <a:lstStyle/>
          <a:p>
            <a:r>
              <a:rPr lang="zh-CN" altLang="en-US" dirty="0"/>
              <a:t>请在这里输入你的内容</a:t>
            </a:r>
          </a:p>
        </p:txBody>
      </p:sp>
      <p:sp>
        <p:nvSpPr>
          <p:cNvPr id="72" name="文本框 71"/>
          <p:cNvSpPr txBox="1"/>
          <p:nvPr/>
        </p:nvSpPr>
        <p:spPr>
          <a:xfrm>
            <a:off x="4240233" y="1569403"/>
            <a:ext cx="1414768" cy="646331"/>
          </a:xfrm>
          <a:prstGeom prst="rect">
            <a:avLst/>
          </a:prstGeom>
          <a:noFill/>
        </p:spPr>
        <p:txBody>
          <a:bodyPr wrap="square" rtlCol="0">
            <a:spAutoFit/>
          </a:bodyPr>
          <a:lstStyle/>
          <a:p>
            <a:r>
              <a:rPr lang="zh-CN" altLang="en-US" dirty="0"/>
              <a:t>请在这里输入你的内容</a:t>
            </a:r>
          </a:p>
        </p:txBody>
      </p:sp>
      <p:sp>
        <p:nvSpPr>
          <p:cNvPr id="73" name="文本框 72"/>
          <p:cNvSpPr txBox="1"/>
          <p:nvPr/>
        </p:nvSpPr>
        <p:spPr>
          <a:xfrm>
            <a:off x="6271062" y="1569403"/>
            <a:ext cx="1414768" cy="646331"/>
          </a:xfrm>
          <a:prstGeom prst="rect">
            <a:avLst/>
          </a:prstGeom>
          <a:noFill/>
        </p:spPr>
        <p:txBody>
          <a:bodyPr wrap="square" rtlCol="0">
            <a:spAutoFit/>
          </a:bodyPr>
          <a:lstStyle/>
          <a:p>
            <a:r>
              <a:rPr lang="zh-CN" altLang="en-US" dirty="0"/>
              <a:t>请在这里输入你的内容</a:t>
            </a:r>
          </a:p>
        </p:txBody>
      </p:sp>
      <p:sp>
        <p:nvSpPr>
          <p:cNvPr id="74" name="文本框 73"/>
          <p:cNvSpPr txBox="1"/>
          <p:nvPr/>
        </p:nvSpPr>
        <p:spPr>
          <a:xfrm>
            <a:off x="8387616" y="1569403"/>
            <a:ext cx="1414768" cy="646331"/>
          </a:xfrm>
          <a:prstGeom prst="rect">
            <a:avLst/>
          </a:prstGeom>
          <a:noFill/>
        </p:spPr>
        <p:txBody>
          <a:bodyPr wrap="square" rtlCol="0">
            <a:spAutoFit/>
          </a:bodyPr>
          <a:lstStyle/>
          <a:p>
            <a:r>
              <a:rPr lang="zh-CN" altLang="en-US" dirty="0"/>
              <a:t>请在这里输入你的内容</a:t>
            </a:r>
          </a:p>
        </p:txBody>
      </p:sp>
      <p:sp>
        <p:nvSpPr>
          <p:cNvPr id="75" name="文本框 74"/>
          <p:cNvSpPr txBox="1"/>
          <p:nvPr/>
        </p:nvSpPr>
        <p:spPr>
          <a:xfrm>
            <a:off x="10513695" y="1569403"/>
            <a:ext cx="1414768" cy="646331"/>
          </a:xfrm>
          <a:prstGeom prst="rect">
            <a:avLst/>
          </a:prstGeom>
          <a:noFill/>
        </p:spPr>
        <p:txBody>
          <a:bodyPr wrap="square" rtlCol="0">
            <a:spAutoFit/>
          </a:bodyPr>
          <a:lstStyle/>
          <a:p>
            <a:r>
              <a:rPr lang="zh-CN" altLang="en-US" dirty="0"/>
              <a:t>请在这里输入你的内容</a:t>
            </a:r>
          </a:p>
        </p:txBody>
      </p:sp>
    </p:spTree>
    <p:extLst>
      <p:ext uri="{BB962C8B-B14F-4D97-AF65-F5344CB8AC3E}">
        <p14:creationId xmlns:p14="http://schemas.microsoft.com/office/powerpoint/2010/main" val="2890454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02710" y="2132181"/>
            <a:ext cx="2928540" cy="2192996"/>
          </a:xfrm>
          <a:prstGeom prst="rect">
            <a:avLst/>
          </a:prstGeom>
          <a:blipFill dpi="0" rotWithShape="1">
            <a:blip r:embed="rId2">
              <a:alphaModFix amt="9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610100" y="1924656"/>
            <a:ext cx="1446122" cy="2967783"/>
          </a:xfrm>
          <a:custGeom>
            <a:avLst/>
            <a:gdLst>
              <a:gd name="connsiteX0" fmla="*/ 1446122 w 1446122"/>
              <a:gd name="connsiteY0" fmla="*/ 0 h 2967783"/>
              <a:gd name="connsiteX1" fmla="*/ 1446122 w 1446122"/>
              <a:gd name="connsiteY1" fmla="*/ 275634 h 2967783"/>
              <a:gd name="connsiteX2" fmla="*/ 1362157 w 1446122"/>
              <a:gd name="connsiteY2" fmla="*/ 279873 h 2967783"/>
              <a:gd name="connsiteX3" fmla="*/ 275634 w 1446122"/>
              <a:gd name="connsiteY3" fmla="*/ 1483891 h 2967783"/>
              <a:gd name="connsiteX4" fmla="*/ 1362157 w 1446122"/>
              <a:gd name="connsiteY4" fmla="*/ 2687909 h 2967783"/>
              <a:gd name="connsiteX5" fmla="*/ 1446122 w 1446122"/>
              <a:gd name="connsiteY5" fmla="*/ 2692149 h 2967783"/>
              <a:gd name="connsiteX6" fmla="*/ 1446122 w 1446122"/>
              <a:gd name="connsiteY6" fmla="*/ 2967783 h 2967783"/>
              <a:gd name="connsiteX7" fmla="*/ 1333975 w 1446122"/>
              <a:gd name="connsiteY7" fmla="*/ 2962119 h 2967783"/>
              <a:gd name="connsiteX8" fmla="*/ 0 w 1446122"/>
              <a:gd name="connsiteY8" fmla="*/ 1483891 h 2967783"/>
              <a:gd name="connsiteX9" fmla="*/ 1333975 w 1446122"/>
              <a:gd name="connsiteY9" fmla="*/ 5663 h 2967783"/>
              <a:gd name="connsiteX10" fmla="*/ 1446122 w 1446122"/>
              <a:gd name="connsiteY10" fmla="*/ 0 h 2967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6122" h="2967783">
                <a:moveTo>
                  <a:pt x="1446122" y="0"/>
                </a:moveTo>
                <a:lnTo>
                  <a:pt x="1446122" y="275634"/>
                </a:lnTo>
                <a:lnTo>
                  <a:pt x="1362157" y="279873"/>
                </a:lnTo>
                <a:cubicBezTo>
                  <a:pt x="751874" y="341851"/>
                  <a:pt x="275634" y="857256"/>
                  <a:pt x="275634" y="1483891"/>
                </a:cubicBezTo>
                <a:cubicBezTo>
                  <a:pt x="275634" y="2110526"/>
                  <a:pt x="751874" y="2625931"/>
                  <a:pt x="1362157" y="2687909"/>
                </a:cubicBezTo>
                <a:lnTo>
                  <a:pt x="1446122" y="2692149"/>
                </a:lnTo>
                <a:lnTo>
                  <a:pt x="1446122" y="2967783"/>
                </a:lnTo>
                <a:lnTo>
                  <a:pt x="1333975" y="2962119"/>
                </a:lnTo>
                <a:cubicBezTo>
                  <a:pt x="584701" y="2886027"/>
                  <a:pt x="0" y="2253241"/>
                  <a:pt x="0" y="1483891"/>
                </a:cubicBezTo>
                <a:cubicBezTo>
                  <a:pt x="0" y="714541"/>
                  <a:pt x="584701" y="81756"/>
                  <a:pt x="1333975" y="5663"/>
                </a:cubicBezTo>
                <a:lnTo>
                  <a:pt x="1446122" y="0"/>
                </a:lnTo>
                <a:close/>
              </a:path>
            </a:pathLst>
          </a:custGeom>
          <a:solidFill>
            <a:srgbClr val="025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18"/>
          <p:cNvSpPr/>
          <p:nvPr/>
        </p:nvSpPr>
        <p:spPr>
          <a:xfrm>
            <a:off x="6154828" y="1925618"/>
            <a:ext cx="1427072" cy="2965859"/>
          </a:xfrm>
          <a:custGeom>
            <a:avLst/>
            <a:gdLst>
              <a:gd name="connsiteX0" fmla="*/ 0 w 1427072"/>
              <a:gd name="connsiteY0" fmla="*/ 0 h 2965859"/>
              <a:gd name="connsiteX1" fmla="*/ 93097 w 1427072"/>
              <a:gd name="connsiteY1" fmla="*/ 4701 h 2965859"/>
              <a:gd name="connsiteX2" fmla="*/ 1427072 w 1427072"/>
              <a:gd name="connsiteY2" fmla="*/ 1482929 h 2965859"/>
              <a:gd name="connsiteX3" fmla="*/ 93097 w 1427072"/>
              <a:gd name="connsiteY3" fmla="*/ 2961157 h 2965859"/>
              <a:gd name="connsiteX4" fmla="*/ 0 w 1427072"/>
              <a:gd name="connsiteY4" fmla="*/ 2965859 h 2965859"/>
              <a:gd name="connsiteX5" fmla="*/ 0 w 1427072"/>
              <a:gd name="connsiteY5" fmla="*/ 2690225 h 2965859"/>
              <a:gd name="connsiteX6" fmla="*/ 64915 w 1427072"/>
              <a:gd name="connsiteY6" fmla="*/ 2686947 h 2965859"/>
              <a:gd name="connsiteX7" fmla="*/ 1151438 w 1427072"/>
              <a:gd name="connsiteY7" fmla="*/ 1482929 h 2965859"/>
              <a:gd name="connsiteX8" fmla="*/ 64915 w 1427072"/>
              <a:gd name="connsiteY8" fmla="*/ 278911 h 2965859"/>
              <a:gd name="connsiteX9" fmla="*/ 0 w 1427072"/>
              <a:gd name="connsiteY9" fmla="*/ 275633 h 2965859"/>
              <a:gd name="connsiteX10" fmla="*/ 0 w 1427072"/>
              <a:gd name="connsiteY10" fmla="*/ 0 h 296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7072" h="2965859">
                <a:moveTo>
                  <a:pt x="0" y="0"/>
                </a:moveTo>
                <a:lnTo>
                  <a:pt x="93097" y="4701"/>
                </a:lnTo>
                <a:cubicBezTo>
                  <a:pt x="842371" y="80794"/>
                  <a:pt x="1427072" y="713579"/>
                  <a:pt x="1427072" y="1482929"/>
                </a:cubicBezTo>
                <a:cubicBezTo>
                  <a:pt x="1427072" y="2252279"/>
                  <a:pt x="842371" y="2885065"/>
                  <a:pt x="93097" y="2961157"/>
                </a:cubicBezTo>
                <a:lnTo>
                  <a:pt x="0" y="2965859"/>
                </a:lnTo>
                <a:lnTo>
                  <a:pt x="0" y="2690225"/>
                </a:lnTo>
                <a:lnTo>
                  <a:pt x="64915" y="2686947"/>
                </a:lnTo>
                <a:cubicBezTo>
                  <a:pt x="675199" y="2624969"/>
                  <a:pt x="1151438" y="2109564"/>
                  <a:pt x="1151438" y="1482929"/>
                </a:cubicBezTo>
                <a:cubicBezTo>
                  <a:pt x="1151438" y="856294"/>
                  <a:pt x="675199" y="340889"/>
                  <a:pt x="64915" y="278911"/>
                </a:cubicBezTo>
                <a:lnTo>
                  <a:pt x="0" y="275633"/>
                </a:lnTo>
                <a:lnTo>
                  <a:pt x="0" y="0"/>
                </a:lnTo>
                <a:close/>
              </a:path>
            </a:pathLst>
          </a:cu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439953" y="3133441"/>
            <a:ext cx="664144" cy="664144"/>
          </a:xfrm>
          <a:prstGeom prst="ellipse">
            <a:avLst/>
          </a:prstGeom>
          <a:solidFill>
            <a:schemeClr val="bg1"/>
          </a:solidFill>
          <a:ln w="73025">
            <a:solidFill>
              <a:srgbClr val="0448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3"/>
          <p:cNvSpPr>
            <a:spLocks noEditPoints="1"/>
          </p:cNvSpPr>
          <p:nvPr/>
        </p:nvSpPr>
        <p:spPr bwMode="auto">
          <a:xfrm>
            <a:off x="4552950" y="3248025"/>
            <a:ext cx="489973" cy="436908"/>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rgbClr val="044862"/>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sp>
        <p:nvSpPr>
          <p:cNvPr id="29" name="椭圆 28"/>
          <p:cNvSpPr/>
          <p:nvPr/>
        </p:nvSpPr>
        <p:spPr>
          <a:xfrm>
            <a:off x="7087903" y="3175209"/>
            <a:ext cx="664144" cy="664144"/>
          </a:xfrm>
          <a:prstGeom prst="ellipse">
            <a:avLst/>
          </a:prstGeom>
          <a:solidFill>
            <a:schemeClr val="bg1"/>
          </a:solidFill>
          <a:ln w="73025">
            <a:solidFill>
              <a:srgbClr val="F27B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3"/>
          <p:cNvSpPr>
            <a:spLocks noEditPoints="1"/>
          </p:cNvSpPr>
          <p:nvPr/>
        </p:nvSpPr>
        <p:spPr bwMode="auto">
          <a:xfrm flipH="1">
            <a:off x="7200900" y="3289793"/>
            <a:ext cx="489973" cy="436908"/>
          </a:xfrm>
          <a:custGeom>
            <a:avLst/>
            <a:gdLst>
              <a:gd name="T0" fmla="*/ 269 w 596"/>
              <a:gd name="T1" fmla="*/ 88 h 593"/>
              <a:gd name="T2" fmla="*/ 280 w 596"/>
              <a:gd name="T3" fmla="*/ 507 h 593"/>
              <a:gd name="T4" fmla="*/ 201 w 596"/>
              <a:gd name="T5" fmla="*/ 517 h 593"/>
              <a:gd name="T6" fmla="*/ 190 w 596"/>
              <a:gd name="T7" fmla="*/ 97 h 593"/>
              <a:gd name="T8" fmla="*/ 429 w 596"/>
              <a:gd name="T9" fmla="*/ 367 h 593"/>
              <a:gd name="T10" fmla="*/ 487 w 596"/>
              <a:gd name="T11" fmla="*/ 367 h 593"/>
              <a:gd name="T12" fmla="*/ 504 w 596"/>
              <a:gd name="T13" fmla="*/ 506 h 593"/>
              <a:gd name="T14" fmla="*/ 425 w 596"/>
              <a:gd name="T15" fmla="*/ 518 h 593"/>
              <a:gd name="T16" fmla="*/ 414 w 596"/>
              <a:gd name="T17" fmla="*/ 382 h 593"/>
              <a:gd name="T18" fmla="*/ 23 w 596"/>
              <a:gd name="T19" fmla="*/ 0 h 593"/>
              <a:gd name="T20" fmla="*/ 22 w 596"/>
              <a:gd name="T21" fmla="*/ 0 h 593"/>
              <a:gd name="T22" fmla="*/ 2 w 596"/>
              <a:gd name="T23" fmla="*/ 38 h 593"/>
              <a:gd name="T24" fmla="*/ 12 w 596"/>
              <a:gd name="T25" fmla="*/ 43 h 593"/>
              <a:gd name="T26" fmla="*/ 14 w 596"/>
              <a:gd name="T27" fmla="*/ 569 h 593"/>
              <a:gd name="T28" fmla="*/ 548 w 596"/>
              <a:gd name="T29" fmla="*/ 578 h 593"/>
              <a:gd name="T30" fmla="*/ 551 w 596"/>
              <a:gd name="T31" fmla="*/ 587 h 593"/>
              <a:gd name="T32" fmla="*/ 591 w 596"/>
              <a:gd name="T33" fmla="*/ 574 h 593"/>
              <a:gd name="T34" fmla="*/ 557 w 596"/>
              <a:gd name="T35" fmla="*/ 550 h 593"/>
              <a:gd name="T36" fmla="*/ 551 w 596"/>
              <a:gd name="T37" fmla="*/ 558 h 593"/>
              <a:gd name="T38" fmla="*/ 42 w 596"/>
              <a:gd name="T39" fmla="*/ 561 h 593"/>
              <a:gd name="T40" fmla="*/ 31 w 596"/>
              <a:gd name="T41" fmla="*/ 46 h 593"/>
              <a:gd name="T42" fmla="*/ 39 w 596"/>
              <a:gd name="T43" fmla="*/ 43 h 593"/>
              <a:gd name="T44" fmla="*/ 25 w 596"/>
              <a:gd name="T45" fmla="*/ 4 h 593"/>
              <a:gd name="T46" fmla="*/ 309 w 596"/>
              <a:gd name="T47" fmla="*/ 194 h 593"/>
              <a:gd name="T48" fmla="*/ 380 w 596"/>
              <a:gd name="T49" fmla="*/ 194 h 593"/>
              <a:gd name="T50" fmla="*/ 390 w 596"/>
              <a:gd name="T51" fmla="*/ 509 h 593"/>
              <a:gd name="T52" fmla="*/ 310 w 596"/>
              <a:gd name="T53" fmla="*/ 517 h 593"/>
              <a:gd name="T54" fmla="*/ 300 w 596"/>
              <a:gd name="T55" fmla="*/ 202 h 593"/>
              <a:gd name="T56" fmla="*/ 89 w 596"/>
              <a:gd name="T57" fmla="*/ 302 h 593"/>
              <a:gd name="T58" fmla="*/ 159 w 596"/>
              <a:gd name="T59" fmla="*/ 302 h 593"/>
              <a:gd name="T60" fmla="*/ 169 w 596"/>
              <a:gd name="T61" fmla="*/ 507 h 593"/>
              <a:gd name="T62" fmla="*/ 90 w 596"/>
              <a:gd name="T63" fmla="*/ 517 h 593"/>
              <a:gd name="T64" fmla="*/ 79 w 596"/>
              <a:gd name="T65" fmla="*/ 31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6" h="593">
                <a:moveTo>
                  <a:pt x="199" y="88"/>
                </a:moveTo>
                <a:cubicBezTo>
                  <a:pt x="223" y="88"/>
                  <a:pt x="246" y="88"/>
                  <a:pt x="269" y="88"/>
                </a:cubicBezTo>
                <a:cubicBezTo>
                  <a:pt x="279" y="88"/>
                  <a:pt x="280" y="89"/>
                  <a:pt x="280" y="97"/>
                </a:cubicBezTo>
                <a:cubicBezTo>
                  <a:pt x="280" y="234"/>
                  <a:pt x="280" y="370"/>
                  <a:pt x="280" y="507"/>
                </a:cubicBezTo>
                <a:cubicBezTo>
                  <a:pt x="280" y="516"/>
                  <a:pt x="279" y="517"/>
                  <a:pt x="270" y="517"/>
                </a:cubicBezTo>
                <a:cubicBezTo>
                  <a:pt x="247" y="517"/>
                  <a:pt x="224" y="517"/>
                  <a:pt x="201" y="517"/>
                </a:cubicBezTo>
                <a:cubicBezTo>
                  <a:pt x="192" y="517"/>
                  <a:pt x="190" y="516"/>
                  <a:pt x="190" y="507"/>
                </a:cubicBezTo>
                <a:cubicBezTo>
                  <a:pt x="190" y="371"/>
                  <a:pt x="190" y="234"/>
                  <a:pt x="190" y="97"/>
                </a:cubicBezTo>
                <a:cubicBezTo>
                  <a:pt x="190" y="89"/>
                  <a:pt x="191" y="88"/>
                  <a:pt x="199" y="88"/>
                </a:cubicBezTo>
                <a:close/>
                <a:moveTo>
                  <a:pt x="429" y="367"/>
                </a:moveTo>
                <a:cubicBezTo>
                  <a:pt x="429" y="367"/>
                  <a:pt x="429" y="367"/>
                  <a:pt x="429" y="367"/>
                </a:cubicBezTo>
                <a:cubicBezTo>
                  <a:pt x="448" y="367"/>
                  <a:pt x="468" y="367"/>
                  <a:pt x="487" y="367"/>
                </a:cubicBezTo>
                <a:cubicBezTo>
                  <a:pt x="502" y="367"/>
                  <a:pt x="504" y="368"/>
                  <a:pt x="504" y="382"/>
                </a:cubicBezTo>
                <a:cubicBezTo>
                  <a:pt x="504" y="423"/>
                  <a:pt x="504" y="465"/>
                  <a:pt x="504" y="506"/>
                </a:cubicBezTo>
                <a:cubicBezTo>
                  <a:pt x="504" y="516"/>
                  <a:pt x="503" y="518"/>
                  <a:pt x="494" y="518"/>
                </a:cubicBezTo>
                <a:cubicBezTo>
                  <a:pt x="471" y="518"/>
                  <a:pt x="448" y="518"/>
                  <a:pt x="425" y="518"/>
                </a:cubicBezTo>
                <a:cubicBezTo>
                  <a:pt x="415" y="518"/>
                  <a:pt x="414" y="517"/>
                  <a:pt x="414" y="506"/>
                </a:cubicBezTo>
                <a:cubicBezTo>
                  <a:pt x="414" y="464"/>
                  <a:pt x="414" y="423"/>
                  <a:pt x="414" y="382"/>
                </a:cubicBezTo>
                <a:cubicBezTo>
                  <a:pt x="414" y="368"/>
                  <a:pt x="416" y="367"/>
                  <a:pt x="429" y="367"/>
                </a:cubicBezTo>
                <a:close/>
                <a:moveTo>
                  <a:pt x="23" y="0"/>
                </a:moveTo>
                <a:cubicBezTo>
                  <a:pt x="23" y="0"/>
                  <a:pt x="23" y="0"/>
                  <a:pt x="23" y="0"/>
                </a:cubicBezTo>
                <a:cubicBezTo>
                  <a:pt x="22" y="0"/>
                  <a:pt x="22" y="0"/>
                  <a:pt x="22" y="0"/>
                </a:cubicBezTo>
                <a:cubicBezTo>
                  <a:pt x="21" y="1"/>
                  <a:pt x="21" y="2"/>
                  <a:pt x="20" y="4"/>
                </a:cubicBezTo>
                <a:cubicBezTo>
                  <a:pt x="14" y="15"/>
                  <a:pt x="8" y="27"/>
                  <a:pt x="2" y="38"/>
                </a:cubicBezTo>
                <a:cubicBezTo>
                  <a:pt x="0" y="42"/>
                  <a:pt x="1" y="43"/>
                  <a:pt x="6" y="43"/>
                </a:cubicBezTo>
                <a:cubicBezTo>
                  <a:pt x="8" y="43"/>
                  <a:pt x="10" y="43"/>
                  <a:pt x="12" y="43"/>
                </a:cubicBezTo>
                <a:cubicBezTo>
                  <a:pt x="14" y="43"/>
                  <a:pt x="14" y="44"/>
                  <a:pt x="14" y="46"/>
                </a:cubicBezTo>
                <a:cubicBezTo>
                  <a:pt x="14" y="220"/>
                  <a:pt x="14" y="395"/>
                  <a:pt x="14" y="569"/>
                </a:cubicBezTo>
                <a:cubicBezTo>
                  <a:pt x="14" y="576"/>
                  <a:pt x="16" y="578"/>
                  <a:pt x="25" y="578"/>
                </a:cubicBezTo>
                <a:cubicBezTo>
                  <a:pt x="200" y="578"/>
                  <a:pt x="374" y="578"/>
                  <a:pt x="548" y="578"/>
                </a:cubicBezTo>
                <a:cubicBezTo>
                  <a:pt x="551" y="578"/>
                  <a:pt x="551" y="579"/>
                  <a:pt x="551" y="581"/>
                </a:cubicBezTo>
                <a:cubicBezTo>
                  <a:pt x="551" y="583"/>
                  <a:pt x="551" y="585"/>
                  <a:pt x="551" y="587"/>
                </a:cubicBezTo>
                <a:cubicBezTo>
                  <a:pt x="551" y="592"/>
                  <a:pt x="553" y="593"/>
                  <a:pt x="556" y="591"/>
                </a:cubicBezTo>
                <a:cubicBezTo>
                  <a:pt x="568" y="585"/>
                  <a:pt x="579" y="580"/>
                  <a:pt x="591" y="574"/>
                </a:cubicBezTo>
                <a:cubicBezTo>
                  <a:pt x="596" y="571"/>
                  <a:pt x="595" y="570"/>
                  <a:pt x="591" y="568"/>
                </a:cubicBezTo>
                <a:cubicBezTo>
                  <a:pt x="579" y="562"/>
                  <a:pt x="568" y="556"/>
                  <a:pt x="557" y="550"/>
                </a:cubicBezTo>
                <a:cubicBezTo>
                  <a:pt x="552" y="548"/>
                  <a:pt x="551" y="548"/>
                  <a:pt x="551" y="554"/>
                </a:cubicBezTo>
                <a:cubicBezTo>
                  <a:pt x="551" y="556"/>
                  <a:pt x="551" y="557"/>
                  <a:pt x="551" y="558"/>
                </a:cubicBezTo>
                <a:cubicBezTo>
                  <a:pt x="551" y="561"/>
                  <a:pt x="551" y="561"/>
                  <a:pt x="548" y="561"/>
                </a:cubicBezTo>
                <a:cubicBezTo>
                  <a:pt x="379" y="561"/>
                  <a:pt x="210" y="561"/>
                  <a:pt x="42" y="561"/>
                </a:cubicBezTo>
                <a:cubicBezTo>
                  <a:pt x="34" y="561"/>
                  <a:pt x="31" y="560"/>
                  <a:pt x="31" y="552"/>
                </a:cubicBezTo>
                <a:cubicBezTo>
                  <a:pt x="31" y="383"/>
                  <a:pt x="31" y="215"/>
                  <a:pt x="31" y="46"/>
                </a:cubicBezTo>
                <a:cubicBezTo>
                  <a:pt x="31" y="43"/>
                  <a:pt x="32" y="43"/>
                  <a:pt x="35" y="43"/>
                </a:cubicBezTo>
                <a:cubicBezTo>
                  <a:pt x="36" y="43"/>
                  <a:pt x="38" y="43"/>
                  <a:pt x="39" y="43"/>
                </a:cubicBezTo>
                <a:cubicBezTo>
                  <a:pt x="45" y="43"/>
                  <a:pt x="45" y="42"/>
                  <a:pt x="43" y="37"/>
                </a:cubicBezTo>
                <a:cubicBezTo>
                  <a:pt x="37" y="26"/>
                  <a:pt x="31" y="15"/>
                  <a:pt x="25" y="4"/>
                </a:cubicBezTo>
                <a:cubicBezTo>
                  <a:pt x="24" y="2"/>
                  <a:pt x="24" y="1"/>
                  <a:pt x="23" y="0"/>
                </a:cubicBezTo>
                <a:close/>
                <a:moveTo>
                  <a:pt x="309" y="194"/>
                </a:moveTo>
                <a:cubicBezTo>
                  <a:pt x="309" y="194"/>
                  <a:pt x="309" y="194"/>
                  <a:pt x="309" y="194"/>
                </a:cubicBezTo>
                <a:cubicBezTo>
                  <a:pt x="332" y="194"/>
                  <a:pt x="356" y="194"/>
                  <a:pt x="380" y="194"/>
                </a:cubicBezTo>
                <a:cubicBezTo>
                  <a:pt x="389" y="194"/>
                  <a:pt x="390" y="195"/>
                  <a:pt x="390" y="201"/>
                </a:cubicBezTo>
                <a:cubicBezTo>
                  <a:pt x="390" y="304"/>
                  <a:pt x="390" y="406"/>
                  <a:pt x="390" y="509"/>
                </a:cubicBezTo>
                <a:cubicBezTo>
                  <a:pt x="390" y="516"/>
                  <a:pt x="387" y="517"/>
                  <a:pt x="379" y="517"/>
                </a:cubicBezTo>
                <a:cubicBezTo>
                  <a:pt x="356" y="517"/>
                  <a:pt x="333" y="517"/>
                  <a:pt x="310" y="517"/>
                </a:cubicBezTo>
                <a:cubicBezTo>
                  <a:pt x="300" y="517"/>
                  <a:pt x="300" y="516"/>
                  <a:pt x="300" y="508"/>
                </a:cubicBezTo>
                <a:cubicBezTo>
                  <a:pt x="300" y="406"/>
                  <a:pt x="300" y="304"/>
                  <a:pt x="300" y="202"/>
                </a:cubicBezTo>
                <a:cubicBezTo>
                  <a:pt x="300" y="194"/>
                  <a:pt x="300" y="194"/>
                  <a:pt x="309" y="194"/>
                </a:cubicBezTo>
                <a:close/>
                <a:moveTo>
                  <a:pt x="89" y="302"/>
                </a:moveTo>
                <a:cubicBezTo>
                  <a:pt x="89" y="302"/>
                  <a:pt x="89" y="302"/>
                  <a:pt x="89" y="302"/>
                </a:cubicBezTo>
                <a:cubicBezTo>
                  <a:pt x="112" y="302"/>
                  <a:pt x="136" y="302"/>
                  <a:pt x="159" y="302"/>
                </a:cubicBezTo>
                <a:cubicBezTo>
                  <a:pt x="168" y="302"/>
                  <a:pt x="169" y="302"/>
                  <a:pt x="169" y="311"/>
                </a:cubicBezTo>
                <a:cubicBezTo>
                  <a:pt x="169" y="377"/>
                  <a:pt x="169" y="442"/>
                  <a:pt x="169" y="507"/>
                </a:cubicBezTo>
                <a:cubicBezTo>
                  <a:pt x="169" y="516"/>
                  <a:pt x="168" y="517"/>
                  <a:pt x="160" y="517"/>
                </a:cubicBezTo>
                <a:cubicBezTo>
                  <a:pt x="137" y="517"/>
                  <a:pt x="113" y="517"/>
                  <a:pt x="90" y="517"/>
                </a:cubicBezTo>
                <a:cubicBezTo>
                  <a:pt x="81" y="517"/>
                  <a:pt x="79" y="516"/>
                  <a:pt x="79" y="507"/>
                </a:cubicBezTo>
                <a:cubicBezTo>
                  <a:pt x="79" y="442"/>
                  <a:pt x="79" y="376"/>
                  <a:pt x="79" y="311"/>
                </a:cubicBezTo>
                <a:cubicBezTo>
                  <a:pt x="79" y="302"/>
                  <a:pt x="80" y="302"/>
                  <a:pt x="89" y="302"/>
                </a:cubicBezTo>
                <a:close/>
              </a:path>
            </a:pathLst>
          </a:custGeom>
          <a:solidFill>
            <a:srgbClr val="F27B03"/>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微软雅黑"/>
              <a:ea typeface="微软雅黑"/>
              <a:cs typeface="+mn-cs"/>
            </a:endParaRPr>
          </a:p>
        </p:txBody>
      </p:sp>
      <p:cxnSp>
        <p:nvCxnSpPr>
          <p:cNvPr id="31" name="直接连接符 30"/>
          <p:cNvCxnSpPr/>
          <p:nvPr/>
        </p:nvCxnSpPr>
        <p:spPr>
          <a:xfrm>
            <a:off x="819150" y="2457450"/>
            <a:ext cx="2705100" cy="0"/>
          </a:xfrm>
          <a:prstGeom prst="line">
            <a:avLst/>
          </a:prstGeom>
          <a:ln w="9525">
            <a:solidFill>
              <a:schemeClr val="bg1">
                <a:lumMod val="50000"/>
                <a:alpha val="53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19150" y="4067175"/>
            <a:ext cx="2705100" cy="0"/>
          </a:xfrm>
          <a:prstGeom prst="line">
            <a:avLst/>
          </a:prstGeom>
          <a:ln w="9525">
            <a:solidFill>
              <a:schemeClr val="bg1">
                <a:lumMod val="50000"/>
                <a:alpha val="53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19150" y="5743575"/>
            <a:ext cx="2705100" cy="0"/>
          </a:xfrm>
          <a:prstGeom prst="line">
            <a:avLst/>
          </a:prstGeom>
          <a:ln w="9525">
            <a:solidFill>
              <a:schemeClr val="bg1">
                <a:lumMod val="50000"/>
                <a:alpha val="53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42950" y="1467104"/>
            <a:ext cx="1107996"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输入标题</a:t>
            </a:r>
          </a:p>
        </p:txBody>
      </p:sp>
      <p:sp>
        <p:nvSpPr>
          <p:cNvPr id="36" name="文本框 35"/>
          <p:cNvSpPr txBox="1"/>
          <p:nvPr/>
        </p:nvSpPr>
        <p:spPr>
          <a:xfrm>
            <a:off x="719465" y="1800428"/>
            <a:ext cx="3057247" cy="584775"/>
          </a:xfrm>
          <a:prstGeom prst="rect">
            <a:avLst/>
          </a:prstGeom>
          <a:noFill/>
        </p:spPr>
        <p:txBody>
          <a:bodyPr wrap="none" rtlCol="0">
            <a:spAutoFit/>
          </a:bodyPr>
          <a:lstStyle/>
          <a:p>
            <a:r>
              <a:rPr lang="zh-CN" altLang="en-US" sz="1600" dirty="0"/>
              <a:t>请输入你的内容请输入你的内容</a:t>
            </a:r>
          </a:p>
          <a:p>
            <a:r>
              <a:rPr lang="zh-CN" altLang="en-US" sz="1600" dirty="0"/>
              <a:t>请输入你的内容请输入你的内容</a:t>
            </a:r>
          </a:p>
        </p:txBody>
      </p:sp>
      <p:sp>
        <p:nvSpPr>
          <p:cNvPr id="37" name="文本框 36"/>
          <p:cNvSpPr txBox="1"/>
          <p:nvPr/>
        </p:nvSpPr>
        <p:spPr>
          <a:xfrm>
            <a:off x="742950" y="3019608"/>
            <a:ext cx="1107996"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输入标题</a:t>
            </a:r>
          </a:p>
        </p:txBody>
      </p:sp>
      <p:sp>
        <p:nvSpPr>
          <p:cNvPr id="38" name="文本框 37"/>
          <p:cNvSpPr txBox="1"/>
          <p:nvPr/>
        </p:nvSpPr>
        <p:spPr>
          <a:xfrm>
            <a:off x="719465" y="3352932"/>
            <a:ext cx="3057247" cy="584775"/>
          </a:xfrm>
          <a:prstGeom prst="rect">
            <a:avLst/>
          </a:prstGeom>
          <a:noFill/>
        </p:spPr>
        <p:txBody>
          <a:bodyPr wrap="none" rtlCol="0">
            <a:spAutoFit/>
          </a:bodyPr>
          <a:lstStyle/>
          <a:p>
            <a:r>
              <a:rPr lang="zh-CN" altLang="en-US" sz="1600" dirty="0"/>
              <a:t>请输入你的内容请输入你的内容</a:t>
            </a:r>
          </a:p>
          <a:p>
            <a:r>
              <a:rPr lang="zh-CN" altLang="en-US" sz="1600" dirty="0"/>
              <a:t>请输入你的内容请输入你的内容</a:t>
            </a:r>
          </a:p>
        </p:txBody>
      </p:sp>
      <p:sp>
        <p:nvSpPr>
          <p:cNvPr id="39" name="文本框 38"/>
          <p:cNvSpPr txBox="1"/>
          <p:nvPr/>
        </p:nvSpPr>
        <p:spPr>
          <a:xfrm>
            <a:off x="742950" y="4715653"/>
            <a:ext cx="1107996"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输入标题</a:t>
            </a:r>
          </a:p>
        </p:txBody>
      </p:sp>
      <p:sp>
        <p:nvSpPr>
          <p:cNvPr id="40" name="文本框 39"/>
          <p:cNvSpPr txBox="1"/>
          <p:nvPr/>
        </p:nvSpPr>
        <p:spPr>
          <a:xfrm>
            <a:off x="719465" y="5048977"/>
            <a:ext cx="3057247" cy="584775"/>
          </a:xfrm>
          <a:prstGeom prst="rect">
            <a:avLst/>
          </a:prstGeom>
          <a:noFill/>
        </p:spPr>
        <p:txBody>
          <a:bodyPr wrap="none" rtlCol="0">
            <a:spAutoFit/>
          </a:bodyPr>
          <a:lstStyle/>
          <a:p>
            <a:r>
              <a:rPr lang="zh-CN" altLang="en-US" sz="1600" dirty="0"/>
              <a:t>请输入你的内容请输入你的内容</a:t>
            </a:r>
          </a:p>
          <a:p>
            <a:r>
              <a:rPr lang="zh-CN" altLang="en-US" sz="1600" dirty="0"/>
              <a:t>请输入你的内容请输入你的内容</a:t>
            </a:r>
          </a:p>
        </p:txBody>
      </p:sp>
      <p:sp>
        <p:nvSpPr>
          <p:cNvPr id="41" name="文本框 40"/>
          <p:cNvSpPr txBox="1"/>
          <p:nvPr/>
        </p:nvSpPr>
        <p:spPr>
          <a:xfrm>
            <a:off x="5664394" y="3032629"/>
            <a:ext cx="1009650" cy="523220"/>
          </a:xfrm>
          <a:prstGeom prst="rect">
            <a:avLst/>
          </a:prstGeom>
          <a:noFill/>
        </p:spPr>
        <p:txBody>
          <a:bodyPr wrap="square" rtlCol="0">
            <a:spAutoFit/>
          </a:bodyPr>
          <a:lstStyle/>
          <a:p>
            <a:r>
              <a:rPr lang="zh-CN" altLang="en-US" sz="2800" dirty="0"/>
              <a:t>标题</a:t>
            </a:r>
          </a:p>
        </p:txBody>
      </p:sp>
      <p:sp>
        <p:nvSpPr>
          <p:cNvPr id="42" name="文本框 41"/>
          <p:cNvSpPr txBox="1"/>
          <p:nvPr/>
        </p:nvSpPr>
        <p:spPr>
          <a:xfrm>
            <a:off x="5397955" y="3520283"/>
            <a:ext cx="1343864" cy="261610"/>
          </a:xfrm>
          <a:prstGeom prst="rect">
            <a:avLst/>
          </a:prstGeom>
          <a:noFill/>
        </p:spPr>
        <p:txBody>
          <a:bodyPr wrap="square" rtlCol="0">
            <a:spAutoFit/>
          </a:bodyPr>
          <a:lstStyle/>
          <a:p>
            <a:r>
              <a:rPr lang="zh-CN" altLang="en-US" sz="1100" dirty="0"/>
              <a:t>（可以是优劣对比）</a:t>
            </a:r>
          </a:p>
        </p:txBody>
      </p:sp>
      <p:cxnSp>
        <p:nvCxnSpPr>
          <p:cNvPr id="43" name="直接连接符 42"/>
          <p:cNvCxnSpPr/>
          <p:nvPr/>
        </p:nvCxnSpPr>
        <p:spPr>
          <a:xfrm>
            <a:off x="8458200" y="2457450"/>
            <a:ext cx="2705100" cy="0"/>
          </a:xfrm>
          <a:prstGeom prst="line">
            <a:avLst/>
          </a:prstGeom>
          <a:ln w="9525">
            <a:solidFill>
              <a:schemeClr val="bg1">
                <a:lumMod val="50000"/>
                <a:alpha val="53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8458200" y="4067175"/>
            <a:ext cx="2705100" cy="0"/>
          </a:xfrm>
          <a:prstGeom prst="line">
            <a:avLst/>
          </a:prstGeom>
          <a:ln w="9525">
            <a:solidFill>
              <a:schemeClr val="bg1">
                <a:lumMod val="50000"/>
                <a:alpha val="53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458200" y="5743575"/>
            <a:ext cx="2705100" cy="0"/>
          </a:xfrm>
          <a:prstGeom prst="line">
            <a:avLst/>
          </a:prstGeom>
          <a:ln w="9525">
            <a:solidFill>
              <a:schemeClr val="bg1">
                <a:lumMod val="50000"/>
                <a:alpha val="53000"/>
              </a:schemeClr>
            </a:solidFil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8382000" y="1467104"/>
            <a:ext cx="1107996"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输入标题</a:t>
            </a:r>
          </a:p>
        </p:txBody>
      </p:sp>
      <p:sp>
        <p:nvSpPr>
          <p:cNvPr id="47" name="文本框 46"/>
          <p:cNvSpPr txBox="1"/>
          <p:nvPr/>
        </p:nvSpPr>
        <p:spPr>
          <a:xfrm>
            <a:off x="8358515" y="1800428"/>
            <a:ext cx="3057247" cy="584775"/>
          </a:xfrm>
          <a:prstGeom prst="rect">
            <a:avLst/>
          </a:prstGeom>
          <a:noFill/>
        </p:spPr>
        <p:txBody>
          <a:bodyPr wrap="none" rtlCol="0">
            <a:spAutoFit/>
          </a:bodyPr>
          <a:lstStyle/>
          <a:p>
            <a:r>
              <a:rPr lang="zh-CN" altLang="en-US" sz="1600" dirty="0"/>
              <a:t>请输入你的内容请输入你的内容</a:t>
            </a:r>
          </a:p>
          <a:p>
            <a:r>
              <a:rPr lang="zh-CN" altLang="en-US" sz="1600" dirty="0"/>
              <a:t>请输入你的内容请输入你的内容</a:t>
            </a:r>
          </a:p>
        </p:txBody>
      </p:sp>
      <p:sp>
        <p:nvSpPr>
          <p:cNvPr id="48" name="文本框 47"/>
          <p:cNvSpPr txBox="1"/>
          <p:nvPr/>
        </p:nvSpPr>
        <p:spPr>
          <a:xfrm>
            <a:off x="8382000" y="3019608"/>
            <a:ext cx="1107996"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输入标题</a:t>
            </a:r>
          </a:p>
        </p:txBody>
      </p:sp>
      <p:sp>
        <p:nvSpPr>
          <p:cNvPr id="49" name="文本框 48"/>
          <p:cNvSpPr txBox="1"/>
          <p:nvPr/>
        </p:nvSpPr>
        <p:spPr>
          <a:xfrm>
            <a:off x="8358515" y="3352932"/>
            <a:ext cx="3057247" cy="584775"/>
          </a:xfrm>
          <a:prstGeom prst="rect">
            <a:avLst/>
          </a:prstGeom>
          <a:noFill/>
        </p:spPr>
        <p:txBody>
          <a:bodyPr wrap="none" rtlCol="0">
            <a:spAutoFit/>
          </a:bodyPr>
          <a:lstStyle/>
          <a:p>
            <a:r>
              <a:rPr lang="zh-CN" altLang="en-US" sz="1600" dirty="0"/>
              <a:t>请输入你的内容请输入你的内容</a:t>
            </a:r>
          </a:p>
          <a:p>
            <a:r>
              <a:rPr lang="zh-CN" altLang="en-US" sz="1600" dirty="0"/>
              <a:t>请输入你的内容请输入你的内容</a:t>
            </a:r>
          </a:p>
        </p:txBody>
      </p:sp>
      <p:sp>
        <p:nvSpPr>
          <p:cNvPr id="50" name="文本框 49"/>
          <p:cNvSpPr txBox="1"/>
          <p:nvPr/>
        </p:nvSpPr>
        <p:spPr>
          <a:xfrm>
            <a:off x="8382000" y="4715653"/>
            <a:ext cx="1107996" cy="369332"/>
          </a:xfrm>
          <a:prstGeom prst="rect">
            <a:avLst/>
          </a:prstGeom>
          <a:noFill/>
        </p:spPr>
        <p:txBody>
          <a:bodyPr wrap="none" rtlCol="0">
            <a:spAutoFit/>
          </a:bodyPr>
          <a:lstStyle/>
          <a:p>
            <a:r>
              <a:rPr lang="zh-CN" altLang="en-US" dirty="0"/>
              <a:t>输入标题</a:t>
            </a:r>
          </a:p>
        </p:txBody>
      </p:sp>
      <p:sp>
        <p:nvSpPr>
          <p:cNvPr id="51" name="文本框 50"/>
          <p:cNvSpPr txBox="1"/>
          <p:nvPr/>
        </p:nvSpPr>
        <p:spPr>
          <a:xfrm>
            <a:off x="8358515" y="5048977"/>
            <a:ext cx="3057247" cy="584775"/>
          </a:xfrm>
          <a:prstGeom prst="rect">
            <a:avLst/>
          </a:prstGeom>
          <a:noFill/>
        </p:spPr>
        <p:txBody>
          <a:bodyPr wrap="none" rtlCol="0">
            <a:spAutoFit/>
          </a:bodyPr>
          <a:lstStyle/>
          <a:p>
            <a:r>
              <a:rPr lang="zh-CN" altLang="en-US" sz="1600" dirty="0"/>
              <a:t>请输入你的内容请输入你的内容</a:t>
            </a:r>
          </a:p>
          <a:p>
            <a:r>
              <a:rPr lang="zh-CN" altLang="en-US" sz="1600" dirty="0"/>
              <a:t>请输入你的内容请输入你的内容</a:t>
            </a:r>
          </a:p>
        </p:txBody>
      </p:sp>
    </p:spTree>
    <p:extLst>
      <p:ext uri="{BB962C8B-B14F-4D97-AF65-F5344CB8AC3E}">
        <p14:creationId xmlns:p14="http://schemas.microsoft.com/office/powerpoint/2010/main" val="2869525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sharpenSoften amount="-41000"/>
                    </a14:imgEffect>
                  </a14:imgLayer>
                </a14:imgProps>
              </a:ext>
              <a:ext uri="{28A0092B-C50C-407E-A947-70E740481C1C}">
                <a14:useLocalDpi xmlns:a14="http://schemas.microsoft.com/office/drawing/2010/main" val="0"/>
              </a:ext>
            </a:extLst>
          </a:blip>
          <a:srcRect b="14537"/>
          <a:stretch/>
        </p:blipFill>
        <p:spPr>
          <a:xfrm>
            <a:off x="0" y="1842316"/>
            <a:ext cx="12192001" cy="3238588"/>
          </a:xfrm>
          <a:prstGeom prst="rect">
            <a:avLst/>
          </a:prstGeom>
        </p:spPr>
      </p:pic>
      <p:sp>
        <p:nvSpPr>
          <p:cNvPr id="5" name="流程图: 过程 4"/>
          <p:cNvSpPr/>
          <p:nvPr/>
        </p:nvSpPr>
        <p:spPr>
          <a:xfrm>
            <a:off x="-2" y="1842316"/>
            <a:ext cx="12192000" cy="3238588"/>
          </a:xfrm>
          <a:prstGeom prst="flowChartProcess">
            <a:avLst/>
          </a:prstGeom>
          <a:solidFill>
            <a:schemeClr val="tx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083222" y="2014143"/>
            <a:ext cx="4025551" cy="2934028"/>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接点 5"/>
          <p:cNvSpPr/>
          <p:nvPr/>
        </p:nvSpPr>
        <p:spPr>
          <a:xfrm>
            <a:off x="4444902" y="1979370"/>
            <a:ext cx="3352993" cy="3057701"/>
          </a:xfrm>
          <a:prstGeom prst="flowChartConnector">
            <a:avLst/>
          </a:prstGeom>
          <a:blipFill dpi="0" rotWithShape="1">
            <a:blip r:embed="rId5">
              <a:alphaModFix amt="17000"/>
              <a:biLevel thresh="75000"/>
            </a:blip>
            <a:srcRect/>
            <a:stretch>
              <a:fillRect l="13000" t="9000" r="12456"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540934" y="2542183"/>
            <a:ext cx="1447914" cy="923330"/>
          </a:xfrm>
          <a:prstGeom prst="rect">
            <a:avLst/>
          </a:prstGeom>
          <a:noFill/>
        </p:spPr>
        <p:txBody>
          <a:bodyPr wrap="square" rtlCol="0">
            <a:spAutoFit/>
          </a:bodyPr>
          <a:lstStyle/>
          <a:p>
            <a:r>
              <a:rPr lang="en-US" altLang="zh-CN" sz="5400" b="1" spc="-150" dirty="0">
                <a:solidFill>
                  <a:schemeClr val="bg1"/>
                </a:solidFill>
                <a:latin typeface="BankGothic Lt BT" panose="020B0607020203060204" pitchFamily="34" charset="0"/>
                <a:ea typeface="微软雅黑" panose="020B0503020204020204" pitchFamily="34" charset="-122"/>
              </a:rPr>
              <a:t>02</a:t>
            </a:r>
            <a:endParaRPr lang="zh-CN" altLang="en-US" sz="5400" b="1" spc="-150" dirty="0">
              <a:solidFill>
                <a:schemeClr val="bg1"/>
              </a:solidFill>
              <a:latin typeface="BankGothic Lt BT" panose="020B0607020203060204" pitchFamily="34" charset="0"/>
              <a:ea typeface="微软雅黑" panose="020B0503020204020204" pitchFamily="34" charset="-122"/>
            </a:endParaRPr>
          </a:p>
        </p:txBody>
      </p:sp>
      <p:sp>
        <p:nvSpPr>
          <p:cNvPr id="9" name="文本框 8"/>
          <p:cNvSpPr txBox="1"/>
          <p:nvPr/>
        </p:nvSpPr>
        <p:spPr>
          <a:xfrm>
            <a:off x="4969731" y="3629885"/>
            <a:ext cx="2463320"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输入你的标题</a:t>
            </a:r>
          </a:p>
        </p:txBody>
      </p:sp>
      <p:cxnSp>
        <p:nvCxnSpPr>
          <p:cNvPr id="3" name="直接连接符 2"/>
          <p:cNvCxnSpPr/>
          <p:nvPr/>
        </p:nvCxnSpPr>
        <p:spPr>
          <a:xfrm>
            <a:off x="5082140" y="3465513"/>
            <a:ext cx="210793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a:off x="4241345" y="2121477"/>
            <a:ext cx="3721466" cy="2712394"/>
          </a:xfrm>
          <a:custGeom>
            <a:avLst/>
            <a:gdLst>
              <a:gd name="connsiteX0" fmla="*/ 703878 w 4443414"/>
              <a:gd name="connsiteY0" fmla="*/ 0 h 3238588"/>
              <a:gd name="connsiteX1" fmla="*/ 3739537 w 4443414"/>
              <a:gd name="connsiteY1" fmla="*/ 0 h 3238588"/>
              <a:gd name="connsiteX2" fmla="*/ 3792691 w 4443414"/>
              <a:gd name="connsiteY2" fmla="*/ 48310 h 3238588"/>
              <a:gd name="connsiteX3" fmla="*/ 4443414 w 4443414"/>
              <a:gd name="connsiteY3" fmla="*/ 1619294 h 3238588"/>
              <a:gd name="connsiteX4" fmla="*/ 3792691 w 4443414"/>
              <a:gd name="connsiteY4" fmla="*/ 3190278 h 3238588"/>
              <a:gd name="connsiteX5" fmla="*/ 3739537 w 4443414"/>
              <a:gd name="connsiteY5" fmla="*/ 3238588 h 3238588"/>
              <a:gd name="connsiteX6" fmla="*/ 703878 w 4443414"/>
              <a:gd name="connsiteY6" fmla="*/ 3238588 h 3238588"/>
              <a:gd name="connsiteX7" fmla="*/ 650723 w 4443414"/>
              <a:gd name="connsiteY7" fmla="*/ 3190278 h 3238588"/>
              <a:gd name="connsiteX8" fmla="*/ 0 w 4443414"/>
              <a:gd name="connsiteY8" fmla="*/ 1619294 h 3238588"/>
              <a:gd name="connsiteX9" fmla="*/ 650723 w 4443414"/>
              <a:gd name="connsiteY9" fmla="*/ 48310 h 3238588"/>
              <a:gd name="connsiteX10" fmla="*/ 703878 w 4443414"/>
              <a:gd name="connsiteY10" fmla="*/ 0 h 323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43414" h="3238588">
                <a:moveTo>
                  <a:pt x="703878" y="0"/>
                </a:moveTo>
                <a:lnTo>
                  <a:pt x="3739537" y="0"/>
                </a:lnTo>
                <a:lnTo>
                  <a:pt x="3792691" y="48310"/>
                </a:lnTo>
                <a:cubicBezTo>
                  <a:pt x="4194741" y="450360"/>
                  <a:pt x="4443414" y="1005787"/>
                  <a:pt x="4443414" y="1619294"/>
                </a:cubicBezTo>
                <a:cubicBezTo>
                  <a:pt x="4443414" y="2232802"/>
                  <a:pt x="4194741" y="2788228"/>
                  <a:pt x="3792691" y="3190278"/>
                </a:cubicBezTo>
                <a:lnTo>
                  <a:pt x="3739537" y="3238588"/>
                </a:lnTo>
                <a:lnTo>
                  <a:pt x="703878" y="3238588"/>
                </a:lnTo>
                <a:lnTo>
                  <a:pt x="650723" y="3190278"/>
                </a:lnTo>
                <a:cubicBezTo>
                  <a:pt x="248673" y="2788228"/>
                  <a:pt x="0" y="2232802"/>
                  <a:pt x="0" y="1619294"/>
                </a:cubicBezTo>
                <a:cubicBezTo>
                  <a:pt x="0" y="1005787"/>
                  <a:pt x="248673" y="450360"/>
                  <a:pt x="650723" y="48310"/>
                </a:cubicBezTo>
                <a:lnTo>
                  <a:pt x="703878" y="0"/>
                </a:lnTo>
                <a:close/>
              </a:path>
            </a:pathLst>
          </a:custGeom>
          <a:noFill/>
          <a:ln w="38100">
            <a:gradFill>
              <a:gsLst>
                <a:gs pos="25000">
                  <a:srgbClr val="F27B02"/>
                </a:gs>
                <a:gs pos="75000">
                  <a:srgbClr val="02527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5037071"/>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437200" y="5036454"/>
            <a:ext cx="2437200" cy="50800"/>
          </a:xfrm>
          <a:prstGeom prst="rect">
            <a:avLst/>
          </a:prstGeom>
          <a:solidFill>
            <a:srgbClr val="F27B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8730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66801" y="1530717"/>
            <a:ext cx="4304097" cy="562011"/>
          </a:xfrm>
          <a:prstGeom prst="rec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683245" y="5242457"/>
            <a:ext cx="4304096" cy="562011"/>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183331" y="1619110"/>
            <a:ext cx="1876927"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输入标题</a:t>
            </a:r>
          </a:p>
        </p:txBody>
      </p:sp>
      <p:sp>
        <p:nvSpPr>
          <p:cNvPr id="30" name="文本框 29"/>
          <p:cNvSpPr txBox="1"/>
          <p:nvPr/>
        </p:nvSpPr>
        <p:spPr>
          <a:xfrm>
            <a:off x="7896827" y="5323774"/>
            <a:ext cx="1876927"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输入标题</a:t>
            </a:r>
          </a:p>
        </p:txBody>
      </p:sp>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b="8272"/>
          <a:stretch/>
        </p:blipFill>
        <p:spPr>
          <a:xfrm>
            <a:off x="1066801" y="2092728"/>
            <a:ext cx="4304097" cy="2679297"/>
          </a:xfrm>
          <a:prstGeom prst="rect">
            <a:avLst/>
          </a:prstGeom>
        </p:spPr>
      </p:pic>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t="16409" b="32720"/>
          <a:stretch/>
        </p:blipFill>
        <p:spPr>
          <a:xfrm>
            <a:off x="6683245" y="2531092"/>
            <a:ext cx="4304096" cy="2711365"/>
          </a:xfrm>
          <a:prstGeom prst="rect">
            <a:avLst/>
          </a:prstGeom>
        </p:spPr>
      </p:pic>
      <p:sp>
        <p:nvSpPr>
          <p:cNvPr id="4" name="文本框 3"/>
          <p:cNvSpPr txBox="1"/>
          <p:nvPr/>
        </p:nvSpPr>
        <p:spPr>
          <a:xfrm>
            <a:off x="1066800" y="5010060"/>
            <a:ext cx="4419600" cy="923330"/>
          </a:xfrm>
          <a:prstGeom prst="rect">
            <a:avLst/>
          </a:prstGeom>
          <a:noFill/>
        </p:spPr>
        <p:txBody>
          <a:bodyPr wrap="square" rtlCol="0">
            <a:spAutoFit/>
          </a:bodyPr>
          <a:lstStyle/>
          <a:p>
            <a:r>
              <a:rPr lang="zh-CN" altLang="en-US" dirty="0"/>
              <a:t>在此录入上述图表的描述说明，在此录入上述图表的描述说明，在此录入上述图表的描述说明，在此录入上述图表的描述说</a:t>
            </a:r>
          </a:p>
        </p:txBody>
      </p:sp>
      <p:sp>
        <p:nvSpPr>
          <p:cNvPr id="20" name="文本框 19"/>
          <p:cNvSpPr txBox="1"/>
          <p:nvPr/>
        </p:nvSpPr>
        <p:spPr>
          <a:xfrm>
            <a:off x="6625490" y="1507416"/>
            <a:ext cx="4419600" cy="923330"/>
          </a:xfrm>
          <a:prstGeom prst="rect">
            <a:avLst/>
          </a:prstGeom>
          <a:noFill/>
        </p:spPr>
        <p:txBody>
          <a:bodyPr wrap="square" rtlCol="0">
            <a:spAutoFit/>
          </a:bodyPr>
          <a:lstStyle/>
          <a:p>
            <a:r>
              <a:rPr lang="zh-CN" altLang="en-US" dirty="0"/>
              <a:t>在此录入上述图表的描述说明，在此录入上述图表的描述说明，在此录入上述图表的描述说明，在此录入上述图表的描述说</a:t>
            </a:r>
          </a:p>
        </p:txBody>
      </p:sp>
      <p:sp>
        <p:nvSpPr>
          <p:cNvPr id="32" name="文本框 31"/>
          <p:cNvSpPr txBox="1"/>
          <p:nvPr/>
        </p:nvSpPr>
        <p:spPr>
          <a:xfrm>
            <a:off x="6259377" y="5095772"/>
            <a:ext cx="847725" cy="1323439"/>
          </a:xfrm>
          <a:prstGeom prst="rect">
            <a:avLst/>
          </a:prstGeom>
          <a:noFill/>
        </p:spPr>
        <p:txBody>
          <a:bodyPr wrap="square" rtlCol="0">
            <a:spAutoFit/>
          </a:bodyPr>
          <a:lstStyle/>
          <a:p>
            <a:r>
              <a:rPr lang="en-US" altLang="zh-CN" sz="8000" b="1" dirty="0">
                <a:solidFill>
                  <a:srgbClr val="044862"/>
                </a:solidFill>
                <a:latin typeface="BankGothic Lt BT" panose="020B0607020203060204" pitchFamily="34" charset="0"/>
              </a:rPr>
              <a:t>B</a:t>
            </a:r>
            <a:endParaRPr lang="zh-CN" altLang="en-US" sz="8000" b="1" dirty="0">
              <a:solidFill>
                <a:srgbClr val="044862"/>
              </a:solidFill>
              <a:latin typeface="BankGothic Lt BT" panose="020B0607020203060204" pitchFamily="34" charset="0"/>
            </a:endParaRPr>
          </a:p>
        </p:txBody>
      </p:sp>
      <p:sp>
        <p:nvSpPr>
          <p:cNvPr id="10" name="文本框 9"/>
          <p:cNvSpPr txBox="1"/>
          <p:nvPr/>
        </p:nvSpPr>
        <p:spPr>
          <a:xfrm>
            <a:off x="4772025" y="887471"/>
            <a:ext cx="847725" cy="1323439"/>
          </a:xfrm>
          <a:prstGeom prst="rect">
            <a:avLst/>
          </a:prstGeom>
          <a:noFill/>
        </p:spPr>
        <p:txBody>
          <a:bodyPr wrap="square" rtlCol="0">
            <a:spAutoFit/>
          </a:bodyPr>
          <a:lstStyle/>
          <a:p>
            <a:r>
              <a:rPr lang="en-US" altLang="zh-CN" sz="8000" b="1" dirty="0">
                <a:solidFill>
                  <a:srgbClr val="F27B03"/>
                </a:solidFill>
                <a:latin typeface="BankGothic Lt BT" panose="020B0607020203060204" pitchFamily="34" charset="0"/>
              </a:rPr>
              <a:t>A</a:t>
            </a:r>
            <a:endParaRPr lang="zh-CN" altLang="en-US" sz="8000" b="1" dirty="0">
              <a:solidFill>
                <a:srgbClr val="F27B03"/>
              </a:solidFill>
              <a:latin typeface="BankGothic Lt BT" panose="020B0607020203060204" pitchFamily="34" charset="0"/>
            </a:endParaRPr>
          </a:p>
        </p:txBody>
      </p:sp>
    </p:spTree>
    <p:extLst>
      <p:ext uri="{BB962C8B-B14F-4D97-AF65-F5344CB8AC3E}">
        <p14:creationId xmlns:p14="http://schemas.microsoft.com/office/powerpoint/2010/main" val="2955039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rot="21369250">
            <a:off x="6185223" y="6514506"/>
            <a:ext cx="6036329" cy="173546"/>
          </a:xfrm>
          <a:custGeom>
            <a:avLst/>
            <a:gdLst>
              <a:gd name="connsiteX0" fmla="*/ 6036329 w 6036329"/>
              <a:gd name="connsiteY0" fmla="*/ 0 h 173546"/>
              <a:gd name="connsiteX1" fmla="*/ 6023097 w 6036329"/>
              <a:gd name="connsiteY1" fmla="*/ 173546 h 173546"/>
              <a:gd name="connsiteX2" fmla="*/ 481417 w 6036329"/>
              <a:gd name="connsiteY2" fmla="*/ 173545 h 173546"/>
              <a:gd name="connsiteX3" fmla="*/ 0 w 6036329"/>
              <a:gd name="connsiteY3" fmla="*/ 141183 h 173546"/>
              <a:gd name="connsiteX4" fmla="*/ 259121 w 6036329"/>
              <a:gd name="connsiteY4" fmla="*/ 141705 h 173546"/>
              <a:gd name="connsiteX5" fmla="*/ 5944775 w 6036329"/>
              <a:gd name="connsiteY5" fmla="*/ 1463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329" h="173546">
                <a:moveTo>
                  <a:pt x="6036329" y="0"/>
                </a:moveTo>
                <a:lnTo>
                  <a:pt x="6023097" y="173546"/>
                </a:lnTo>
                <a:lnTo>
                  <a:pt x="481417" y="173545"/>
                </a:lnTo>
                <a:lnTo>
                  <a:pt x="0" y="141183"/>
                </a:lnTo>
                <a:lnTo>
                  <a:pt x="259121" y="141705"/>
                </a:lnTo>
                <a:cubicBezTo>
                  <a:pt x="2100165" y="137541"/>
                  <a:pt x="4612787" y="25219"/>
                  <a:pt x="5944775" y="146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57816" y="246063"/>
            <a:ext cx="1801368" cy="717804"/>
          </a:xfrm>
          <a:prstGeom prst="rect">
            <a:avLst/>
          </a:prstGeom>
        </p:spPr>
      </p:pic>
      <p:grpSp>
        <p:nvGrpSpPr>
          <p:cNvPr id="6" name="组合 5"/>
          <p:cNvGrpSpPr/>
          <p:nvPr/>
        </p:nvGrpSpPr>
        <p:grpSpPr>
          <a:xfrm>
            <a:off x="276226" y="246063"/>
            <a:ext cx="800100" cy="616998"/>
            <a:chOff x="190501" y="246063"/>
            <a:chExt cx="800100" cy="616998"/>
          </a:xfrm>
        </p:grpSpPr>
        <p:sp>
          <p:nvSpPr>
            <p:cNvPr id="3" name="流程图: 数据 2"/>
            <p:cNvSpPr/>
            <p:nvPr/>
          </p:nvSpPr>
          <p:spPr>
            <a:xfrm>
              <a:off x="190501" y="246063"/>
              <a:ext cx="723900" cy="516192"/>
            </a:xfrm>
            <a:prstGeom prst="flowChartInputOutpu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数据 4"/>
            <p:cNvSpPr/>
            <p:nvPr/>
          </p:nvSpPr>
          <p:spPr>
            <a:xfrm>
              <a:off x="266701" y="346869"/>
              <a:ext cx="723900" cy="516192"/>
            </a:xfrm>
            <a:prstGeom prst="flowChartInputOutput">
              <a:avLst/>
            </a:pr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66801" y="376790"/>
            <a:ext cx="3705224" cy="461665"/>
          </a:xfrm>
          <a:prstGeom prst="rect">
            <a:avLst/>
          </a:prstGeom>
          <a:noFill/>
        </p:spPr>
        <p:txBody>
          <a:bodyPr wrap="square" rtlCol="0">
            <a:spAutoFit/>
          </a:bodyPr>
          <a:lstStyle/>
          <a:p>
            <a:r>
              <a:rPr lang="zh-CN" altLang="en-US" sz="2400" b="1" dirty="0">
                <a:solidFill>
                  <a:srgbClr val="044862"/>
                </a:solidFill>
              </a:rPr>
              <a:t>请在这里输入你的小标题</a:t>
            </a:r>
          </a:p>
        </p:txBody>
      </p:sp>
      <p:sp>
        <p:nvSpPr>
          <p:cNvPr id="13" name="任意多边形 12"/>
          <p:cNvSpPr/>
          <p:nvPr/>
        </p:nvSpPr>
        <p:spPr>
          <a:xfrm>
            <a:off x="0" y="6448425"/>
            <a:ext cx="12192000" cy="409574"/>
          </a:xfrm>
          <a:custGeom>
            <a:avLst/>
            <a:gdLst>
              <a:gd name="connsiteX0" fmla="*/ 0 w 12192000"/>
              <a:gd name="connsiteY0" fmla="*/ 0 h 1031222"/>
              <a:gd name="connsiteX1" fmla="*/ 61136 w 12192000"/>
              <a:gd name="connsiteY1" fmla="*/ 8438 h 1031222"/>
              <a:gd name="connsiteX2" fmla="*/ 6005513 w 12192000"/>
              <a:gd name="connsiteY2" fmla="*/ 897872 h 1031222"/>
              <a:gd name="connsiteX3" fmla="*/ 12148534 w 12192000"/>
              <a:gd name="connsiteY3" fmla="*/ 318307 h 1031222"/>
              <a:gd name="connsiteX4" fmla="*/ 12192000 w 12192000"/>
              <a:gd name="connsiteY4" fmla="*/ 316280 h 1031222"/>
              <a:gd name="connsiteX5" fmla="*/ 12192000 w 12192000"/>
              <a:gd name="connsiteY5" fmla="*/ 1031222 h 1031222"/>
              <a:gd name="connsiteX6" fmla="*/ 0 w 12192000"/>
              <a:gd name="connsiteY6" fmla="*/ 1031222 h 1031222"/>
              <a:gd name="connsiteX7" fmla="*/ 0 w 12192000"/>
              <a:gd name="connsiteY7" fmla="*/ 0 h 10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031222">
                <a:moveTo>
                  <a:pt x="0" y="0"/>
                </a:moveTo>
                <a:lnTo>
                  <a:pt x="61136" y="8438"/>
                </a:lnTo>
                <a:cubicBezTo>
                  <a:pt x="1408777" y="204036"/>
                  <a:pt x="4100482" y="845088"/>
                  <a:pt x="6005513" y="897872"/>
                </a:cubicBezTo>
                <a:cubicBezTo>
                  <a:pt x="7910545" y="950657"/>
                  <a:pt x="10781457" y="396941"/>
                  <a:pt x="12148534" y="318307"/>
                </a:cubicBezTo>
                <a:lnTo>
                  <a:pt x="12192000" y="316280"/>
                </a:lnTo>
                <a:lnTo>
                  <a:pt x="12192000" y="1031222"/>
                </a:lnTo>
                <a:lnTo>
                  <a:pt x="0" y="1031222"/>
                </a:lnTo>
                <a:lnTo>
                  <a:pt x="0" y="0"/>
                </a:lnTo>
                <a:close/>
              </a:path>
            </a:pathLst>
          </a:custGeom>
          <a:solidFill>
            <a:srgbClr val="0448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95013" y="1339650"/>
            <a:ext cx="6141415" cy="3332199"/>
          </a:xfrm>
          <a:prstGeom prst="rect">
            <a:avLst/>
          </a:prstGeom>
          <a:solidFill>
            <a:srgbClr val="F27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b="8776"/>
          <a:stretch/>
        </p:blipFill>
        <p:spPr>
          <a:xfrm>
            <a:off x="1584856" y="1339650"/>
            <a:ext cx="3304782" cy="3332199"/>
          </a:xfrm>
          <a:prstGeom prst="rect">
            <a:avLst/>
          </a:prstGeom>
        </p:spPr>
      </p:pic>
      <p:cxnSp>
        <p:nvCxnSpPr>
          <p:cNvPr id="12" name="直接连接符 11"/>
          <p:cNvCxnSpPr/>
          <p:nvPr/>
        </p:nvCxnSpPr>
        <p:spPr>
          <a:xfrm>
            <a:off x="5284269" y="1674796"/>
            <a:ext cx="0" cy="6160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92290" y="2597217"/>
            <a:ext cx="0" cy="6160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292290" y="3569368"/>
            <a:ext cx="0" cy="61601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389645" y="1674796"/>
            <a:ext cx="5582403" cy="646331"/>
          </a:xfrm>
          <a:prstGeom prst="rect">
            <a:avLst/>
          </a:prstGeom>
          <a:noFill/>
        </p:spPr>
        <p:txBody>
          <a:bodyPr wrap="square" rtlCol="0">
            <a:spAutoFit/>
          </a:bodyPr>
          <a:lstStyle/>
          <a:p>
            <a:r>
              <a:rPr lang="zh-CN" altLang="en-US" dirty="0">
                <a:solidFill>
                  <a:schemeClr val="bg1"/>
                </a:solidFill>
              </a:rPr>
              <a:t>请在这里输入内容请在这里输入内容请在这里输入内容请在这里输入内容请在这里输入内容请在这里输入</a:t>
            </a:r>
          </a:p>
        </p:txBody>
      </p:sp>
      <p:sp>
        <p:nvSpPr>
          <p:cNvPr id="19" name="文本框 18"/>
          <p:cNvSpPr txBox="1"/>
          <p:nvPr/>
        </p:nvSpPr>
        <p:spPr>
          <a:xfrm>
            <a:off x="5389645" y="2582059"/>
            <a:ext cx="5582403" cy="646331"/>
          </a:xfrm>
          <a:prstGeom prst="rect">
            <a:avLst/>
          </a:prstGeom>
          <a:noFill/>
        </p:spPr>
        <p:txBody>
          <a:bodyPr wrap="square" rtlCol="0">
            <a:spAutoFit/>
          </a:bodyPr>
          <a:lstStyle/>
          <a:p>
            <a:r>
              <a:rPr lang="zh-CN" altLang="en-US" dirty="0">
                <a:solidFill>
                  <a:schemeClr val="bg1"/>
                </a:solidFill>
              </a:rPr>
              <a:t>请在这里输入内容请在这里输入内容请在这里输入内容请在这里输入内容请在这里输入内容请在这里输入</a:t>
            </a:r>
          </a:p>
        </p:txBody>
      </p:sp>
      <p:sp>
        <p:nvSpPr>
          <p:cNvPr id="20" name="文本框 19"/>
          <p:cNvSpPr txBox="1"/>
          <p:nvPr/>
        </p:nvSpPr>
        <p:spPr>
          <a:xfrm>
            <a:off x="5389645" y="3537450"/>
            <a:ext cx="5582403" cy="646331"/>
          </a:xfrm>
          <a:prstGeom prst="rect">
            <a:avLst/>
          </a:prstGeom>
          <a:noFill/>
        </p:spPr>
        <p:txBody>
          <a:bodyPr wrap="square" rtlCol="0">
            <a:spAutoFit/>
          </a:bodyPr>
          <a:lstStyle/>
          <a:p>
            <a:r>
              <a:rPr lang="zh-CN" altLang="en-US" dirty="0">
                <a:solidFill>
                  <a:schemeClr val="bg1"/>
                </a:solidFill>
              </a:rPr>
              <a:t>请在这里输入内容请在这里输入内容请在这里输入内容请在这里输入内容请在这里输入内容请在这里输入</a:t>
            </a:r>
          </a:p>
        </p:txBody>
      </p:sp>
      <p:sp>
        <p:nvSpPr>
          <p:cNvPr id="21" name="文本框 20"/>
          <p:cNvSpPr txBox="1"/>
          <p:nvPr/>
        </p:nvSpPr>
        <p:spPr>
          <a:xfrm>
            <a:off x="1478977" y="4839402"/>
            <a:ext cx="9724828" cy="1200329"/>
          </a:xfrm>
          <a:prstGeom prst="rect">
            <a:avLst/>
          </a:prstGeom>
          <a:noFill/>
        </p:spPr>
        <p:txBody>
          <a:bodyPr wrap="square" rtlCol="0">
            <a:spAutoFit/>
          </a:bodyPr>
          <a:lstStyle/>
          <a:p>
            <a:r>
              <a:rPr lang="zh-CN" altLang="en-US" dirty="0">
                <a:solidFill>
                  <a:schemeClr val="tx1">
                    <a:lumMod val="50000"/>
                    <a:lumOff val="50000"/>
                  </a:schemeClr>
                </a:solidFill>
              </a:rPr>
              <a:t>请在这里输入内容请在这里输入内容请在这里输入内容请在这里输入内容请在这里输入内容请在这里输入内容请在这里输入内容请在这里输入内容请在这里输入内容请在这里输入内容请在这里输入内容请在这里输入内容请在这里输入内容请在这里输入内容请在这里输入内容请请在这里输入内容请在这里输入内容请在这里输入内容请在这里输入内容请在这里输入内容请</a:t>
            </a:r>
          </a:p>
        </p:txBody>
      </p:sp>
    </p:spTree>
    <p:extLst>
      <p:ext uri="{BB962C8B-B14F-4D97-AF65-F5344CB8AC3E}">
        <p14:creationId xmlns:p14="http://schemas.microsoft.com/office/powerpoint/2010/main" val="60927704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680</TotalTime>
  <Words>1548</Words>
  <Application>Microsoft Office PowerPoint</Application>
  <PresentationFormat>宽屏</PresentationFormat>
  <Paragraphs>221</Paragraphs>
  <Slides>26</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Segoe UI Light</vt:lpstr>
      <vt:lpstr>Segoe UI</vt:lpstr>
      <vt:lpstr>等线</vt:lpstr>
      <vt:lpstr>Arial</vt:lpstr>
      <vt:lpstr>等线 Light</vt:lpstr>
      <vt:lpstr>Century Gothic</vt:lpstr>
      <vt:lpstr>Bahnschrift Light</vt:lpstr>
      <vt:lpstr>Calibri</vt:lpstr>
      <vt:lpstr>李旭科书法 v1.4</vt:lpstr>
      <vt:lpstr>BankGothic Lt BT</vt:lpstr>
      <vt:lpstr>微软雅黑</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jawnhaw_lam@163.com</dc:creator>
  <cp:lastModifiedBy>Yunxuan Liu (Chinasoft International)</cp:lastModifiedBy>
  <cp:revision>84</cp:revision>
  <dcterms:created xsi:type="dcterms:W3CDTF">2019-03-24T01:48:34Z</dcterms:created>
  <dcterms:modified xsi:type="dcterms:W3CDTF">2019-04-12T05:53:07Z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2019-04-12T05:53:01.5446264Z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abfdf2df-1f46-43b8-a0cd-2618812a6d90</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