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81" r:id="rId10"/>
    <p:sldId id="264" r:id="rId11"/>
    <p:sldId id="268" r:id="rId12"/>
    <p:sldId id="266" r:id="rId13"/>
    <p:sldId id="267" r:id="rId14"/>
    <p:sldId id="282" r:id="rId15"/>
    <p:sldId id="275" r:id="rId16"/>
    <p:sldId id="269" r:id="rId17"/>
    <p:sldId id="272" r:id="rId18"/>
    <p:sldId id="283" r:id="rId19"/>
    <p:sldId id="271" r:id="rId20"/>
    <p:sldId id="276" r:id="rId21"/>
    <p:sldId id="278" r:id="rId22"/>
    <p:sldId id="277" r:id="rId23"/>
    <p:sldId id="280" r:id="rId24"/>
    <p:sldId id="279" r:id="rId25"/>
    <p:sldId id="284" r:id="rId26"/>
    <p:sldId id="285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5226" autoAdjust="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271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7513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8C2AC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16536832"/>
        <c:axId val="1116536272"/>
      </c:barChart>
      <c:catAx>
        <c:axId val="111653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1116536272"/>
        <c:crosses val="autoZero"/>
        <c:auto val="1"/>
        <c:lblAlgn val="ctr"/>
        <c:lblOffset val="100"/>
        <c:noMultiLvlLbl val="0"/>
      </c:catAx>
      <c:valAx>
        <c:axId val="1116536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18">
            <a:noFill/>
          </a:ln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1116536832"/>
        <c:crosses val="autoZero"/>
        <c:crossBetween val="between"/>
      </c:valAx>
      <c:spPr>
        <a:noFill/>
        <a:ln w="25358">
          <a:noFill/>
        </a:ln>
      </c:spPr>
    </c:plotArea>
    <c:legend>
      <c:legendPos val="b"/>
      <c:overlay val="0"/>
      <c:spPr>
        <a:noFill/>
        <a:ln w="25271">
          <a:noFill/>
        </a:ln>
      </c:spPr>
      <c:txPr>
        <a:bodyPr/>
        <a:lstStyle/>
        <a:p>
          <a:pPr>
            <a:defRPr sz="1093" b="0" i="0" u="none" strike="noStrike" baseline="0">
              <a:solidFill>
                <a:srgbClr val="333333"/>
              </a:solidFill>
              <a:latin typeface="微软雅黑 Light"/>
              <a:ea typeface="微软雅黑 Light"/>
              <a:cs typeface="微软雅黑 Ligh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BCC0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1281153632"/>
        <c:axId val="1281154192"/>
      </c:barChart>
      <c:catAx>
        <c:axId val="128115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1154192"/>
        <c:crosses val="autoZero"/>
        <c:auto val="1"/>
        <c:lblAlgn val="ctr"/>
        <c:lblOffset val="100"/>
        <c:noMultiLvlLbl val="0"/>
      </c:catAx>
      <c:valAx>
        <c:axId val="1281154192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281153632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7513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1281156432"/>
        <c:axId val="1281156992"/>
      </c:barChart>
      <c:catAx>
        <c:axId val="128115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8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1156992"/>
        <c:crosses val="autoZero"/>
        <c:auto val="1"/>
        <c:lblAlgn val="ctr"/>
        <c:lblOffset val="100"/>
        <c:noMultiLvlLbl val="0"/>
      </c:catAx>
      <c:valAx>
        <c:axId val="1281156992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281156432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DBCC0"/>
              </a:solidFill>
              <a:ln w="25307">
                <a:noFill/>
              </a:ln>
            </c:spPr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535"/>
              </a:solidFill>
              <a:ln w="25307">
                <a:noFill/>
              </a:ln>
            </c:spPr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7513"/>
              </a:solidFill>
              <a:ln w="25307">
                <a:noFill/>
              </a:ln>
            </c:spPr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8924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4712-5904-427E-9D18-2A9E9DE4742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442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810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4712-5904-427E-9D18-2A9E9DE4742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509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4712-5904-427E-9D18-2A9E9DE4742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173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4712-5904-427E-9D18-2A9E9DE4742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30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30440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51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58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535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9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defRPr>
            </a:lvl1pPr>
          </a:lstStyle>
          <a:p>
            <a:fld id="{3CAA7E89-ABB9-485B-8EAF-4D6A08193F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50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80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0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68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68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82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190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  <a:pPr>
                <a:defRPr/>
              </a:pPr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5946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oleObject" Target="../embeddings/Microsoft_Excel_97-2003____1.xls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Microsoft_Excel_97-2003____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openxmlformats.org/officeDocument/2006/relationships/oleObject" Target="../embeddings/Microsoft_Excel_97-2003____4.xls"/><Relationship Id="rId4" Type="http://schemas.openxmlformats.org/officeDocument/2006/relationships/oleObject" Target="../embeddings/Microsoft_Excel_97-2003____2.xls"/><Relationship Id="rId9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3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88506" y="272737"/>
            <a:ext cx="5505450" cy="6035988"/>
            <a:chOff x="3262734" y="299817"/>
            <a:chExt cx="5504926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369" y="2427581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5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60369" y="2462509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3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pic>
          <p:nvPicPr>
            <p:cNvPr id="5191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2734" y="2270991"/>
              <a:ext cx="5504926" cy="1609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1639" y="1036319"/>
            <a:ext cx="6059282" cy="5011707"/>
            <a:chOff x="401638" y="982315"/>
            <a:chExt cx="6124575" cy="5065712"/>
          </a:xfrm>
          <a:solidFill>
            <a:schemeClr val="accent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7026275" y="1438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139505" y="1476164"/>
              <a:ext cx="897859" cy="64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79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261231" y="2060603"/>
              <a:ext cx="603237" cy="346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zh-CN" sz="1800">
                  <a:solidFill>
                    <a:schemeClr val="bg1"/>
                  </a:solidFill>
                </a:rPr>
                <a:t>北京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8272463" y="1604963"/>
            <a:ext cx="3397250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1886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年，可口可乐在美国乔治亚州亚特兰大市诞生，自此便与社会发展相互交融，激发创新灵感。</a:t>
            </a: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026275" y="2898775"/>
            <a:ext cx="1073150" cy="1073150"/>
            <a:chOff x="7026060" y="2898238"/>
            <a:chExt cx="1073580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92946" y="2936567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45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239684" y="352100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上海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272463" y="3065463"/>
            <a:ext cx="339725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1886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年，可口可乐在美国乔治亚州亚特兰大市诞生，自此便与社会发展相互交融，激发创新灵感。</a:t>
            </a: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7026275" y="4359275"/>
            <a:ext cx="1073150" cy="1073150"/>
            <a:chOff x="7026060" y="4358640"/>
            <a:chExt cx="1073580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092946" y="4396969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36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397" name="文本框 29"/>
            <p:cNvSpPr txBox="1">
              <a:spLocks noChangeArrowheads="1"/>
            </p:cNvSpPr>
            <p:nvPr/>
          </p:nvSpPr>
          <p:spPr bwMode="auto">
            <a:xfrm>
              <a:off x="7239684" y="49814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江苏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272463" y="4525963"/>
            <a:ext cx="339725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1886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年，可口可乐在美国乔治亚州亚特兰大市诞生，自此便与社会发展相互交融，激发创新灵感。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66763" y="1062038"/>
            <a:ext cx="4799012" cy="4799012"/>
            <a:chOff x="767065" y="1062101"/>
            <a:chExt cx="4798664" cy="4798664"/>
          </a:xfrm>
        </p:grpSpPr>
        <p:sp>
          <p:nvSpPr>
            <p:cNvPr id="7" name="椭圆 6"/>
            <p:cNvSpPr/>
            <p:nvPr/>
          </p:nvSpPr>
          <p:spPr>
            <a:xfrm>
              <a:off x="767065" y="1062101"/>
              <a:ext cx="4798664" cy="4798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7436" name="文本框 11"/>
            <p:cNvSpPr txBox="1">
              <a:spLocks noChangeArrowheads="1"/>
            </p:cNvSpPr>
            <p:nvPr/>
          </p:nvSpPr>
          <p:spPr bwMode="auto">
            <a:xfrm>
              <a:off x="2561103" y="1434528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</a:rPr>
                <a:t>文字内容</a:t>
              </a:r>
            </a:p>
          </p:txBody>
        </p:sp>
        <p:sp>
          <p:nvSpPr>
            <p:cNvPr id="17437" name="矩形 12"/>
            <p:cNvSpPr>
              <a:spLocks noChangeArrowheads="1"/>
            </p:cNvSpPr>
            <p:nvPr/>
          </p:nvSpPr>
          <p:spPr bwMode="auto">
            <a:xfrm>
              <a:off x="1191966" y="2026640"/>
              <a:ext cx="38862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1886</a:t>
              </a:r>
              <a:r>
                <a:rPr lang="zh-CN" altLang="en-US" sz="1400">
                  <a:solidFill>
                    <a:schemeClr val="bg1"/>
                  </a:solidFill>
                </a:rPr>
                <a:t>年，可口可乐在美国乔治亚州亚特兰大市诞生，自此便与社会发展相互交融，激发创新灵感。</a:t>
              </a:r>
            </a:p>
          </p:txBody>
        </p:sp>
        <p:graphicFrame>
          <p:nvGraphicFramePr>
            <p:cNvPr id="17438" name="图表 10"/>
            <p:cNvGraphicFramePr>
              <a:graphicFrameLocks/>
            </p:cNvGraphicFramePr>
            <p:nvPr/>
          </p:nvGraphicFramePr>
          <p:xfrm>
            <a:off x="1296956" y="2602928"/>
            <a:ext cx="3664441" cy="2538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42" name="图表" r:id="rId4" imgW="3670110" imgH="2548349" progId="Excel.Chart.8">
                    <p:embed/>
                  </p:oleObj>
                </mc:Choice>
                <mc:Fallback>
                  <p:oleObj name="图表" r:id="rId4" imgW="3670110" imgH="2548349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956" y="2602928"/>
                          <a:ext cx="3664441" cy="2538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642100" y="3883025"/>
            <a:ext cx="25304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19,400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662738" y="4337050"/>
            <a:ext cx="4884737" cy="1417638"/>
            <a:chOff x="6662212" y="4336607"/>
            <a:chExt cx="4885815" cy="1418703"/>
          </a:xfrm>
        </p:grpSpPr>
        <p:sp>
          <p:nvSpPr>
            <p:cNvPr id="32" name="文本框 31"/>
            <p:cNvSpPr txBox="1"/>
            <p:nvPr/>
          </p:nvSpPr>
          <p:spPr>
            <a:xfrm>
              <a:off x="9104326" y="4336607"/>
              <a:ext cx="1211529" cy="400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662212" y="4800505"/>
              <a:ext cx="4885815" cy="9548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现在，它每天为全球的人们带来怡 神畅快的美妙感受。目前，全球每天有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17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亿人次的消费者在畅饮可口可乐公司的产品，大约每秒钟售出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19,400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瓶饮料。目前为全球最大的饮料厂商。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642100" y="1958975"/>
            <a:ext cx="21034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1,886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662738" y="2413000"/>
            <a:ext cx="4884737" cy="1325563"/>
            <a:chOff x="6662212" y="2413262"/>
            <a:chExt cx="4885815" cy="1324804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1211530" cy="399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523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662212" y="3738066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39750" y="1479550"/>
            <a:ext cx="4794250" cy="3835400"/>
            <a:chOff x="539927" y="1479512"/>
            <a:chExt cx="4794073" cy="3835257"/>
          </a:xfrm>
        </p:grpSpPr>
        <p:sp>
          <p:nvSpPr>
            <p:cNvPr id="6" name="Freeform 135"/>
            <p:cNvSpPr>
              <a:spLocks noEditPoints="1"/>
            </p:cNvSpPr>
            <p:nvPr/>
          </p:nvSpPr>
          <p:spPr bwMode="auto">
            <a:xfrm>
              <a:off x="539927" y="1479512"/>
              <a:ext cx="4794073" cy="3835257"/>
            </a:xfrm>
            <a:custGeom>
              <a:avLst/>
              <a:gdLst>
                <a:gd name="T0" fmla="*/ 197 w 207"/>
                <a:gd name="T1" fmla="*/ 0 h 166"/>
                <a:gd name="T2" fmla="*/ 9 w 207"/>
                <a:gd name="T3" fmla="*/ 0 h 166"/>
                <a:gd name="T4" fmla="*/ 0 w 207"/>
                <a:gd name="T5" fmla="*/ 10 h 166"/>
                <a:gd name="T6" fmla="*/ 0 w 207"/>
                <a:gd name="T7" fmla="*/ 126 h 166"/>
                <a:gd name="T8" fmla="*/ 9 w 207"/>
                <a:gd name="T9" fmla="*/ 135 h 166"/>
                <a:gd name="T10" fmla="*/ 80 w 207"/>
                <a:gd name="T11" fmla="*/ 135 h 166"/>
                <a:gd name="T12" fmla="*/ 80 w 207"/>
                <a:gd name="T13" fmla="*/ 157 h 166"/>
                <a:gd name="T14" fmla="*/ 60 w 207"/>
                <a:gd name="T15" fmla="*/ 157 h 166"/>
                <a:gd name="T16" fmla="*/ 60 w 207"/>
                <a:gd name="T17" fmla="*/ 166 h 166"/>
                <a:gd name="T18" fmla="*/ 147 w 207"/>
                <a:gd name="T19" fmla="*/ 166 h 166"/>
                <a:gd name="T20" fmla="*/ 147 w 207"/>
                <a:gd name="T21" fmla="*/ 157 h 166"/>
                <a:gd name="T22" fmla="*/ 126 w 207"/>
                <a:gd name="T23" fmla="*/ 157 h 166"/>
                <a:gd name="T24" fmla="*/ 126 w 207"/>
                <a:gd name="T25" fmla="*/ 135 h 166"/>
                <a:gd name="T26" fmla="*/ 197 w 207"/>
                <a:gd name="T27" fmla="*/ 135 h 166"/>
                <a:gd name="T28" fmla="*/ 207 w 207"/>
                <a:gd name="T29" fmla="*/ 126 h 166"/>
                <a:gd name="T30" fmla="*/ 207 w 207"/>
                <a:gd name="T31" fmla="*/ 10 h 166"/>
                <a:gd name="T32" fmla="*/ 197 w 207"/>
                <a:gd name="T33" fmla="*/ 0 h 166"/>
                <a:gd name="T34" fmla="*/ 199 w 207"/>
                <a:gd name="T35" fmla="*/ 126 h 166"/>
                <a:gd name="T36" fmla="*/ 197 w 207"/>
                <a:gd name="T37" fmla="*/ 127 h 166"/>
                <a:gd name="T38" fmla="*/ 9 w 207"/>
                <a:gd name="T39" fmla="*/ 127 h 166"/>
                <a:gd name="T40" fmla="*/ 8 w 207"/>
                <a:gd name="T41" fmla="*/ 126 h 166"/>
                <a:gd name="T42" fmla="*/ 8 w 207"/>
                <a:gd name="T43" fmla="*/ 10 h 166"/>
                <a:gd name="T44" fmla="*/ 9 w 207"/>
                <a:gd name="T45" fmla="*/ 8 h 166"/>
                <a:gd name="T46" fmla="*/ 197 w 207"/>
                <a:gd name="T47" fmla="*/ 8 h 166"/>
                <a:gd name="T48" fmla="*/ 199 w 207"/>
                <a:gd name="T49" fmla="*/ 10 h 166"/>
                <a:gd name="T50" fmla="*/ 199 w 207"/>
                <a:gd name="T51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" h="166">
                  <a:moveTo>
                    <a:pt x="1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1"/>
                    <a:pt x="4" y="135"/>
                    <a:pt x="9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47" y="166"/>
                    <a:pt x="147" y="166"/>
                    <a:pt x="147" y="166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202" y="135"/>
                    <a:pt x="207" y="131"/>
                    <a:pt x="207" y="126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4"/>
                    <a:pt x="202" y="0"/>
                    <a:pt x="197" y="0"/>
                  </a:cubicBezTo>
                  <a:close/>
                  <a:moveTo>
                    <a:pt x="199" y="126"/>
                  </a:moveTo>
                  <a:cubicBezTo>
                    <a:pt x="199" y="126"/>
                    <a:pt x="198" y="127"/>
                    <a:pt x="197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8" y="127"/>
                    <a:pt x="8" y="126"/>
                    <a:pt x="8" y="12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9" y="9"/>
                    <a:pt x="199" y="10"/>
                  </a:cubicBezTo>
                  <a:lnTo>
                    <a:pt x="199" y="1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pic>
          <p:nvPicPr>
            <p:cNvPr id="18462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087" b="28128"/>
            <a:stretch>
              <a:fillRect/>
            </a:stretch>
          </p:blipFill>
          <p:spPr bwMode="auto">
            <a:xfrm>
              <a:off x="721227" y="1661161"/>
              <a:ext cx="4431797" cy="277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863725" y="1985963"/>
            <a:ext cx="1966913" cy="1920875"/>
            <a:chOff x="2050297" y="2175005"/>
            <a:chExt cx="1579949" cy="1543555"/>
          </a:xfrm>
        </p:grpSpPr>
        <p:grpSp>
          <p:nvGrpSpPr>
            <p:cNvPr id="18456" name="组合 10"/>
            <p:cNvGrpSpPr>
              <a:grpSpLocks/>
            </p:cNvGrpSpPr>
            <p:nvPr/>
          </p:nvGrpSpPr>
          <p:grpSpPr bwMode="auto">
            <a:xfrm>
              <a:off x="2050297" y="2175005"/>
              <a:ext cx="1579949" cy="1543555"/>
              <a:chOff x="1826576" y="2175005"/>
              <a:chExt cx="1787159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/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1826576" y="2738693"/>
                <a:ext cx="1729206" cy="699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>
                    <a:solidFill>
                      <a:schemeClr val="bg1"/>
                    </a:solidFill>
                    <a:latin typeface="Century Gothic" pitchFamily="34" charset="0"/>
                  </a:rPr>
                  <a:t>19,400</a:t>
                </a:r>
                <a:endParaRPr lang="zh-CN" altLang="en-US" sz="4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208506" y="2434268"/>
              <a:ext cx="1302086" cy="27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>
                  <a:solidFill>
                    <a:schemeClr val="bg1"/>
                  </a:solidFill>
                </a:rPr>
                <a:t>大约每秒钟售出</a:t>
              </a:r>
              <a:endParaRPr lang="zh-CN" altLang="en-US" sz="16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475259" y="3238654"/>
              <a:ext cx="766418" cy="321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</a:rPr>
                <a:t>瓶饮料</a:t>
              </a:r>
              <a:endParaRPr lang="zh-CN" altLang="en-US" sz="200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622925" y="1479550"/>
            <a:ext cx="6324600" cy="1030288"/>
            <a:chOff x="5623560" y="1479512"/>
            <a:chExt cx="6324600" cy="1029711"/>
          </a:xfrm>
        </p:grpSpPr>
        <p:grpSp>
          <p:nvGrpSpPr>
            <p:cNvPr id="18452" name="组合 17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622925" y="2681288"/>
            <a:ext cx="6324600" cy="1244600"/>
            <a:chOff x="5623560" y="1479512"/>
            <a:chExt cx="6324600" cy="1245155"/>
          </a:xfrm>
        </p:grpSpPr>
        <p:grpSp>
          <p:nvGrpSpPr>
            <p:cNvPr id="18448" name="组合 20"/>
            <p:cNvGrpSpPr>
              <a:grpSpLocks/>
            </p:cNvGrpSpPr>
            <p:nvPr/>
          </p:nvGrpSpPr>
          <p:grpSpPr bwMode="auto">
            <a:xfrm>
              <a:off x="5623560" y="1479512"/>
              <a:ext cx="6324600" cy="1245155"/>
              <a:chOff x="5623560" y="1479512"/>
              <a:chExt cx="6324600" cy="124515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50"/>
                <a:ext cx="6156325" cy="73851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现在，它每天为全球的人们带来怡 神畅快的美妙感受。目前，全球每天有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17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亿人次的消费者在畅饮可口可乐公司的产品，大约每秒钟售出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19,400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瓶饮料。目前为全球最大的饮料厂商。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622925" y="4175125"/>
            <a:ext cx="6324600" cy="1030288"/>
            <a:chOff x="5623560" y="1479512"/>
            <a:chExt cx="6324600" cy="1029711"/>
          </a:xfrm>
        </p:grpSpPr>
        <p:grpSp>
          <p:nvGrpSpPr>
            <p:cNvPr id="18444" name="组合 25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14975" y="1312863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1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14975" y="2490788"/>
            <a:ext cx="496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2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14975" y="4008438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3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883" y="4868682"/>
            <a:ext cx="8719200" cy="159105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E329E3C-D9E5-4382-911D-E7C63B5FF53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14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15"/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8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91225" y="4508500"/>
            <a:ext cx="1322388" cy="1387475"/>
            <a:chOff x="3943943" y="4190465"/>
            <a:chExt cx="1323342" cy="1388423"/>
          </a:xfrm>
        </p:grpSpPr>
        <p:sp>
          <p:nvSpPr>
            <p:cNvPr id="20568" name="Freeform 11"/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"/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36"/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2" name="Freeform 42"/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43"/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787900" y="4719638"/>
            <a:ext cx="1228725" cy="1328737"/>
            <a:chOff x="2740642" y="4403066"/>
            <a:chExt cx="1229334" cy="1327681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0564" name="组合 32"/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20557" name="Freeform 10"/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"/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21"/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34"/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4288" y="1500188"/>
            <a:ext cx="11871325" cy="4329112"/>
            <a:chOff x="14778" y="1500484"/>
            <a:chExt cx="11870892" cy="4329459"/>
          </a:xfrm>
        </p:grpSpPr>
        <p:grpSp>
          <p:nvGrpSpPr>
            <p:cNvPr id="20499" name="组合 125"/>
            <p:cNvGrpSpPr>
              <a:grpSpLocks/>
            </p:cNvGrpSpPr>
            <p:nvPr/>
          </p:nvGrpSpPr>
          <p:grpSpPr bwMode="auto">
            <a:xfrm>
              <a:off x="6845451" y="1508679"/>
              <a:ext cx="3804428" cy="478394"/>
              <a:chOff x="6845451" y="1508679"/>
              <a:chExt cx="3804428" cy="478394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45541" y="1508422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4604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20500" name="组合 126"/>
            <p:cNvGrpSpPr>
              <a:grpSpLocks/>
            </p:cNvGrpSpPr>
            <p:nvPr/>
          </p:nvGrpSpPr>
          <p:grpSpPr bwMode="auto">
            <a:xfrm>
              <a:off x="7971326" y="2596349"/>
              <a:ext cx="3804428" cy="478394"/>
              <a:chOff x="7971326" y="2596349"/>
              <a:chExt cx="3804428" cy="478394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08035" cy="369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4620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20501" name="组合 127"/>
            <p:cNvGrpSpPr>
              <a:grpSpLocks/>
            </p:cNvGrpSpPr>
            <p:nvPr/>
          </p:nvGrpSpPr>
          <p:grpSpPr bwMode="auto">
            <a:xfrm>
              <a:off x="8081242" y="3775275"/>
              <a:ext cx="3804428" cy="478394"/>
              <a:chOff x="8081242" y="3775275"/>
              <a:chExt cx="3804428" cy="478394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46041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20502" name="组合 128"/>
            <p:cNvGrpSpPr>
              <a:grpSpLocks/>
            </p:cNvGrpSpPr>
            <p:nvPr/>
          </p:nvGrpSpPr>
          <p:grpSpPr bwMode="auto">
            <a:xfrm>
              <a:off x="7286622" y="5011048"/>
              <a:ext cx="3804428" cy="478394"/>
              <a:chOff x="7286622" y="5011048"/>
              <a:chExt cx="3804428" cy="478394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7286850" y="5010727"/>
                <a:ext cx="1108035" cy="3699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8364724" y="5028191"/>
                <a:ext cx="2725637" cy="461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673743" y="2665802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4604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32567" y="5353655"/>
              <a:ext cx="1108035" cy="368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00588" y="5367944"/>
              <a:ext cx="2771674" cy="461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10316" y="1508422"/>
              <a:ext cx="1209631" cy="369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461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461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4938713" y="2919413"/>
            <a:ext cx="1803400" cy="1516062"/>
            <a:chOff x="4998885" y="2919544"/>
            <a:chExt cx="1804680" cy="1515733"/>
          </a:xfrm>
        </p:grpSpPr>
        <p:grpSp>
          <p:nvGrpSpPr>
            <p:cNvPr id="20495" name="组合 122"/>
            <p:cNvGrpSpPr>
              <a:grpSpLocks/>
            </p:cNvGrpSpPr>
            <p:nvPr/>
          </p:nvGrpSpPr>
          <p:grpSpPr bwMode="auto">
            <a:xfrm>
              <a:off x="5347227" y="2919544"/>
              <a:ext cx="1107996" cy="892504"/>
              <a:chOff x="5105185" y="2919544"/>
              <a:chExt cx="1107996" cy="892504"/>
            </a:xfrm>
          </p:grpSpPr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lt"/>
                  <a:ea typeface="+mn-ea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4752" y="3441717"/>
                <a:ext cx="1108862" cy="36980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6459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726363" y="1349375"/>
            <a:ext cx="3935412" cy="2624138"/>
            <a:chOff x="7726833" y="1349605"/>
            <a:chExt cx="3934848" cy="2623232"/>
          </a:xfrm>
        </p:grpSpPr>
        <p:graphicFrame>
          <p:nvGraphicFramePr>
            <p:cNvPr id="21551" name="图表 14"/>
            <p:cNvGraphicFramePr>
              <a:graphicFrameLocks/>
            </p:cNvGraphicFramePr>
            <p:nvPr/>
          </p:nvGraphicFramePr>
          <p:xfrm>
            <a:off x="7676033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63" name="图表" r:id="rId4" imgW="4041998" imgH="2731245" progId="Excel.Chart.8">
                    <p:embed/>
                  </p:oleObj>
                </mc:Choice>
                <mc:Fallback>
                  <p:oleObj name="图表" r:id="rId4" imgW="4041998" imgH="2731245" progId="Excel.Chart.8">
                    <p:embed/>
                    <p:pic>
                      <p:nvPicPr>
                        <p:cNvPr id="0" name="图表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76033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222044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20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26805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9421813" y="4057650"/>
            <a:ext cx="546100" cy="546100"/>
            <a:chOff x="9456922" y="4269844"/>
            <a:chExt cx="546016" cy="546016"/>
          </a:xfrm>
        </p:grpSpPr>
        <p:sp>
          <p:nvSpPr>
            <p:cNvPr id="34" name="椭圆 33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50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403225608 w 209"/>
                <a:gd name="T1" fmla="*/ 70564476 h 219"/>
                <a:gd name="T2" fmla="*/ 425907842 w 209"/>
                <a:gd name="T3" fmla="*/ 22682233 h 219"/>
                <a:gd name="T4" fmla="*/ 352822407 w 209"/>
                <a:gd name="T5" fmla="*/ 42843512 h 219"/>
                <a:gd name="T6" fmla="*/ 17641914 w 209"/>
                <a:gd name="T7" fmla="*/ 372983661 h 219"/>
                <a:gd name="T8" fmla="*/ 73085435 w 209"/>
                <a:gd name="T9" fmla="*/ 524193254 h 219"/>
                <a:gd name="T10" fmla="*/ 73085435 w 209"/>
                <a:gd name="T11" fmla="*/ 400706214 h 219"/>
                <a:gd name="T12" fmla="*/ 252016005 w 209"/>
                <a:gd name="T13" fmla="*/ 272177266 h 219"/>
                <a:gd name="T14" fmla="*/ 274698239 w 209"/>
                <a:gd name="T15" fmla="*/ 216733749 h 219"/>
                <a:gd name="T16" fmla="*/ 201612804 w 209"/>
                <a:gd name="T17" fmla="*/ 244456302 h 219"/>
                <a:gd name="T18" fmla="*/ 178932157 w 209"/>
                <a:gd name="T19" fmla="*/ 234375662 h 219"/>
                <a:gd name="T20" fmla="*/ 274698239 w 209"/>
                <a:gd name="T21" fmla="*/ 194053104 h 219"/>
                <a:gd name="T22" fmla="*/ 312499846 w 209"/>
                <a:gd name="T23" fmla="*/ 216733749 h 219"/>
                <a:gd name="T24" fmla="*/ 312499846 w 209"/>
                <a:gd name="T25" fmla="*/ 42843512 h 219"/>
                <a:gd name="T26" fmla="*/ 425907842 w 209"/>
                <a:gd name="T27" fmla="*/ 0 h 219"/>
                <a:gd name="T28" fmla="*/ 430948162 w 209"/>
                <a:gd name="T29" fmla="*/ 0 h 219"/>
                <a:gd name="T30" fmla="*/ 526714244 w 209"/>
                <a:gd name="T31" fmla="*/ 42843512 h 219"/>
                <a:gd name="T32" fmla="*/ 403225608 w 209"/>
                <a:gd name="T33" fmla="*/ 441028772 h 219"/>
                <a:gd name="T34" fmla="*/ 367943367 w 209"/>
                <a:gd name="T35" fmla="*/ 423386859 h 219"/>
                <a:gd name="T36" fmla="*/ 252016005 w 209"/>
                <a:gd name="T37" fmla="*/ 496472289 h 219"/>
                <a:gd name="T38" fmla="*/ 206653124 w 209"/>
                <a:gd name="T39" fmla="*/ 473790056 h 219"/>
                <a:gd name="T40" fmla="*/ 88206395 w 209"/>
                <a:gd name="T41" fmla="*/ 551915806 h 219"/>
                <a:gd name="T42" fmla="*/ 5040320 w 209"/>
                <a:gd name="T43" fmla="*/ 514112614 h 219"/>
                <a:gd name="T44" fmla="*/ 0 w 209"/>
                <a:gd name="T45" fmla="*/ 509072295 h 219"/>
                <a:gd name="T46" fmla="*/ 0 w 209"/>
                <a:gd name="T47" fmla="*/ 350303016 h 219"/>
                <a:gd name="T48" fmla="*/ 105846722 w 209"/>
                <a:gd name="T49" fmla="*/ 307459505 h 219"/>
                <a:gd name="T50" fmla="*/ 110887042 w 209"/>
                <a:gd name="T51" fmla="*/ 307459505 h 219"/>
                <a:gd name="T52" fmla="*/ 206653124 w 209"/>
                <a:gd name="T53" fmla="*/ 350303016 h 219"/>
                <a:gd name="T54" fmla="*/ 234375678 w 209"/>
                <a:gd name="T55" fmla="*/ 468749737 h 219"/>
                <a:gd name="T56" fmla="*/ 178932157 w 209"/>
                <a:gd name="T57" fmla="*/ 272177266 h 219"/>
                <a:gd name="T58" fmla="*/ 161290243 w 209"/>
                <a:gd name="T59" fmla="*/ 330141737 h 219"/>
                <a:gd name="T60" fmla="*/ 161290243 w 209"/>
                <a:gd name="T61" fmla="*/ 244456302 h 219"/>
                <a:gd name="T62" fmla="*/ 330141760 w 209"/>
                <a:gd name="T63" fmla="*/ 221774069 h 219"/>
                <a:gd name="T64" fmla="*/ 367943367 w 209"/>
                <a:gd name="T65" fmla="*/ 244456302 h 219"/>
                <a:gd name="T66" fmla="*/ 385585281 w 209"/>
                <a:gd name="T67" fmla="*/ 413306219 h 219"/>
                <a:gd name="T68" fmla="*/ 330141760 w 209"/>
                <a:gd name="T69" fmla="*/ 70564476 h 219"/>
                <a:gd name="T70" fmla="*/ 330141760 w 209"/>
                <a:gd name="T71" fmla="*/ 221774069 h 219"/>
                <a:gd name="T72" fmla="*/ 88206395 w 209"/>
                <a:gd name="T73" fmla="*/ 372983661 h 219"/>
                <a:gd name="T74" fmla="*/ 110887042 w 209"/>
                <a:gd name="T75" fmla="*/ 322580464 h 219"/>
                <a:gd name="T76" fmla="*/ 37803194 w 209"/>
                <a:gd name="T77" fmla="*/ 350303016 h 219"/>
                <a:gd name="T78" fmla="*/ 408265928 w 209"/>
                <a:gd name="T79" fmla="*/ 88206389 h 219"/>
                <a:gd name="T80" fmla="*/ 403225608 w 209"/>
                <a:gd name="T81" fmla="*/ 88206389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8507413" y="4710113"/>
            <a:ext cx="2373312" cy="1331912"/>
            <a:chOff x="8507154" y="4710598"/>
            <a:chExt cx="2374206" cy="1331994"/>
          </a:xfrm>
        </p:grpSpPr>
        <p:sp>
          <p:nvSpPr>
            <p:cNvPr id="32" name="矩形 31"/>
            <p:cNvSpPr/>
            <p:nvPr/>
          </p:nvSpPr>
          <p:spPr>
            <a:xfrm>
              <a:off x="8507154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40805" y="4710598"/>
              <a:ext cx="1106905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721995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95141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707866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513715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500538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75050" y="30464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56" name="椭圆 55"/>
          <p:cNvSpPr/>
          <p:nvPr/>
        </p:nvSpPr>
        <p:spPr>
          <a:xfrm flipV="1">
            <a:off x="8262938" y="2549525"/>
            <a:ext cx="228600" cy="230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804525" y="3041650"/>
            <a:ext cx="149225" cy="147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36013" y="35369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047877" flipH="1">
            <a:off x="10956925" y="2805113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5613" y="1349375"/>
            <a:ext cx="3935412" cy="2624138"/>
            <a:chOff x="455677" y="1349605"/>
            <a:chExt cx="3934848" cy="2623232"/>
          </a:xfrm>
        </p:grpSpPr>
        <p:graphicFrame>
          <p:nvGraphicFramePr>
            <p:cNvPr id="21542" name="图表 10"/>
            <p:cNvGraphicFramePr>
              <a:graphicFrameLocks/>
            </p:cNvGraphicFramePr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64" name="图表" r:id="rId7" imgW="4041998" imgH="2731245" progId="Excel.Chart.8">
                    <p:embed/>
                  </p:oleObj>
                </mc:Choice>
                <mc:Fallback>
                  <p:oleObj name="图表" r:id="rId7" imgW="4041998" imgH="2731245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931840" y="2214494"/>
              <a:ext cx="1014267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40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3746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236663" y="4710113"/>
            <a:ext cx="2373312" cy="1331912"/>
            <a:chOff x="1235998" y="4710598"/>
            <a:chExt cx="2374206" cy="1331994"/>
          </a:xfrm>
        </p:grpSpPr>
        <p:sp>
          <p:nvSpPr>
            <p:cNvPr id="20" name="矩形 19"/>
            <p:cNvSpPr/>
            <p:nvPr/>
          </p:nvSpPr>
          <p:spPr>
            <a:xfrm>
              <a:off x="1235998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9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30675" y="1349375"/>
            <a:ext cx="3935413" cy="2624138"/>
            <a:chOff x="4091255" y="1349605"/>
            <a:chExt cx="3934848" cy="2623232"/>
          </a:xfrm>
        </p:grpSpPr>
        <p:graphicFrame>
          <p:nvGraphicFramePr>
            <p:cNvPr id="21535" name="图表 6"/>
            <p:cNvGraphicFramePr>
              <a:graphicFrameLocks/>
            </p:cNvGraphicFramePr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65" name="图表" r:id="rId10" imgW="4041998" imgH="2731245" progId="Excel.Chart.8">
                    <p:embed/>
                  </p:oleObj>
                </mc:Choice>
                <mc:Fallback>
                  <p:oleObj name="图表" r:id="rId10" imgW="4041998" imgH="2731245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553133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80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6308" y="2712797"/>
              <a:ext cx="1004743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78643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875213" y="4710113"/>
            <a:ext cx="2366962" cy="1331912"/>
            <a:chOff x="4874917" y="4710598"/>
            <a:chExt cx="2367524" cy="1331994"/>
          </a:xfrm>
        </p:grpSpPr>
        <p:sp>
          <p:nvSpPr>
            <p:cNvPr id="26" name="矩形 25"/>
            <p:cNvSpPr/>
            <p:nvPr/>
          </p:nvSpPr>
          <p:spPr>
            <a:xfrm>
              <a:off x="4874917" y="5088446"/>
              <a:ext cx="2367524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05304" y="4710598"/>
              <a:ext cx="1106751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2" grpId="0" animBg="1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图表 97"/>
          <p:cNvGraphicFramePr>
            <a:graphicFrameLocks/>
          </p:cNvGraphicFramePr>
          <p:nvPr/>
        </p:nvGraphicFramePr>
        <p:xfrm>
          <a:off x="147638" y="1063625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19175" y="1846263"/>
            <a:ext cx="1562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accent1"/>
                </a:solidFill>
                <a:latin typeface="Century Gothic" pitchFamily="34" charset="0"/>
              </a:rPr>
              <a:t>75</a:t>
            </a:r>
            <a:r>
              <a:rPr lang="en-US" altLang="zh-CN" sz="1800">
                <a:solidFill>
                  <a:schemeClr val="accent1"/>
                </a:solidFill>
                <a:latin typeface="Century Gothic" pitchFamily="34" charset="0"/>
              </a:rPr>
              <a:t>%</a:t>
            </a:r>
            <a:endParaRPr lang="zh-CN" altLang="en-US" sz="1800">
              <a:solidFill>
                <a:schemeClr val="accent1"/>
              </a:solidFill>
              <a:latin typeface="Century Gothic" pitchFamily="34" charset="0"/>
            </a:endParaRPr>
          </a:p>
        </p:txBody>
      </p:sp>
      <p:grpSp>
        <p:nvGrpSpPr>
          <p:cNvPr id="163" name="组合 162"/>
          <p:cNvGrpSpPr>
            <a:grpSpLocks/>
          </p:cNvGrpSpPr>
          <p:nvPr/>
        </p:nvGrpSpPr>
        <p:grpSpPr bwMode="auto">
          <a:xfrm>
            <a:off x="828675" y="3254375"/>
            <a:ext cx="1943100" cy="1616075"/>
            <a:chOff x="829100" y="3255130"/>
            <a:chExt cx="1943219" cy="1615259"/>
          </a:xfrm>
        </p:grpSpPr>
        <p:sp>
          <p:nvSpPr>
            <p:cNvPr id="40" name="矩形 39"/>
            <p:cNvSpPr/>
            <p:nvPr/>
          </p:nvSpPr>
          <p:spPr>
            <a:xfrm>
              <a:off x="894192" y="3700993"/>
              <a:ext cx="1813036" cy="11693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29100" y="3255130"/>
              <a:ext cx="1943219" cy="449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2" name="椭圆 141"/>
          <p:cNvSpPr/>
          <p:nvPr/>
        </p:nvSpPr>
        <p:spPr>
          <a:xfrm>
            <a:off x="2786063" y="213360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735263" y="262890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758825" y="238601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E0F4C3-18E3-45B2-8A9E-3915D6F0B822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3876675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50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aphicFrame>
        <p:nvGraphicFramePr>
          <p:cNvPr id="103" name="图表 102"/>
          <p:cNvGraphicFramePr>
            <a:graphicFrameLocks/>
          </p:cNvGraphicFramePr>
          <p:nvPr/>
        </p:nvGraphicFramePr>
        <p:xfrm>
          <a:off x="3003550" y="1060450"/>
          <a:ext cx="3306763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7" name="图表 106"/>
          <p:cNvGraphicFramePr>
            <a:graphicFrameLocks/>
          </p:cNvGraphicFramePr>
          <p:nvPr/>
        </p:nvGraphicFramePr>
        <p:xfrm>
          <a:off x="5861050" y="1060450"/>
          <a:ext cx="3305175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1" name="图表 110"/>
          <p:cNvGraphicFramePr>
            <a:graphicFrameLocks/>
          </p:cNvGraphicFramePr>
          <p:nvPr/>
        </p:nvGraphicFramePr>
        <p:xfrm>
          <a:off x="8716963" y="1060450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1" name="组合 140"/>
          <p:cNvGrpSpPr>
            <a:grpSpLocks/>
          </p:cNvGrpSpPr>
          <p:nvPr/>
        </p:nvGrpSpPr>
        <p:grpSpPr bwMode="auto">
          <a:xfrm>
            <a:off x="828675" y="5259388"/>
            <a:ext cx="10625138" cy="638175"/>
            <a:chOff x="829100" y="943157"/>
            <a:chExt cx="10625218" cy="637520"/>
          </a:xfrm>
        </p:grpSpPr>
        <p:sp>
          <p:nvSpPr>
            <p:cNvPr id="138" name="矩形 137"/>
            <p:cNvSpPr/>
            <p:nvPr/>
          </p:nvSpPr>
          <p:spPr>
            <a:xfrm>
              <a:off x="835450" y="1057340"/>
              <a:ext cx="10612518" cy="523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现在，它每天为全球的人们带来怡 神畅快的美妙感受。目前，全球每天有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17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亿人次的消费者在畅饮可口可乐公司的产品，大约每秒钟售出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19,400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瓶饮料。目前为全球最大的饮料厂商。</a:t>
              </a: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829100" y="943157"/>
              <a:ext cx="10625218" cy="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椭圆 146"/>
          <p:cNvSpPr/>
          <p:nvPr/>
        </p:nvSpPr>
        <p:spPr>
          <a:xfrm rot="20331486">
            <a:off x="5562600" y="170973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rot="20331486">
            <a:off x="5680075" y="220980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rot="20331486">
            <a:off x="3749675" y="269716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rot="20327678">
            <a:off x="8261350" y="28146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3751263" y="3252788"/>
            <a:ext cx="1812925" cy="1617662"/>
            <a:chOff x="3751050" y="3252327"/>
            <a:chExt cx="1812364" cy="1618062"/>
          </a:xfrm>
        </p:grpSpPr>
        <p:sp>
          <p:nvSpPr>
            <p:cNvPr id="131" name="矩形 130"/>
            <p:cNvSpPr/>
            <p:nvPr/>
          </p:nvSpPr>
          <p:spPr>
            <a:xfrm>
              <a:off x="3751050" y="3700113"/>
              <a:ext cx="1812364" cy="11702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887533" y="3252327"/>
              <a:ext cx="1566377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7" name="组合 166"/>
          <p:cNvGrpSpPr>
            <a:grpSpLocks/>
          </p:cNvGrpSpPr>
          <p:nvPr/>
        </p:nvGrpSpPr>
        <p:grpSpPr bwMode="auto">
          <a:xfrm>
            <a:off x="6607175" y="3252788"/>
            <a:ext cx="1812925" cy="1617662"/>
            <a:chOff x="6607573" y="3252327"/>
            <a:chExt cx="1812364" cy="1618062"/>
          </a:xfrm>
        </p:grpSpPr>
        <p:sp>
          <p:nvSpPr>
            <p:cNvPr id="132" name="矩形 131"/>
            <p:cNvSpPr/>
            <p:nvPr/>
          </p:nvSpPr>
          <p:spPr>
            <a:xfrm>
              <a:off x="6607573" y="3700113"/>
              <a:ext cx="1812364" cy="11702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6744056" y="3252327"/>
              <a:ext cx="1566378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9464675" y="3252788"/>
            <a:ext cx="1811338" cy="1617662"/>
            <a:chOff x="9464095" y="3252327"/>
            <a:chExt cx="1812364" cy="1618062"/>
          </a:xfrm>
        </p:grpSpPr>
        <p:sp>
          <p:nvSpPr>
            <p:cNvPr id="133" name="矩形 132"/>
            <p:cNvSpPr/>
            <p:nvPr/>
          </p:nvSpPr>
          <p:spPr>
            <a:xfrm>
              <a:off x="9464095" y="3700113"/>
              <a:ext cx="1812364" cy="11702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600697" y="3252327"/>
              <a:ext cx="1566162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6732588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25</a:t>
            </a:r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836150" y="1843088"/>
            <a:ext cx="10683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 rot="20327678">
            <a:off x="8524875" y="1730375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rot="20327678">
            <a:off x="8267700" y="14430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20327678">
            <a:off x="9191625" y="2162175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20327678">
            <a:off x="11403013" y="209391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 rot="20327678">
            <a:off x="9374188" y="2419350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8" grpId="0">
        <p:bldAsOne/>
      </p:bldGraphic>
      <p:bldP spid="8" grpId="0"/>
      <p:bldP spid="142" grpId="0" animBg="1"/>
      <p:bldP spid="143" grpId="0" animBg="1"/>
      <p:bldP spid="144" grpId="0" animBg="1"/>
      <p:bldP spid="102" grpId="0"/>
      <p:bldGraphic spid="103" grpId="0">
        <p:bldAsOne/>
      </p:bldGraphic>
      <p:bldGraphic spid="107" grpId="0">
        <p:bldAsOne/>
      </p:bldGraphic>
      <p:bldGraphic spid="111" grpId="0">
        <p:bldAsOne/>
      </p:bldGraphic>
      <p:bldP spid="147" grpId="0" animBg="1"/>
      <p:bldP spid="148" grpId="0" animBg="1"/>
      <p:bldP spid="149" grpId="0" animBg="1"/>
      <p:bldP spid="153" grpId="0" animBg="1"/>
      <p:bldP spid="106" grpId="0"/>
      <p:bldP spid="110" grpId="0"/>
      <p:bldP spid="151" grpId="0" animBg="1"/>
      <p:bldP spid="152" grpId="0" animBg="1"/>
      <p:bldP spid="156" grpId="0" animBg="1"/>
      <p:bldP spid="157" grpId="0" animBg="1"/>
      <p:bldP spid="1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04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FA828987-4274-4168-9207-35F67700B711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62050" y="5053013"/>
            <a:ext cx="9731375" cy="1258887"/>
            <a:chOff x="1444608" y="836515"/>
            <a:chExt cx="9731392" cy="1259732"/>
          </a:xfrm>
        </p:grpSpPr>
        <p:sp>
          <p:nvSpPr>
            <p:cNvPr id="30" name="矩形 29"/>
            <p:cNvSpPr/>
            <p:nvPr/>
          </p:nvSpPr>
          <p:spPr bwMode="auto">
            <a:xfrm>
              <a:off x="1543033" y="836515"/>
              <a:ext cx="9632967" cy="1259732"/>
            </a:xfrm>
            <a:prstGeom prst="rect">
              <a:avLst/>
            </a:prstGeom>
            <a:solidFill>
              <a:schemeClr val="accent4">
                <a:alpha val="18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4627" name="组合 30"/>
            <p:cNvGrpSpPr>
              <a:grpSpLocks/>
            </p:cNvGrpSpPr>
            <p:nvPr/>
          </p:nvGrpSpPr>
          <p:grpSpPr bwMode="auto">
            <a:xfrm>
              <a:off x="1444608" y="836516"/>
              <a:ext cx="9257116" cy="1259731"/>
              <a:chOff x="1104129" y="5270500"/>
              <a:chExt cx="9257116" cy="1259731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59717" y="5375344"/>
                <a:ext cx="2492379" cy="3987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在这里输入文字信息</a:t>
                </a:r>
              </a:p>
            </p:txBody>
          </p:sp>
          <p:grpSp>
            <p:nvGrpSpPr>
              <p:cNvPr id="24629" name="组合 32"/>
              <p:cNvGrpSpPr>
                <a:grpSpLocks/>
              </p:cNvGrpSpPr>
              <p:nvPr/>
            </p:nvGrpSpPr>
            <p:grpSpPr bwMode="auto">
              <a:xfrm>
                <a:off x="1104129" y="5270500"/>
                <a:ext cx="9257116" cy="1259731"/>
                <a:chOff x="1104129" y="5270500"/>
                <a:chExt cx="9257116" cy="1259731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104129" y="5270499"/>
                  <a:ext cx="98425" cy="125973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383529" y="5794726"/>
                  <a:ext cx="8977329" cy="524227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现在，它每天为全球的人们带来怡 神畅快的美妙感受。目前，全球每天有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17</a:t>
                  </a: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亿人次的消费者在畅饮可口可乐公司的产品，大约每秒钟售出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19,400</a:t>
                  </a: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瓶饮料。目前为全球最大的饮料厂商。</a:t>
                  </a:r>
                </a:p>
              </p:txBody>
            </p:sp>
          </p:grp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568450" y="895350"/>
            <a:ext cx="9029700" cy="4029075"/>
            <a:chOff x="1567998" y="894805"/>
            <a:chExt cx="9029701" cy="4029076"/>
          </a:xfrm>
        </p:grpSpPr>
        <p:grpSp>
          <p:nvGrpSpPr>
            <p:cNvPr id="24596" name="组合 72"/>
            <p:cNvGrpSpPr>
              <a:grpSpLocks/>
            </p:cNvGrpSpPr>
            <p:nvPr/>
          </p:nvGrpSpPr>
          <p:grpSpPr bwMode="auto">
            <a:xfrm>
              <a:off x="1567998" y="894805"/>
              <a:ext cx="9029701" cy="4029076"/>
              <a:chOff x="1567998" y="894805"/>
              <a:chExt cx="9029701" cy="4029076"/>
            </a:xfrm>
          </p:grpSpPr>
          <p:grpSp>
            <p:nvGrpSpPr>
              <p:cNvPr id="24601" name="组合 5"/>
              <p:cNvGrpSpPr>
                <a:grpSpLocks/>
              </p:cNvGrpSpPr>
              <p:nvPr/>
            </p:nvGrpSpPr>
            <p:grpSpPr bwMode="auto">
              <a:xfrm>
                <a:off x="1567998" y="894805"/>
                <a:ext cx="9029701" cy="4029076"/>
                <a:chOff x="1581150" y="1414463"/>
                <a:chExt cx="9029701" cy="4029076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8793164" y="2528888"/>
                  <a:ext cx="1817687" cy="18161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1330325" cy="1500188"/>
                </a:xfrm>
                <a:custGeom>
                  <a:avLst/>
                  <a:gdLst>
                    <a:gd name="T0" fmla="*/ 354 w 354"/>
                    <a:gd name="T1" fmla="*/ 74 h 399"/>
                    <a:gd name="T2" fmla="*/ 175 w 354"/>
                    <a:gd name="T3" fmla="*/ 0 h 399"/>
                    <a:gd name="T4" fmla="*/ 0 w 354"/>
                    <a:gd name="T5" fmla="*/ 333 h 399"/>
                    <a:gd name="T6" fmla="*/ 200 w 354"/>
                    <a:gd name="T7" fmla="*/ 399 h 399"/>
                    <a:gd name="T8" fmla="*/ 354 w 354"/>
                    <a:gd name="T9" fmla="*/ 74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399">
                      <a:moveTo>
                        <a:pt x="354" y="74"/>
                      </a:moveTo>
                      <a:cubicBezTo>
                        <a:pt x="354" y="74"/>
                        <a:pt x="217" y="128"/>
                        <a:pt x="175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132" y="270"/>
                        <a:pt x="200" y="399"/>
                      </a:cubicBezTo>
                      <a:lnTo>
                        <a:pt x="354" y="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4" name="Oval 7"/>
                <p:cNvSpPr>
                  <a:spLocks noChangeArrowheads="1"/>
                </p:cNvSpPr>
                <p:nvPr/>
              </p:nvSpPr>
              <p:spPr bwMode="auto">
                <a:xfrm>
                  <a:off x="8921750" y="2652713"/>
                  <a:ext cx="1565275" cy="15684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819150" cy="1252538"/>
                </a:xfrm>
                <a:custGeom>
                  <a:avLst/>
                  <a:gdLst>
                    <a:gd name="T0" fmla="*/ 175 w 218"/>
                    <a:gd name="T1" fmla="*/ 0 h 333"/>
                    <a:gd name="T2" fmla="*/ 0 w 218"/>
                    <a:gd name="T3" fmla="*/ 333 h 333"/>
                    <a:gd name="T4" fmla="*/ 94 w 218"/>
                    <a:gd name="T5" fmla="*/ 319 h 333"/>
                    <a:gd name="T6" fmla="*/ 218 w 218"/>
                    <a:gd name="T7" fmla="*/ 64 h 333"/>
                    <a:gd name="T8" fmla="*/ 175 w 218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8" h="333">
                      <a:moveTo>
                        <a:pt x="175" y="0"/>
                      </a:move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44" y="312"/>
                        <a:pt x="94" y="319"/>
                      </a:cubicBezTo>
                      <a:cubicBezTo>
                        <a:pt x="169" y="259"/>
                        <a:pt x="217" y="167"/>
                        <a:pt x="218" y="64"/>
                      </a:cubicBezTo>
                      <a:cubicBezTo>
                        <a:pt x="200" y="51"/>
                        <a:pt x="185" y="31"/>
                        <a:pt x="175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6589714" y="1414463"/>
                  <a:ext cx="2203450" cy="22129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5846763" y="2493963"/>
                  <a:ext cx="1722437" cy="1633538"/>
                </a:xfrm>
                <a:custGeom>
                  <a:avLst/>
                  <a:gdLst>
                    <a:gd name="T0" fmla="*/ 198 w 459"/>
                    <a:gd name="T1" fmla="*/ 0 h 434"/>
                    <a:gd name="T2" fmla="*/ 0 w 459"/>
                    <a:gd name="T3" fmla="*/ 138 h 434"/>
                    <a:gd name="T4" fmla="*/ 198 w 459"/>
                    <a:gd name="T5" fmla="*/ 375 h 434"/>
                    <a:gd name="T6" fmla="*/ 289 w 459"/>
                    <a:gd name="T7" fmla="*/ 434 h 434"/>
                    <a:gd name="T8" fmla="*/ 459 w 459"/>
                    <a:gd name="T9" fmla="*/ 299 h 434"/>
                    <a:gd name="T10" fmla="*/ 198 w 459"/>
                    <a:gd name="T1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9" h="434">
                      <a:moveTo>
                        <a:pt x="198" y="0"/>
                      </a:moveTo>
                      <a:cubicBezTo>
                        <a:pt x="198" y="0"/>
                        <a:pt x="192" y="132"/>
                        <a:pt x="0" y="138"/>
                      </a:cubicBezTo>
                      <a:cubicBezTo>
                        <a:pt x="198" y="375"/>
                        <a:pt x="198" y="375"/>
                        <a:pt x="198" y="375"/>
                      </a:cubicBezTo>
                      <a:cubicBezTo>
                        <a:pt x="289" y="434"/>
                        <a:pt x="289" y="434"/>
                        <a:pt x="289" y="434"/>
                      </a:cubicBezTo>
                      <a:cubicBezTo>
                        <a:pt x="289" y="434"/>
                        <a:pt x="278" y="285"/>
                        <a:pt x="459" y="299"/>
                      </a:cubicBez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8" name="Oval 11"/>
                <p:cNvSpPr>
                  <a:spLocks noChangeArrowheads="1"/>
                </p:cNvSpPr>
                <p:nvPr/>
              </p:nvSpPr>
              <p:spPr bwMode="auto">
                <a:xfrm>
                  <a:off x="6765925" y="1590676"/>
                  <a:ext cx="1855788" cy="18589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5846763" y="2941638"/>
                  <a:ext cx="1182687" cy="1185863"/>
                </a:xfrm>
                <a:custGeom>
                  <a:avLst/>
                  <a:gdLst>
                    <a:gd name="T0" fmla="*/ 100 w 315"/>
                    <a:gd name="T1" fmla="*/ 0 h 315"/>
                    <a:gd name="T2" fmla="*/ 0 w 315"/>
                    <a:gd name="T3" fmla="*/ 19 h 315"/>
                    <a:gd name="T4" fmla="*/ 198 w 315"/>
                    <a:gd name="T5" fmla="*/ 256 h 315"/>
                    <a:gd name="T6" fmla="*/ 289 w 315"/>
                    <a:gd name="T7" fmla="*/ 315 h 315"/>
                    <a:gd name="T8" fmla="*/ 315 w 315"/>
                    <a:gd name="T9" fmla="*/ 229 h 315"/>
                    <a:gd name="T10" fmla="*/ 100 w 315"/>
                    <a:gd name="T11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5" h="315">
                      <a:moveTo>
                        <a:pt x="100" y="0"/>
                      </a:moveTo>
                      <a:cubicBezTo>
                        <a:pt x="74" y="11"/>
                        <a:pt x="42" y="18"/>
                        <a:pt x="0" y="19"/>
                      </a:cubicBezTo>
                      <a:cubicBezTo>
                        <a:pt x="198" y="256"/>
                        <a:pt x="198" y="256"/>
                        <a:pt x="198" y="256"/>
                      </a:cubicBezTo>
                      <a:cubicBezTo>
                        <a:pt x="289" y="315"/>
                        <a:pt x="289" y="315"/>
                        <a:pt x="289" y="315"/>
                      </a:cubicBezTo>
                      <a:cubicBezTo>
                        <a:pt x="289" y="315"/>
                        <a:pt x="286" y="268"/>
                        <a:pt x="315" y="229"/>
                      </a:cubicBezTo>
                      <a:cubicBezTo>
                        <a:pt x="280" y="125"/>
                        <a:pt x="201" y="41"/>
                        <a:pt x="10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0" name="Oval 13"/>
                <p:cNvSpPr>
                  <a:spLocks noChangeArrowheads="1"/>
                </p:cNvSpPr>
                <p:nvPr/>
              </p:nvSpPr>
              <p:spPr bwMode="auto">
                <a:xfrm>
                  <a:off x="4497388" y="3006726"/>
                  <a:ext cx="2433638" cy="24368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1" name="Freeform 14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2144713" cy="2316163"/>
                </a:xfrm>
                <a:custGeom>
                  <a:avLst/>
                  <a:gdLst>
                    <a:gd name="T0" fmla="*/ 2147483646 w 571"/>
                    <a:gd name="T1" fmla="*/ 1922719850 h 616"/>
                    <a:gd name="T2" fmla="*/ 2147483646 w 571"/>
                    <a:gd name="T3" fmla="*/ 0 h 616"/>
                    <a:gd name="T4" fmla="*/ 0 w 571"/>
                    <a:gd name="T5" fmla="*/ 2147483646 h 616"/>
                    <a:gd name="T6" fmla="*/ 2147483646 w 571"/>
                    <a:gd name="T7" fmla="*/ 2147483646 h 616"/>
                    <a:gd name="T8" fmla="*/ 2147483646 w 571"/>
                    <a:gd name="T9" fmla="*/ 1922719850 h 6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1" h="616">
                      <a:moveTo>
                        <a:pt x="571" y="136"/>
                      </a:moveTo>
                      <a:cubicBezTo>
                        <a:pt x="571" y="136"/>
                        <a:pt x="396" y="179"/>
                        <a:pt x="329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309" y="429"/>
                        <a:pt x="398" y="616"/>
                      </a:cubicBezTo>
                      <a:lnTo>
                        <a:pt x="571" y="1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22" name="Oval 15"/>
                <p:cNvSpPr>
                  <a:spLocks noChangeArrowheads="1"/>
                </p:cNvSpPr>
                <p:nvPr/>
              </p:nvSpPr>
              <p:spPr bwMode="auto">
                <a:xfrm>
                  <a:off x="4670425" y="3182938"/>
                  <a:ext cx="2087563" cy="2087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1473200" cy="1903412"/>
                </a:xfrm>
                <a:custGeom>
                  <a:avLst/>
                  <a:gdLst>
                    <a:gd name="T0" fmla="*/ 329 w 392"/>
                    <a:gd name="T1" fmla="*/ 0 h 506"/>
                    <a:gd name="T2" fmla="*/ 0 w 392"/>
                    <a:gd name="T3" fmla="*/ 506 h 506"/>
                    <a:gd name="T4" fmla="*/ 179 w 392"/>
                    <a:gd name="T5" fmla="*/ 492 h 506"/>
                    <a:gd name="T6" fmla="*/ 392 w 392"/>
                    <a:gd name="T7" fmla="*/ 119 h 506"/>
                    <a:gd name="T8" fmla="*/ 391 w 392"/>
                    <a:gd name="T9" fmla="*/ 93 h 506"/>
                    <a:gd name="T10" fmla="*/ 329 w 392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2" h="506">
                      <a:moveTo>
                        <a:pt x="329" y="0"/>
                      </a:move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85" y="485"/>
                        <a:pt x="179" y="492"/>
                      </a:cubicBezTo>
                      <a:cubicBezTo>
                        <a:pt x="307" y="417"/>
                        <a:pt x="392" y="278"/>
                        <a:pt x="392" y="119"/>
                      </a:cubicBezTo>
                      <a:cubicBezTo>
                        <a:pt x="392" y="110"/>
                        <a:pt x="391" y="102"/>
                        <a:pt x="391" y="93"/>
                      </a:cubicBezTo>
                      <a:cubicBezTo>
                        <a:pt x="367" y="72"/>
                        <a:pt x="345" y="42"/>
                        <a:pt x="32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4" name="Oval 17"/>
                <p:cNvSpPr>
                  <a:spLocks noChangeArrowheads="1"/>
                </p:cNvSpPr>
                <p:nvPr/>
              </p:nvSpPr>
              <p:spPr bwMode="auto">
                <a:xfrm>
                  <a:off x="1581150" y="1546226"/>
                  <a:ext cx="2916238" cy="292258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5" name="Oval 18"/>
                <p:cNvSpPr>
                  <a:spLocks noChangeArrowheads="1"/>
                </p:cNvSpPr>
                <p:nvPr/>
              </p:nvSpPr>
              <p:spPr bwMode="auto">
                <a:xfrm>
                  <a:off x="1835150" y="1801813"/>
                  <a:ext cx="2408238" cy="24114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</p:grp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7459212" y="1259930"/>
                <a:ext cx="495300" cy="485775"/>
              </a:xfrm>
              <a:custGeom>
                <a:avLst/>
                <a:gdLst>
                  <a:gd name="T0" fmla="*/ 112 w 112"/>
                  <a:gd name="T1" fmla="*/ 93 h 110"/>
                  <a:gd name="T2" fmla="*/ 0 w 112"/>
                  <a:gd name="T3" fmla="*/ 93 h 110"/>
                  <a:gd name="T4" fmla="*/ 9 w 112"/>
                  <a:gd name="T5" fmla="*/ 86 h 110"/>
                  <a:gd name="T6" fmla="*/ 103 w 112"/>
                  <a:gd name="T7" fmla="*/ 86 h 110"/>
                  <a:gd name="T8" fmla="*/ 29 w 112"/>
                  <a:gd name="T9" fmla="*/ 4 h 110"/>
                  <a:gd name="T10" fmla="*/ 29 w 112"/>
                  <a:gd name="T11" fmla="*/ 24 h 110"/>
                  <a:gd name="T12" fmla="*/ 29 w 112"/>
                  <a:gd name="T13" fmla="*/ 4 h 110"/>
                  <a:gd name="T14" fmla="*/ 73 w 112"/>
                  <a:gd name="T15" fmla="*/ 14 h 110"/>
                  <a:gd name="T16" fmla="*/ 93 w 112"/>
                  <a:gd name="T17" fmla="*/ 14 h 110"/>
                  <a:gd name="T18" fmla="*/ 73 w 112"/>
                  <a:gd name="T19" fmla="*/ 62 h 110"/>
                  <a:gd name="T20" fmla="*/ 80 w 112"/>
                  <a:gd name="T21" fmla="*/ 89 h 110"/>
                  <a:gd name="T22" fmla="*/ 86 w 112"/>
                  <a:gd name="T23" fmla="*/ 89 h 110"/>
                  <a:gd name="T24" fmla="*/ 94 w 112"/>
                  <a:gd name="T25" fmla="*/ 59 h 110"/>
                  <a:gd name="T26" fmla="*/ 99 w 112"/>
                  <a:gd name="T27" fmla="*/ 36 h 110"/>
                  <a:gd name="T28" fmla="*/ 78 w 112"/>
                  <a:gd name="T29" fmla="*/ 26 h 110"/>
                  <a:gd name="T30" fmla="*/ 78 w 112"/>
                  <a:gd name="T31" fmla="*/ 35 h 110"/>
                  <a:gd name="T32" fmla="*/ 73 w 112"/>
                  <a:gd name="T33" fmla="*/ 62 h 110"/>
                  <a:gd name="T34" fmla="*/ 67 w 112"/>
                  <a:gd name="T35" fmla="*/ 11 h 110"/>
                  <a:gd name="T36" fmla="*/ 45 w 112"/>
                  <a:gd name="T37" fmla="*/ 11 h 110"/>
                  <a:gd name="T38" fmla="*/ 67 w 112"/>
                  <a:gd name="T39" fmla="*/ 60 h 110"/>
                  <a:gd name="T40" fmla="*/ 73 w 112"/>
                  <a:gd name="T41" fmla="*/ 35 h 110"/>
                  <a:gd name="T42" fmla="*/ 49 w 112"/>
                  <a:gd name="T43" fmla="*/ 24 h 110"/>
                  <a:gd name="T44" fmla="*/ 39 w 112"/>
                  <a:gd name="T45" fmla="*/ 51 h 110"/>
                  <a:gd name="T46" fmla="*/ 45 w 112"/>
                  <a:gd name="T47" fmla="*/ 93 h 110"/>
                  <a:gd name="T48" fmla="*/ 56 w 112"/>
                  <a:gd name="T49" fmla="*/ 72 h 110"/>
                  <a:gd name="T50" fmla="*/ 67 w 112"/>
                  <a:gd name="T51" fmla="*/ 93 h 110"/>
                  <a:gd name="T52" fmla="*/ 39 w 112"/>
                  <a:gd name="T53" fmla="*/ 62 h 110"/>
                  <a:gd name="T54" fmla="*/ 34 w 112"/>
                  <a:gd name="T55" fmla="*/ 35 h 110"/>
                  <a:gd name="T56" fmla="*/ 34 w 112"/>
                  <a:gd name="T57" fmla="*/ 26 h 110"/>
                  <a:gd name="T58" fmla="*/ 13 w 112"/>
                  <a:gd name="T59" fmla="*/ 36 h 110"/>
                  <a:gd name="T60" fmla="*/ 18 w 112"/>
                  <a:gd name="T61" fmla="*/ 59 h 110"/>
                  <a:gd name="T62" fmla="*/ 26 w 112"/>
                  <a:gd name="T63" fmla="*/ 89 h 110"/>
                  <a:gd name="T64" fmla="*/ 32 w 112"/>
                  <a:gd name="T65" fmla="*/ 89 h 110"/>
                  <a:gd name="T66" fmla="*/ 39 w 112"/>
                  <a:gd name="T67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0">
                    <a:moveTo>
                      <a:pt x="100" y="82"/>
                    </a:moveTo>
                    <a:cubicBezTo>
                      <a:pt x="107" y="85"/>
                      <a:pt x="112" y="89"/>
                      <a:pt x="112" y="93"/>
                    </a:cubicBezTo>
                    <a:cubicBezTo>
                      <a:pt x="112" y="102"/>
                      <a:pt x="87" y="110"/>
                      <a:pt x="56" y="110"/>
                    </a:cubicBezTo>
                    <a:cubicBezTo>
                      <a:pt x="25" y="110"/>
                      <a:pt x="0" y="102"/>
                      <a:pt x="0" y="93"/>
                    </a:cubicBezTo>
                    <a:cubicBezTo>
                      <a:pt x="0" y="89"/>
                      <a:pt x="5" y="85"/>
                      <a:pt x="12" y="82"/>
                    </a:cubicBezTo>
                    <a:cubicBezTo>
                      <a:pt x="10" y="83"/>
                      <a:pt x="9" y="85"/>
                      <a:pt x="9" y="86"/>
                    </a:cubicBezTo>
                    <a:cubicBezTo>
                      <a:pt x="9" y="92"/>
                      <a:pt x="30" y="98"/>
                      <a:pt x="56" y="98"/>
                    </a:cubicBezTo>
                    <a:cubicBezTo>
                      <a:pt x="82" y="98"/>
                      <a:pt x="103" y="92"/>
                      <a:pt x="103" y="86"/>
                    </a:cubicBezTo>
                    <a:cubicBezTo>
                      <a:pt x="103" y="85"/>
                      <a:pt x="102" y="83"/>
                      <a:pt x="100" y="82"/>
                    </a:cubicBezTo>
                    <a:close/>
                    <a:moveTo>
                      <a:pt x="29" y="4"/>
                    </a:moveTo>
                    <a:cubicBezTo>
                      <a:pt x="34" y="4"/>
                      <a:pt x="39" y="9"/>
                      <a:pt x="39" y="14"/>
                    </a:cubicBezTo>
                    <a:cubicBezTo>
                      <a:pt x="39" y="20"/>
                      <a:pt x="34" y="24"/>
                      <a:pt x="29" y="24"/>
                    </a:cubicBezTo>
                    <a:cubicBezTo>
                      <a:pt x="23" y="24"/>
                      <a:pt x="19" y="20"/>
                      <a:pt x="19" y="14"/>
                    </a:cubicBezTo>
                    <a:cubicBezTo>
                      <a:pt x="19" y="9"/>
                      <a:pt x="23" y="4"/>
                      <a:pt x="29" y="4"/>
                    </a:cubicBezTo>
                    <a:close/>
                    <a:moveTo>
                      <a:pt x="83" y="4"/>
                    </a:moveTo>
                    <a:cubicBezTo>
                      <a:pt x="78" y="4"/>
                      <a:pt x="73" y="9"/>
                      <a:pt x="73" y="14"/>
                    </a:cubicBezTo>
                    <a:cubicBezTo>
                      <a:pt x="73" y="20"/>
                      <a:pt x="78" y="24"/>
                      <a:pt x="83" y="24"/>
                    </a:cubicBezTo>
                    <a:cubicBezTo>
                      <a:pt x="89" y="24"/>
                      <a:pt x="93" y="20"/>
                      <a:pt x="93" y="14"/>
                    </a:cubicBezTo>
                    <a:cubicBezTo>
                      <a:pt x="93" y="9"/>
                      <a:pt x="89" y="4"/>
                      <a:pt x="83" y="4"/>
                    </a:cubicBezTo>
                    <a:close/>
                    <a:moveTo>
                      <a:pt x="73" y="62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7" y="58"/>
                      <a:pt x="99" y="55"/>
                      <a:pt x="99" y="51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0"/>
                      <a:pt x="95" y="26"/>
                      <a:pt x="89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7" y="29"/>
                      <a:pt x="78" y="32"/>
                      <a:pt x="78" y="3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5"/>
                      <a:pt x="76" y="59"/>
                      <a:pt x="73" y="62"/>
                    </a:cubicBezTo>
                    <a:close/>
                    <a:moveTo>
                      <a:pt x="56" y="0"/>
                    </a:moveTo>
                    <a:cubicBezTo>
                      <a:pt x="62" y="0"/>
                      <a:pt x="67" y="5"/>
                      <a:pt x="67" y="11"/>
                    </a:cubicBezTo>
                    <a:cubicBezTo>
                      <a:pt x="67" y="17"/>
                      <a:pt x="62" y="22"/>
                      <a:pt x="56" y="22"/>
                    </a:cubicBezTo>
                    <a:cubicBezTo>
                      <a:pt x="50" y="22"/>
                      <a:pt x="45" y="17"/>
                      <a:pt x="45" y="11"/>
                    </a:cubicBezTo>
                    <a:cubicBezTo>
                      <a:pt x="45" y="5"/>
                      <a:pt x="50" y="0"/>
                      <a:pt x="56" y="0"/>
                    </a:cubicBezTo>
                    <a:close/>
                    <a:moveTo>
                      <a:pt x="67" y="60"/>
                    </a:moveTo>
                    <a:cubicBezTo>
                      <a:pt x="70" y="59"/>
                      <a:pt x="73" y="55"/>
                      <a:pt x="73" y="51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68" y="24"/>
                      <a:pt x="62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4" y="24"/>
                      <a:pt x="39" y="29"/>
                      <a:pt x="39" y="35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5"/>
                      <a:pt x="41" y="59"/>
                      <a:pt x="45" y="6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39" y="62"/>
                    </a:moveTo>
                    <a:cubicBezTo>
                      <a:pt x="36" y="59"/>
                      <a:pt x="34" y="55"/>
                      <a:pt x="34" y="5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2"/>
                      <a:pt x="35" y="29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7" y="26"/>
                      <a:pt x="13" y="30"/>
                      <a:pt x="13" y="36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5"/>
                      <a:pt x="15" y="58"/>
                      <a:pt x="18" y="5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9" y="89"/>
                      <a:pt x="39" y="89"/>
                      <a:pt x="39" y="89"/>
                    </a:cubicBezTo>
                    <a:lnTo>
                      <a:pt x="39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30574" y="1753643"/>
                <a:ext cx="1552575" cy="36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grpSp>
            <p:nvGrpSpPr>
              <p:cNvPr id="24604" name="组合 50"/>
              <p:cNvGrpSpPr>
                <a:grpSpLocks/>
              </p:cNvGrpSpPr>
              <p:nvPr/>
            </p:nvGrpSpPr>
            <p:grpSpPr bwMode="auto">
              <a:xfrm>
                <a:off x="2018468" y="1468011"/>
                <a:ext cx="1921256" cy="1906957"/>
                <a:chOff x="1814965" y="1222786"/>
                <a:chExt cx="1921256" cy="1906957"/>
              </a:xfrm>
            </p:grpSpPr>
            <p:sp>
              <p:nvSpPr>
                <p:cNvPr id="24609" name="Freeform 72"/>
                <p:cNvSpPr>
                  <a:spLocks noEditPoints="1"/>
                </p:cNvSpPr>
                <p:nvPr/>
              </p:nvSpPr>
              <p:spPr bwMode="auto">
                <a:xfrm>
                  <a:off x="2454117" y="1222786"/>
                  <a:ext cx="642952" cy="685292"/>
                </a:xfrm>
                <a:custGeom>
                  <a:avLst/>
                  <a:gdLst>
                    <a:gd name="T0" fmla="*/ 409632262 w 358"/>
                    <a:gd name="T1" fmla="*/ 939739843 h 382"/>
                    <a:gd name="T2" fmla="*/ 1038597362 w 358"/>
                    <a:gd name="T3" fmla="*/ 202751352 h 382"/>
                    <a:gd name="T4" fmla="*/ 1074076459 w 358"/>
                    <a:gd name="T5" fmla="*/ 363665807 h 382"/>
                    <a:gd name="T6" fmla="*/ 1083753067 w 358"/>
                    <a:gd name="T7" fmla="*/ 572855675 h 382"/>
                    <a:gd name="T8" fmla="*/ 1090204138 w 358"/>
                    <a:gd name="T9" fmla="*/ 788480471 h 382"/>
                    <a:gd name="T10" fmla="*/ 1035371827 w 358"/>
                    <a:gd name="T11" fmla="*/ 1010541988 h 382"/>
                    <a:gd name="T12" fmla="*/ 874098632 w 358"/>
                    <a:gd name="T13" fmla="*/ 1229385145 h 382"/>
                    <a:gd name="T14" fmla="*/ 554777778 w 358"/>
                    <a:gd name="T15" fmla="*/ 727333408 h 382"/>
                    <a:gd name="T16" fmla="*/ 396731915 w 358"/>
                    <a:gd name="T17" fmla="*/ 634002737 h 382"/>
                    <a:gd name="T18" fmla="*/ 403181191 w 358"/>
                    <a:gd name="T19" fmla="*/ 669402913 h 382"/>
                    <a:gd name="T20" fmla="*/ 561228850 w 358"/>
                    <a:gd name="T21" fmla="*/ 759515223 h 382"/>
                    <a:gd name="T22" fmla="*/ 554777778 w 358"/>
                    <a:gd name="T23" fmla="*/ 727333408 h 382"/>
                    <a:gd name="T24" fmla="*/ 928930943 w 358"/>
                    <a:gd name="T25" fmla="*/ 437686313 h 382"/>
                    <a:gd name="T26" fmla="*/ 848294346 w 358"/>
                    <a:gd name="T27" fmla="*/ 402286138 h 382"/>
                    <a:gd name="T28" fmla="*/ 551552243 w 358"/>
                    <a:gd name="T29" fmla="*/ 225279878 h 382"/>
                    <a:gd name="T30" fmla="*/ 477366717 w 358"/>
                    <a:gd name="T31" fmla="*/ 173787898 h 382"/>
                    <a:gd name="T32" fmla="*/ 551552243 w 358"/>
                    <a:gd name="T33" fmla="*/ 225279878 h 382"/>
                    <a:gd name="T34" fmla="*/ 657993126 w 358"/>
                    <a:gd name="T35" fmla="*/ 125512486 h 382"/>
                    <a:gd name="T36" fmla="*/ 622512233 w 358"/>
                    <a:gd name="T37" fmla="*/ 205969713 h 382"/>
                    <a:gd name="T38" fmla="*/ 832166667 w 358"/>
                    <a:gd name="T39" fmla="*/ 331483993 h 382"/>
                    <a:gd name="T40" fmla="*/ 883775239 w 358"/>
                    <a:gd name="T41" fmla="*/ 257463487 h 382"/>
                    <a:gd name="T42" fmla="*/ 832166667 w 358"/>
                    <a:gd name="T43" fmla="*/ 331483993 h 382"/>
                    <a:gd name="T44" fmla="*/ 803138642 w 358"/>
                    <a:gd name="T45" fmla="*/ 177006259 h 382"/>
                    <a:gd name="T46" fmla="*/ 728953116 w 358"/>
                    <a:gd name="T47" fmla="*/ 228498239 h 382"/>
                    <a:gd name="T48" fmla="*/ 587033136 w 358"/>
                    <a:gd name="T49" fmla="*/ 672621274 h 382"/>
                    <a:gd name="T50" fmla="*/ 428985477 w 358"/>
                    <a:gd name="T51" fmla="*/ 579290603 h 382"/>
                    <a:gd name="T52" fmla="*/ 435436548 w 358"/>
                    <a:gd name="T53" fmla="*/ 611474211 h 382"/>
                    <a:gd name="T54" fmla="*/ 593484207 w 358"/>
                    <a:gd name="T55" fmla="*/ 704804882 h 382"/>
                    <a:gd name="T56" fmla="*/ 587033136 w 358"/>
                    <a:gd name="T57" fmla="*/ 672621274 h 382"/>
                    <a:gd name="T58" fmla="*/ 506396538 w 358"/>
                    <a:gd name="T59" fmla="*/ 334702353 h 382"/>
                    <a:gd name="T60" fmla="*/ 599935278 w 358"/>
                    <a:gd name="T61" fmla="*/ 627566016 h 382"/>
                    <a:gd name="T62" fmla="*/ 716050973 w 358"/>
                    <a:gd name="T63" fmla="*/ 289645301 h 382"/>
                    <a:gd name="T64" fmla="*/ 438662084 w 358"/>
                    <a:gd name="T65" fmla="*/ 765951945 h 382"/>
                    <a:gd name="T66" fmla="*/ 416083334 w 358"/>
                    <a:gd name="T67" fmla="*/ 695149800 h 38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358" h="382">
                      <a:moveTo>
                        <a:pt x="131" y="382"/>
                      </a:moveTo>
                      <a:cubicBezTo>
                        <a:pt x="135" y="352"/>
                        <a:pt x="135" y="320"/>
                        <a:pt x="127" y="292"/>
                      </a:cubicBezTo>
                      <a:cubicBezTo>
                        <a:pt x="0" y="220"/>
                        <a:pt x="34" y="56"/>
                        <a:pt x="140" y="23"/>
                      </a:cubicBezTo>
                      <a:cubicBezTo>
                        <a:pt x="196" y="0"/>
                        <a:pt x="272" y="14"/>
                        <a:pt x="322" y="63"/>
                      </a:cubicBezTo>
                      <a:cubicBezTo>
                        <a:pt x="358" y="99"/>
                        <a:pt x="340" y="109"/>
                        <a:pt x="340" y="109"/>
                      </a:cubicBezTo>
                      <a:cubicBezTo>
                        <a:pt x="333" y="113"/>
                        <a:pt x="333" y="113"/>
                        <a:pt x="333" y="113"/>
                      </a:cubicBezTo>
                      <a:cubicBezTo>
                        <a:pt x="337" y="130"/>
                        <a:pt x="345" y="162"/>
                        <a:pt x="344" y="166"/>
                      </a:cubicBezTo>
                      <a:cubicBezTo>
                        <a:pt x="342" y="172"/>
                        <a:pt x="336" y="178"/>
                        <a:pt x="336" y="178"/>
                      </a:cubicBezTo>
                      <a:cubicBezTo>
                        <a:pt x="354" y="239"/>
                        <a:pt x="354" y="239"/>
                        <a:pt x="354" y="239"/>
                      </a:cubicBezTo>
                      <a:cubicBezTo>
                        <a:pt x="338" y="245"/>
                        <a:pt x="338" y="245"/>
                        <a:pt x="338" y="245"/>
                      </a:cubicBezTo>
                      <a:cubicBezTo>
                        <a:pt x="341" y="265"/>
                        <a:pt x="343" y="281"/>
                        <a:pt x="341" y="300"/>
                      </a:cubicBezTo>
                      <a:cubicBezTo>
                        <a:pt x="341" y="304"/>
                        <a:pt x="330" y="313"/>
                        <a:pt x="321" y="314"/>
                      </a:cubicBezTo>
                      <a:cubicBezTo>
                        <a:pt x="267" y="317"/>
                        <a:pt x="267" y="317"/>
                        <a:pt x="267" y="317"/>
                      </a:cubicBezTo>
                      <a:cubicBezTo>
                        <a:pt x="271" y="382"/>
                        <a:pt x="271" y="382"/>
                        <a:pt x="271" y="382"/>
                      </a:cubicBezTo>
                      <a:cubicBezTo>
                        <a:pt x="131" y="382"/>
                        <a:pt x="131" y="382"/>
                        <a:pt x="131" y="382"/>
                      </a:cubicBezTo>
                      <a:close/>
                      <a:moveTo>
                        <a:pt x="172" y="226"/>
                      </a:move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29" y="193"/>
                        <a:pt x="125" y="194"/>
                        <a:pt x="123" y="197"/>
                      </a:cubicBezTo>
                      <a:cubicBezTo>
                        <a:pt x="123" y="197"/>
                        <a:pt x="123" y="197"/>
                        <a:pt x="123" y="197"/>
                      </a:cubicBezTo>
                      <a:cubicBezTo>
                        <a:pt x="121" y="201"/>
                        <a:pt x="122" y="205"/>
                        <a:pt x="125" y="208"/>
                      </a:cubicBezTo>
                      <a:cubicBezTo>
                        <a:pt x="165" y="238"/>
                        <a:pt x="165" y="238"/>
                        <a:pt x="165" y="238"/>
                      </a:cubicBezTo>
                      <a:cubicBezTo>
                        <a:pt x="168" y="240"/>
                        <a:pt x="172" y="239"/>
                        <a:pt x="174" y="236"/>
                      </a:cubicBezTo>
                      <a:cubicBezTo>
                        <a:pt x="174" y="236"/>
                        <a:pt x="174" y="236"/>
                        <a:pt x="174" y="236"/>
                      </a:cubicBezTo>
                      <a:cubicBezTo>
                        <a:pt x="176" y="233"/>
                        <a:pt x="175" y="228"/>
                        <a:pt x="172" y="226"/>
                      </a:cubicBezTo>
                      <a:close/>
                      <a:moveTo>
                        <a:pt x="263" y="136"/>
                      </a:moveTo>
                      <a:cubicBezTo>
                        <a:pt x="288" y="136"/>
                        <a:pt x="288" y="136"/>
                        <a:pt x="288" y="136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3" y="125"/>
                        <a:pt x="263" y="125"/>
                        <a:pt x="263" y="125"/>
                      </a:cubicBezTo>
                      <a:cubicBezTo>
                        <a:pt x="263" y="136"/>
                        <a:pt x="263" y="136"/>
                        <a:pt x="263" y="136"/>
                      </a:cubicBezTo>
                      <a:close/>
                      <a:moveTo>
                        <a:pt x="171" y="70"/>
                      </a:moveTo>
                      <a:cubicBezTo>
                        <a:pt x="158" y="48"/>
                        <a:pt x="158" y="48"/>
                        <a:pt x="158" y="48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61" y="76"/>
                        <a:pt x="161" y="76"/>
                        <a:pt x="161" y="76"/>
                      </a:cubicBezTo>
                      <a:cubicBezTo>
                        <a:pt x="171" y="70"/>
                        <a:pt x="171" y="70"/>
                        <a:pt x="171" y="70"/>
                      </a:cubicBezTo>
                      <a:close/>
                      <a:moveTo>
                        <a:pt x="204" y="64"/>
                      </a:move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193" y="39"/>
                        <a:pt x="193" y="39"/>
                        <a:pt x="193" y="39"/>
                      </a:cubicBezTo>
                      <a:cubicBezTo>
                        <a:pt x="193" y="64"/>
                        <a:pt x="193" y="64"/>
                        <a:pt x="193" y="64"/>
                      </a:cubicBezTo>
                      <a:cubicBezTo>
                        <a:pt x="204" y="64"/>
                        <a:pt x="204" y="64"/>
                        <a:pt x="204" y="64"/>
                      </a:cubicBezTo>
                      <a:close/>
                      <a:moveTo>
                        <a:pt x="258" y="103"/>
                      </a:moveTo>
                      <a:cubicBezTo>
                        <a:pt x="279" y="90"/>
                        <a:pt x="279" y="90"/>
                        <a:pt x="279" y="90"/>
                      </a:cubicBezTo>
                      <a:cubicBezTo>
                        <a:pt x="274" y="80"/>
                        <a:pt x="274" y="80"/>
                        <a:pt x="274" y="80"/>
                      </a:cubicBezTo>
                      <a:cubicBezTo>
                        <a:pt x="252" y="93"/>
                        <a:pt x="252" y="93"/>
                        <a:pt x="252" y="93"/>
                      </a:cubicBezTo>
                      <a:cubicBezTo>
                        <a:pt x="258" y="103"/>
                        <a:pt x="258" y="103"/>
                        <a:pt x="258" y="103"/>
                      </a:cubicBezTo>
                      <a:close/>
                      <a:moveTo>
                        <a:pt x="236" y="76"/>
                      </a:moveTo>
                      <a:cubicBezTo>
                        <a:pt x="249" y="55"/>
                        <a:pt x="249" y="55"/>
                        <a:pt x="249" y="55"/>
                      </a:cubicBezTo>
                      <a:cubicBezTo>
                        <a:pt x="239" y="49"/>
                        <a:pt x="239" y="49"/>
                        <a:pt x="239" y="49"/>
                      </a:cubicBezTo>
                      <a:cubicBezTo>
                        <a:pt x="226" y="71"/>
                        <a:pt x="226" y="71"/>
                        <a:pt x="226" y="71"/>
                      </a:cubicBezTo>
                      <a:cubicBezTo>
                        <a:pt x="236" y="76"/>
                        <a:pt x="236" y="76"/>
                        <a:pt x="236" y="76"/>
                      </a:cubicBezTo>
                      <a:close/>
                      <a:moveTo>
                        <a:pt x="182" y="209"/>
                      </a:moveTo>
                      <a:cubicBezTo>
                        <a:pt x="142" y="178"/>
                        <a:pt x="142" y="178"/>
                        <a:pt x="142" y="178"/>
                      </a:cubicBezTo>
                      <a:cubicBezTo>
                        <a:pt x="139" y="176"/>
                        <a:pt x="135" y="177"/>
                        <a:pt x="133" y="180"/>
                      </a:cubicBez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131" y="183"/>
                        <a:pt x="132" y="188"/>
                        <a:pt x="135" y="190"/>
                      </a:cubicBezTo>
                      <a:cubicBezTo>
                        <a:pt x="175" y="221"/>
                        <a:pt x="175" y="221"/>
                        <a:pt x="175" y="221"/>
                      </a:cubicBezTo>
                      <a:cubicBezTo>
                        <a:pt x="178" y="223"/>
                        <a:pt x="182" y="222"/>
                        <a:pt x="184" y="219"/>
                      </a:cubicBezTo>
                      <a:cubicBezTo>
                        <a:pt x="184" y="219"/>
                        <a:pt x="184" y="219"/>
                        <a:pt x="184" y="219"/>
                      </a:cubicBezTo>
                      <a:cubicBezTo>
                        <a:pt x="186" y="216"/>
                        <a:pt x="185" y="211"/>
                        <a:pt x="182" y="209"/>
                      </a:cubicBezTo>
                      <a:close/>
                      <a:moveTo>
                        <a:pt x="222" y="90"/>
                      </a:moveTo>
                      <a:cubicBezTo>
                        <a:pt x="198" y="76"/>
                        <a:pt x="169" y="83"/>
                        <a:pt x="157" y="104"/>
                      </a:cubicBezTo>
                      <a:cubicBezTo>
                        <a:pt x="144" y="126"/>
                        <a:pt x="160" y="151"/>
                        <a:pt x="149" y="174"/>
                      </a:cubicBezTo>
                      <a:cubicBezTo>
                        <a:pt x="186" y="195"/>
                        <a:pt x="186" y="195"/>
                        <a:pt x="186" y="195"/>
                      </a:cubicBezTo>
                      <a:cubicBezTo>
                        <a:pt x="200" y="174"/>
                        <a:pt x="229" y="176"/>
                        <a:pt x="242" y="154"/>
                      </a:cubicBezTo>
                      <a:cubicBezTo>
                        <a:pt x="255" y="132"/>
                        <a:pt x="245" y="104"/>
                        <a:pt x="222" y="90"/>
                      </a:cubicBezTo>
                      <a:close/>
                      <a:moveTo>
                        <a:pt x="129" y="216"/>
                      </a:moveTo>
                      <a:cubicBezTo>
                        <a:pt x="125" y="224"/>
                        <a:pt x="128" y="233"/>
                        <a:pt x="136" y="238"/>
                      </a:cubicBezTo>
                      <a:cubicBezTo>
                        <a:pt x="142" y="241"/>
                        <a:pt x="150" y="240"/>
                        <a:pt x="155" y="236"/>
                      </a:cubicBezTo>
                      <a:lnTo>
                        <a:pt x="129" y="2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2170945" y="2032293"/>
                  <a:ext cx="1209675" cy="4000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815345" y="2391068"/>
                  <a:ext cx="1920875" cy="738187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1886</a:t>
                  </a: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年，可口可乐在美国乔治亚州亚特兰大市诞生</a:t>
                  </a: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933749" y="2034630"/>
                <a:ext cx="1546225" cy="7381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可口可乐在美国乔治亚州亚特兰大市诞生</a:t>
                </a:r>
              </a:p>
            </p:txBody>
          </p:sp>
          <p:grpSp>
            <p:nvGrpSpPr>
              <p:cNvPr id="24606" name="组合 52"/>
              <p:cNvGrpSpPr>
                <a:grpSpLocks/>
              </p:cNvGrpSpPr>
              <p:nvPr/>
            </p:nvGrpSpPr>
            <p:grpSpPr bwMode="auto">
              <a:xfrm>
                <a:off x="9155860" y="2511219"/>
                <a:ext cx="1107997" cy="888209"/>
                <a:chOff x="8952357" y="2265994"/>
                <a:chExt cx="1107997" cy="888209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8952746" y="2784768"/>
                  <a:ext cx="1108075" cy="36988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4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52" name="Freeform 28"/>
                <p:cNvSpPr>
                  <a:spLocks noEditPoints="1"/>
                </p:cNvSpPr>
                <p:nvPr/>
              </p:nvSpPr>
              <p:spPr bwMode="auto">
                <a:xfrm>
                  <a:off x="9151184" y="2265655"/>
                  <a:ext cx="711200" cy="530225"/>
                </a:xfrm>
                <a:custGeom>
                  <a:avLst/>
                  <a:gdLst>
                    <a:gd name="T0" fmla="*/ 44 w 209"/>
                    <a:gd name="T1" fmla="*/ 99 h 155"/>
                    <a:gd name="T2" fmla="*/ 24 w 209"/>
                    <a:gd name="T3" fmla="*/ 87 h 155"/>
                    <a:gd name="T4" fmla="*/ 28 w 209"/>
                    <a:gd name="T5" fmla="*/ 4 h 155"/>
                    <a:gd name="T6" fmla="*/ 179 w 209"/>
                    <a:gd name="T7" fmla="*/ 4 h 155"/>
                    <a:gd name="T8" fmla="*/ 182 w 209"/>
                    <a:gd name="T9" fmla="*/ 87 h 155"/>
                    <a:gd name="T10" fmla="*/ 161 w 209"/>
                    <a:gd name="T11" fmla="*/ 99 h 155"/>
                    <a:gd name="T12" fmla="*/ 209 w 209"/>
                    <a:gd name="T13" fmla="*/ 141 h 155"/>
                    <a:gd name="T14" fmla="*/ 7 w 209"/>
                    <a:gd name="T15" fmla="*/ 155 h 155"/>
                    <a:gd name="T16" fmla="*/ 63 w 209"/>
                    <a:gd name="T17" fmla="*/ 102 h 155"/>
                    <a:gd name="T18" fmla="*/ 63 w 209"/>
                    <a:gd name="T19" fmla="*/ 99 h 155"/>
                    <a:gd name="T20" fmla="*/ 36 w 209"/>
                    <a:gd name="T21" fmla="*/ 12 h 155"/>
                    <a:gd name="T22" fmla="*/ 36 w 209"/>
                    <a:gd name="T23" fmla="*/ 12 h 155"/>
                    <a:gd name="T24" fmla="*/ 36 w 209"/>
                    <a:gd name="T25" fmla="*/ 87 h 155"/>
                    <a:gd name="T26" fmla="*/ 170 w 209"/>
                    <a:gd name="T27" fmla="*/ 87 h 155"/>
                    <a:gd name="T28" fmla="*/ 170 w 209"/>
                    <a:gd name="T29" fmla="*/ 12 h 155"/>
                    <a:gd name="T30" fmla="*/ 27 w 209"/>
                    <a:gd name="T31" fmla="*/ 133 h 155"/>
                    <a:gd name="T32" fmla="*/ 31 w 209"/>
                    <a:gd name="T33" fmla="*/ 126 h 155"/>
                    <a:gd name="T34" fmla="*/ 61 w 209"/>
                    <a:gd name="T35" fmla="*/ 115 h 155"/>
                    <a:gd name="T36" fmla="*/ 157 w 209"/>
                    <a:gd name="T37" fmla="*/ 110 h 155"/>
                    <a:gd name="T38" fmla="*/ 170 w 209"/>
                    <a:gd name="T39" fmla="*/ 110 h 155"/>
                    <a:gd name="T40" fmla="*/ 140 w 209"/>
                    <a:gd name="T41" fmla="*/ 115 h 155"/>
                    <a:gd name="T42" fmla="*/ 139 w 209"/>
                    <a:gd name="T43" fmla="*/ 110 h 155"/>
                    <a:gd name="T44" fmla="*/ 136 w 209"/>
                    <a:gd name="T45" fmla="*/ 115 h 155"/>
                    <a:gd name="T46" fmla="*/ 103 w 209"/>
                    <a:gd name="T47" fmla="*/ 110 h 155"/>
                    <a:gd name="T48" fmla="*/ 117 w 209"/>
                    <a:gd name="T49" fmla="*/ 110 h 155"/>
                    <a:gd name="T50" fmla="*/ 84 w 209"/>
                    <a:gd name="T51" fmla="*/ 115 h 155"/>
                    <a:gd name="T52" fmla="*/ 85 w 209"/>
                    <a:gd name="T53" fmla="*/ 110 h 155"/>
                    <a:gd name="T54" fmla="*/ 80 w 209"/>
                    <a:gd name="T55" fmla="*/ 115 h 155"/>
                    <a:gd name="T56" fmla="*/ 152 w 209"/>
                    <a:gd name="T57" fmla="*/ 117 h 155"/>
                    <a:gd name="T58" fmla="*/ 175 w 209"/>
                    <a:gd name="T59" fmla="*/ 117 h 155"/>
                    <a:gd name="T60" fmla="*/ 134 w 209"/>
                    <a:gd name="T61" fmla="*/ 123 h 155"/>
                    <a:gd name="T62" fmla="*/ 132 w 209"/>
                    <a:gd name="T63" fmla="*/ 117 h 155"/>
                    <a:gd name="T64" fmla="*/ 129 w 209"/>
                    <a:gd name="T65" fmla="*/ 123 h 155"/>
                    <a:gd name="T66" fmla="*/ 94 w 209"/>
                    <a:gd name="T67" fmla="*/ 117 h 155"/>
                    <a:gd name="T68" fmla="*/ 109 w 209"/>
                    <a:gd name="T69" fmla="*/ 117 h 155"/>
                    <a:gd name="T70" fmla="*/ 73 w 209"/>
                    <a:gd name="T71" fmla="*/ 123 h 155"/>
                    <a:gd name="T72" fmla="*/ 75 w 209"/>
                    <a:gd name="T73" fmla="*/ 117 h 155"/>
                    <a:gd name="T74" fmla="*/ 68 w 209"/>
                    <a:gd name="T75" fmla="*/ 123 h 155"/>
                    <a:gd name="T76" fmla="*/ 37 w 209"/>
                    <a:gd name="T77" fmla="*/ 117 h 155"/>
                    <a:gd name="T78" fmla="*/ 51 w 209"/>
                    <a:gd name="T79" fmla="*/ 117 h 155"/>
                    <a:gd name="T80" fmla="*/ 163 w 209"/>
                    <a:gd name="T81" fmla="*/ 133 h 155"/>
                    <a:gd name="T82" fmla="*/ 160 w 209"/>
                    <a:gd name="T83" fmla="*/ 126 h 155"/>
                    <a:gd name="T84" fmla="*/ 158 w 209"/>
                    <a:gd name="T85" fmla="*/ 133 h 155"/>
                    <a:gd name="T86" fmla="*/ 119 w 209"/>
                    <a:gd name="T87" fmla="*/ 126 h 155"/>
                    <a:gd name="T88" fmla="*/ 135 w 209"/>
                    <a:gd name="T89" fmla="*/ 126 h 155"/>
                    <a:gd name="T90" fmla="*/ 98 w 209"/>
                    <a:gd name="T91" fmla="*/ 133 h 155"/>
                    <a:gd name="T92" fmla="*/ 98 w 209"/>
                    <a:gd name="T93" fmla="*/ 126 h 155"/>
                    <a:gd name="T94" fmla="*/ 92 w 209"/>
                    <a:gd name="T95" fmla="*/ 133 h 155"/>
                    <a:gd name="T96" fmla="*/ 57 w 209"/>
                    <a:gd name="T97" fmla="*/ 126 h 155"/>
                    <a:gd name="T98" fmla="*/ 73 w 209"/>
                    <a:gd name="T99" fmla="*/ 12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9" h="155">
                      <a:moveTo>
                        <a:pt x="27" y="102"/>
                      </a:move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36" y="99"/>
                        <a:pt x="36" y="99"/>
                        <a:pt x="36" y="99"/>
                      </a:cubicBezTo>
                      <a:cubicBezTo>
                        <a:pt x="33" y="99"/>
                        <a:pt x="30" y="98"/>
                        <a:pt x="28" y="96"/>
                      </a:cubicBezTo>
                      <a:cubicBezTo>
                        <a:pt x="25" y="93"/>
                        <a:pt x="24" y="90"/>
                        <a:pt x="24" y="8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9"/>
                        <a:pt x="25" y="6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30" y="1"/>
                        <a:pt x="33" y="0"/>
                        <a:pt x="36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3" y="0"/>
                        <a:pt x="177" y="1"/>
                        <a:pt x="179" y="4"/>
                      </a:cubicBezTo>
                      <a:cubicBezTo>
                        <a:pt x="179" y="4"/>
                        <a:pt x="179" y="4"/>
                        <a:pt x="179" y="4"/>
                      </a:cubicBezTo>
                      <a:cubicBezTo>
                        <a:pt x="181" y="6"/>
                        <a:pt x="182" y="9"/>
                        <a:pt x="182" y="12"/>
                      </a:cubicBezTo>
                      <a:cubicBezTo>
                        <a:pt x="182" y="87"/>
                        <a:pt x="182" y="87"/>
                        <a:pt x="182" y="87"/>
                      </a:cubicBezTo>
                      <a:cubicBezTo>
                        <a:pt x="182" y="90"/>
                        <a:pt x="181" y="93"/>
                        <a:pt x="179" y="96"/>
                      </a:cubicBezTo>
                      <a:cubicBezTo>
                        <a:pt x="177" y="98"/>
                        <a:pt x="173" y="99"/>
                        <a:pt x="170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cubicBezTo>
                        <a:pt x="161" y="102"/>
                        <a:pt x="161" y="102"/>
                        <a:pt x="161" y="102"/>
                      </a:cubicBezTo>
                      <a:cubicBezTo>
                        <a:pt x="180" y="102"/>
                        <a:pt x="180" y="102"/>
                        <a:pt x="180" y="10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2" y="155"/>
                        <a:pt x="202" y="155"/>
                        <a:pt x="202" y="155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lose/>
                      <a:moveTo>
                        <a:pt x="63" y="102"/>
                      </a:move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63" y="99"/>
                        <a:pt x="63" y="99"/>
                        <a:pt x="63" y="99"/>
                      </a:cubicBezTo>
                      <a:cubicBezTo>
                        <a:pt x="63" y="102"/>
                        <a:pt x="63" y="102"/>
                        <a:pt x="63" y="102"/>
                      </a:cubicBezTo>
                      <a:close/>
                      <a:moveTo>
                        <a:pt x="170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lose/>
                      <a:moveTo>
                        <a:pt x="31" y="126"/>
                      </a:moveTo>
                      <a:cubicBezTo>
                        <a:pt x="30" y="128"/>
                        <a:pt x="28" y="131"/>
                        <a:pt x="27" y="133"/>
                      </a:cubicBezTo>
                      <a:cubicBezTo>
                        <a:pt x="34" y="133"/>
                        <a:pt x="41" y="133"/>
                        <a:pt x="48" y="133"/>
                      </a:cubicBezTo>
                      <a:cubicBezTo>
                        <a:pt x="49" y="131"/>
                        <a:pt x="50" y="128"/>
                        <a:pt x="51" y="126"/>
                      </a:cubicBezTo>
                      <a:cubicBezTo>
                        <a:pt x="44" y="126"/>
                        <a:pt x="38" y="126"/>
                        <a:pt x="31" y="126"/>
                      </a:cubicBezTo>
                      <a:close/>
                      <a:moveTo>
                        <a:pt x="41" y="110"/>
                      </a:moveTo>
                      <a:cubicBezTo>
                        <a:pt x="40" y="111"/>
                        <a:pt x="39" y="113"/>
                        <a:pt x="38" y="115"/>
                      </a:cubicBezTo>
                      <a:cubicBezTo>
                        <a:pt x="46" y="115"/>
                        <a:pt x="53" y="115"/>
                        <a:pt x="61" y="115"/>
                      </a:cubicBezTo>
                      <a:cubicBezTo>
                        <a:pt x="62" y="113"/>
                        <a:pt x="62" y="111"/>
                        <a:pt x="63" y="110"/>
                      </a:cubicBezTo>
                      <a:cubicBezTo>
                        <a:pt x="56" y="110"/>
                        <a:pt x="49" y="110"/>
                        <a:pt x="41" y="110"/>
                      </a:cubicBezTo>
                      <a:close/>
                      <a:moveTo>
                        <a:pt x="157" y="110"/>
                      </a:moveTo>
                      <a:cubicBezTo>
                        <a:pt x="157" y="111"/>
                        <a:pt x="158" y="113"/>
                        <a:pt x="159" y="115"/>
                      </a:cubicBezTo>
                      <a:cubicBezTo>
                        <a:pt x="164" y="115"/>
                        <a:pt x="169" y="115"/>
                        <a:pt x="173" y="115"/>
                      </a:cubicBezTo>
                      <a:cubicBezTo>
                        <a:pt x="172" y="113"/>
                        <a:pt x="171" y="111"/>
                        <a:pt x="170" y="110"/>
                      </a:cubicBezTo>
                      <a:cubicBezTo>
                        <a:pt x="166" y="110"/>
                        <a:pt x="161" y="110"/>
                        <a:pt x="157" y="110"/>
                      </a:cubicBezTo>
                      <a:close/>
                      <a:moveTo>
                        <a:pt x="139" y="110"/>
                      </a:moveTo>
                      <a:cubicBezTo>
                        <a:pt x="139" y="111"/>
                        <a:pt x="140" y="113"/>
                        <a:pt x="140" y="115"/>
                      </a:cubicBezTo>
                      <a:cubicBezTo>
                        <a:pt x="145" y="115"/>
                        <a:pt x="150" y="115"/>
                        <a:pt x="155" y="115"/>
                      </a:cubicBezTo>
                      <a:cubicBezTo>
                        <a:pt x="154" y="113"/>
                        <a:pt x="153" y="111"/>
                        <a:pt x="152" y="110"/>
                      </a:cubicBezTo>
                      <a:cubicBezTo>
                        <a:pt x="148" y="110"/>
                        <a:pt x="143" y="110"/>
                        <a:pt x="139" y="110"/>
                      </a:cubicBezTo>
                      <a:close/>
                      <a:moveTo>
                        <a:pt x="121" y="110"/>
                      </a:moveTo>
                      <a:cubicBezTo>
                        <a:pt x="121" y="111"/>
                        <a:pt x="121" y="113"/>
                        <a:pt x="122" y="115"/>
                      </a:cubicBezTo>
                      <a:cubicBezTo>
                        <a:pt x="126" y="115"/>
                        <a:pt x="131" y="115"/>
                        <a:pt x="136" y="115"/>
                      </a:cubicBezTo>
                      <a:cubicBezTo>
                        <a:pt x="135" y="113"/>
                        <a:pt x="135" y="111"/>
                        <a:pt x="134" y="110"/>
                      </a:cubicBezTo>
                      <a:cubicBezTo>
                        <a:pt x="130" y="110"/>
                        <a:pt x="125" y="110"/>
                        <a:pt x="121" y="110"/>
                      </a:cubicBezTo>
                      <a:close/>
                      <a:moveTo>
                        <a:pt x="103" y="110"/>
                      </a:moveTo>
                      <a:cubicBezTo>
                        <a:pt x="103" y="111"/>
                        <a:pt x="103" y="113"/>
                        <a:pt x="103" y="115"/>
                      </a:cubicBezTo>
                      <a:cubicBezTo>
                        <a:pt x="108" y="115"/>
                        <a:pt x="113" y="115"/>
                        <a:pt x="117" y="115"/>
                      </a:cubicBezTo>
                      <a:cubicBezTo>
                        <a:pt x="117" y="113"/>
                        <a:pt x="117" y="111"/>
                        <a:pt x="117" y="110"/>
                      </a:cubicBezTo>
                      <a:cubicBezTo>
                        <a:pt x="112" y="110"/>
                        <a:pt x="108" y="110"/>
                        <a:pt x="103" y="110"/>
                      </a:cubicBezTo>
                      <a:close/>
                      <a:moveTo>
                        <a:pt x="85" y="110"/>
                      </a:moveTo>
                      <a:cubicBezTo>
                        <a:pt x="85" y="111"/>
                        <a:pt x="85" y="113"/>
                        <a:pt x="84" y="115"/>
                      </a:cubicBezTo>
                      <a:cubicBezTo>
                        <a:pt x="89" y="115"/>
                        <a:pt x="94" y="115"/>
                        <a:pt x="98" y="115"/>
                      </a:cubicBezTo>
                      <a:cubicBezTo>
                        <a:pt x="99" y="113"/>
                        <a:pt x="99" y="111"/>
                        <a:pt x="99" y="110"/>
                      </a:cubicBezTo>
                      <a:cubicBezTo>
                        <a:pt x="94" y="110"/>
                        <a:pt x="90" y="110"/>
                        <a:pt x="85" y="110"/>
                      </a:cubicBezTo>
                      <a:close/>
                      <a:moveTo>
                        <a:pt x="67" y="110"/>
                      </a:moveTo>
                      <a:cubicBezTo>
                        <a:pt x="67" y="111"/>
                        <a:pt x="66" y="113"/>
                        <a:pt x="66" y="115"/>
                      </a:cubicBezTo>
                      <a:cubicBezTo>
                        <a:pt x="70" y="115"/>
                        <a:pt x="75" y="115"/>
                        <a:pt x="80" y="115"/>
                      </a:cubicBezTo>
                      <a:cubicBezTo>
                        <a:pt x="80" y="113"/>
                        <a:pt x="81" y="111"/>
                        <a:pt x="81" y="110"/>
                      </a:cubicBezTo>
                      <a:cubicBezTo>
                        <a:pt x="77" y="110"/>
                        <a:pt x="72" y="110"/>
                        <a:pt x="67" y="110"/>
                      </a:cubicBezTo>
                      <a:close/>
                      <a:moveTo>
                        <a:pt x="152" y="117"/>
                      </a:moveTo>
                      <a:cubicBezTo>
                        <a:pt x="153" y="119"/>
                        <a:pt x="153" y="121"/>
                        <a:pt x="154" y="123"/>
                      </a:cubicBezTo>
                      <a:cubicBezTo>
                        <a:pt x="162" y="123"/>
                        <a:pt x="170" y="123"/>
                        <a:pt x="178" y="123"/>
                      </a:cubicBezTo>
                      <a:cubicBezTo>
                        <a:pt x="177" y="121"/>
                        <a:pt x="176" y="119"/>
                        <a:pt x="175" y="117"/>
                      </a:cubicBezTo>
                      <a:cubicBezTo>
                        <a:pt x="167" y="117"/>
                        <a:pt x="160" y="117"/>
                        <a:pt x="152" y="117"/>
                      </a:cubicBezTo>
                      <a:close/>
                      <a:moveTo>
                        <a:pt x="132" y="117"/>
                      </a:moveTo>
                      <a:cubicBezTo>
                        <a:pt x="133" y="119"/>
                        <a:pt x="133" y="121"/>
                        <a:pt x="134" y="123"/>
                      </a:cubicBezTo>
                      <a:cubicBezTo>
                        <a:pt x="139" y="123"/>
                        <a:pt x="144" y="123"/>
                        <a:pt x="149" y="123"/>
                      </a:cubicBezTo>
                      <a:cubicBezTo>
                        <a:pt x="148" y="121"/>
                        <a:pt x="148" y="119"/>
                        <a:pt x="147" y="117"/>
                      </a:cubicBezTo>
                      <a:cubicBezTo>
                        <a:pt x="142" y="117"/>
                        <a:pt x="137" y="117"/>
                        <a:pt x="132" y="117"/>
                      </a:cubicBezTo>
                      <a:close/>
                      <a:moveTo>
                        <a:pt x="113" y="117"/>
                      </a:moveTo>
                      <a:cubicBezTo>
                        <a:pt x="113" y="119"/>
                        <a:pt x="114" y="121"/>
                        <a:pt x="114" y="123"/>
                      </a:cubicBezTo>
                      <a:cubicBezTo>
                        <a:pt x="119" y="123"/>
                        <a:pt x="124" y="123"/>
                        <a:pt x="129" y="123"/>
                      </a:cubicBezTo>
                      <a:cubicBezTo>
                        <a:pt x="129" y="121"/>
                        <a:pt x="128" y="119"/>
                        <a:pt x="128" y="117"/>
                      </a:cubicBezTo>
                      <a:cubicBezTo>
                        <a:pt x="123" y="117"/>
                        <a:pt x="118" y="117"/>
                        <a:pt x="113" y="117"/>
                      </a:cubicBezTo>
                      <a:close/>
                      <a:moveTo>
                        <a:pt x="94" y="117"/>
                      </a:moveTo>
                      <a:cubicBezTo>
                        <a:pt x="94" y="119"/>
                        <a:pt x="94" y="121"/>
                        <a:pt x="93" y="123"/>
                      </a:cubicBezTo>
                      <a:cubicBezTo>
                        <a:pt x="99" y="123"/>
                        <a:pt x="104" y="123"/>
                        <a:pt x="109" y="123"/>
                      </a:cubicBezTo>
                      <a:cubicBezTo>
                        <a:pt x="109" y="121"/>
                        <a:pt x="109" y="119"/>
                        <a:pt x="109" y="117"/>
                      </a:cubicBezTo>
                      <a:cubicBezTo>
                        <a:pt x="104" y="117"/>
                        <a:pt x="99" y="117"/>
                        <a:pt x="94" y="117"/>
                      </a:cubicBezTo>
                      <a:close/>
                      <a:moveTo>
                        <a:pt x="75" y="117"/>
                      </a:moveTo>
                      <a:cubicBezTo>
                        <a:pt x="74" y="119"/>
                        <a:pt x="74" y="121"/>
                        <a:pt x="73" y="123"/>
                      </a:cubicBezTo>
                      <a:cubicBezTo>
                        <a:pt x="79" y="123"/>
                        <a:pt x="84" y="123"/>
                        <a:pt x="89" y="123"/>
                      </a:cubicBezTo>
                      <a:cubicBezTo>
                        <a:pt x="89" y="121"/>
                        <a:pt x="89" y="119"/>
                        <a:pt x="90" y="117"/>
                      </a:cubicBezTo>
                      <a:cubicBezTo>
                        <a:pt x="85" y="117"/>
                        <a:pt x="80" y="117"/>
                        <a:pt x="75" y="117"/>
                      </a:cubicBezTo>
                      <a:close/>
                      <a:moveTo>
                        <a:pt x="56" y="117"/>
                      </a:moveTo>
                      <a:cubicBezTo>
                        <a:pt x="55" y="119"/>
                        <a:pt x="54" y="121"/>
                        <a:pt x="53" y="123"/>
                      </a:cubicBezTo>
                      <a:cubicBezTo>
                        <a:pt x="58" y="123"/>
                        <a:pt x="63" y="123"/>
                        <a:pt x="68" y="123"/>
                      </a:cubicBezTo>
                      <a:cubicBezTo>
                        <a:pt x="69" y="121"/>
                        <a:pt x="70" y="119"/>
                        <a:pt x="70" y="117"/>
                      </a:cubicBezTo>
                      <a:cubicBezTo>
                        <a:pt x="65" y="117"/>
                        <a:pt x="60" y="117"/>
                        <a:pt x="56" y="117"/>
                      </a:cubicBezTo>
                      <a:close/>
                      <a:moveTo>
                        <a:pt x="37" y="117"/>
                      </a:moveTo>
                      <a:cubicBezTo>
                        <a:pt x="35" y="119"/>
                        <a:pt x="34" y="121"/>
                        <a:pt x="33" y="123"/>
                      </a:cubicBezTo>
                      <a:cubicBezTo>
                        <a:pt x="38" y="123"/>
                        <a:pt x="43" y="123"/>
                        <a:pt x="48" y="123"/>
                      </a:cubicBezTo>
                      <a:cubicBezTo>
                        <a:pt x="49" y="121"/>
                        <a:pt x="50" y="119"/>
                        <a:pt x="51" y="117"/>
                      </a:cubicBezTo>
                      <a:cubicBezTo>
                        <a:pt x="46" y="117"/>
                        <a:pt x="41" y="117"/>
                        <a:pt x="37" y="117"/>
                      </a:cubicBezTo>
                      <a:close/>
                      <a:moveTo>
                        <a:pt x="160" y="126"/>
                      </a:moveTo>
                      <a:cubicBezTo>
                        <a:pt x="161" y="128"/>
                        <a:pt x="162" y="131"/>
                        <a:pt x="163" y="133"/>
                      </a:cubicBezTo>
                      <a:cubicBezTo>
                        <a:pt x="170" y="133"/>
                        <a:pt x="177" y="133"/>
                        <a:pt x="184" y="133"/>
                      </a:cubicBezTo>
                      <a:cubicBezTo>
                        <a:pt x="183" y="131"/>
                        <a:pt x="182" y="128"/>
                        <a:pt x="180" y="126"/>
                      </a:cubicBezTo>
                      <a:cubicBezTo>
                        <a:pt x="174" y="126"/>
                        <a:pt x="167" y="126"/>
                        <a:pt x="160" y="126"/>
                      </a:cubicBezTo>
                      <a:close/>
                      <a:moveTo>
                        <a:pt x="139" y="126"/>
                      </a:moveTo>
                      <a:cubicBezTo>
                        <a:pt x="140" y="128"/>
                        <a:pt x="141" y="131"/>
                        <a:pt x="141" y="133"/>
                      </a:cubicBezTo>
                      <a:cubicBezTo>
                        <a:pt x="147" y="133"/>
                        <a:pt x="152" y="133"/>
                        <a:pt x="158" y="133"/>
                      </a:cubicBezTo>
                      <a:cubicBezTo>
                        <a:pt x="157" y="131"/>
                        <a:pt x="156" y="128"/>
                        <a:pt x="155" y="126"/>
                      </a:cubicBezTo>
                      <a:cubicBezTo>
                        <a:pt x="150" y="126"/>
                        <a:pt x="145" y="126"/>
                        <a:pt x="139" y="126"/>
                      </a:cubicBezTo>
                      <a:close/>
                      <a:moveTo>
                        <a:pt x="119" y="126"/>
                      </a:moveTo>
                      <a:cubicBezTo>
                        <a:pt x="119" y="128"/>
                        <a:pt x="119" y="131"/>
                        <a:pt x="119" y="133"/>
                      </a:cubicBezTo>
                      <a:cubicBezTo>
                        <a:pt x="125" y="133"/>
                        <a:pt x="131" y="133"/>
                        <a:pt x="136" y="133"/>
                      </a:cubicBezTo>
                      <a:cubicBezTo>
                        <a:pt x="136" y="131"/>
                        <a:pt x="135" y="128"/>
                        <a:pt x="135" y="126"/>
                      </a:cubicBezTo>
                      <a:cubicBezTo>
                        <a:pt x="129" y="126"/>
                        <a:pt x="124" y="126"/>
                        <a:pt x="119" y="126"/>
                      </a:cubicBezTo>
                      <a:close/>
                      <a:moveTo>
                        <a:pt x="98" y="126"/>
                      </a:moveTo>
                      <a:cubicBezTo>
                        <a:pt x="98" y="128"/>
                        <a:pt x="98" y="131"/>
                        <a:pt x="98" y="133"/>
                      </a:cubicBezTo>
                      <a:cubicBezTo>
                        <a:pt x="103" y="133"/>
                        <a:pt x="109" y="133"/>
                        <a:pt x="115" y="133"/>
                      </a:cubicBezTo>
                      <a:cubicBezTo>
                        <a:pt x="114" y="131"/>
                        <a:pt x="114" y="128"/>
                        <a:pt x="114" y="126"/>
                      </a:cubicBezTo>
                      <a:cubicBezTo>
                        <a:pt x="109" y="126"/>
                        <a:pt x="103" y="126"/>
                        <a:pt x="98" y="126"/>
                      </a:cubicBezTo>
                      <a:close/>
                      <a:moveTo>
                        <a:pt x="77" y="126"/>
                      </a:moveTo>
                      <a:cubicBezTo>
                        <a:pt x="77" y="128"/>
                        <a:pt x="76" y="131"/>
                        <a:pt x="76" y="133"/>
                      </a:cubicBezTo>
                      <a:cubicBezTo>
                        <a:pt x="81" y="133"/>
                        <a:pt x="87" y="133"/>
                        <a:pt x="92" y="133"/>
                      </a:cubicBezTo>
                      <a:cubicBezTo>
                        <a:pt x="93" y="131"/>
                        <a:pt x="93" y="128"/>
                        <a:pt x="93" y="126"/>
                      </a:cubicBezTo>
                      <a:cubicBezTo>
                        <a:pt x="88" y="126"/>
                        <a:pt x="83" y="126"/>
                        <a:pt x="77" y="126"/>
                      </a:cubicBezTo>
                      <a:close/>
                      <a:moveTo>
                        <a:pt x="57" y="126"/>
                      </a:moveTo>
                      <a:cubicBezTo>
                        <a:pt x="56" y="128"/>
                        <a:pt x="55" y="131"/>
                        <a:pt x="54" y="133"/>
                      </a:cubicBezTo>
                      <a:cubicBezTo>
                        <a:pt x="60" y="133"/>
                        <a:pt x="65" y="133"/>
                        <a:pt x="71" y="133"/>
                      </a:cubicBezTo>
                      <a:cubicBezTo>
                        <a:pt x="71" y="131"/>
                        <a:pt x="72" y="128"/>
                        <a:pt x="73" y="126"/>
                      </a:cubicBezTo>
                      <a:cubicBezTo>
                        <a:pt x="67" y="126"/>
                        <a:pt x="62" y="126"/>
                        <a:pt x="57" y="1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4597" name="组合 71"/>
            <p:cNvGrpSpPr>
              <a:grpSpLocks/>
            </p:cNvGrpSpPr>
            <p:nvPr/>
          </p:nvGrpSpPr>
          <p:grpSpPr bwMode="auto">
            <a:xfrm>
              <a:off x="4738236" y="2952637"/>
              <a:ext cx="1917999" cy="1627903"/>
              <a:chOff x="4738236" y="2952637"/>
              <a:chExt cx="1917999" cy="1627903"/>
            </a:xfrm>
          </p:grpSpPr>
          <p:sp>
            <p:nvSpPr>
              <p:cNvPr id="24598" name="Freeform 16"/>
              <p:cNvSpPr>
                <a:spLocks noEditPoints="1"/>
              </p:cNvSpPr>
              <p:nvPr/>
            </p:nvSpPr>
            <p:spPr bwMode="auto">
              <a:xfrm>
                <a:off x="5407809" y="2952637"/>
                <a:ext cx="578853" cy="558715"/>
              </a:xfrm>
              <a:custGeom>
                <a:avLst/>
                <a:gdLst>
                  <a:gd name="T0" fmla="*/ 1460082098 w 97"/>
                  <a:gd name="T1" fmla="*/ 2147483646 h 94"/>
                  <a:gd name="T2" fmla="*/ 1744973255 w 97"/>
                  <a:gd name="T3" fmla="*/ 2147483646 h 94"/>
                  <a:gd name="T4" fmla="*/ 1531304887 w 97"/>
                  <a:gd name="T5" fmla="*/ 2147483646 h 94"/>
                  <a:gd name="T6" fmla="*/ 213668368 w 97"/>
                  <a:gd name="T7" fmla="*/ 2147483646 h 94"/>
                  <a:gd name="T8" fmla="*/ 320505535 w 97"/>
                  <a:gd name="T9" fmla="*/ 2147483646 h 94"/>
                  <a:gd name="T10" fmla="*/ 71222789 w 97"/>
                  <a:gd name="T11" fmla="*/ 2147483646 h 94"/>
                  <a:gd name="T12" fmla="*/ 356119914 w 97"/>
                  <a:gd name="T13" fmla="*/ 1943068119 h 94"/>
                  <a:gd name="T14" fmla="*/ 249282746 w 97"/>
                  <a:gd name="T15" fmla="*/ 1519122310 h 94"/>
                  <a:gd name="T16" fmla="*/ 35614378 w 97"/>
                  <a:gd name="T17" fmla="*/ 1024528772 h 94"/>
                  <a:gd name="T18" fmla="*/ 1388859309 w 97"/>
                  <a:gd name="T19" fmla="*/ 1024528772 h 94"/>
                  <a:gd name="T20" fmla="*/ 1460082098 w 97"/>
                  <a:gd name="T21" fmla="*/ 1448468638 h 94"/>
                  <a:gd name="T22" fmla="*/ 1673750466 w 97"/>
                  <a:gd name="T23" fmla="*/ 1943068119 h 94"/>
                  <a:gd name="T24" fmla="*/ 2147483646 w 97"/>
                  <a:gd name="T25" fmla="*/ 35329808 h 94"/>
                  <a:gd name="T26" fmla="*/ 1958647590 w 97"/>
                  <a:gd name="T27" fmla="*/ 529929290 h 94"/>
                  <a:gd name="T28" fmla="*/ 1709364844 w 97"/>
                  <a:gd name="T29" fmla="*/ 706572387 h 94"/>
                  <a:gd name="T30" fmla="*/ 1958647590 w 97"/>
                  <a:gd name="T31" fmla="*/ 1130512252 h 94"/>
                  <a:gd name="T32" fmla="*/ 1923033212 w 97"/>
                  <a:gd name="T33" fmla="*/ 1589781926 h 94"/>
                  <a:gd name="T34" fmla="*/ 1923033212 w 97"/>
                  <a:gd name="T35" fmla="*/ 2049051600 h 94"/>
                  <a:gd name="T36" fmla="*/ 2029870379 w 97"/>
                  <a:gd name="T37" fmla="*/ 2147483646 h 94"/>
                  <a:gd name="T38" fmla="*/ 1958647590 w 97"/>
                  <a:gd name="T39" fmla="*/ 2147483646 h 94"/>
                  <a:gd name="T40" fmla="*/ 2147483646 w 97"/>
                  <a:gd name="T41" fmla="*/ 2147483646 h 94"/>
                  <a:gd name="T42" fmla="*/ 2147483646 w 97"/>
                  <a:gd name="T43" fmla="*/ 2147483646 h 94"/>
                  <a:gd name="T44" fmla="*/ 2147483646 w 97"/>
                  <a:gd name="T45" fmla="*/ 2147483646 h 94"/>
                  <a:gd name="T46" fmla="*/ 2147483646 w 97"/>
                  <a:gd name="T47" fmla="*/ 2147483646 h 94"/>
                  <a:gd name="T48" fmla="*/ 2147483646 w 97"/>
                  <a:gd name="T49" fmla="*/ 1695765407 h 94"/>
                  <a:gd name="T50" fmla="*/ 2147483646 w 97"/>
                  <a:gd name="T51" fmla="*/ 1236495733 h 94"/>
                  <a:gd name="T52" fmla="*/ 2147483646 w 97"/>
                  <a:gd name="T53" fmla="*/ 1059852636 h 94"/>
                  <a:gd name="T54" fmla="*/ 2147483646 w 97"/>
                  <a:gd name="T55" fmla="*/ 635912770 h 94"/>
                  <a:gd name="T56" fmla="*/ 2147483646 w 97"/>
                  <a:gd name="T57" fmla="*/ 176643097 h 94"/>
                  <a:gd name="T58" fmla="*/ 2147483646 w 97"/>
                  <a:gd name="T59" fmla="*/ 635912770 h 94"/>
                  <a:gd name="T60" fmla="*/ 2147483646 w 97"/>
                  <a:gd name="T61" fmla="*/ 741896251 h 94"/>
                  <a:gd name="T62" fmla="*/ 2147483646 w 97"/>
                  <a:gd name="T63" fmla="*/ 635912770 h 94"/>
                  <a:gd name="T64" fmla="*/ 2147483646 w 97"/>
                  <a:gd name="T65" fmla="*/ 176643097 h 94"/>
                  <a:gd name="T66" fmla="*/ 2101093169 w 97"/>
                  <a:gd name="T67" fmla="*/ 176643097 h 94"/>
                  <a:gd name="T68" fmla="*/ 2147483646 w 97"/>
                  <a:gd name="T69" fmla="*/ 1165842060 h 94"/>
                  <a:gd name="T70" fmla="*/ 2147483646 w 97"/>
                  <a:gd name="T71" fmla="*/ 1271825541 h 94"/>
                  <a:gd name="T72" fmla="*/ 2147483646 w 97"/>
                  <a:gd name="T73" fmla="*/ 1165842060 h 94"/>
                  <a:gd name="T74" fmla="*/ 2147483646 w 97"/>
                  <a:gd name="T75" fmla="*/ 1695765407 h 94"/>
                  <a:gd name="T76" fmla="*/ 2147483646 w 97"/>
                  <a:gd name="T77" fmla="*/ 1766425023 h 94"/>
                  <a:gd name="T78" fmla="*/ 2147483646 w 97"/>
                  <a:gd name="T79" fmla="*/ 1695765407 h 94"/>
                  <a:gd name="T80" fmla="*/ 2147483646 w 97"/>
                  <a:gd name="T81" fmla="*/ 2147483646 h 94"/>
                  <a:gd name="T82" fmla="*/ 2147483646 w 97"/>
                  <a:gd name="T83" fmla="*/ 2147483646 h 94"/>
                  <a:gd name="T84" fmla="*/ 2147483646 w 97"/>
                  <a:gd name="T85" fmla="*/ 2147483646 h 94"/>
                  <a:gd name="T86" fmla="*/ 2147483646 w 97"/>
                  <a:gd name="T87" fmla="*/ 2147483646 h 94"/>
                  <a:gd name="T88" fmla="*/ 2147483646 w 97"/>
                  <a:gd name="T89" fmla="*/ 2147483646 h 94"/>
                  <a:gd name="T90" fmla="*/ 356119914 w 97"/>
                  <a:gd name="T91" fmla="*/ 2147483646 h 94"/>
                  <a:gd name="T92" fmla="*/ 1424467720 w 97"/>
                  <a:gd name="T93" fmla="*/ 2147483646 h 94"/>
                  <a:gd name="T94" fmla="*/ 1460082098 w 97"/>
                  <a:gd name="T95" fmla="*/ 2147483646 h 94"/>
                  <a:gd name="T96" fmla="*/ 1210799352 w 97"/>
                  <a:gd name="T97" fmla="*/ 1519122310 h 94"/>
                  <a:gd name="T98" fmla="*/ 498565492 w 97"/>
                  <a:gd name="T99" fmla="*/ 1589781926 h 94"/>
                  <a:gd name="T100" fmla="*/ 1566913298 w 97"/>
                  <a:gd name="T101" fmla="*/ 1589781926 h 94"/>
                  <a:gd name="T102" fmla="*/ 712233860 w 97"/>
                  <a:gd name="T103" fmla="*/ 1024528772 h 94"/>
                  <a:gd name="T104" fmla="*/ 712233860 w 97"/>
                  <a:gd name="T105" fmla="*/ 1130512252 h 94"/>
                  <a:gd name="T106" fmla="*/ 1210799352 w 97"/>
                  <a:gd name="T107" fmla="*/ 2049051600 h 94"/>
                  <a:gd name="T108" fmla="*/ 320505535 w 97"/>
                  <a:gd name="T109" fmla="*/ 2049051600 h 94"/>
                  <a:gd name="T110" fmla="*/ 1175184974 w 97"/>
                  <a:gd name="T111" fmla="*/ 2119711216 h 9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7" h="94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8"/>
                      <a:pt x="41" y="59"/>
                      <a:pt x="41" y="59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5" y="68"/>
                      <a:pt x="47" y="68"/>
                      <a:pt x="48" y="69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9" y="80"/>
                      <a:pt x="49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3"/>
                    </a:cubicBezTo>
                    <a:cubicBezTo>
                      <a:pt x="34" y="94"/>
                      <a:pt x="29" y="94"/>
                      <a:pt x="24" y="94"/>
                    </a:cubicBezTo>
                    <a:cubicBezTo>
                      <a:pt x="19" y="94"/>
                      <a:pt x="15" y="94"/>
                      <a:pt x="12" y="93"/>
                    </a:cubicBezTo>
                    <a:cubicBezTo>
                      <a:pt x="9" y="93"/>
                      <a:pt x="7" y="92"/>
                      <a:pt x="6" y="91"/>
                    </a:cubicBezTo>
                    <a:cubicBezTo>
                      <a:pt x="5" y="91"/>
                      <a:pt x="5" y="90"/>
                      <a:pt x="5" y="90"/>
                    </a:cubicBezTo>
                    <a:cubicBezTo>
                      <a:pt x="5" y="87"/>
                      <a:pt x="5" y="84"/>
                      <a:pt x="5" y="81"/>
                    </a:cubicBezTo>
                    <a:cubicBezTo>
                      <a:pt x="5" y="80"/>
                      <a:pt x="5" y="80"/>
                      <a:pt x="5" y="79"/>
                    </a:cubicBezTo>
                    <a:cubicBezTo>
                      <a:pt x="6" y="79"/>
                      <a:pt x="8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8" y="72"/>
                    </a:cubicBezTo>
                    <a:cubicBezTo>
                      <a:pt x="6" y="71"/>
                      <a:pt x="4" y="71"/>
                      <a:pt x="2" y="70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5"/>
                      <a:pt x="2" y="62"/>
                      <a:pt x="2" y="59"/>
                    </a:cubicBezTo>
                    <a:cubicBezTo>
                      <a:pt x="2" y="59"/>
                      <a:pt x="2" y="58"/>
                      <a:pt x="2" y="58"/>
                    </a:cubicBezTo>
                    <a:cubicBezTo>
                      <a:pt x="3" y="57"/>
                      <a:pt x="6" y="56"/>
                      <a:pt x="8" y="56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1"/>
                      <a:pt x="9" y="48"/>
                      <a:pt x="9" y="45"/>
                    </a:cubicBezTo>
                    <a:cubicBezTo>
                      <a:pt x="9" y="45"/>
                      <a:pt x="9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1" y="26"/>
                      <a:pt x="15" y="26"/>
                      <a:pt x="20" y="26"/>
                    </a:cubicBezTo>
                    <a:cubicBezTo>
                      <a:pt x="25" y="26"/>
                      <a:pt x="30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40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4" y="42"/>
                      <a:pt x="46" y="42"/>
                      <a:pt x="47" y="43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lose/>
                    <a:moveTo>
                      <a:pt x="74" y="0"/>
                    </a:moveTo>
                    <a:cubicBezTo>
                      <a:pt x="69" y="0"/>
                      <a:pt x="64" y="1"/>
                      <a:pt x="61" y="1"/>
                    </a:cubicBezTo>
                    <a:cubicBezTo>
                      <a:pt x="58" y="2"/>
                      <a:pt x="56" y="2"/>
                      <a:pt x="55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49" y="17"/>
                      <a:pt x="48" y="18"/>
                    </a:cubicBezTo>
                    <a:cubicBezTo>
                      <a:pt x="48" y="19"/>
                      <a:pt x="48" y="19"/>
                      <a:pt x="48" y="20"/>
                    </a:cubicBezTo>
                    <a:cubicBezTo>
                      <a:pt x="48" y="23"/>
                      <a:pt x="48" y="26"/>
                      <a:pt x="48" y="28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4" y="33"/>
                      <a:pt x="54" y="33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3" y="37"/>
                      <a:pt x="53" y="40"/>
                      <a:pt x="53" y="43"/>
                    </a:cubicBezTo>
                    <a:cubicBezTo>
                      <a:pt x="53" y="44"/>
                      <a:pt x="54" y="44"/>
                      <a:pt x="54" y="45"/>
                    </a:cubicBezTo>
                    <a:cubicBezTo>
                      <a:pt x="55" y="46"/>
                      <a:pt x="56" y="46"/>
                      <a:pt x="58" y="47"/>
                    </a:cubicBezTo>
                    <a:cubicBezTo>
                      <a:pt x="57" y="47"/>
                      <a:pt x="56" y="47"/>
                      <a:pt x="55" y="48"/>
                    </a:cubicBezTo>
                    <a:cubicBezTo>
                      <a:pt x="55" y="48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5" y="59"/>
                      <a:pt x="55" y="60"/>
                    </a:cubicBezTo>
                    <a:cubicBezTo>
                      <a:pt x="56" y="60"/>
                      <a:pt x="58" y="61"/>
                      <a:pt x="60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4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7" y="76"/>
                      <a:pt x="56" y="76"/>
                      <a:pt x="55" y="77"/>
                    </a:cubicBezTo>
                    <a:cubicBezTo>
                      <a:pt x="55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7"/>
                    </a:cubicBezTo>
                    <a:cubicBezTo>
                      <a:pt x="54" y="88"/>
                      <a:pt x="55" y="88"/>
                      <a:pt x="55" y="89"/>
                    </a:cubicBezTo>
                    <a:cubicBezTo>
                      <a:pt x="56" y="90"/>
                      <a:pt x="59" y="91"/>
                      <a:pt x="61" y="91"/>
                    </a:cubicBezTo>
                    <a:cubicBezTo>
                      <a:pt x="65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1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4" y="89"/>
                      <a:pt x="94" y="88"/>
                      <a:pt x="94" y="87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6" y="75"/>
                    </a:cubicBezTo>
                    <a:cubicBezTo>
                      <a:pt x="96" y="74"/>
                      <a:pt x="96" y="74"/>
                      <a:pt x="97" y="73"/>
                    </a:cubicBezTo>
                    <a:cubicBezTo>
                      <a:pt x="97" y="70"/>
                      <a:pt x="97" y="67"/>
                      <a:pt x="97" y="64"/>
                    </a:cubicBezTo>
                    <a:cubicBezTo>
                      <a:pt x="97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8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5"/>
                      <a:pt x="92" y="45"/>
                    </a:cubicBezTo>
                    <a:cubicBezTo>
                      <a:pt x="93" y="44"/>
                      <a:pt x="93" y="44"/>
                      <a:pt x="93" y="43"/>
                    </a:cubicBezTo>
                    <a:cubicBezTo>
                      <a:pt x="93" y="40"/>
                      <a:pt x="93" y="37"/>
                      <a:pt x="93" y="35"/>
                    </a:cubicBezTo>
                    <a:cubicBezTo>
                      <a:pt x="93" y="34"/>
                      <a:pt x="93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6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3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9" y="0"/>
                      <a:pt x="74" y="0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3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70" y="18"/>
                      <a:pt x="74" y="18"/>
                    </a:cubicBezTo>
                    <a:cubicBezTo>
                      <a:pt x="75" y="18"/>
                      <a:pt x="76" y="18"/>
                      <a:pt x="78" y="18"/>
                    </a:cubicBezTo>
                    <a:close/>
                    <a:moveTo>
                      <a:pt x="86" y="4"/>
                    </a:moveTo>
                    <a:cubicBezTo>
                      <a:pt x="88" y="4"/>
                      <a:pt x="89" y="4"/>
                      <a:pt x="89" y="5"/>
                    </a:cubicBezTo>
                    <a:cubicBezTo>
                      <a:pt x="89" y="5"/>
                      <a:pt x="88" y="5"/>
                      <a:pt x="86" y="5"/>
                    </a:cubicBezTo>
                    <a:cubicBezTo>
                      <a:pt x="83" y="6"/>
                      <a:pt x="78" y="6"/>
                      <a:pt x="74" y="6"/>
                    </a:cubicBezTo>
                    <a:cubicBezTo>
                      <a:pt x="69" y="6"/>
                      <a:pt x="65" y="6"/>
                      <a:pt x="62" y="5"/>
                    </a:cubicBezTo>
                    <a:cubicBezTo>
                      <a:pt x="60" y="5"/>
                      <a:pt x="59" y="5"/>
                      <a:pt x="59" y="5"/>
                    </a:cubicBezTo>
                    <a:cubicBezTo>
                      <a:pt x="59" y="4"/>
                      <a:pt x="60" y="4"/>
                      <a:pt x="62" y="4"/>
                    </a:cubicBezTo>
                    <a:cubicBezTo>
                      <a:pt x="65" y="3"/>
                      <a:pt x="69" y="3"/>
                      <a:pt x="74" y="3"/>
                    </a:cubicBezTo>
                    <a:cubicBezTo>
                      <a:pt x="78" y="3"/>
                      <a:pt x="83" y="3"/>
                      <a:pt x="86" y="4"/>
                    </a:cubicBezTo>
                    <a:close/>
                    <a:moveTo>
                      <a:pt x="78" y="33"/>
                    </a:moveTo>
                    <a:cubicBezTo>
                      <a:pt x="81" y="33"/>
                      <a:pt x="83" y="33"/>
                      <a:pt x="85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4"/>
                      <a:pt x="87" y="35"/>
                      <a:pt x="85" y="35"/>
                    </a:cubicBezTo>
                    <a:cubicBezTo>
                      <a:pt x="82" y="35"/>
                      <a:pt x="78" y="36"/>
                      <a:pt x="73" y="36"/>
                    </a:cubicBezTo>
                    <a:cubicBezTo>
                      <a:pt x="68" y="36"/>
                      <a:pt x="64" y="35"/>
                      <a:pt x="61" y="35"/>
                    </a:cubicBezTo>
                    <a:cubicBezTo>
                      <a:pt x="59" y="35"/>
                      <a:pt x="58" y="34"/>
                      <a:pt x="58" y="34"/>
                    </a:cubicBezTo>
                    <a:cubicBezTo>
                      <a:pt x="58" y="34"/>
                      <a:pt x="59" y="34"/>
                      <a:pt x="61" y="33"/>
                    </a:cubicBezTo>
                    <a:cubicBezTo>
                      <a:pt x="62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49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49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6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4" y="62"/>
                    </a:moveTo>
                    <a:cubicBezTo>
                      <a:pt x="86" y="63"/>
                      <a:pt x="87" y="63"/>
                      <a:pt x="89" y="63"/>
                    </a:cubicBezTo>
                    <a:cubicBezTo>
                      <a:pt x="91" y="63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2" y="65"/>
                      <a:pt x="77" y="65"/>
                    </a:cubicBezTo>
                    <a:cubicBezTo>
                      <a:pt x="72" y="65"/>
                      <a:pt x="68" y="65"/>
                      <a:pt x="65" y="65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3"/>
                      <a:pt x="65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70" y="63"/>
                      <a:pt x="72" y="63"/>
                      <a:pt x="74" y="63"/>
                    </a:cubicBezTo>
                    <a:cubicBezTo>
                      <a:pt x="78" y="63"/>
                      <a:pt x="81" y="63"/>
                      <a:pt x="84" y="62"/>
                    </a:cubicBezTo>
                    <a:close/>
                    <a:moveTo>
                      <a:pt x="85" y="77"/>
                    </a:moveTo>
                    <a:cubicBezTo>
                      <a:pt x="85" y="77"/>
                      <a:pt x="86" y="77"/>
                      <a:pt x="86" y="78"/>
                    </a:cubicBezTo>
                    <a:cubicBezTo>
                      <a:pt x="88" y="78"/>
                      <a:pt x="89" y="78"/>
                      <a:pt x="89" y="78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8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7"/>
                      <a:pt x="65" y="77"/>
                      <a:pt x="66" y="77"/>
                    </a:cubicBezTo>
                    <a:cubicBezTo>
                      <a:pt x="69" y="77"/>
                      <a:pt x="73" y="78"/>
                      <a:pt x="77" y="78"/>
                    </a:cubicBezTo>
                    <a:cubicBezTo>
                      <a:pt x="80" y="78"/>
                      <a:pt x="82" y="78"/>
                      <a:pt x="85" y="77"/>
                    </a:cubicBezTo>
                    <a:close/>
                    <a:moveTo>
                      <a:pt x="10" y="81"/>
                    </a:moveTo>
                    <a:cubicBezTo>
                      <a:pt x="10" y="81"/>
                      <a:pt x="10" y="81"/>
                      <a:pt x="10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10" y="81"/>
                      <a:pt x="10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1"/>
                      <a:pt x="34" y="72"/>
                    </a:cubicBezTo>
                    <a:cubicBezTo>
                      <a:pt x="34" y="72"/>
                      <a:pt x="34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0"/>
                      <a:pt x="43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  <a:moveTo>
                      <a:pt x="34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30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5" y="45"/>
                      <a:pt x="17" y="45"/>
                    </a:cubicBezTo>
                    <a:cubicBezTo>
                      <a:pt x="20" y="46"/>
                      <a:pt x="24" y="46"/>
                      <a:pt x="29" y="46"/>
                    </a:cubicBezTo>
                    <a:cubicBezTo>
                      <a:pt x="33" y="46"/>
                      <a:pt x="38" y="46"/>
                      <a:pt x="41" y="45"/>
                    </a:cubicBezTo>
                    <a:cubicBezTo>
                      <a:pt x="43" y="45"/>
                      <a:pt x="44" y="45"/>
                      <a:pt x="44" y="45"/>
                    </a:cubicBezTo>
                    <a:cubicBezTo>
                      <a:pt x="44" y="44"/>
                      <a:pt x="43" y="44"/>
                      <a:pt x="41" y="44"/>
                    </a:cubicBezTo>
                    <a:cubicBezTo>
                      <a:pt x="39" y="44"/>
                      <a:pt x="36" y="43"/>
                      <a:pt x="34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8"/>
                    </a:moveTo>
                    <a:cubicBezTo>
                      <a:pt x="32" y="58"/>
                      <a:pt x="31" y="59"/>
                      <a:pt x="29" y="59"/>
                    </a:cubicBezTo>
                    <a:cubicBezTo>
                      <a:pt x="24" y="59"/>
                      <a:pt x="19" y="58"/>
                      <a:pt x="16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59"/>
                      <a:pt x="9" y="60"/>
                    </a:cubicBezTo>
                    <a:cubicBezTo>
                      <a:pt x="12" y="60"/>
                      <a:pt x="17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4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143048" y="3531644"/>
                <a:ext cx="1108075" cy="369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738236" y="3841206"/>
                <a:ext cx="1917700" cy="739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</a:t>
                </a:r>
              </a:p>
            </p:txBody>
          </p:sp>
        </p:grpSp>
      </p:grpSp>
      <p:sp>
        <p:nvSpPr>
          <p:cNvPr id="56" name="椭圆 55"/>
          <p:cNvSpPr/>
          <p:nvPr/>
        </p:nvSpPr>
        <p:spPr>
          <a:xfrm rot="2715566">
            <a:off x="3014663" y="39941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715566">
            <a:off x="2351088" y="40878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715566">
            <a:off x="4210050" y="13541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311275" y="20335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419600" y="1528763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961188" y="3625850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961188" y="4078288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419600" y="41925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15358016">
            <a:off x="7852569" y="6627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5358016">
            <a:off x="8257382" y="9247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15358016">
            <a:off x="6334918" y="1678782"/>
            <a:ext cx="100013" cy="101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rot="15358016">
            <a:off x="10645775" y="27320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15358016">
            <a:off x="10507662" y="3089276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5358016">
            <a:off x="8540750" y="32226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A0281BB-36EF-4ECD-89A5-43F46E2F27BC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659063" y="1498600"/>
            <a:ext cx="0" cy="1936750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478463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207375" y="1058863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530013" y="364648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858838" y="4332288"/>
            <a:ext cx="2198687" cy="1716087"/>
            <a:chOff x="858193" y="4331712"/>
            <a:chExt cx="2198591" cy="1716315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2000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955" y="4331712"/>
              <a:ext cx="2193829" cy="9542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805113" y="1252538"/>
            <a:ext cx="2614612" cy="1517650"/>
            <a:chOff x="2805901" y="1252174"/>
            <a:chExt cx="2613580" cy="1518214"/>
          </a:xfrm>
        </p:grpSpPr>
        <p:sp>
          <p:nvSpPr>
            <p:cNvPr id="25671" name="文本框 69"/>
            <p:cNvSpPr txBox="1">
              <a:spLocks noChangeArrowheads="1"/>
            </p:cNvSpPr>
            <p:nvPr/>
          </p:nvSpPr>
          <p:spPr bwMode="auto">
            <a:xfrm>
              <a:off x="2805901" y="1252174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805901" y="1815945"/>
              <a:ext cx="2613580" cy="954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22925" y="4373563"/>
            <a:ext cx="2193925" cy="1674812"/>
            <a:chOff x="5622718" y="4373225"/>
            <a:chExt cx="2193877" cy="1674802"/>
          </a:xfrm>
        </p:grpSpPr>
        <p:sp>
          <p:nvSpPr>
            <p:cNvPr id="25669" name="文本框 66"/>
            <p:cNvSpPr txBox="1">
              <a:spLocks noChangeArrowheads="1"/>
            </p:cNvSpPr>
            <p:nvPr/>
          </p:nvSpPr>
          <p:spPr bwMode="auto">
            <a:xfrm>
              <a:off x="5622718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2005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622718" y="4373225"/>
              <a:ext cx="2193877" cy="95408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366125" y="739775"/>
            <a:ext cx="2532063" cy="1498600"/>
            <a:chOff x="8365640" y="739150"/>
            <a:chExt cx="2532624" cy="1499756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8365640" y="739150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365640" y="1284083"/>
              <a:ext cx="2532624" cy="95482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513888" y="4051300"/>
            <a:ext cx="1812925" cy="1727200"/>
            <a:chOff x="9513933" y="4051838"/>
            <a:chExt cx="1812364" cy="1727202"/>
          </a:xfrm>
        </p:grpSpPr>
        <p:sp>
          <p:nvSpPr>
            <p:cNvPr id="25665" name="文本框 67"/>
            <p:cNvSpPr txBox="1">
              <a:spLocks noChangeArrowheads="1"/>
            </p:cNvSpPr>
            <p:nvPr/>
          </p:nvSpPr>
          <p:spPr bwMode="auto">
            <a:xfrm>
              <a:off x="10231125" y="5194265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2014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513933" y="4051838"/>
              <a:ext cx="1812364" cy="116998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2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7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2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29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2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6450"/>
                            </p:stCondLst>
                            <p:childTnLst>
                              <p:par>
                                <p:cTn id="3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30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7" name="椭圆 186"/>
          <p:cNvSpPr/>
          <p:nvPr/>
        </p:nvSpPr>
        <p:spPr>
          <a:xfrm rot="10800000">
            <a:off x="5454650" y="6227763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8" name="椭圆 187"/>
          <p:cNvSpPr/>
          <p:nvPr/>
        </p:nvSpPr>
        <p:spPr>
          <a:xfrm rot="10800000">
            <a:off x="5075238" y="5627688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 rot="247877" flipH="1">
            <a:off x="6086475" y="6538913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>
              <a:grpSpLocks/>
            </p:cNvGrpSpPr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>
              <a:grpSpLocks/>
            </p:cNvGrpSpPr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>
              <a:grpSpLocks/>
            </p:cNvGrpSpPr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741988" y="5356225"/>
            <a:ext cx="1436687" cy="1150938"/>
            <a:chOff x="5741798" y="5356201"/>
            <a:chExt cx="1437191" cy="1150765"/>
          </a:xfrm>
        </p:grpSpPr>
        <p:grpSp>
          <p:nvGrpSpPr>
            <p:cNvPr id="7217" name="组合 12"/>
            <p:cNvGrpSpPr>
              <a:grpSpLocks/>
            </p:cNvGrpSpPr>
            <p:nvPr/>
          </p:nvGrpSpPr>
          <p:grpSpPr bwMode="auto">
            <a:xfrm>
              <a:off x="5741798" y="5366388"/>
              <a:ext cx="1085850" cy="1085850"/>
              <a:chOff x="6099500" y="4991100"/>
              <a:chExt cx="1085850" cy="10858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99500" y="4990436"/>
                <a:ext cx="1086231" cy="10872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0" name="文本框 9"/>
              <p:cNvSpPr txBox="1">
                <a:spLocks noChangeArrowheads="1"/>
              </p:cNvSpPr>
              <p:nvPr/>
            </p:nvSpPr>
            <p:spPr bwMode="auto">
              <a:xfrm>
                <a:off x="6156555" y="5072360"/>
                <a:ext cx="97174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04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714423">
              <a:off x="6028224" y="5356201"/>
              <a:ext cx="1150765" cy="115076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227013" y="1765300"/>
            <a:ext cx="12419013" cy="4575175"/>
            <a:chOff x="-226759" y="1764793"/>
            <a:chExt cx="12418759" cy="4576263"/>
          </a:xfrm>
        </p:grpSpPr>
        <p:grpSp>
          <p:nvGrpSpPr>
            <p:cNvPr id="7197" name="组合 213"/>
            <p:cNvGrpSpPr>
              <a:grpSpLocks/>
            </p:cNvGrpSpPr>
            <p:nvPr/>
          </p:nvGrpSpPr>
          <p:grpSpPr bwMode="auto">
            <a:xfrm>
              <a:off x="-18810" y="1764793"/>
              <a:ext cx="5214456" cy="810880"/>
              <a:chOff x="-18810" y="1764793"/>
              <a:chExt cx="5214456" cy="810880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2229054" y="1764793"/>
                <a:ext cx="2908240" cy="4620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2" name="文本框 211"/>
              <p:cNvSpPr txBox="1"/>
              <p:nvPr/>
            </p:nvSpPr>
            <p:spPr>
              <a:xfrm>
                <a:off x="-18800" y="1856890"/>
                <a:ext cx="2908240" cy="369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376480" y="2268151"/>
                <a:ext cx="4819551" cy="308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7198" name="组合 214"/>
            <p:cNvGrpSpPr>
              <a:grpSpLocks/>
            </p:cNvGrpSpPr>
            <p:nvPr/>
          </p:nvGrpSpPr>
          <p:grpSpPr bwMode="auto">
            <a:xfrm>
              <a:off x="-226759" y="3876258"/>
              <a:ext cx="5161544" cy="837728"/>
              <a:chOff x="34102" y="1737945"/>
              <a:chExt cx="5161544" cy="837728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2229316" y="1737945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34102" y="1830454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308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7199" name="组合 219"/>
            <p:cNvGrpSpPr>
              <a:grpSpLocks/>
            </p:cNvGrpSpPr>
            <p:nvPr/>
          </p:nvGrpSpPr>
          <p:grpSpPr bwMode="auto">
            <a:xfrm>
              <a:off x="7010337" y="3008956"/>
              <a:ext cx="5181663" cy="798260"/>
              <a:chOff x="277330" y="1745441"/>
              <a:chExt cx="5181663" cy="798260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2552340" y="1838271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308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  <p:grpSp>
          <p:nvGrpSpPr>
            <p:cNvPr id="7200" name="组合 224"/>
            <p:cNvGrpSpPr>
              <a:grpSpLocks/>
            </p:cNvGrpSpPr>
            <p:nvPr/>
          </p:nvGrpSpPr>
          <p:grpSpPr bwMode="auto">
            <a:xfrm>
              <a:off x="6847261" y="5542796"/>
              <a:ext cx="5232592" cy="798260"/>
              <a:chOff x="277330" y="1745441"/>
              <a:chExt cx="5232592" cy="798260"/>
            </a:xfrm>
          </p:grpSpPr>
          <p:cxnSp>
            <p:nvCxnSpPr>
              <p:cNvPr id="226" name="直接连接符 225"/>
              <p:cNvCxnSpPr/>
              <p:nvPr/>
            </p:nvCxnSpPr>
            <p:spPr>
              <a:xfrm>
                <a:off x="410413" y="220707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2" name="文本框 226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2602705" y="1837096"/>
                <a:ext cx="2906654" cy="369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299291" y="2235653"/>
                <a:ext cx="4819551" cy="308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在这里输入一些描述文字，可以是对这部分内容的简要说明</a:t>
                </a: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>
              <a:grpSpLocks/>
            </p:cNvGrpSpPr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230" grpId="0" animBg="1"/>
      <p:bldP spid="231" grpId="0" animBg="1"/>
      <p:bldP spid="232" grpId="0" animBg="1"/>
      <p:bldP spid="2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7375" y="114300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437063" y="114300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286750" y="1143000"/>
            <a:ext cx="2952750" cy="2887663"/>
            <a:chOff x="725173" y="1142234"/>
            <a:chExt cx="4291910" cy="4198858"/>
          </a:xfrm>
        </p:grpSpPr>
        <p:sp>
          <p:nvSpPr>
            <p:cNvPr id="15" name="椭圆 14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3041650" y="376713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36226">
            <a:off x="8415338" y="3605213"/>
            <a:ext cx="303212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8188325" y="3403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449263" y="187325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13125" y="282733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3438525" y="342741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4376738" y="348932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444500" y="326231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71450" y="245268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3182938" y="137477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4521200" y="335756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7107238" y="133667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7316788" y="327025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423150" y="306863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36226">
            <a:off x="11329988" y="2484438"/>
            <a:ext cx="301625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>
            <a:off x="11190288" y="3022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36226">
            <a:off x="9856788" y="738188"/>
            <a:ext cx="303212" cy="3032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 flipH="1">
            <a:off x="9440863" y="979488"/>
            <a:ext cx="68262" cy="682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11068050" y="1697038"/>
            <a:ext cx="166688" cy="165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4300538" y="316706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068388" y="4125913"/>
            <a:ext cx="1990725" cy="1354137"/>
            <a:chOff x="1069049" y="4125511"/>
            <a:chExt cx="1989370" cy="1354217"/>
          </a:xfrm>
        </p:grpSpPr>
        <p:sp>
          <p:nvSpPr>
            <p:cNvPr id="38" name="文本框 37"/>
            <p:cNvSpPr txBox="1"/>
            <p:nvPr/>
          </p:nvSpPr>
          <p:spPr>
            <a:xfrm>
              <a:off x="1457721" y="4125511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9541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1885年，美国佐治亚州的约翰·彭伯顿发明了深色的糖浆称为彭伯顿法国酒可乐。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918075" y="4144963"/>
            <a:ext cx="1990725" cy="1354137"/>
            <a:chOff x="4918779" y="4144213"/>
            <a:chExt cx="1989370" cy="1354217"/>
          </a:xfrm>
        </p:grpSpPr>
        <p:sp>
          <p:nvSpPr>
            <p:cNvPr id="39" name="文本框 38"/>
            <p:cNvSpPr txBox="1"/>
            <p:nvPr/>
          </p:nvSpPr>
          <p:spPr>
            <a:xfrm>
              <a:off x="5307452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9541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1886年5月8日他想发明一种饮料，一种让很多需要补充营养的人喜欢喝的饮料。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8767763" y="4144963"/>
            <a:ext cx="1990725" cy="1354137"/>
            <a:chOff x="8768509" y="4144213"/>
            <a:chExt cx="1989370" cy="1354217"/>
          </a:xfrm>
        </p:grpSpPr>
        <p:sp>
          <p:nvSpPr>
            <p:cNvPr id="40" name="文本框 39"/>
            <p:cNvSpPr txBox="1"/>
            <p:nvPr/>
          </p:nvSpPr>
          <p:spPr>
            <a:xfrm>
              <a:off x="9157181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9541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那天，他正在搅拌作好了的饮料，发现它具有提神、镇静的作用以及减轻头痛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1963" y="1168400"/>
            <a:ext cx="10896600" cy="4719638"/>
            <a:chOff x="462256" y="1167677"/>
            <a:chExt cx="10896071" cy="4719618"/>
          </a:xfrm>
        </p:grpSpPr>
        <p:grpSp>
          <p:nvGrpSpPr>
            <p:cNvPr id="27680" name="组合 32"/>
            <p:cNvGrpSpPr>
              <a:grpSpLocks/>
            </p:cNvGrpSpPr>
            <p:nvPr/>
          </p:nvGrpSpPr>
          <p:grpSpPr bwMode="auto">
            <a:xfrm>
              <a:off x="883920" y="1167677"/>
              <a:ext cx="4439289" cy="1044909"/>
              <a:chOff x="883920" y="1746207"/>
              <a:chExt cx="4439289" cy="1044909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114763" y="1746207"/>
                <a:ext cx="2906572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4511" y="2268493"/>
                <a:ext cx="4311440" cy="52228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grpSp>
          <p:nvGrpSpPr>
            <p:cNvPr id="27681" name="组合 58"/>
            <p:cNvGrpSpPr>
              <a:grpSpLocks/>
            </p:cNvGrpSpPr>
            <p:nvPr/>
          </p:nvGrpSpPr>
          <p:grpSpPr bwMode="auto">
            <a:xfrm>
              <a:off x="462256" y="3635329"/>
              <a:ext cx="4439289" cy="1044909"/>
              <a:chOff x="883920" y="1746207"/>
              <a:chExt cx="4439289" cy="1044909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2114172" y="1745520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83920" y="2267806"/>
                <a:ext cx="4313027" cy="5238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grpSp>
          <p:nvGrpSpPr>
            <p:cNvPr id="27682" name="组合 70"/>
            <p:cNvGrpSpPr>
              <a:grpSpLocks/>
            </p:cNvGrpSpPr>
            <p:nvPr/>
          </p:nvGrpSpPr>
          <p:grpSpPr bwMode="auto">
            <a:xfrm>
              <a:off x="6919038" y="2391178"/>
              <a:ext cx="4439289" cy="1044909"/>
              <a:chOff x="6444384" y="2504482"/>
              <a:chExt cx="4439289" cy="1044909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/>
            </p:nvSpPr>
            <p:spPr>
              <a:xfrm>
                <a:off x="6443651" y="2504939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443651" y="3027224"/>
                <a:ext cx="4313028" cy="52228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grpSp>
          <p:nvGrpSpPr>
            <p:cNvPr id="27683" name="组合 71"/>
            <p:cNvGrpSpPr>
              <a:grpSpLocks/>
            </p:cNvGrpSpPr>
            <p:nvPr/>
          </p:nvGrpSpPr>
          <p:grpSpPr bwMode="auto">
            <a:xfrm>
              <a:off x="6827648" y="4842386"/>
              <a:ext cx="4439289" cy="1044909"/>
              <a:chOff x="6444384" y="4972134"/>
              <a:chExt cx="4439289" cy="1044909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44558" y="5432845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6444558" y="4972472"/>
                <a:ext cx="2906571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44558" y="5494757"/>
                <a:ext cx="4311440" cy="52228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1886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2" grpId="0" animBg="1"/>
      <p:bldP spid="53" grpId="0" animBg="1"/>
      <p:bldP spid="54" grpId="0" animBg="1"/>
      <p:bldP spid="55" grpId="0" animBg="1"/>
      <p:bldP spid="56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3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38" name="文本框 226"/>
            <p:cNvSpPr txBox="1">
              <a:spLocks noChangeArrowheads="1"/>
            </p:cNvSpPr>
            <p:nvPr/>
          </p:nvSpPr>
          <p:spPr bwMode="auto">
            <a:xfrm>
              <a:off x="3705810" y="1946236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3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735" name="图片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248992"/>
            <a:ext cx="540226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 rot="11047877" flipH="1">
            <a:off x="100013" y="4859338"/>
            <a:ext cx="87312" cy="857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1047877" flipH="1">
            <a:off x="-920750" y="4854575"/>
            <a:ext cx="265112" cy="2651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03300" y="4016375"/>
            <a:ext cx="314325" cy="312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404813" y="4924425"/>
            <a:ext cx="241300" cy="241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90663" y="4329113"/>
            <a:ext cx="169862" cy="1698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27113" y="4818063"/>
            <a:ext cx="169862" cy="1698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5250" y="5988050"/>
            <a:ext cx="169863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20650" y="5302250"/>
            <a:ext cx="153988" cy="1555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587375" y="6169025"/>
            <a:ext cx="688975" cy="688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27050" y="5695950"/>
            <a:ext cx="327025" cy="328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71600" y="5073650"/>
            <a:ext cx="457200" cy="4572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73100" y="6208713"/>
            <a:ext cx="258763" cy="2587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1524000" y="3427413"/>
            <a:ext cx="279400" cy="279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23900" y="5156200"/>
            <a:ext cx="339725" cy="3413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362075" y="4584700"/>
            <a:ext cx="339725" cy="3397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V="1">
            <a:off x="688975" y="4522788"/>
            <a:ext cx="171450" cy="1730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0552123" flipH="1" flipV="1">
            <a:off x="2686050" y="5802313"/>
            <a:ext cx="109538" cy="1095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0552123" flipH="1">
            <a:off x="3457575" y="6396038"/>
            <a:ext cx="282575" cy="2841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3787775" y="6581775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3346450" y="5924550"/>
            <a:ext cx="344488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3910013" y="6184900"/>
            <a:ext cx="215900" cy="2159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2974975" y="6581775"/>
            <a:ext cx="227013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2906713" y="6115050"/>
            <a:ext cx="276225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4017963" y="6508750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10552123">
            <a:off x="3575050" y="5737225"/>
            <a:ext cx="85725" cy="873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H="1">
            <a:off x="2949575" y="5426075"/>
            <a:ext cx="400050" cy="401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3808413" y="5819775"/>
            <a:ext cx="257175" cy="257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27125" y="5594350"/>
            <a:ext cx="169863" cy="1698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1176338" y="6140450"/>
            <a:ext cx="171450" cy="1714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946275" y="5840413"/>
            <a:ext cx="466725" cy="465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179638" y="4979988"/>
            <a:ext cx="298450" cy="2984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922463" y="4025900"/>
            <a:ext cx="169862" cy="1698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0552123">
            <a:off x="2305050" y="5503863"/>
            <a:ext cx="87313" cy="873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914525" y="6599238"/>
            <a:ext cx="276225" cy="274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0552123">
            <a:off x="1365250" y="6551613"/>
            <a:ext cx="87313" cy="873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60338" y="6594475"/>
            <a:ext cx="258762" cy="2587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327275" y="6249988"/>
            <a:ext cx="327025" cy="3270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30188" y="5497513"/>
            <a:ext cx="171450" cy="1698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906713" y="4906963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50900" y="6700838"/>
            <a:ext cx="314325" cy="314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593850" y="5600700"/>
            <a:ext cx="314325" cy="312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584450" y="5278438"/>
            <a:ext cx="312738" cy="312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270125" y="4503738"/>
            <a:ext cx="314325" cy="314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939925" y="4519613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>
            <a:off x="4457700" y="6438900"/>
            <a:ext cx="171450" cy="1698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>
            <a:off x="4953000" y="6680200"/>
            <a:ext cx="215900" cy="217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744" name="组合 63"/>
          <p:cNvGrpSpPr>
            <a:grpSpLocks/>
          </p:cNvGrpSpPr>
          <p:nvPr/>
        </p:nvGrpSpPr>
        <p:grpSpPr bwMode="auto">
          <a:xfrm>
            <a:off x="349250" y="260350"/>
            <a:ext cx="2603500" cy="2603500"/>
            <a:chOff x="348600" y="260406"/>
            <a:chExt cx="2603656" cy="2603655"/>
          </a:xfrm>
        </p:grpSpPr>
        <p:sp>
          <p:nvSpPr>
            <p:cNvPr id="3" name="任意多边形 2"/>
            <p:cNvSpPr/>
            <p:nvPr/>
          </p:nvSpPr>
          <p:spPr>
            <a:xfrm rot="13500000" flipH="1">
              <a:off x="348600" y="260406"/>
              <a:ext cx="2603656" cy="260365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723272" y="1346321"/>
              <a:ext cx="187177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83" name="文本框 59"/>
            <p:cNvSpPr txBox="1">
              <a:spLocks noChangeArrowheads="1"/>
            </p:cNvSpPr>
            <p:nvPr/>
          </p:nvSpPr>
          <p:spPr bwMode="auto">
            <a:xfrm>
              <a:off x="706087" y="1362500"/>
              <a:ext cx="18886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di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Century Gothic" pitchFamily="34" charset="0"/>
                  <a:ea typeface="方正清刻本悦宋简体" pitchFamily="2" charset="-122"/>
                </a:rPr>
                <a:t>INSTRUCTION</a:t>
              </a:r>
              <a:endParaRPr lang="zh-CN" altLang="en-US" sz="2000">
                <a:solidFill>
                  <a:schemeClr val="bg1"/>
                </a:solidFill>
                <a:latin typeface="Century Gothic" pitchFamily="34" charset="0"/>
                <a:ea typeface="方正清刻本悦宋简体" pitchFamily="2" charset="-122"/>
              </a:endParaRPr>
            </a:p>
          </p:txBody>
        </p:sp>
        <p:sp>
          <p:nvSpPr>
            <p:cNvPr id="29784" name="文本框 60"/>
            <p:cNvSpPr txBox="1">
              <a:spLocks noChangeArrowheads="1"/>
            </p:cNvSpPr>
            <p:nvPr/>
          </p:nvSpPr>
          <p:spPr bwMode="auto">
            <a:xfrm>
              <a:off x="465674" y="1850853"/>
              <a:ext cx="23695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</a:rPr>
                <a:t>为了您能更好地使用模板，请先阅读这部分内容</a:t>
              </a:r>
            </a:p>
          </p:txBody>
        </p:sp>
        <p:pic>
          <p:nvPicPr>
            <p:cNvPr id="29785" name="图片 6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824" y="387779"/>
              <a:ext cx="2097206" cy="1286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45" name="组合 108"/>
          <p:cNvGrpSpPr>
            <a:grpSpLocks/>
          </p:cNvGrpSpPr>
          <p:nvPr/>
        </p:nvGrpSpPr>
        <p:grpSpPr bwMode="auto">
          <a:xfrm>
            <a:off x="3636963" y="927100"/>
            <a:ext cx="8478837" cy="4583113"/>
            <a:chOff x="3636300" y="927755"/>
            <a:chExt cx="8478763" cy="4581865"/>
          </a:xfrm>
        </p:grpSpPr>
        <p:grpSp>
          <p:nvGrpSpPr>
            <p:cNvPr id="29746" name="组合 105"/>
            <p:cNvGrpSpPr>
              <a:grpSpLocks/>
            </p:cNvGrpSpPr>
            <p:nvPr/>
          </p:nvGrpSpPr>
          <p:grpSpPr bwMode="auto">
            <a:xfrm>
              <a:off x="3636300" y="927755"/>
              <a:ext cx="8478763" cy="4581865"/>
              <a:chOff x="3636300" y="489637"/>
              <a:chExt cx="8478763" cy="4581865"/>
            </a:xfrm>
          </p:grpSpPr>
          <p:grpSp>
            <p:nvGrpSpPr>
              <p:cNvPr id="29748" name="组合 73"/>
              <p:cNvGrpSpPr>
                <a:grpSpLocks/>
              </p:cNvGrpSpPr>
              <p:nvPr/>
            </p:nvGrpSpPr>
            <p:grpSpPr bwMode="auto">
              <a:xfrm>
                <a:off x="3636300" y="489637"/>
                <a:ext cx="1257321" cy="1150701"/>
                <a:chOff x="4838928" y="489637"/>
                <a:chExt cx="1257321" cy="1150701"/>
              </a:xfrm>
            </p:grpSpPr>
            <p:grpSp>
              <p:nvGrpSpPr>
                <p:cNvPr id="29777" name="组合 70"/>
                <p:cNvGrpSpPr>
                  <a:grpSpLocks/>
                </p:cNvGrpSpPr>
                <p:nvPr/>
              </p:nvGrpSpPr>
              <p:grpSpPr bwMode="auto">
                <a:xfrm>
                  <a:off x="4838928" y="489637"/>
                  <a:ext cx="1257321" cy="1150701"/>
                  <a:chOff x="4838928" y="489637"/>
                  <a:chExt cx="1257321" cy="1150701"/>
                </a:xfrm>
              </p:grpSpPr>
              <p:sp>
                <p:nvSpPr>
                  <p:cNvPr id="65" name="椭圆 64"/>
                  <p:cNvSpPr/>
                  <p:nvPr/>
                </p:nvSpPr>
                <p:spPr>
                  <a:xfrm>
                    <a:off x="4953227" y="489637"/>
                    <a:ext cx="1142990" cy="114427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pic>
                <p:nvPicPr>
                  <p:cNvPr id="70" name="图片 69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43447" t="18711" r="10242" b="14206"/>
                  <a:stretch>
                    <a:fillRect/>
                  </a:stretch>
                </p:blipFill>
                <p:spPr>
                  <a:xfrm rot="2547619">
                    <a:off x="4838928" y="620461"/>
                    <a:ext cx="1019877" cy="1019877"/>
                  </a:xfrm>
                  <a:custGeom>
                    <a:avLst/>
                    <a:gdLst>
                      <a:gd name="connsiteX0" fmla="*/ 893600 w 1787200"/>
                      <a:gd name="connsiteY0" fmla="*/ 0 h 1787200"/>
                      <a:gd name="connsiteX1" fmla="*/ 1787200 w 1787200"/>
                      <a:gd name="connsiteY1" fmla="*/ 893600 h 1787200"/>
                      <a:gd name="connsiteX2" fmla="*/ 893600 w 1787200"/>
                      <a:gd name="connsiteY2" fmla="*/ 1787200 h 1787200"/>
                      <a:gd name="connsiteX3" fmla="*/ 0 w 1787200"/>
                      <a:gd name="connsiteY3" fmla="*/ 893600 h 1787200"/>
                      <a:gd name="connsiteX4" fmla="*/ 893600 w 1787200"/>
                      <a:gd name="connsiteY4" fmla="*/ 0 h 178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7200" h="1787200">
                        <a:moveTo>
                          <a:pt x="893600" y="0"/>
                        </a:moveTo>
                        <a:cubicBezTo>
                          <a:pt x="1387122" y="0"/>
                          <a:pt x="1787200" y="400078"/>
                          <a:pt x="1787200" y="893600"/>
                        </a:cubicBezTo>
                        <a:cubicBezTo>
                          <a:pt x="1787200" y="1387122"/>
                          <a:pt x="1387122" y="1787200"/>
                          <a:pt x="893600" y="1787200"/>
                        </a:cubicBezTo>
                        <a:cubicBezTo>
                          <a:pt x="400078" y="1787200"/>
                          <a:pt x="0" y="1387122"/>
                          <a:pt x="0" y="893600"/>
                        </a:cubicBezTo>
                        <a:cubicBezTo>
                          <a:pt x="0" y="400078"/>
                          <a:pt x="400078" y="0"/>
                          <a:pt x="893600" y="0"/>
                        </a:cubicBezTo>
                        <a:close/>
                      </a:path>
                    </a:pathLst>
                  </a:custGeom>
                </p:spPr>
              </p:pic>
            </p:grpSp>
            <p:sp>
              <p:nvSpPr>
                <p:cNvPr id="29778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5072974" y="771629"/>
                  <a:ext cx="902811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>
                      <a:solidFill>
                        <a:schemeClr val="bg1"/>
                      </a:solidFill>
                    </a:rPr>
                    <a:t>字体</a:t>
                  </a:r>
                </a:p>
              </p:txBody>
            </p:sp>
          </p:grpSp>
          <p:grpSp>
            <p:nvGrpSpPr>
              <p:cNvPr id="29749" name="组合 74"/>
              <p:cNvGrpSpPr>
                <a:grpSpLocks/>
              </p:cNvGrpSpPr>
              <p:nvPr/>
            </p:nvGrpSpPr>
            <p:grpSpPr bwMode="auto">
              <a:xfrm>
                <a:off x="3749884" y="2207378"/>
                <a:ext cx="6965168" cy="1143737"/>
                <a:chOff x="4952512" y="489637"/>
                <a:chExt cx="6965168" cy="1143737"/>
              </a:xfrm>
            </p:grpSpPr>
            <p:grpSp>
              <p:nvGrpSpPr>
                <p:cNvPr id="29772" name="组合 75"/>
                <p:cNvGrpSpPr>
                  <a:grpSpLocks/>
                </p:cNvGrpSpPr>
                <p:nvPr/>
              </p:nvGrpSpPr>
              <p:grpSpPr bwMode="auto">
                <a:xfrm>
                  <a:off x="4952512" y="489637"/>
                  <a:ext cx="1307606" cy="1143737"/>
                  <a:chOff x="4952512" y="489637"/>
                  <a:chExt cx="1307606" cy="1143737"/>
                </a:xfrm>
              </p:grpSpPr>
              <p:sp>
                <p:nvSpPr>
                  <p:cNvPr id="79" name="椭圆 78"/>
                  <p:cNvSpPr/>
                  <p:nvPr/>
                </p:nvSpPr>
                <p:spPr>
                  <a:xfrm>
                    <a:off x="4953227" y="489103"/>
                    <a:ext cx="1146165" cy="1144276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pic>
                <p:nvPicPr>
                  <p:cNvPr id="80" name="图片 79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43447" t="18711" r="10242" b="14206"/>
                  <a:stretch>
                    <a:fillRect/>
                  </a:stretch>
                </p:blipFill>
                <p:spPr>
                  <a:xfrm rot="2547619">
                    <a:off x="5240241" y="495075"/>
                    <a:ext cx="1019877" cy="1019877"/>
                  </a:xfrm>
                  <a:custGeom>
                    <a:avLst/>
                    <a:gdLst>
                      <a:gd name="connsiteX0" fmla="*/ 893600 w 1787200"/>
                      <a:gd name="connsiteY0" fmla="*/ 0 h 1787200"/>
                      <a:gd name="connsiteX1" fmla="*/ 1787200 w 1787200"/>
                      <a:gd name="connsiteY1" fmla="*/ 893600 h 1787200"/>
                      <a:gd name="connsiteX2" fmla="*/ 893600 w 1787200"/>
                      <a:gd name="connsiteY2" fmla="*/ 1787200 h 1787200"/>
                      <a:gd name="connsiteX3" fmla="*/ 0 w 1787200"/>
                      <a:gd name="connsiteY3" fmla="*/ 893600 h 1787200"/>
                      <a:gd name="connsiteX4" fmla="*/ 893600 w 1787200"/>
                      <a:gd name="connsiteY4" fmla="*/ 0 h 178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7200" h="1787200">
                        <a:moveTo>
                          <a:pt x="893600" y="0"/>
                        </a:moveTo>
                        <a:cubicBezTo>
                          <a:pt x="1387122" y="0"/>
                          <a:pt x="1787200" y="400078"/>
                          <a:pt x="1787200" y="893600"/>
                        </a:cubicBezTo>
                        <a:cubicBezTo>
                          <a:pt x="1787200" y="1387122"/>
                          <a:pt x="1387122" y="1787200"/>
                          <a:pt x="893600" y="1787200"/>
                        </a:cubicBezTo>
                        <a:cubicBezTo>
                          <a:pt x="400078" y="1787200"/>
                          <a:pt x="0" y="1387122"/>
                          <a:pt x="0" y="893600"/>
                        </a:cubicBezTo>
                        <a:cubicBezTo>
                          <a:pt x="0" y="400078"/>
                          <a:pt x="400078" y="0"/>
                          <a:pt x="893600" y="0"/>
                        </a:cubicBezTo>
                        <a:close/>
                      </a:path>
                    </a:pathLst>
                  </a:custGeom>
                </p:spPr>
              </p:pic>
            </p:grpSp>
            <p:sp>
              <p:nvSpPr>
                <p:cNvPr id="29773" name="文本框 76"/>
                <p:cNvSpPr txBox="1">
                  <a:spLocks noChangeArrowheads="1"/>
                </p:cNvSpPr>
                <p:nvPr/>
              </p:nvSpPr>
              <p:spPr bwMode="auto">
                <a:xfrm>
                  <a:off x="5072974" y="771629"/>
                  <a:ext cx="902811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>
                      <a:solidFill>
                        <a:schemeClr val="bg1"/>
                      </a:solidFill>
                    </a:rPr>
                    <a:t>配色</a:t>
                  </a:r>
                </a:p>
              </p:txBody>
            </p:sp>
            <p:sp>
              <p:nvSpPr>
                <p:cNvPr id="78" name="文本框 77"/>
                <p:cNvSpPr txBox="1"/>
                <p:nvPr/>
              </p:nvSpPr>
              <p:spPr>
                <a:xfrm>
                  <a:off x="6178766" y="489103"/>
                  <a:ext cx="5738762" cy="30789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本模板使用的部分配色如下：</a:t>
                  </a:r>
                </a:p>
              </p:txBody>
            </p:sp>
          </p:grpSp>
          <p:grpSp>
            <p:nvGrpSpPr>
              <p:cNvPr id="29750" name="组合 95"/>
              <p:cNvGrpSpPr>
                <a:grpSpLocks/>
              </p:cNvGrpSpPr>
              <p:nvPr/>
            </p:nvGrpSpPr>
            <p:grpSpPr bwMode="auto">
              <a:xfrm>
                <a:off x="5015279" y="2628501"/>
                <a:ext cx="7099784" cy="742557"/>
                <a:chOff x="4896827" y="3729589"/>
                <a:chExt cx="7099784" cy="742557"/>
              </a:xfrm>
            </p:grpSpPr>
            <p:grpSp>
              <p:nvGrpSpPr>
                <p:cNvPr id="29758" name="组合 94"/>
                <p:cNvGrpSpPr>
                  <a:grpSpLocks/>
                </p:cNvGrpSpPr>
                <p:nvPr/>
              </p:nvGrpSpPr>
              <p:grpSpPr bwMode="auto">
                <a:xfrm>
                  <a:off x="4952512" y="3729589"/>
                  <a:ext cx="6988415" cy="414089"/>
                  <a:chOff x="4958992" y="3774035"/>
                  <a:chExt cx="6988415" cy="414089"/>
                </a:xfrm>
              </p:grpSpPr>
              <p:sp>
                <p:nvSpPr>
                  <p:cNvPr id="81" name="矩形 80"/>
                  <p:cNvSpPr/>
                  <p:nvPr/>
                </p:nvSpPr>
                <p:spPr>
                  <a:xfrm>
                    <a:off x="4959416" y="3774538"/>
                    <a:ext cx="1166802" cy="41422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2" name="矩形 81"/>
                  <p:cNvSpPr/>
                  <p:nvPr/>
                </p:nvSpPr>
                <p:spPr>
                  <a:xfrm>
                    <a:off x="6123043" y="3774538"/>
                    <a:ext cx="1166803" cy="41422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3" name="矩形 82"/>
                  <p:cNvSpPr/>
                  <p:nvPr/>
                </p:nvSpPr>
                <p:spPr>
                  <a:xfrm>
                    <a:off x="7288258" y="3774538"/>
                    <a:ext cx="1166803" cy="41422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8451886" y="3774538"/>
                    <a:ext cx="1166802" cy="41422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5" name="矩形 84"/>
                  <p:cNvSpPr/>
                  <p:nvPr/>
                </p:nvSpPr>
                <p:spPr>
                  <a:xfrm>
                    <a:off x="9617100" y="3774538"/>
                    <a:ext cx="1166802" cy="41422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0780727" y="3774538"/>
                    <a:ext cx="1166803" cy="41422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29759" name="组合 93"/>
                <p:cNvGrpSpPr>
                  <a:grpSpLocks/>
                </p:cNvGrpSpPr>
                <p:nvPr/>
              </p:nvGrpSpPr>
              <p:grpSpPr bwMode="auto">
                <a:xfrm>
                  <a:off x="4896827" y="4164369"/>
                  <a:ext cx="7099784" cy="307777"/>
                  <a:chOff x="5003275" y="4208815"/>
                  <a:chExt cx="7099784" cy="307777"/>
                </a:xfrm>
              </p:grpSpPr>
              <p:sp>
                <p:nvSpPr>
                  <p:cNvPr id="88" name="文本框 87"/>
                  <p:cNvSpPr txBox="1"/>
                  <p:nvPr/>
                </p:nvSpPr>
                <p:spPr>
                  <a:xfrm>
                    <a:off x="5003821" y="4209395"/>
                    <a:ext cx="1084254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(61,188,192)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89" name="文本框 88"/>
                  <p:cNvSpPr txBox="1"/>
                  <p:nvPr/>
                </p:nvSpPr>
                <p:spPr>
                  <a:xfrm>
                    <a:off x="6167449" y="4209395"/>
                    <a:ext cx="1141402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(255,197,53)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90" name="文本框 89"/>
                  <p:cNvSpPr txBox="1"/>
                  <p:nvPr/>
                </p:nvSpPr>
                <p:spPr>
                  <a:xfrm>
                    <a:off x="7331076" y="4209395"/>
                    <a:ext cx="1081079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(235,117,19)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91" name="文本框 90"/>
                  <p:cNvSpPr txBox="1"/>
                  <p:nvPr/>
                </p:nvSpPr>
                <p:spPr>
                  <a:xfrm>
                    <a:off x="8494704" y="4209395"/>
                    <a:ext cx="1214426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(200,194,172)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92" name="文本框 91"/>
                  <p:cNvSpPr txBox="1"/>
                  <p:nvPr/>
                </p:nvSpPr>
                <p:spPr>
                  <a:xfrm>
                    <a:off x="9658330" y="4209395"/>
                    <a:ext cx="1146165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(118,175,175)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  <p:sp>
                <p:nvSpPr>
                  <p:cNvPr id="93" name="文本框 92"/>
                  <p:cNvSpPr txBox="1"/>
                  <p:nvPr/>
                </p:nvSpPr>
                <p:spPr>
                  <a:xfrm>
                    <a:off x="10821958" y="4209395"/>
                    <a:ext cx="1281101" cy="307891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(244,239,223)</a:t>
                    </a:r>
                    <a:endPara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endParaRPr>
                  </a:p>
                </p:txBody>
              </p:sp>
            </p:grpSp>
          </p:grpSp>
          <p:grpSp>
            <p:nvGrpSpPr>
              <p:cNvPr id="29751" name="组合 96"/>
              <p:cNvGrpSpPr>
                <a:grpSpLocks/>
              </p:cNvGrpSpPr>
              <p:nvPr/>
            </p:nvGrpSpPr>
            <p:grpSpPr bwMode="auto">
              <a:xfrm>
                <a:off x="3749884" y="3927765"/>
                <a:ext cx="8365179" cy="1143737"/>
                <a:chOff x="4952512" y="489637"/>
                <a:chExt cx="8365179" cy="1143737"/>
              </a:xfrm>
            </p:grpSpPr>
            <p:grpSp>
              <p:nvGrpSpPr>
                <p:cNvPr id="29752" name="组合 97"/>
                <p:cNvGrpSpPr>
                  <a:grpSpLocks/>
                </p:cNvGrpSpPr>
                <p:nvPr/>
              </p:nvGrpSpPr>
              <p:grpSpPr bwMode="auto">
                <a:xfrm>
                  <a:off x="4952512" y="489637"/>
                  <a:ext cx="1307606" cy="1143737"/>
                  <a:chOff x="4952512" y="489637"/>
                  <a:chExt cx="1307606" cy="1143737"/>
                </a:xfrm>
              </p:grpSpPr>
              <p:sp>
                <p:nvSpPr>
                  <p:cNvPr id="101" name="椭圆 100"/>
                  <p:cNvSpPr/>
                  <p:nvPr/>
                </p:nvSpPr>
                <p:spPr>
                  <a:xfrm>
                    <a:off x="4953227" y="489098"/>
                    <a:ext cx="1146165" cy="1144276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pic>
                <p:nvPicPr>
                  <p:cNvPr id="102" name="图片 101"/>
                  <p:cNvPicPr>
                    <a:picLocks noChangeAspect="1"/>
                  </p:cNvPicPr>
                  <p:nvPr/>
                </p:nvPicPr>
                <p:blipFill>
                  <a:blip r:embed="rId3"/>
                  <a:srcRect l="43447" t="18711" r="10242" b="14206"/>
                  <a:stretch>
                    <a:fillRect/>
                  </a:stretch>
                </p:blipFill>
                <p:spPr>
                  <a:xfrm rot="2547619">
                    <a:off x="5240241" y="495075"/>
                    <a:ext cx="1019877" cy="1019877"/>
                  </a:xfrm>
                  <a:custGeom>
                    <a:avLst/>
                    <a:gdLst>
                      <a:gd name="connsiteX0" fmla="*/ 893600 w 1787200"/>
                      <a:gd name="connsiteY0" fmla="*/ 0 h 1787200"/>
                      <a:gd name="connsiteX1" fmla="*/ 1787200 w 1787200"/>
                      <a:gd name="connsiteY1" fmla="*/ 893600 h 1787200"/>
                      <a:gd name="connsiteX2" fmla="*/ 893600 w 1787200"/>
                      <a:gd name="connsiteY2" fmla="*/ 1787200 h 1787200"/>
                      <a:gd name="connsiteX3" fmla="*/ 0 w 1787200"/>
                      <a:gd name="connsiteY3" fmla="*/ 893600 h 1787200"/>
                      <a:gd name="connsiteX4" fmla="*/ 893600 w 1787200"/>
                      <a:gd name="connsiteY4" fmla="*/ 0 h 178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87200" h="1787200">
                        <a:moveTo>
                          <a:pt x="893600" y="0"/>
                        </a:moveTo>
                        <a:cubicBezTo>
                          <a:pt x="1387122" y="0"/>
                          <a:pt x="1787200" y="400078"/>
                          <a:pt x="1787200" y="893600"/>
                        </a:cubicBezTo>
                        <a:cubicBezTo>
                          <a:pt x="1787200" y="1387122"/>
                          <a:pt x="1387122" y="1787200"/>
                          <a:pt x="893600" y="1787200"/>
                        </a:cubicBezTo>
                        <a:cubicBezTo>
                          <a:pt x="400078" y="1787200"/>
                          <a:pt x="0" y="1387122"/>
                          <a:pt x="0" y="893600"/>
                        </a:cubicBezTo>
                        <a:cubicBezTo>
                          <a:pt x="0" y="400078"/>
                          <a:pt x="400078" y="0"/>
                          <a:pt x="893600" y="0"/>
                        </a:cubicBezTo>
                        <a:close/>
                      </a:path>
                    </a:pathLst>
                  </a:custGeom>
                </p:spPr>
              </p:pic>
            </p:grpSp>
            <p:sp>
              <p:nvSpPr>
                <p:cNvPr id="29753" name="文本框 98"/>
                <p:cNvSpPr txBox="1">
                  <a:spLocks noChangeArrowheads="1"/>
                </p:cNvSpPr>
                <p:nvPr/>
              </p:nvSpPr>
              <p:spPr bwMode="auto">
                <a:xfrm>
                  <a:off x="5072974" y="771629"/>
                  <a:ext cx="902811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>
                      <a:solidFill>
                        <a:schemeClr val="bg1"/>
                      </a:solidFill>
                    </a:rPr>
                    <a:t>故事</a:t>
                  </a:r>
                </a:p>
              </p:txBody>
            </p:sp>
            <p:sp>
              <p:nvSpPr>
                <p:cNvPr id="100" name="文本框 99"/>
                <p:cNvSpPr txBox="1"/>
                <p:nvPr/>
              </p:nvSpPr>
              <p:spPr>
                <a:xfrm>
                  <a:off x="6178766" y="847775"/>
                  <a:ext cx="7138925" cy="73798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模板的灵感来源于上升的汽水气泡。橙色是橙子汽水，蓝色是雪碧，金色是柠檬汽水，咖啡色是可乐</a:t>
                  </a: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……</a:t>
                  </a:r>
                  <a:r>
                    <a:rPr lang="zh-CN" altLang="en-US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就像是快乐的派对时光，缤纷的气泡承载着每个人的快乐。你感觉到了吗？那一丝清爽的甜蜜。希望你喜欢这次的模板</a:t>
                  </a:r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6178766" y="535124"/>
                  <a:ext cx="7138925" cy="307891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有故事的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PPT</a:t>
                  </a: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模板（六）</a:t>
                  </a:r>
                </a:p>
              </p:txBody>
            </p:sp>
          </p:grpSp>
        </p:grpSp>
        <p:pic>
          <p:nvPicPr>
            <p:cNvPr id="29747" name="图片 1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0850" y="1036081"/>
              <a:ext cx="7102456" cy="101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54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2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15696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638925" y="1549400"/>
            <a:ext cx="4821238" cy="889000"/>
            <a:chOff x="6639013" y="1549333"/>
            <a:chExt cx="4820607" cy="888894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5238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638925" y="2738438"/>
            <a:ext cx="4821238" cy="1266825"/>
            <a:chOff x="6639013" y="2635727"/>
            <a:chExt cx="4820607" cy="1267333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9"/>
              <a:ext cx="4538069" cy="9544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现在，它每天为全球的人们带来怡 神畅快的美妙感受。目前，全球每天有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17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亿人次的消费者在畅饮可口可乐公司的产品，大约每秒钟售出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19,400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瓶饮料。目前为全球最大的饮料厂商。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638925" y="4305300"/>
            <a:ext cx="4821238" cy="847725"/>
            <a:chOff x="6639013" y="4154731"/>
            <a:chExt cx="4820607" cy="847163"/>
          </a:xfrm>
        </p:grpSpPr>
        <p:sp>
          <p:nvSpPr>
            <p:cNvPr id="64" name="矩形 63"/>
            <p:cNvSpPr/>
            <p:nvPr/>
          </p:nvSpPr>
          <p:spPr>
            <a:xfrm>
              <a:off x="6921551" y="4478366"/>
              <a:ext cx="4538069" cy="5235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1"/>
              <a:ext cx="4820607" cy="369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99" y="1294566"/>
            <a:ext cx="3745552" cy="3752894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3" name="矩形 2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01123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269038" y="17716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897938" y="1771650"/>
            <a:ext cx="1728787" cy="1728788"/>
            <a:chOff x="8898653" y="1914525"/>
            <a:chExt cx="1728787" cy="1728787"/>
          </a:xfrm>
        </p:grpSpPr>
        <p:sp>
          <p:nvSpPr>
            <p:cNvPr id="8" name="椭圆 7"/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2" name="Freeform 21"/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40138" y="177165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右箭头 12"/>
          <p:cNvSpPr/>
          <p:nvPr/>
        </p:nvSpPr>
        <p:spPr>
          <a:xfrm>
            <a:off x="29305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594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1883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49313" y="3609975"/>
            <a:ext cx="1990725" cy="1354138"/>
            <a:chOff x="940651" y="3609990"/>
            <a:chExt cx="1989370" cy="1354217"/>
          </a:xfrm>
        </p:grpSpPr>
        <p:sp>
          <p:nvSpPr>
            <p:cNvPr id="20" name="文本框 19"/>
            <p:cNvSpPr txBox="1"/>
            <p:nvPr/>
          </p:nvSpPr>
          <p:spPr>
            <a:xfrm>
              <a:off x="1329323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40651" y="4010063"/>
              <a:ext cx="1989370" cy="9541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1885年，美国佐治亚州的约翰·彭伯顿发明了深色的糖浆称为彭伯顿法国酒可乐。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509963" y="3609975"/>
            <a:ext cx="1990725" cy="1354138"/>
            <a:chOff x="3510560" y="3609990"/>
            <a:chExt cx="1989370" cy="1354217"/>
          </a:xfrm>
        </p:grpSpPr>
        <p:sp>
          <p:nvSpPr>
            <p:cNvPr id="21" name="文本框 20"/>
            <p:cNvSpPr txBox="1"/>
            <p:nvPr/>
          </p:nvSpPr>
          <p:spPr>
            <a:xfrm>
              <a:off x="3899232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10560" y="4010063"/>
              <a:ext cx="1989370" cy="9541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1886年5月8日他想发明一种饮料，一种让很多需要补充营养的人喜欢喝的饮料。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138863" y="3609975"/>
            <a:ext cx="1990725" cy="1354138"/>
            <a:chOff x="6139463" y="3609990"/>
            <a:chExt cx="1989370" cy="1354217"/>
          </a:xfrm>
        </p:grpSpPr>
        <p:sp>
          <p:nvSpPr>
            <p:cNvPr id="22" name="文本框 21"/>
            <p:cNvSpPr txBox="1"/>
            <p:nvPr/>
          </p:nvSpPr>
          <p:spPr>
            <a:xfrm>
              <a:off x="6528135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39463" y="4010063"/>
              <a:ext cx="1989370" cy="9541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那天，他正在搅拌作好了的饮料，发现它具有提神、镇静的作用以及减轻头痛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709025" y="3609975"/>
            <a:ext cx="1989138" cy="1138238"/>
            <a:chOff x="8709372" y="3609990"/>
            <a:chExt cx="1989370" cy="1138774"/>
          </a:xfrm>
        </p:grpSpPr>
        <p:sp>
          <p:nvSpPr>
            <p:cNvPr id="23" name="文本框 22"/>
            <p:cNvSpPr txBox="1"/>
            <p:nvPr/>
          </p:nvSpPr>
          <p:spPr>
            <a:xfrm>
              <a:off x="9157099" y="3609990"/>
              <a:ext cx="1211404" cy="400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09372" y="4010228"/>
              <a:ext cx="1989370" cy="7385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他将这种液体加入了糖浆和水，然后加上冰块，他尝了尝，味道好极了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94297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60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66382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43338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51475" y="310832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214938" y="323691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10800000">
            <a:off x="7642225" y="31924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6161088" y="20256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7997825" y="30464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0800000">
            <a:off x="10817225" y="2755900"/>
            <a:ext cx="231775" cy="231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0800000">
            <a:off x="10247313" y="3160713"/>
            <a:ext cx="315912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0800000">
            <a:off x="10720388" y="2481263"/>
            <a:ext cx="153987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395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2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3" name="矩形 2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aphicFrame>
        <p:nvGraphicFramePr>
          <p:cNvPr id="6" name="图表 22"/>
          <p:cNvGraphicFramePr>
            <a:graphicFrameLocks/>
          </p:cNvGraphicFramePr>
          <p:nvPr/>
        </p:nvGraphicFramePr>
        <p:xfrm>
          <a:off x="311150" y="1155700"/>
          <a:ext cx="5688013" cy="42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848600" y="1452563"/>
            <a:ext cx="339090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1886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年，可口可乐在美国乔治亚州亚特兰大市诞生，自此便与社会发展相互交融，激发创新灵感。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现在，它每天为全球的人们带来怡 神畅快的美妙感受。目前，全球每天有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亿人次的消费者在畅饮可口可乐公司的产品</a:t>
            </a: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1886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年，可口可乐在美国乔治亚州亚特兰大市诞生，自此便与社会发展相互交融，激发创新灵感。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系列</a:t>
            </a:r>
            <a:r>
              <a:rPr lang="en-US" altLang="zh-CN" sz="1800" b="1">
                <a:solidFill>
                  <a:schemeClr val="accent1"/>
                </a:solidFill>
              </a:rPr>
              <a:t>1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01638" y="5275263"/>
            <a:ext cx="54959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不过在倒第二杯时，助手一不小心加入了苏打水，这回味道更好了，合伙人罗宾逊从糖浆的两种成分，激发出命名的灵感</a:t>
            </a:r>
          </a:p>
        </p:txBody>
      </p: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2" grpId="0"/>
      <p:bldP spid="15" grpId="0"/>
      <p:bldP spid="9" grpId="0"/>
      <p:bldP spid="7" grpId="0" animBg="1"/>
      <p:bldP spid="26" grpId="0"/>
      <p:bldP spid="30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3" name="矩形 2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84388" y="1116013"/>
            <a:ext cx="514350" cy="1592262"/>
            <a:chOff x="6409166" y="1116425"/>
            <a:chExt cx="514729" cy="159210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539437" y="1116425"/>
              <a:ext cx="254187" cy="257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09166" y="1400560"/>
              <a:ext cx="514729" cy="1307974"/>
            </a:xfrm>
            <a:custGeom>
              <a:avLst/>
              <a:gdLst>
                <a:gd name="T0" fmla="*/ 70 w 96"/>
                <a:gd name="T1" fmla="*/ 0 h 244"/>
                <a:gd name="T2" fmla="*/ 48 w 96"/>
                <a:gd name="T3" fmla="*/ 0 h 244"/>
                <a:gd name="T4" fmla="*/ 48 w 96"/>
                <a:gd name="T5" fmla="*/ 0 h 244"/>
                <a:gd name="T6" fmla="*/ 26 w 96"/>
                <a:gd name="T7" fmla="*/ 0 h 244"/>
                <a:gd name="T8" fmla="*/ 0 w 96"/>
                <a:gd name="T9" fmla="*/ 27 h 244"/>
                <a:gd name="T10" fmla="*/ 0 w 96"/>
                <a:gd name="T11" fmla="*/ 108 h 244"/>
                <a:gd name="T12" fmla="*/ 8 w 96"/>
                <a:gd name="T13" fmla="*/ 116 h 244"/>
                <a:gd name="T14" fmla="*/ 16 w 96"/>
                <a:gd name="T15" fmla="*/ 108 h 244"/>
                <a:gd name="T16" fmla="*/ 16 w 96"/>
                <a:gd name="T17" fmla="*/ 34 h 244"/>
                <a:gd name="T18" fmla="*/ 17 w 96"/>
                <a:gd name="T19" fmla="*/ 33 h 244"/>
                <a:gd name="T20" fmla="*/ 18 w 96"/>
                <a:gd name="T21" fmla="*/ 34 h 244"/>
                <a:gd name="T22" fmla="*/ 18 w 96"/>
                <a:gd name="T23" fmla="*/ 230 h 244"/>
                <a:gd name="T24" fmla="*/ 32 w 96"/>
                <a:gd name="T25" fmla="*/ 244 h 244"/>
                <a:gd name="T26" fmla="*/ 46 w 96"/>
                <a:gd name="T27" fmla="*/ 230 h 244"/>
                <a:gd name="T28" fmla="*/ 46 w 96"/>
                <a:gd name="T29" fmla="*/ 126 h 244"/>
                <a:gd name="T30" fmla="*/ 47 w 96"/>
                <a:gd name="T31" fmla="*/ 125 h 244"/>
                <a:gd name="T32" fmla="*/ 48 w 96"/>
                <a:gd name="T33" fmla="*/ 125 h 244"/>
                <a:gd name="T34" fmla="*/ 48 w 96"/>
                <a:gd name="T35" fmla="*/ 125 h 244"/>
                <a:gd name="T36" fmla="*/ 49 w 96"/>
                <a:gd name="T37" fmla="*/ 125 h 244"/>
                <a:gd name="T38" fmla="*/ 50 w 96"/>
                <a:gd name="T39" fmla="*/ 126 h 244"/>
                <a:gd name="T40" fmla="*/ 50 w 96"/>
                <a:gd name="T41" fmla="*/ 230 h 244"/>
                <a:gd name="T42" fmla="*/ 64 w 96"/>
                <a:gd name="T43" fmla="*/ 244 h 244"/>
                <a:gd name="T44" fmla="*/ 78 w 96"/>
                <a:gd name="T45" fmla="*/ 230 h 244"/>
                <a:gd name="T46" fmla="*/ 78 w 96"/>
                <a:gd name="T47" fmla="*/ 34 h 244"/>
                <a:gd name="T48" fmla="*/ 79 w 96"/>
                <a:gd name="T49" fmla="*/ 33 h 244"/>
                <a:gd name="T50" fmla="*/ 80 w 96"/>
                <a:gd name="T51" fmla="*/ 34 h 244"/>
                <a:gd name="T52" fmla="*/ 80 w 96"/>
                <a:gd name="T53" fmla="*/ 108 h 244"/>
                <a:gd name="T54" fmla="*/ 88 w 96"/>
                <a:gd name="T55" fmla="*/ 116 h 244"/>
                <a:gd name="T56" fmla="*/ 96 w 96"/>
                <a:gd name="T57" fmla="*/ 108 h 244"/>
                <a:gd name="T58" fmla="*/ 96 w 96"/>
                <a:gd name="T59" fmla="*/ 27 h 244"/>
                <a:gd name="T60" fmla="*/ 70 w 96"/>
                <a:gd name="T6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244">
                  <a:moveTo>
                    <a:pt x="7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2"/>
                    <a:pt x="3" y="116"/>
                    <a:pt x="8" y="116"/>
                  </a:cubicBezTo>
                  <a:cubicBezTo>
                    <a:pt x="12" y="116"/>
                    <a:pt x="16" y="112"/>
                    <a:pt x="16" y="10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7"/>
                    <a:pt x="24" y="244"/>
                    <a:pt x="32" y="244"/>
                  </a:cubicBezTo>
                  <a:cubicBezTo>
                    <a:pt x="40" y="244"/>
                    <a:pt x="46" y="237"/>
                    <a:pt x="46" y="230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5"/>
                    <a:pt x="47" y="125"/>
                    <a:pt x="47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0" y="125"/>
                    <a:pt x="50" y="126"/>
                  </a:cubicBezTo>
                  <a:cubicBezTo>
                    <a:pt x="50" y="230"/>
                    <a:pt x="50" y="230"/>
                    <a:pt x="50" y="230"/>
                  </a:cubicBezTo>
                  <a:cubicBezTo>
                    <a:pt x="50" y="237"/>
                    <a:pt x="56" y="244"/>
                    <a:pt x="64" y="244"/>
                  </a:cubicBezTo>
                  <a:cubicBezTo>
                    <a:pt x="72" y="244"/>
                    <a:pt x="78" y="237"/>
                    <a:pt x="78" y="230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9" y="33"/>
                  </a:cubicBezTo>
                  <a:cubicBezTo>
                    <a:pt x="80" y="33"/>
                    <a:pt x="80" y="33"/>
                    <a:pt x="80" y="3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12"/>
                    <a:pt x="84" y="116"/>
                    <a:pt x="88" y="116"/>
                  </a:cubicBezTo>
                  <a:cubicBezTo>
                    <a:pt x="93" y="116"/>
                    <a:pt x="96" y="112"/>
                    <a:pt x="96" y="10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12"/>
                    <a:pt x="84" y="0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661" y="1095125"/>
            <a:ext cx="679798" cy="1586786"/>
            <a:chOff x="9488665" y="1095125"/>
            <a:chExt cx="679798" cy="1586786"/>
          </a:xfrm>
          <a:solidFill>
            <a:schemeClr val="accent3"/>
          </a:solidFill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9703432" y="1095125"/>
              <a:ext cx="250265" cy="25736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88665" y="1379114"/>
              <a:ext cx="679798" cy="1302797"/>
            </a:xfrm>
            <a:custGeom>
              <a:avLst/>
              <a:gdLst>
                <a:gd name="T0" fmla="*/ 108 w 127"/>
                <a:gd name="T1" fmla="*/ 23 h 243"/>
                <a:gd name="T2" fmla="*/ 83 w 127"/>
                <a:gd name="T3" fmla="*/ 0 h 243"/>
                <a:gd name="T4" fmla="*/ 64 w 127"/>
                <a:gd name="T5" fmla="*/ 0 h 243"/>
                <a:gd name="T6" fmla="*/ 45 w 127"/>
                <a:gd name="T7" fmla="*/ 0 h 243"/>
                <a:gd name="T8" fmla="*/ 19 w 127"/>
                <a:gd name="T9" fmla="*/ 23 h 243"/>
                <a:gd name="T10" fmla="*/ 0 w 127"/>
                <a:gd name="T11" fmla="*/ 105 h 243"/>
                <a:gd name="T12" fmla="*/ 2 w 127"/>
                <a:gd name="T13" fmla="*/ 111 h 243"/>
                <a:gd name="T14" fmla="*/ 7 w 127"/>
                <a:gd name="T15" fmla="*/ 114 h 243"/>
                <a:gd name="T16" fmla="*/ 8 w 127"/>
                <a:gd name="T17" fmla="*/ 114 h 243"/>
                <a:gd name="T18" fmla="*/ 15 w 127"/>
                <a:gd name="T19" fmla="*/ 108 h 243"/>
                <a:gd name="T20" fmla="*/ 31 w 127"/>
                <a:gd name="T21" fmla="*/ 33 h 243"/>
                <a:gd name="T22" fmla="*/ 31 w 127"/>
                <a:gd name="T23" fmla="*/ 33 h 243"/>
                <a:gd name="T24" fmla="*/ 31 w 127"/>
                <a:gd name="T25" fmla="*/ 32 h 243"/>
                <a:gd name="T26" fmla="*/ 31 w 127"/>
                <a:gd name="T27" fmla="*/ 32 h 243"/>
                <a:gd name="T28" fmla="*/ 33 w 127"/>
                <a:gd name="T29" fmla="*/ 31 h 243"/>
                <a:gd name="T30" fmla="*/ 34 w 127"/>
                <a:gd name="T31" fmla="*/ 32 h 243"/>
                <a:gd name="T32" fmla="*/ 34 w 127"/>
                <a:gd name="T33" fmla="*/ 33 h 243"/>
                <a:gd name="T34" fmla="*/ 34 w 127"/>
                <a:gd name="T35" fmla="*/ 34 h 243"/>
                <a:gd name="T36" fmla="*/ 9 w 127"/>
                <a:gd name="T37" fmla="*/ 149 h 243"/>
                <a:gd name="T38" fmla="*/ 43 w 127"/>
                <a:gd name="T39" fmla="*/ 149 h 243"/>
                <a:gd name="T40" fmla="*/ 44 w 127"/>
                <a:gd name="T41" fmla="*/ 150 h 243"/>
                <a:gd name="T42" fmla="*/ 44 w 127"/>
                <a:gd name="T43" fmla="*/ 235 h 243"/>
                <a:gd name="T44" fmla="*/ 53 w 127"/>
                <a:gd name="T45" fmla="*/ 243 h 243"/>
                <a:gd name="T46" fmla="*/ 62 w 127"/>
                <a:gd name="T47" fmla="*/ 235 h 243"/>
                <a:gd name="T48" fmla="*/ 62 w 127"/>
                <a:gd name="T49" fmla="*/ 150 h 243"/>
                <a:gd name="T50" fmla="*/ 63 w 127"/>
                <a:gd name="T51" fmla="*/ 149 h 243"/>
                <a:gd name="T52" fmla="*/ 64 w 127"/>
                <a:gd name="T53" fmla="*/ 149 h 243"/>
                <a:gd name="T54" fmla="*/ 64 w 127"/>
                <a:gd name="T55" fmla="*/ 149 h 243"/>
                <a:gd name="T56" fmla="*/ 65 w 127"/>
                <a:gd name="T57" fmla="*/ 150 h 243"/>
                <a:gd name="T58" fmla="*/ 65 w 127"/>
                <a:gd name="T59" fmla="*/ 235 h 243"/>
                <a:gd name="T60" fmla="*/ 74 w 127"/>
                <a:gd name="T61" fmla="*/ 243 h 243"/>
                <a:gd name="T62" fmla="*/ 83 w 127"/>
                <a:gd name="T63" fmla="*/ 235 h 243"/>
                <a:gd name="T64" fmla="*/ 83 w 127"/>
                <a:gd name="T65" fmla="*/ 150 h 243"/>
                <a:gd name="T66" fmla="*/ 84 w 127"/>
                <a:gd name="T67" fmla="*/ 149 h 243"/>
                <a:gd name="T68" fmla="*/ 119 w 127"/>
                <a:gd name="T69" fmla="*/ 149 h 243"/>
                <a:gd name="T70" fmla="*/ 94 w 127"/>
                <a:gd name="T71" fmla="*/ 34 h 243"/>
                <a:gd name="T72" fmla="*/ 94 w 127"/>
                <a:gd name="T73" fmla="*/ 33 h 243"/>
                <a:gd name="T74" fmla="*/ 94 w 127"/>
                <a:gd name="T75" fmla="*/ 32 h 243"/>
                <a:gd name="T76" fmla="*/ 95 w 127"/>
                <a:gd name="T77" fmla="*/ 31 h 243"/>
                <a:gd name="T78" fmla="*/ 96 w 127"/>
                <a:gd name="T79" fmla="*/ 32 h 243"/>
                <a:gd name="T80" fmla="*/ 96 w 127"/>
                <a:gd name="T81" fmla="*/ 32 h 243"/>
                <a:gd name="T82" fmla="*/ 96 w 127"/>
                <a:gd name="T83" fmla="*/ 33 h 243"/>
                <a:gd name="T84" fmla="*/ 96 w 127"/>
                <a:gd name="T85" fmla="*/ 33 h 243"/>
                <a:gd name="T86" fmla="*/ 112 w 127"/>
                <a:gd name="T87" fmla="*/ 108 h 243"/>
                <a:gd name="T88" fmla="*/ 120 w 127"/>
                <a:gd name="T89" fmla="*/ 114 h 243"/>
                <a:gd name="T90" fmla="*/ 121 w 127"/>
                <a:gd name="T91" fmla="*/ 114 h 243"/>
                <a:gd name="T92" fmla="*/ 126 w 127"/>
                <a:gd name="T93" fmla="*/ 111 h 243"/>
                <a:gd name="T94" fmla="*/ 127 w 127"/>
                <a:gd name="T95" fmla="*/ 105 h 243"/>
                <a:gd name="T96" fmla="*/ 108 w 127"/>
                <a:gd name="T97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243">
                  <a:moveTo>
                    <a:pt x="108" y="23"/>
                  </a:moveTo>
                  <a:cubicBezTo>
                    <a:pt x="106" y="10"/>
                    <a:pt x="95" y="0"/>
                    <a:pt x="8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21" y="10"/>
                    <a:pt x="19" y="2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1"/>
                  </a:cubicBezTo>
                  <a:cubicBezTo>
                    <a:pt x="3" y="112"/>
                    <a:pt x="5" y="113"/>
                    <a:pt x="7" y="114"/>
                  </a:cubicBezTo>
                  <a:cubicBezTo>
                    <a:pt x="7" y="114"/>
                    <a:pt x="8" y="114"/>
                    <a:pt x="8" y="114"/>
                  </a:cubicBezTo>
                  <a:cubicBezTo>
                    <a:pt x="12" y="114"/>
                    <a:pt x="15" y="111"/>
                    <a:pt x="15" y="10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1"/>
                    <a:pt x="33" y="31"/>
                  </a:cubicBezTo>
                  <a:cubicBezTo>
                    <a:pt x="33" y="31"/>
                    <a:pt x="33" y="31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45"/>
                    <a:pt x="11" y="136"/>
                    <a:pt x="9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49"/>
                    <a:pt x="44" y="149"/>
                    <a:pt x="44" y="150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9"/>
                    <a:pt x="48" y="243"/>
                    <a:pt x="53" y="243"/>
                  </a:cubicBezTo>
                  <a:cubicBezTo>
                    <a:pt x="58" y="243"/>
                    <a:pt x="62" y="239"/>
                    <a:pt x="62" y="23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2" y="149"/>
                    <a:pt x="63" y="149"/>
                    <a:pt x="6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5" y="149"/>
                    <a:pt x="65" y="149"/>
                    <a:pt x="65" y="150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5" y="239"/>
                    <a:pt x="69" y="243"/>
                    <a:pt x="74" y="243"/>
                  </a:cubicBezTo>
                  <a:cubicBezTo>
                    <a:pt x="79" y="243"/>
                    <a:pt x="83" y="239"/>
                    <a:pt x="83" y="235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49"/>
                    <a:pt x="84" y="149"/>
                    <a:pt x="84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6" y="136"/>
                    <a:pt x="96" y="45"/>
                    <a:pt x="94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5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3" y="111"/>
                    <a:pt x="116" y="114"/>
                    <a:pt x="120" y="114"/>
                  </a:cubicBezTo>
                  <a:cubicBezTo>
                    <a:pt x="120" y="114"/>
                    <a:pt x="120" y="114"/>
                    <a:pt x="121" y="114"/>
                  </a:cubicBezTo>
                  <a:cubicBezTo>
                    <a:pt x="123" y="113"/>
                    <a:pt x="125" y="112"/>
                    <a:pt x="126" y="111"/>
                  </a:cubicBezTo>
                  <a:cubicBezTo>
                    <a:pt x="127" y="109"/>
                    <a:pt x="127" y="107"/>
                    <a:pt x="127" y="105"/>
                  </a:cubicBezTo>
                  <a:lnTo>
                    <a:pt x="10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363" y="1095375"/>
            <a:ext cx="1446212" cy="1724025"/>
            <a:chOff x="4812719" y="1094872"/>
            <a:chExt cx="1446230" cy="1723970"/>
          </a:xfrm>
        </p:grpSpPr>
        <p:sp>
          <p:nvSpPr>
            <p:cNvPr id="13" name="文本框 12"/>
            <p:cNvSpPr txBox="1"/>
            <p:nvPr/>
          </p:nvSpPr>
          <p:spPr>
            <a:xfrm>
              <a:off x="4812719" y="1094872"/>
              <a:ext cx="1446230" cy="15699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5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.7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9082" y="2418805"/>
              <a:ext cx="1268429" cy="4000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538538" y="1077913"/>
            <a:ext cx="1446212" cy="1741487"/>
            <a:chOff x="7863567" y="1078644"/>
            <a:chExt cx="1446230" cy="1740198"/>
          </a:xfrm>
        </p:grpSpPr>
        <p:sp>
          <p:nvSpPr>
            <p:cNvPr id="16" name="文本框 15"/>
            <p:cNvSpPr txBox="1"/>
            <p:nvPr/>
          </p:nvSpPr>
          <p:spPr>
            <a:xfrm>
              <a:off x="7863567" y="1078644"/>
              <a:ext cx="1446230" cy="1568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3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.9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98506" y="2419088"/>
              <a:ext cx="1266841" cy="3997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124200" y="115411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93063" y="1304925"/>
            <a:ext cx="141446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文字内容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04862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35385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1885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年，美国佐治亚州的约翰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·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彭伯顿发明了深色的糖浆称为彭伯顿法国酒可乐。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1886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年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5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月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8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日他想发明一种饮料，一种让很多需要补充营养的人喜欢喝的饮料。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那天，他正在搅拌作好了的饮料，发现它具有提神、镇静的作用以及减轻头痛，他将这种液体加入了糖浆和水，然后加上冰块，他尝了尝，味道好极了，不过在倒第二杯时，助手一不小心加入了苏打水这回味道更好了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1885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年，美国佐治亚州的约翰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·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彭伯顿发明了深色的糖浆称为彭伯顿法国酒可乐。</a:t>
            </a:r>
            <a:endParaRPr lang="zh-CN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864225" y="3481388"/>
            <a:ext cx="1590675" cy="1617662"/>
            <a:chOff x="10189763" y="3480629"/>
            <a:chExt cx="1590335" cy="1618734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0189763" y="3480629"/>
              <a:ext cx="1590335" cy="1618734"/>
            </a:xfrm>
            <a:custGeom>
              <a:avLst/>
              <a:gdLst>
                <a:gd name="T0" fmla="*/ 148 w 297"/>
                <a:gd name="T1" fmla="*/ 0 h 302"/>
                <a:gd name="T2" fmla="*/ 0 w 297"/>
                <a:gd name="T3" fmla="*/ 129 h 302"/>
                <a:gd name="T4" fmla="*/ 61 w 297"/>
                <a:gd name="T5" fmla="*/ 233 h 302"/>
                <a:gd name="T6" fmla="*/ 22 w 297"/>
                <a:gd name="T7" fmla="*/ 288 h 302"/>
                <a:gd name="T8" fmla="*/ 1 w 297"/>
                <a:gd name="T9" fmla="*/ 302 h 302"/>
                <a:gd name="T10" fmla="*/ 26 w 297"/>
                <a:gd name="T11" fmla="*/ 302 h 302"/>
                <a:gd name="T12" fmla="*/ 115 w 297"/>
                <a:gd name="T13" fmla="*/ 254 h 302"/>
                <a:gd name="T14" fmla="*/ 148 w 297"/>
                <a:gd name="T15" fmla="*/ 258 h 302"/>
                <a:gd name="T16" fmla="*/ 297 w 297"/>
                <a:gd name="T17" fmla="*/ 129 h 302"/>
                <a:gd name="T18" fmla="*/ 148 w 29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02">
                  <a:moveTo>
                    <a:pt x="148" y="0"/>
                  </a:moveTo>
                  <a:cubicBezTo>
                    <a:pt x="67" y="0"/>
                    <a:pt x="0" y="58"/>
                    <a:pt x="0" y="129"/>
                  </a:cubicBezTo>
                  <a:cubicBezTo>
                    <a:pt x="0" y="170"/>
                    <a:pt x="23" y="209"/>
                    <a:pt x="61" y="233"/>
                  </a:cubicBezTo>
                  <a:cubicBezTo>
                    <a:pt x="59" y="243"/>
                    <a:pt x="52" y="268"/>
                    <a:pt x="22" y="288"/>
                  </a:cubicBezTo>
                  <a:cubicBezTo>
                    <a:pt x="1" y="302"/>
                    <a:pt x="1" y="302"/>
                    <a:pt x="1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77" y="302"/>
                    <a:pt x="105" y="267"/>
                    <a:pt x="115" y="254"/>
                  </a:cubicBezTo>
                  <a:cubicBezTo>
                    <a:pt x="126" y="256"/>
                    <a:pt x="137" y="258"/>
                    <a:pt x="148" y="258"/>
                  </a:cubicBezTo>
                  <a:cubicBezTo>
                    <a:pt x="230" y="258"/>
                    <a:pt x="297" y="200"/>
                    <a:pt x="297" y="129"/>
                  </a:cubicBezTo>
                  <a:cubicBezTo>
                    <a:pt x="297" y="58"/>
                    <a:pt x="230" y="0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64342" y="3757037"/>
              <a:ext cx="1041177" cy="308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同比增加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473865" y="3952428"/>
              <a:ext cx="1149104" cy="6004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4.2%</a:t>
              </a:r>
              <a:endPara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图表 64"/>
          <p:cNvGraphicFramePr>
            <a:graphicFrameLocks/>
          </p:cNvGraphicFramePr>
          <p:nvPr/>
        </p:nvGraphicFramePr>
        <p:xfrm>
          <a:off x="300038" y="3041650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图表 66"/>
          <p:cNvGraphicFramePr>
            <a:graphicFrameLocks/>
          </p:cNvGraphicFramePr>
          <p:nvPr/>
        </p:nvGraphicFramePr>
        <p:xfrm>
          <a:off x="3436938" y="3038475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8" grpId="0"/>
      <p:bldGraphic spid="65" grpId="0">
        <p:bldAsOne/>
      </p:bldGraphic>
      <p:bldGraphic spid="6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2828925" y="1493838"/>
            <a:ext cx="1406525" cy="1406525"/>
            <a:chOff x="2828925" y="1493521"/>
            <a:chExt cx="1407130" cy="1407128"/>
          </a:xfrm>
        </p:grpSpPr>
        <p:sp>
          <p:nvSpPr>
            <p:cNvPr id="6" name="椭圆 5"/>
            <p:cNvSpPr/>
            <p:nvPr/>
          </p:nvSpPr>
          <p:spPr>
            <a:xfrm>
              <a:off x="2828925" y="1493521"/>
              <a:ext cx="1407130" cy="1407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5" name="文本框 10"/>
            <p:cNvSpPr txBox="1">
              <a:spLocks noChangeArrowheads="1"/>
            </p:cNvSpPr>
            <p:nvPr/>
          </p:nvSpPr>
          <p:spPr bwMode="auto">
            <a:xfrm>
              <a:off x="2978493" y="1980571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37F7E1-2C3F-49B4-855B-2B603EDB55A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242888"/>
            <a:ext cx="2740025" cy="461962"/>
            <a:chOff x="0" y="242888"/>
            <a:chExt cx="2740740" cy="461665"/>
          </a:xfrm>
        </p:grpSpPr>
        <p:sp>
          <p:nvSpPr>
            <p:cNvPr id="4" name="矩形 3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1743" y="242888"/>
              <a:ext cx="23389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在这里输入标题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1350" y="2903538"/>
            <a:ext cx="3240088" cy="403225"/>
            <a:chOff x="1036320" y="2371727"/>
            <a:chExt cx="3407093" cy="11944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36320" y="2785546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41329" y="2785546"/>
              <a:ext cx="34020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43413" y="2794951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739032" y="2371727"/>
              <a:ext cx="0" cy="4138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2987675" y="1493838"/>
            <a:ext cx="217488" cy="217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16200" y="2197100"/>
            <a:ext cx="144463" cy="144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4270375" y="2625725"/>
            <a:ext cx="42863" cy="42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38625" y="1876425"/>
            <a:ext cx="207963" cy="207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797175" y="2554288"/>
            <a:ext cx="379413" cy="3794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08100" y="3243263"/>
            <a:ext cx="1108075" cy="1025525"/>
            <a:chOff x="3808841" y="3125480"/>
            <a:chExt cx="1181272" cy="1093947"/>
          </a:xfrm>
        </p:grpSpPr>
        <p:sp>
          <p:nvSpPr>
            <p:cNvPr id="24" name="椭圆 23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7" name="文本框 25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20750" y="4268788"/>
            <a:ext cx="1868488" cy="379412"/>
            <a:chOff x="1036320" y="2371727"/>
            <a:chExt cx="3407093" cy="119443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42109" y="2786529"/>
              <a:ext cx="34013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738419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66713" y="4619625"/>
            <a:ext cx="1108075" cy="1027113"/>
            <a:chOff x="3808841" y="3125480"/>
            <a:chExt cx="1181272" cy="1093947"/>
          </a:xfrm>
        </p:grpSpPr>
        <p:sp>
          <p:nvSpPr>
            <p:cNvPr id="42" name="椭圆 41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1" name="文本框 42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35200" y="4619625"/>
            <a:ext cx="1108075" cy="1027113"/>
            <a:chOff x="3808840" y="3125480"/>
            <a:chExt cx="1181274" cy="1093947"/>
          </a:xfrm>
        </p:grpSpPr>
        <p:sp>
          <p:nvSpPr>
            <p:cNvPr id="45" name="椭圆 44"/>
            <p:cNvSpPr/>
            <p:nvPr/>
          </p:nvSpPr>
          <p:spPr>
            <a:xfrm>
              <a:off x="3846072" y="3125480"/>
              <a:ext cx="1093271" cy="10939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9" name="文本框 45"/>
            <p:cNvSpPr txBox="1">
              <a:spLocks noChangeArrowheads="1"/>
            </p:cNvSpPr>
            <p:nvPr/>
          </p:nvSpPr>
          <p:spPr bwMode="auto">
            <a:xfrm>
              <a:off x="3808840" y="3487787"/>
              <a:ext cx="1181274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46600" y="3243263"/>
            <a:ext cx="1106488" cy="1025525"/>
            <a:chOff x="7208909" y="3125480"/>
            <a:chExt cx="1181272" cy="1093947"/>
          </a:xfrm>
        </p:grpSpPr>
        <p:sp>
          <p:nvSpPr>
            <p:cNvPr id="25" name="椭圆 24"/>
            <p:cNvSpPr/>
            <p:nvPr/>
          </p:nvSpPr>
          <p:spPr>
            <a:xfrm>
              <a:off x="7252974" y="3125480"/>
              <a:ext cx="1093143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26"/>
            <p:cNvSpPr txBox="1">
              <a:spLocks noChangeArrowheads="1"/>
            </p:cNvSpPr>
            <p:nvPr/>
          </p:nvSpPr>
          <p:spPr bwMode="auto">
            <a:xfrm>
              <a:off x="7208909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244975" y="4243388"/>
            <a:ext cx="1682750" cy="379412"/>
            <a:chOff x="1036320" y="2371727"/>
            <a:chExt cx="3407093" cy="119443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42748" y="2786529"/>
              <a:ext cx="3400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739867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19513" y="4619625"/>
            <a:ext cx="1108075" cy="1027113"/>
            <a:chOff x="3808841" y="3125480"/>
            <a:chExt cx="1181272" cy="1093947"/>
          </a:xfrm>
        </p:grpSpPr>
        <p:sp>
          <p:nvSpPr>
            <p:cNvPr id="48" name="椭圆 47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48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373688" y="4619625"/>
            <a:ext cx="1108075" cy="1027113"/>
            <a:chOff x="3808841" y="3125480"/>
            <a:chExt cx="1181272" cy="1093947"/>
          </a:xfrm>
        </p:grpSpPr>
        <p:sp>
          <p:nvSpPr>
            <p:cNvPr id="51" name="椭圆 50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51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123113" y="1603375"/>
            <a:ext cx="4660900" cy="889000"/>
            <a:chOff x="6639013" y="1549333"/>
            <a:chExt cx="4820607" cy="888894"/>
          </a:xfrm>
        </p:grpSpPr>
        <p:sp>
          <p:nvSpPr>
            <p:cNvPr id="58" name="文本框 57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921419" y="1914414"/>
              <a:ext cx="4538201" cy="5238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7123113" y="2951163"/>
            <a:ext cx="4660900" cy="1266825"/>
            <a:chOff x="6639013" y="2635727"/>
            <a:chExt cx="4820607" cy="1267333"/>
          </a:xfrm>
        </p:grpSpPr>
        <p:sp>
          <p:nvSpPr>
            <p:cNvPr id="61" name="矩形 60"/>
            <p:cNvSpPr/>
            <p:nvPr/>
          </p:nvSpPr>
          <p:spPr>
            <a:xfrm>
              <a:off x="6921419" y="2948589"/>
              <a:ext cx="4538201" cy="95447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现在，它每天为全球的人们带来怡 神畅快的美妙感受。目前，全球每天有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17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亿人次的消费者在畅饮可口可乐公司的产品，大约每秒钟售出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19,400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瓶饮料。目前为全球最大的饮料厂商。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7123113" y="4675188"/>
            <a:ext cx="4660900" cy="847725"/>
            <a:chOff x="6639013" y="4154731"/>
            <a:chExt cx="4820607" cy="847163"/>
          </a:xfrm>
        </p:grpSpPr>
        <p:sp>
          <p:nvSpPr>
            <p:cNvPr id="64" name="矩形 63"/>
            <p:cNvSpPr/>
            <p:nvPr/>
          </p:nvSpPr>
          <p:spPr>
            <a:xfrm>
              <a:off x="6921419" y="4478366"/>
              <a:ext cx="4538201" cy="5235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1886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年，可口可乐在美国乔治亚州亚特兰大市诞生，自此便与社会发展相互交融，激发创新灵感。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4154731"/>
              <a:ext cx="4820607" cy="369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5" grpId="0" animBg="1"/>
      <p:bldP spid="56" grpId="0" animBg="1"/>
    </p:bld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944</TotalTime>
  <Words>2228</Words>
  <Application>Microsoft Office PowerPoint</Application>
  <PresentationFormat>宽屏</PresentationFormat>
  <Paragraphs>241</Paragraphs>
  <Slides>25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Microsoft YaHei UI Light</vt:lpstr>
      <vt:lpstr>方正清刻本悦宋简体</vt:lpstr>
      <vt:lpstr>宋体</vt:lpstr>
      <vt:lpstr>微软雅黑</vt:lpstr>
      <vt:lpstr>微软雅黑 Light</vt:lpstr>
      <vt:lpstr>Arial</vt:lpstr>
      <vt:lpstr>Calibri</vt:lpstr>
      <vt:lpstr>Calibri Light</vt:lpstr>
      <vt:lpstr>Century Gothic</vt:lpstr>
      <vt:lpstr>Wingdings</vt:lpstr>
      <vt:lpstr>微软雅黑</vt:lpstr>
      <vt:lpstr>Office 主题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61</cp:revision>
  <dcterms:created xsi:type="dcterms:W3CDTF">2015-02-01T03:08:30Z</dcterms:created>
  <dcterms:modified xsi:type="dcterms:W3CDTF">2016-11-06T09:39:42Z</dcterms:modified>
  <cp:category>锐旗设计；https://9ppt.taobao.com</cp:category>
</cp:coreProperties>
</file>